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5" r:id="rId1"/>
    <p:sldMasterId id="2147483742" r:id="rId2"/>
  </p:sldMasterIdLst>
  <p:notesMasterIdLst>
    <p:notesMasterId r:id="rId62"/>
  </p:notesMasterIdLst>
  <p:handoutMasterIdLst>
    <p:handoutMasterId r:id="rId63"/>
  </p:handoutMasterIdLst>
  <p:sldIdLst>
    <p:sldId id="256" r:id="rId3"/>
    <p:sldId id="260" r:id="rId4"/>
    <p:sldId id="368" r:id="rId5"/>
    <p:sldId id="264" r:id="rId6"/>
    <p:sldId id="259" r:id="rId7"/>
    <p:sldId id="262" r:id="rId8"/>
    <p:sldId id="267" r:id="rId9"/>
    <p:sldId id="269" r:id="rId10"/>
    <p:sldId id="270" r:id="rId11"/>
    <p:sldId id="271" r:id="rId12"/>
    <p:sldId id="273" r:id="rId13"/>
    <p:sldId id="274" r:id="rId14"/>
    <p:sldId id="272" r:id="rId15"/>
    <p:sldId id="284" r:id="rId16"/>
    <p:sldId id="285" r:id="rId17"/>
    <p:sldId id="286" r:id="rId18"/>
    <p:sldId id="288" r:id="rId19"/>
    <p:sldId id="290" r:id="rId20"/>
    <p:sldId id="291" r:id="rId21"/>
    <p:sldId id="319" r:id="rId22"/>
    <p:sldId id="320" r:id="rId23"/>
    <p:sldId id="292" r:id="rId24"/>
    <p:sldId id="311" r:id="rId25"/>
    <p:sldId id="312" r:id="rId26"/>
    <p:sldId id="314" r:id="rId27"/>
    <p:sldId id="316" r:id="rId28"/>
    <p:sldId id="318" r:id="rId29"/>
    <p:sldId id="301" r:id="rId30"/>
    <p:sldId id="302" r:id="rId31"/>
    <p:sldId id="304" r:id="rId32"/>
    <p:sldId id="306" r:id="rId33"/>
    <p:sldId id="307" r:id="rId34"/>
    <p:sldId id="309" r:id="rId35"/>
    <p:sldId id="321" r:id="rId36"/>
    <p:sldId id="322" r:id="rId37"/>
    <p:sldId id="323" r:id="rId38"/>
    <p:sldId id="324" r:id="rId39"/>
    <p:sldId id="326" r:id="rId40"/>
    <p:sldId id="327" r:id="rId41"/>
    <p:sldId id="329" r:id="rId42"/>
    <p:sldId id="330" r:id="rId43"/>
    <p:sldId id="331" r:id="rId44"/>
    <p:sldId id="333" r:id="rId45"/>
    <p:sldId id="336" r:id="rId46"/>
    <p:sldId id="337" r:id="rId47"/>
    <p:sldId id="338" r:id="rId48"/>
    <p:sldId id="339" r:id="rId49"/>
    <p:sldId id="370" r:id="rId50"/>
    <p:sldId id="341" r:id="rId51"/>
    <p:sldId id="342" r:id="rId52"/>
    <p:sldId id="343" r:id="rId53"/>
    <p:sldId id="344" r:id="rId54"/>
    <p:sldId id="345" r:id="rId55"/>
    <p:sldId id="346" r:id="rId56"/>
    <p:sldId id="372" r:id="rId57"/>
    <p:sldId id="347" r:id="rId58"/>
    <p:sldId id="348" r:id="rId59"/>
    <p:sldId id="349" r:id="rId60"/>
    <p:sldId id="360" r:id="rId61"/>
  </p:sldIdLst>
  <p:sldSz cx="12192000" cy="6858000"/>
  <p:notesSz cx="6858000" cy="9144000"/>
  <p:custDataLst>
    <p:tags r:id="rId64"/>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1" autoAdjust="0"/>
    <p:restoredTop sz="94660"/>
  </p:normalViewPr>
  <p:slideViewPr>
    <p:cSldViewPr snapToGrid="0">
      <p:cViewPr varScale="1">
        <p:scale>
          <a:sx n="73" d="100"/>
          <a:sy n="73" d="100"/>
        </p:scale>
        <p:origin x="558" y="66"/>
      </p:cViewPr>
      <p:guideLst/>
    </p:cSldViewPr>
  </p:slideViewPr>
  <p:notesTextViewPr>
    <p:cViewPr>
      <p:scale>
        <a:sx n="1" d="1"/>
        <a:sy n="1" d="1"/>
      </p:scale>
      <p:origin x="0" y="0"/>
    </p:cViewPr>
  </p:notesTextViewPr>
  <p:notesViewPr>
    <p:cSldViewPr snapToGrid="0">
      <p:cViewPr varScale="1">
        <p:scale>
          <a:sx n="54" d="100"/>
          <a:sy n="54" d="100"/>
        </p:scale>
        <p:origin x="280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57150" cap="rnd">
              <a:solidFill>
                <a:schemeClr val="accent2"/>
              </a:solidFill>
              <a:round/>
            </a:ln>
            <a:effectLst/>
          </c:spPr>
          <c:marker>
            <c:symbol val="circle"/>
            <c:size val="6"/>
            <c:spPr>
              <a:solidFill>
                <a:schemeClr val="lt1"/>
              </a:solidFill>
              <a:ln w="57150">
                <a:solidFill>
                  <a:schemeClr val="accent2"/>
                </a:solidFill>
              </a:ln>
              <a:effectLst/>
            </c:spPr>
          </c:marker>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5</c:v>
                </c:pt>
                <c:pt idx="1">
                  <c:v>2</c:v>
                </c:pt>
                <c:pt idx="2">
                  <c:v>3</c:v>
                </c:pt>
                <c:pt idx="3">
                  <c:v>4</c:v>
                </c:pt>
              </c:numCache>
            </c:numRef>
          </c:yVal>
          <c:smooth val="1"/>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6="http://schemas.microsoft.com/office/drawing/2014/chart" uri="{C3380CC4-5D6E-409C-BE32-E72D297353CC}">
              <c16:uniqueId val="{00000000-AF56-44E5-A5D4-99EC85F687A0}"/>
            </c:ext>
          </c:extLst>
        </c:ser>
        <c:ser>
          <c:idx val="1"/>
          <c:order val="1"/>
          <c:spPr>
            <a:ln w="57150" cap="rnd">
              <a:solidFill>
                <a:schemeClr val="accent5"/>
              </a:solidFill>
              <a:round/>
            </a:ln>
            <a:effectLst/>
          </c:spPr>
          <c:marker>
            <c:symbol val="circle"/>
            <c:size val="6"/>
            <c:spPr>
              <a:solidFill>
                <a:schemeClr val="lt1"/>
              </a:solidFill>
              <a:ln w="57150">
                <a:solidFill>
                  <a:schemeClr val="accent5"/>
                </a:solidFill>
              </a:ln>
              <a:effectLst/>
            </c:spPr>
          </c:marker>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3</c:v>
                </c:pt>
                <c:pt idx="1">
                  <c:v>4</c:v>
                </c:pt>
                <c:pt idx="2">
                  <c:v>2</c:v>
                </c:pt>
                <c:pt idx="3">
                  <c:v>3</c:v>
                </c:pt>
              </c:numCache>
            </c:numRef>
          </c:yVal>
          <c:smooth val="1"/>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6="http://schemas.microsoft.com/office/drawing/2014/chart" uri="{C3380CC4-5D6E-409C-BE32-E72D297353CC}">
              <c16:uniqueId val="{00000001-AF56-44E5-A5D4-99EC85F687A0}"/>
            </c:ext>
          </c:extLst>
        </c:ser>
        <c:ser>
          <c:idx val="2"/>
          <c:order val="2"/>
          <c:spPr>
            <a:ln w="57150" cap="rnd">
              <a:solidFill>
                <a:schemeClr val="accent1"/>
              </a:solidFill>
              <a:round/>
            </a:ln>
            <a:effectLst/>
          </c:spPr>
          <c:marker>
            <c:symbol val="circle"/>
            <c:size val="6"/>
            <c:spPr>
              <a:solidFill>
                <a:schemeClr val="lt1"/>
              </a:solidFill>
              <a:ln w="57150">
                <a:solidFill>
                  <a:schemeClr val="accent1"/>
                </a:solidFill>
              </a:ln>
              <a:effectLst/>
            </c:spPr>
          </c:marker>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0</c:v>
                </c:pt>
              </c:numCache>
            </c:numRef>
          </c:yVal>
          <c:smooth val="1"/>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6="http://schemas.microsoft.com/office/drawing/2014/chart" uri="{C3380CC4-5D6E-409C-BE32-E72D297353CC}">
              <c16:uniqueId val="{00000002-AF56-44E5-A5D4-99EC85F687A0}"/>
            </c:ext>
          </c:extLst>
        </c:ser>
        <c:dLbls>
          <c:showLegendKey val="0"/>
          <c:showVal val="0"/>
          <c:showCatName val="0"/>
          <c:showSerName val="0"/>
          <c:showPercent val="0"/>
          <c:showBubbleSize val="0"/>
        </c:dLbls>
        <c:axId val="-294206848"/>
        <c:axId val="-294220992"/>
      </c:scatterChart>
      <c:valAx>
        <c:axId val="-294206848"/>
        <c:scaling>
          <c:orientation val="minMax"/>
        </c:scaling>
        <c:delete val="0"/>
        <c:axPos val="b"/>
        <c:numFmt formatCode="General" sourceLinked="1"/>
        <c:majorTickMark val="out"/>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1197" b="0" i="0" u="none" strike="noStrike" kern="1200" spc="20" baseline="0">
                <a:solidFill>
                  <a:schemeClr val="bg1">
                    <a:lumMod val="50000"/>
                  </a:schemeClr>
                </a:solidFill>
                <a:latin typeface="+mn-lt"/>
                <a:ea typeface="+mn-ea"/>
                <a:cs typeface="+mn-cs"/>
              </a:defRPr>
            </a:pPr>
            <a:endParaRPr lang="en-US"/>
          </a:p>
        </c:txPr>
        <c:crossAx val="-294220992"/>
        <c:crosses val="autoZero"/>
        <c:crossBetween val="midCat"/>
      </c:valAx>
      <c:valAx>
        <c:axId val="-294220992"/>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1197" b="0" i="0" u="none" strike="noStrike" kern="1200" spc="20" baseline="0">
                <a:solidFill>
                  <a:schemeClr val="bg1">
                    <a:lumMod val="50000"/>
                  </a:schemeClr>
                </a:solidFill>
                <a:latin typeface="+mn-lt"/>
                <a:ea typeface="+mn-ea"/>
                <a:cs typeface="+mn-cs"/>
              </a:defRPr>
            </a:pPr>
            <a:endParaRPr lang="en-US"/>
          </a:p>
        </c:txPr>
        <c:crossAx val="-2942068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solidFill>
            <a:schemeClr val="bg1">
              <a:lumMod val="5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22225" cap="rnd" cmpd="sng" algn="ctr">
              <a:solidFill>
                <a:schemeClr val="accent2"/>
              </a:solidFill>
              <a:round/>
            </a:ln>
            <a:effectLst/>
          </c:spPr>
          <c:marker>
            <c:symbol val="none"/>
          </c:marker>
          <c:val>
            <c:numRef>
              <c:f>Sheet1!$B$2:$B$6</c:f>
              <c:numCache>
                <c:formatCode>General</c:formatCode>
                <c:ptCount val="5"/>
                <c:pt idx="0">
                  <c:v>50</c:v>
                </c:pt>
                <c:pt idx="1">
                  <c:v>40</c:v>
                </c:pt>
                <c:pt idx="2">
                  <c:v>150</c:v>
                </c:pt>
                <c:pt idx="3">
                  <c:v>70</c:v>
                </c:pt>
                <c:pt idx="4">
                  <c:v>50</c:v>
                </c:pt>
              </c:numCache>
            </c:numRef>
          </c:val>
          <c:smooth val="1"/>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Line 1 Line</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Month 1</c:v>
                      </c:pt>
                      <c:pt idx="1">
                        <c:v>Month 2</c:v>
                      </c:pt>
                      <c:pt idx="2">
                        <c:v>Month 3</c:v>
                      </c:pt>
                      <c:pt idx="3">
                        <c:v>Month 4</c:v>
                      </c:pt>
                      <c:pt idx="4">
                        <c:v>Month 5</c:v>
                      </c:pt>
                    </c:strCache>
                  </c:strRef>
                </c15:cat>
              </c15:filteredCategoryTitle>
            </c:ext>
            <c:ext xmlns:c16="http://schemas.microsoft.com/office/drawing/2014/chart" uri="{C3380CC4-5D6E-409C-BE32-E72D297353CC}">
              <c16:uniqueId val="{00000000-61A5-43CF-972B-E13783B32FFA}"/>
            </c:ext>
          </c:extLst>
        </c:ser>
        <c:ser>
          <c:idx val="1"/>
          <c:order val="1"/>
          <c:spPr>
            <a:ln w="22225" cap="rnd" cmpd="sng" algn="ctr">
              <a:solidFill>
                <a:schemeClr val="accent5"/>
              </a:solidFill>
              <a:round/>
            </a:ln>
            <a:effectLst/>
          </c:spPr>
          <c:marker>
            <c:symbol val="none"/>
          </c:marker>
          <c:val>
            <c:numRef>
              <c:f>Sheet1!$C$2:$C$6</c:f>
              <c:numCache>
                <c:formatCode>General</c:formatCode>
                <c:ptCount val="5"/>
                <c:pt idx="0">
                  <c:v>130</c:v>
                </c:pt>
                <c:pt idx="1">
                  <c:v>170</c:v>
                </c:pt>
                <c:pt idx="2">
                  <c:v>110</c:v>
                </c:pt>
                <c:pt idx="3">
                  <c:v>210</c:v>
                </c:pt>
                <c:pt idx="4">
                  <c:v>80</c:v>
                </c:pt>
              </c:numCache>
            </c:numRef>
          </c:val>
          <c:smooth val="1"/>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Line 2 Line</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Month 1</c:v>
                      </c:pt>
                      <c:pt idx="1">
                        <c:v>Month 2</c:v>
                      </c:pt>
                      <c:pt idx="2">
                        <c:v>Month 3</c:v>
                      </c:pt>
                      <c:pt idx="3">
                        <c:v>Month 4</c:v>
                      </c:pt>
                      <c:pt idx="4">
                        <c:v>Month 5</c:v>
                      </c:pt>
                    </c:strCache>
                  </c:strRef>
                </c15:cat>
              </c15:filteredCategoryTitle>
            </c:ext>
            <c:ext xmlns:c16="http://schemas.microsoft.com/office/drawing/2014/chart" uri="{C3380CC4-5D6E-409C-BE32-E72D297353CC}">
              <c16:uniqueId val="{00000001-61A5-43CF-972B-E13783B32FFA}"/>
            </c:ext>
          </c:extLst>
        </c:ser>
        <c:dLbls>
          <c:showLegendKey val="0"/>
          <c:showVal val="0"/>
          <c:showCatName val="0"/>
          <c:showSerName val="0"/>
          <c:showPercent val="0"/>
          <c:showBubbleSize val="0"/>
        </c:dLbls>
        <c:dropLines>
          <c:spPr>
            <a:ln w="9525" cap="flat" cmpd="sng" algn="ctr">
              <a:solidFill>
                <a:schemeClr val="accent1">
                  <a:lumMod val="20000"/>
                  <a:lumOff val="80000"/>
                </a:schemeClr>
              </a:solidFill>
              <a:round/>
            </a:ln>
            <a:effectLst/>
          </c:spPr>
        </c:dropLines>
        <c:smooth val="0"/>
        <c:axId val="-294216640"/>
        <c:axId val="-294198688"/>
      </c:lineChart>
      <c:catAx>
        <c:axId val="-294216640"/>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bg1">
                    <a:lumMod val="50000"/>
                  </a:schemeClr>
                </a:solidFill>
                <a:latin typeface="+mn-lt"/>
                <a:ea typeface="+mn-ea"/>
                <a:cs typeface="+mn-cs"/>
              </a:defRPr>
            </a:pPr>
            <a:endParaRPr lang="en-US"/>
          </a:p>
        </c:txPr>
        <c:crossAx val="-294198688"/>
        <c:crosses val="autoZero"/>
        <c:auto val="1"/>
        <c:lblAlgn val="ctr"/>
        <c:lblOffset val="100"/>
        <c:noMultiLvlLbl val="0"/>
      </c:catAx>
      <c:valAx>
        <c:axId val="-294198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bg1">
                    <a:lumMod val="50000"/>
                  </a:schemeClr>
                </a:solidFill>
                <a:latin typeface="+mn-lt"/>
                <a:ea typeface="+mn-ea"/>
                <a:cs typeface="+mn-cs"/>
              </a:defRPr>
            </a:pPr>
            <a:endParaRPr lang="en-US"/>
          </a:p>
        </c:txPr>
        <c:crossAx val="-294216640"/>
        <c:crosses val="autoZero"/>
        <c:crossBetween val="midCat"/>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solidFill>
            <a:schemeClr val="bg1">
              <a:lumMod val="50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04716648857101E-2"/>
          <c:y val="0.1255622383145866"/>
          <c:w val="0.87929622767742266"/>
          <c:h val="0.71783663265190634"/>
        </c:manualLayout>
      </c:layout>
      <c:scatterChart>
        <c:scatterStyle val="smoothMarker"/>
        <c:varyColors val="0"/>
        <c:ser>
          <c:idx val="0"/>
          <c:order val="0"/>
          <c:spPr>
            <a:ln w="28575" cap="rnd">
              <a:solidFill>
                <a:schemeClr val="accent1"/>
              </a:solidFill>
              <a:round/>
            </a:ln>
            <a:effectLst/>
          </c:spPr>
          <c:marker>
            <c:symbol val="none"/>
          </c:marker>
          <c:xVal>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yVal>
          <c:smooth val="1"/>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6="http://schemas.microsoft.com/office/drawing/2014/chart" uri="{C3380CC4-5D6E-409C-BE32-E72D297353CC}">
              <c16:uniqueId val="{00000000-3AC3-4272-AA8B-2762EDB9CDBD}"/>
            </c:ext>
          </c:extLst>
        </c:ser>
        <c:ser>
          <c:idx val="1"/>
          <c:order val="1"/>
          <c:spPr>
            <a:ln w="28575" cap="rnd">
              <a:solidFill>
                <a:schemeClr val="accent2"/>
              </a:solidFill>
              <a:round/>
            </a:ln>
            <a:effectLst/>
          </c:spPr>
          <c:marker>
            <c:symbol val="none"/>
          </c:marker>
          <c:xVal>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yVal>
          <c:smooth val="1"/>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6="http://schemas.microsoft.com/office/drawing/2014/chart" uri="{C3380CC4-5D6E-409C-BE32-E72D297353CC}">
              <c16:uniqueId val="{00000001-3AC3-4272-AA8B-2762EDB9CDBD}"/>
            </c:ext>
          </c:extLst>
        </c:ser>
        <c:ser>
          <c:idx val="2"/>
          <c:order val="2"/>
          <c:spPr>
            <a:ln w="28575" cap="rnd">
              <a:solidFill>
                <a:schemeClr val="accent2"/>
              </a:solidFill>
              <a:round/>
            </a:ln>
            <a:effectLst/>
          </c:spPr>
          <c:marker>
            <c:symbol val="none"/>
          </c:marker>
          <c:xVal>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yVal>
          <c:smooth val="1"/>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6="http://schemas.microsoft.com/office/drawing/2014/chart" uri="{C3380CC4-5D6E-409C-BE32-E72D297353CC}">
              <c16:uniqueId val="{00000002-3AC3-4272-AA8B-2762EDB9CDBD}"/>
            </c:ext>
          </c:extLst>
        </c:ser>
        <c:ser>
          <c:idx val="3"/>
          <c:order val="3"/>
          <c:spPr>
            <a:ln w="28575" cap="rnd">
              <a:solidFill>
                <a:schemeClr val="accent5"/>
              </a:solidFill>
              <a:round/>
            </a:ln>
            <a:effectLst/>
          </c:spPr>
          <c:marker>
            <c:symbol val="none"/>
          </c:marker>
          <c:xVal>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yVal>
          <c:smooth val="1"/>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4</c:v>
                      </c:pt>
                    </c:strCache>
                  </c:strRef>
                </c15:tx>
              </c15:filteredSeriesTitle>
            </c:ext>
            <c:ext xmlns:c16="http://schemas.microsoft.com/office/drawing/2014/chart" uri="{C3380CC4-5D6E-409C-BE32-E72D297353CC}">
              <c16:uniqueId val="{00000003-3AC3-4272-AA8B-2762EDB9CDBD}"/>
            </c:ext>
          </c:extLst>
        </c:ser>
        <c:ser>
          <c:idx val="4"/>
          <c:order val="4"/>
          <c:spPr>
            <a:ln w="28575" cap="rnd">
              <a:solidFill>
                <a:schemeClr val="accent1"/>
              </a:solidFill>
              <a:round/>
            </a:ln>
            <a:effectLst/>
          </c:spPr>
          <c:marker>
            <c:symbol val="none"/>
          </c:marker>
          <c:xVal>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yVal>
          <c:smooth val="1"/>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Series 5</c:v>
                      </c:pt>
                    </c:strCache>
                  </c:strRef>
                </c15:tx>
              </c15:filteredSeriesTitle>
            </c:ext>
            <c:ext xmlns:c16="http://schemas.microsoft.com/office/drawing/2014/chart" uri="{C3380CC4-5D6E-409C-BE32-E72D297353CC}">
              <c16:uniqueId val="{00000004-3AC3-4272-AA8B-2762EDB9CDBD}"/>
            </c:ext>
          </c:extLst>
        </c:ser>
        <c:dLbls>
          <c:showLegendKey val="0"/>
          <c:showVal val="0"/>
          <c:showCatName val="0"/>
          <c:showSerName val="0"/>
          <c:showPercent val="0"/>
          <c:showBubbleSize val="0"/>
        </c:dLbls>
        <c:axId val="-60186048"/>
        <c:axId val="-60198560"/>
      </c:scatterChart>
      <c:valAx>
        <c:axId val="-601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60198560"/>
        <c:crosses val="autoZero"/>
        <c:crossBetween val="midCat"/>
      </c:valAx>
      <c:valAx>
        <c:axId val="-6019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601860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solidFill>
            <a:schemeClr val="bg1">
              <a:lumMod val="50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7259691487293"/>
          <c:y val="0.12554194813321448"/>
          <c:w val="0.86582909522882867"/>
          <c:h val="0.68623178278378516"/>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c:f>
              <c:numCache>
                <c:formatCode>General</c:formatCode>
                <c:ptCount val="2"/>
                <c:pt idx="0">
                  <c:v>40</c:v>
                </c:pt>
                <c:pt idx="1">
                  <c:v>80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Fashion</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September</c:v>
                      </c:pt>
                      <c:pt idx="1">
                        <c:v>October</c:v>
                      </c:pt>
                    </c:strCache>
                  </c:strRef>
                </c15:cat>
              </c15:filteredCategoryTitle>
            </c:ext>
            <c:ext xmlns:c16="http://schemas.microsoft.com/office/drawing/2014/chart" uri="{C3380CC4-5D6E-409C-BE32-E72D297353CC}">
              <c16:uniqueId val="{00000000-278E-42A7-B1FB-68B6EC1DA515}"/>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Sheet1!$C$2:$C$3</c:f>
              <c:numCache>
                <c:formatCode>General</c:formatCode>
                <c:ptCount val="2"/>
                <c:pt idx="0">
                  <c:v>50</c:v>
                </c:pt>
                <c:pt idx="1">
                  <c:v>40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Tablet</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September</c:v>
                      </c:pt>
                      <c:pt idx="1">
                        <c:v>October</c:v>
                      </c:pt>
                    </c:strCache>
                  </c:strRef>
                </c15:cat>
              </c15:filteredCategoryTitle>
            </c:ext>
            <c:ext xmlns:c16="http://schemas.microsoft.com/office/drawing/2014/chart" uri="{C3380CC4-5D6E-409C-BE32-E72D297353CC}">
              <c16:uniqueId val="{00000001-278E-42A7-B1FB-68B6EC1DA515}"/>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Sheet1!$D$2:$D$3</c:f>
              <c:numCache>
                <c:formatCode>General</c:formatCode>
                <c:ptCount val="2"/>
                <c:pt idx="0">
                  <c:v>145</c:v>
                </c:pt>
                <c:pt idx="1">
                  <c:v>195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Macbook</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September</c:v>
                      </c:pt>
                      <c:pt idx="1">
                        <c:v>October</c:v>
                      </c:pt>
                    </c:strCache>
                  </c:strRef>
                </c15:cat>
              </c15:filteredCategoryTitle>
            </c:ext>
            <c:ext xmlns:c16="http://schemas.microsoft.com/office/drawing/2014/chart" uri="{C3380CC4-5D6E-409C-BE32-E72D297353CC}">
              <c16:uniqueId val="{00000002-278E-42A7-B1FB-68B6EC1DA515}"/>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Sheet1!$E$2:$E$3</c:f>
              <c:numCache>
                <c:formatCode>General</c:formatCode>
                <c:ptCount val="2"/>
                <c:pt idx="0">
                  <c:v>60</c:v>
                </c:pt>
                <c:pt idx="1">
                  <c:v>60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Imac</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September</c:v>
                      </c:pt>
                      <c:pt idx="1">
                        <c:v>October</c:v>
                      </c:pt>
                    </c:strCache>
                  </c:strRef>
                </c15:cat>
              </c15:filteredCategoryTitle>
            </c:ext>
            <c:ext xmlns:c16="http://schemas.microsoft.com/office/drawing/2014/chart" uri="{C3380CC4-5D6E-409C-BE32-E72D297353CC}">
              <c16:uniqueId val="{00000003-278E-42A7-B1FB-68B6EC1DA515}"/>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Sheet1!$F$2:$F$3</c:f>
              <c:numCache>
                <c:formatCode>General</c:formatCode>
                <c:ptCount val="2"/>
                <c:pt idx="0">
                  <c:v>85</c:v>
                </c:pt>
                <c:pt idx="1">
                  <c:v>160</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Ipad</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September</c:v>
                      </c:pt>
                      <c:pt idx="1">
                        <c:v>October</c:v>
                      </c:pt>
                    </c:strCache>
                  </c:strRef>
                </c15:cat>
              </c15:filteredCategoryTitle>
            </c:ext>
            <c:ext xmlns:c16="http://schemas.microsoft.com/office/drawing/2014/chart" uri="{C3380CC4-5D6E-409C-BE32-E72D297353CC}">
              <c16:uniqueId val="{00000004-278E-42A7-B1FB-68B6EC1DA515}"/>
            </c:ext>
          </c:extLst>
        </c:ser>
        <c:dLbls>
          <c:dLblPos val="inEnd"/>
          <c:showLegendKey val="0"/>
          <c:showVal val="1"/>
          <c:showCatName val="0"/>
          <c:showSerName val="0"/>
          <c:showPercent val="0"/>
          <c:showBubbleSize val="0"/>
        </c:dLbls>
        <c:gapWidth val="182"/>
        <c:axId val="-60207264"/>
        <c:axId val="-60206720"/>
      </c:barChart>
      <c:catAx>
        <c:axId val="-60207264"/>
        <c:scaling>
          <c:orientation val="maxMin"/>
        </c:scaling>
        <c:delete val="0"/>
        <c:axPos val="l"/>
        <c:majorGridlines>
          <c:spPr>
            <a:ln w="3175" cap="flat" cmpd="sng" algn="ctr">
              <a:solidFill>
                <a:schemeClr val="bg1">
                  <a:lumMod val="75000"/>
                  <a:alpha val="50000"/>
                </a:schemeClr>
              </a:solidFill>
              <a:round/>
            </a:ln>
            <a:effectLst/>
          </c:spPr>
        </c:majorGridlines>
        <c:numFmt formatCode="General"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60206720"/>
        <c:crosses val="autoZero"/>
        <c:auto val="1"/>
        <c:lblAlgn val="ctr"/>
        <c:lblOffset val="100"/>
        <c:noMultiLvlLbl val="0"/>
      </c:catAx>
      <c:valAx>
        <c:axId val="-60206720"/>
        <c:scaling>
          <c:orientation val="minMax"/>
        </c:scaling>
        <c:delete val="0"/>
        <c:axPos val="b"/>
        <c:majorGridlines>
          <c:spPr>
            <a:ln w="3175" cap="flat" cmpd="sng" algn="ctr">
              <a:solidFill>
                <a:schemeClr val="bg1">
                  <a:lumMod val="75000"/>
                  <a:alpha val="50000"/>
                </a:schemeClr>
              </a:solidFill>
              <a:round/>
            </a:ln>
            <a:effectLst/>
          </c:spPr>
        </c:majorGridlines>
        <c:minorGridlines>
          <c:spPr>
            <a:ln w="3175" cap="flat" cmpd="sng" algn="ctr">
              <a:solidFill>
                <a:schemeClr val="bg1">
                  <a:lumMod val="75000"/>
                  <a:alpha val="50000"/>
                </a:schemeClr>
              </a:solidFill>
              <a:round/>
            </a:ln>
            <a:effectLst/>
          </c:spPr>
        </c:min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60207264"/>
        <c:crosses val="max"/>
        <c:crossBetween val="between"/>
      </c:valAx>
      <c:spPr>
        <a:noFill/>
        <a:ln w="3175">
          <a:solidFill>
            <a:schemeClr val="bg1">
              <a:lumMod val="85000"/>
            </a:schemeClr>
          </a:solidFill>
        </a:ln>
        <a:effectLst/>
      </c:spPr>
    </c:plotArea>
    <c:legend>
      <c:legendPos val="b"/>
      <c:layout>
        <c:manualLayout>
          <c:xMode val="edge"/>
          <c:yMode val="edge"/>
          <c:x val="0.28002885209201789"/>
          <c:y val="0.92277146067469151"/>
          <c:w val="0.54288337579126134"/>
          <c:h val="6.076010264028806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lumMod val="50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solidFill>
                <a:schemeClr val="bg1"/>
              </a:solidFill>
            </a:ln>
          </c:spPr>
          <c:dPt>
            <c:idx val="0"/>
            <c:bubble3D val="0"/>
            <c:spPr>
              <a:solidFill>
                <a:schemeClr val="accent5"/>
              </a:solidFill>
              <a:ln>
                <a:solidFill>
                  <a:schemeClr val="bg1"/>
                </a:solidFill>
              </a:ln>
            </c:spPr>
            <c:extLst>
              <c:ext xmlns:c16="http://schemas.microsoft.com/office/drawing/2014/chart" uri="{C3380CC4-5D6E-409C-BE32-E72D297353CC}">
                <c16:uniqueId val="{00000001-839E-47F6-9AC3-81110433F697}"/>
              </c:ext>
            </c:extLst>
          </c:dPt>
          <c:dPt>
            <c:idx val="1"/>
            <c:bubble3D val="0"/>
            <c:spPr>
              <a:solidFill>
                <a:schemeClr val="accent1"/>
              </a:solidFill>
              <a:ln>
                <a:solidFill>
                  <a:schemeClr val="bg1"/>
                </a:solidFill>
              </a:ln>
            </c:spPr>
            <c:extLst>
              <c:ext xmlns:c16="http://schemas.microsoft.com/office/drawing/2014/chart" uri="{C3380CC4-5D6E-409C-BE32-E72D297353CC}">
                <c16:uniqueId val="{00000003-839E-47F6-9AC3-81110433F697}"/>
              </c:ext>
            </c:extLst>
          </c:dPt>
          <c:val>
            <c:numRef>
              <c:f>Sheet1!$B$2:$B$5</c:f>
              <c:numCache>
                <c:formatCode>General</c:formatCode>
                <c:ptCount val="4"/>
                <c:pt idx="0">
                  <c:v>53</c:v>
                </c:pt>
                <c:pt idx="1">
                  <c:v>27</c:v>
                </c:pt>
                <c:pt idx="2">
                  <c:v>10</c:v>
                </c:pt>
                <c:pt idx="3">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Fashion</c:v>
                      </c:pt>
                      <c:pt idx="1">
                        <c:v>No Sales</c:v>
                      </c:pt>
                      <c:pt idx="2">
                        <c:v>Phone</c:v>
                      </c:pt>
                      <c:pt idx="3">
                        <c:v>PC</c:v>
                      </c:pt>
                    </c:strCache>
                  </c:strRef>
                </c15:cat>
              </c15:filteredCategoryTitle>
            </c:ext>
            <c:ext xmlns:c16="http://schemas.microsoft.com/office/drawing/2014/chart" uri="{C3380CC4-5D6E-409C-BE32-E72D297353CC}">
              <c16:uniqueId val="{00000004-839E-47F6-9AC3-81110433F697}"/>
            </c:ext>
          </c:extLst>
        </c:ser>
        <c:dLbls>
          <c:showLegendKey val="0"/>
          <c:showVal val="0"/>
          <c:showCatName val="0"/>
          <c:showSerName val="0"/>
          <c:showPercent val="0"/>
          <c:showBubbleSize val="0"/>
          <c:showLeaderLines val="1"/>
        </c:dLbls>
        <c:firstSliceAng val="0"/>
        <c:holeSize val="82"/>
      </c:doughnutChart>
    </c:plotArea>
    <c:legend>
      <c:legendPos val="b"/>
      <c:overlay val="0"/>
      <c:txPr>
        <a:bodyPr/>
        <a:lstStyle/>
        <a:p>
          <a:pPr rtl="0">
            <a:defRPr>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solidFill>
                <a:schemeClr val="bg1"/>
              </a:solidFill>
            </a:ln>
          </c:spPr>
          <c:dPt>
            <c:idx val="0"/>
            <c:bubble3D val="0"/>
            <c:spPr>
              <a:solidFill>
                <a:schemeClr val="accent5"/>
              </a:solidFill>
              <a:ln>
                <a:solidFill>
                  <a:schemeClr val="bg1"/>
                </a:solidFill>
              </a:ln>
            </c:spPr>
            <c:extLst>
              <c:ext xmlns:c16="http://schemas.microsoft.com/office/drawing/2014/chart" uri="{C3380CC4-5D6E-409C-BE32-E72D297353CC}">
                <c16:uniqueId val="{00000001-DC68-4C98-A85E-477936458BFA}"/>
              </c:ext>
            </c:extLst>
          </c:dPt>
          <c:dPt>
            <c:idx val="1"/>
            <c:bubble3D val="0"/>
            <c:spPr>
              <a:solidFill>
                <a:schemeClr val="accent1"/>
              </a:solidFill>
              <a:ln>
                <a:solidFill>
                  <a:schemeClr val="bg1"/>
                </a:solidFill>
              </a:ln>
            </c:spPr>
            <c:extLst>
              <c:ext xmlns:c16="http://schemas.microsoft.com/office/drawing/2014/chart" uri="{C3380CC4-5D6E-409C-BE32-E72D297353CC}">
                <c16:uniqueId val="{00000003-DC68-4C98-A85E-477936458BFA}"/>
              </c:ext>
            </c:extLst>
          </c:dPt>
          <c:val>
            <c:numRef>
              <c:f>Sheet1!$B$2:$B$5</c:f>
              <c:numCache>
                <c:formatCode>General</c:formatCode>
                <c:ptCount val="4"/>
                <c:pt idx="0">
                  <c:v>50</c:v>
                </c:pt>
                <c:pt idx="1">
                  <c:v>25</c:v>
                </c:pt>
                <c:pt idx="2">
                  <c:v>10</c:v>
                </c:pt>
                <c:pt idx="3">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Fashion</c:v>
                      </c:pt>
                      <c:pt idx="1">
                        <c:v>No Sales</c:v>
                      </c:pt>
                      <c:pt idx="2">
                        <c:v>Phone</c:v>
                      </c:pt>
                      <c:pt idx="3">
                        <c:v>PC</c:v>
                      </c:pt>
                    </c:strCache>
                  </c:strRef>
                </c15:cat>
              </c15:filteredCategoryTitle>
            </c:ext>
            <c:ext xmlns:c16="http://schemas.microsoft.com/office/drawing/2014/chart" uri="{C3380CC4-5D6E-409C-BE32-E72D297353CC}">
              <c16:uniqueId val="{00000004-DC68-4C98-A85E-477936458BFA}"/>
            </c:ext>
          </c:extLst>
        </c:ser>
        <c:dLbls>
          <c:showLegendKey val="0"/>
          <c:showVal val="0"/>
          <c:showCatName val="0"/>
          <c:showSerName val="0"/>
          <c:showPercent val="0"/>
          <c:showBubbleSize val="0"/>
          <c:showLeaderLines val="1"/>
        </c:dLbls>
        <c:firstSliceAng val="0"/>
        <c:holeSize val="82"/>
      </c:doughnutChart>
    </c:plotArea>
    <c:legend>
      <c:legendPos val="b"/>
      <c:overlay val="0"/>
      <c:txPr>
        <a:bodyPr/>
        <a:lstStyle/>
        <a:p>
          <a:pPr rtl="0">
            <a:defRPr>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accent3"/>
        </a:solidFill>
        <a:ln w="12700">
          <a:solidFill>
            <a:schemeClr val="bg1"/>
          </a:solidFill>
        </a:ln>
      </dgm:spPr>
      <dgm:t>
        <a:bodyPr tIns="457200" bIns="91440" anchor="b" anchorCtr="0"/>
        <a:lstStyle/>
        <a:p>
          <a:r>
            <a:rPr lang="en-US" sz="1200" dirty="0">
              <a:solidFill>
                <a:srgbClr val="FFFFFF"/>
              </a:solidFill>
            </a:rPr>
            <a:t>Top thing</a:t>
          </a: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4"/>
        </a:solidFill>
        <a:ln w="12700">
          <a:solidFill>
            <a:schemeClr val="bg1"/>
          </a:solidFill>
        </a:ln>
      </dgm:spPr>
      <dgm:t>
        <a:bodyPr bIns="91440" anchor="b" anchorCtr="0"/>
        <a:lstStyle/>
        <a:p>
          <a:r>
            <a:rPr lang="en-US" sz="1200" dirty="0">
              <a:solidFill>
                <a:srgbClr val="FFFFFF"/>
              </a:solidFill>
            </a:rPr>
            <a:t>Middle thing</a:t>
          </a: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5"/>
        </a:solidFill>
        <a:ln w="12700">
          <a:solidFill>
            <a:schemeClr val="bg1"/>
          </a:solidFill>
        </a:ln>
      </dgm:spPr>
      <dgm:t>
        <a:bodyPr bIns="91440" anchor="b" anchorCtr="0"/>
        <a:lstStyle/>
        <a:p>
          <a:r>
            <a:rPr lang="en-US" sz="1200" dirty="0">
              <a:solidFill>
                <a:srgbClr val="FFFFFF"/>
              </a:solidFill>
            </a:rPr>
            <a:t>Bottom thing</a:t>
          </a:r>
        </a:p>
      </dgm:t>
    </dgm:pt>
    <dgm:pt modelId="{6AD28A7E-6C93-4913-814B-476920260918}" type="parTrans" cxnId="{FE65646B-64ED-45EC-A2C6-B4136DD21955}">
      <dgm:prSet/>
      <dgm:spPr/>
      <dgm:t>
        <a:bodyPr/>
        <a:lstStyle/>
        <a:p>
          <a:endParaRPr lang="en-US" sz="1200"/>
        </a:p>
      </dgm:t>
    </dgm:pt>
    <dgm:pt modelId="{42608AFF-4881-4973-9004-680AD29B6B49}" type="sibTrans" cxnId="{FE65646B-64ED-45EC-A2C6-B4136DD21955}">
      <dgm:prSet/>
      <dgm:spPr/>
      <dgm:t>
        <a:bodyPr/>
        <a:lstStyle/>
        <a:p>
          <a:endParaRPr lang="en-US" sz="1200"/>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3"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3">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3">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Lst>
  <dgm:cxnLst>
    <dgm:cxn modelId="{7393952E-7BE2-4BF8-B735-7C5290B8B567}" type="presOf" srcId="{6ECAB874-4AEC-4976-BFEF-D2DDCFFB48DB}" destId="{3B4D60DC-3880-4788-95C0-C5331C7B8E49}" srcOrd="0" destOrd="0" presId="urn:microsoft.com/office/officeart/2005/8/layout/pyramid1"/>
    <dgm:cxn modelId="{9819103B-CD04-47AA-9791-BA72F4FC5FF6}" type="presOf" srcId="{F5CF22CA-AA05-417F-8D89-5DC209A171EB}" destId="{05F7C707-B930-4D0F-AD40-422CC764CDB1}" srcOrd="1" destOrd="0" presId="urn:microsoft.com/office/officeart/2005/8/layout/pyramid1"/>
    <dgm:cxn modelId="{5B8BC049-E518-44F8-8743-1D35ED4C11B8}" type="presOf" srcId="{FE5AEA80-EEA4-425C-A2BF-C2EC3DE82944}" destId="{58F179C7-16A8-432B-BA8B-1B820D98D9A2}" srcOrd="0"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BFFBA980-A24C-4105-9E80-0E4A7CDA3355}" type="presOf" srcId="{9AB0AA77-1898-4FE9-8798-1C77B813386C}" destId="{B17C045F-CEDC-45E8-AF47-23396402DAE4}" srcOrd="0" destOrd="0" presId="urn:microsoft.com/office/officeart/2005/8/layout/pyramid1"/>
    <dgm:cxn modelId="{2D8C8B85-DA87-4274-A0BD-C9818083613C}" type="presOf" srcId="{6ECAB874-4AEC-4976-BFEF-D2DDCFFB48DB}" destId="{A7EB5071-B632-476B-8029-40FE41DF5B7B}" srcOrd="1" destOrd="0" presId="urn:microsoft.com/office/officeart/2005/8/layout/pyramid1"/>
    <dgm:cxn modelId="{11AA3E8A-E92D-4ED8-9A56-C0F6D7683D44}" type="presOf" srcId="{F5CF22CA-AA05-417F-8D89-5DC209A171EB}" destId="{ECF623A0-DEA5-4327-AAA2-FE30DA796F53}" srcOrd="0" destOrd="0" presId="urn:microsoft.com/office/officeart/2005/8/layout/pyramid1"/>
    <dgm:cxn modelId="{22787B9D-9315-45A1-B3E8-2EAB7E2E7004}" type="presOf" srcId="{FE5AEA80-EEA4-425C-A2BF-C2EC3DE82944}" destId="{A71E63FD-05AD-4CE9-8DA0-97D40EB93279}" srcOrd="1" destOrd="0" presId="urn:microsoft.com/office/officeart/2005/8/layout/pyramid1"/>
    <dgm:cxn modelId="{CDAF1BB5-5971-4149-9387-29FA98E64DF5}" srcId="{9AB0AA77-1898-4FE9-8798-1C77B813386C}" destId="{F5CF22CA-AA05-417F-8D89-5DC209A171EB}" srcOrd="0" destOrd="0" parTransId="{B24D76BC-091D-46E3-95A6-27CDFDB64474}" sibTransId="{B7816E19-641B-4521-9D4A-DD34E6715A9C}"/>
    <dgm:cxn modelId="{30624DFB-5691-4243-BD55-E76B5EFFF0F9}" srcId="{9AB0AA77-1898-4FE9-8798-1C77B813386C}" destId="{6ECAB874-4AEC-4976-BFEF-D2DDCFFB48DB}" srcOrd="1" destOrd="0" parTransId="{B1A72E13-34A4-4607-8D21-4B325897B9DC}" sibTransId="{F9439EDD-648E-484C-8334-B80F3B796436}"/>
    <dgm:cxn modelId="{FD5D2F63-3E7D-4A79-A461-675C42FEEED9}" type="presParOf" srcId="{B17C045F-CEDC-45E8-AF47-23396402DAE4}" destId="{B0677A24-2EDC-436B-9948-D349CFF942E2}" srcOrd="0" destOrd="0" presId="urn:microsoft.com/office/officeart/2005/8/layout/pyramid1"/>
    <dgm:cxn modelId="{CE748BFE-0C2D-4645-91AD-667755CC4169}" type="presParOf" srcId="{B0677A24-2EDC-436B-9948-D349CFF942E2}" destId="{ECF623A0-DEA5-4327-AAA2-FE30DA796F53}" srcOrd="0" destOrd="0" presId="urn:microsoft.com/office/officeart/2005/8/layout/pyramid1"/>
    <dgm:cxn modelId="{EECA69BE-BD10-455C-9B08-64E7BB956F59}" type="presParOf" srcId="{B0677A24-2EDC-436B-9948-D349CFF942E2}" destId="{05F7C707-B930-4D0F-AD40-422CC764CDB1}" srcOrd="1" destOrd="0" presId="urn:microsoft.com/office/officeart/2005/8/layout/pyramid1"/>
    <dgm:cxn modelId="{D03E62B8-9146-49FA-816F-607EB7014425}" type="presParOf" srcId="{B17C045F-CEDC-45E8-AF47-23396402DAE4}" destId="{C4AC7E4F-46D4-4EF1-AFBB-CA8402D668D6}" srcOrd="1" destOrd="0" presId="urn:microsoft.com/office/officeart/2005/8/layout/pyramid1"/>
    <dgm:cxn modelId="{FB8FC1CD-FDD8-4193-B609-48B8AFAAC3BE}" type="presParOf" srcId="{C4AC7E4F-46D4-4EF1-AFBB-CA8402D668D6}" destId="{3B4D60DC-3880-4788-95C0-C5331C7B8E49}" srcOrd="0" destOrd="0" presId="urn:microsoft.com/office/officeart/2005/8/layout/pyramid1"/>
    <dgm:cxn modelId="{04FDB2B1-E219-4050-8FF1-FAC5BBF3C412}" type="presParOf" srcId="{C4AC7E4F-46D4-4EF1-AFBB-CA8402D668D6}" destId="{A7EB5071-B632-476B-8029-40FE41DF5B7B}" srcOrd="1" destOrd="0" presId="urn:microsoft.com/office/officeart/2005/8/layout/pyramid1"/>
    <dgm:cxn modelId="{F589D826-DFF4-4A8E-8DB7-7C9B307FE9EE}" type="presParOf" srcId="{B17C045F-CEDC-45E8-AF47-23396402DAE4}" destId="{9F6D63C1-9902-48DD-98BB-AC7100A56A48}" srcOrd="2" destOrd="0" presId="urn:microsoft.com/office/officeart/2005/8/layout/pyramid1"/>
    <dgm:cxn modelId="{E57837BD-DE64-4483-BD28-10F427F35E08}" type="presParOf" srcId="{9F6D63C1-9902-48DD-98BB-AC7100A56A48}" destId="{58F179C7-16A8-432B-BA8B-1B820D98D9A2}" srcOrd="0" destOrd="0" presId="urn:microsoft.com/office/officeart/2005/8/layout/pyramid1"/>
    <dgm:cxn modelId="{81DDE748-13B2-4C45-884F-4FA35FE0F0DB}" type="presParOf" srcId="{9F6D63C1-9902-48DD-98BB-AC7100A56A48}" destId="{A71E63FD-05AD-4CE9-8DA0-97D40EB9327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pPr>
        <a:solidFill>
          <a:schemeClr val="accent1"/>
        </a:solidFill>
        <a:ln>
          <a:noFill/>
        </a:ln>
      </dgm:spPr>
      <dgm:t>
        <a:bodyPr/>
        <a:lstStyle/>
        <a:p>
          <a:r>
            <a:rPr lang="en-US" sz="1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a:t>
          </a:r>
          <a:endParaRPr lang="en-US" sz="1600" b="1" dirty="0">
            <a:solidFill>
              <a:schemeClr val="bg1"/>
            </a:solidFill>
          </a:endParaRPr>
        </a:p>
      </dgm:t>
    </dgm:pt>
    <dgm:pt modelId="{68C8E73F-A05A-4DC8-914A-C484D8568F55}" type="parTrans" cxnId="{78D5CF50-3633-4A11-9FE0-D306D94A091D}">
      <dgm:prSet/>
      <dgm:spPr/>
      <dgm:t>
        <a:bodyPr/>
        <a:lstStyle/>
        <a:p>
          <a:endParaRPr lang="en-US" sz="1800">
            <a:solidFill>
              <a:schemeClr val="bg1"/>
            </a:solidFill>
          </a:endParaRPr>
        </a:p>
      </dgm:t>
    </dgm:pt>
    <dgm:pt modelId="{12A631F8-73E8-4437-A632-1DA4C96C2081}" type="sibTrans" cxnId="{78D5CF50-3633-4A11-9FE0-D306D94A091D}">
      <dgm:prSet/>
      <dgm:spPr>
        <a:solidFill>
          <a:schemeClr val="accent1"/>
        </a:solidFill>
        <a:ln>
          <a:noFill/>
        </a:ln>
      </dgm:spPr>
      <dgm:t>
        <a:bodyPr/>
        <a:lstStyle/>
        <a:p>
          <a:endParaRPr lang="en-US" sz="1800">
            <a:solidFill>
              <a:schemeClr val="bg1"/>
            </a:solidFill>
          </a:endParaRPr>
        </a:p>
      </dgm:t>
    </dgm:pt>
    <dgm:pt modelId="{37FDA6AE-027B-4120-90CE-09301A415796}">
      <dgm:prSet phldrT="[Text]" custT="1"/>
      <dgm:spPr>
        <a:solidFill>
          <a:schemeClr val="accent3"/>
        </a:solidFill>
        <a:ln>
          <a:noFill/>
        </a:ln>
      </dgm:spPr>
      <dgm:t>
        <a:bodyPr/>
        <a:lstStyle/>
        <a:p>
          <a:r>
            <a:rPr lang="en-US" sz="1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a:t>
          </a:r>
          <a:endParaRPr lang="en-US" sz="1600" b="1" dirty="0">
            <a:solidFill>
              <a:schemeClr val="bg1"/>
            </a:solidFill>
          </a:endParaRPr>
        </a:p>
      </dgm:t>
    </dgm:pt>
    <dgm:pt modelId="{F547554B-51EF-4D52-BD83-B530786A53F6}" type="parTrans" cxnId="{97371629-EAFB-49C5-8D4C-1C2CC8EF98DA}">
      <dgm:prSet/>
      <dgm:spPr/>
      <dgm:t>
        <a:bodyPr/>
        <a:lstStyle/>
        <a:p>
          <a:endParaRPr lang="en-US" sz="1800">
            <a:solidFill>
              <a:schemeClr val="bg1"/>
            </a:solidFill>
          </a:endParaRPr>
        </a:p>
      </dgm:t>
    </dgm:pt>
    <dgm:pt modelId="{AACFA7FC-124D-47F0-AAB7-D837F03A13D6}" type="sibTrans" cxnId="{97371629-EAFB-49C5-8D4C-1C2CC8EF98DA}">
      <dgm:prSet/>
      <dgm:spPr>
        <a:solidFill>
          <a:schemeClr val="accent3"/>
        </a:solidFill>
        <a:ln>
          <a:noFill/>
        </a:ln>
      </dgm:spPr>
      <dgm:t>
        <a:bodyPr/>
        <a:lstStyle/>
        <a:p>
          <a:endParaRPr lang="en-US" sz="1800">
            <a:solidFill>
              <a:schemeClr val="bg1"/>
            </a:solidFill>
          </a:endParaRPr>
        </a:p>
      </dgm:t>
    </dgm:pt>
    <dgm:pt modelId="{8C92A023-B595-4B7E-9FD1-86305B47363F}">
      <dgm:prSet phldrT="[Text]" custT="1"/>
      <dgm:spPr>
        <a:solidFill>
          <a:schemeClr val="accent4"/>
        </a:solidFill>
        <a:ln>
          <a:noFill/>
        </a:ln>
      </dgm:spPr>
      <dgm:t>
        <a:bodyPr/>
        <a:lstStyle/>
        <a:p>
          <a:r>
            <a:rPr lang="en-US" sz="1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a:t>
          </a:r>
          <a:endParaRPr lang="en-US" sz="1600" b="1" dirty="0">
            <a:solidFill>
              <a:schemeClr val="bg1"/>
            </a:solidFill>
          </a:endParaRPr>
        </a:p>
      </dgm:t>
    </dgm:pt>
    <dgm:pt modelId="{126030B6-AD92-4139-8AC7-ED96A61FFA13}" type="parTrans" cxnId="{6393EA77-6C35-4795-B9F8-BC384CEB01BB}">
      <dgm:prSet/>
      <dgm:spPr/>
      <dgm:t>
        <a:bodyPr/>
        <a:lstStyle/>
        <a:p>
          <a:endParaRPr lang="en-US" sz="1800">
            <a:solidFill>
              <a:schemeClr val="bg1"/>
            </a:solidFill>
          </a:endParaRPr>
        </a:p>
      </dgm:t>
    </dgm:pt>
    <dgm:pt modelId="{45610BF7-B096-4636-A867-71803911F6BC}" type="sibTrans" cxnId="{6393EA77-6C35-4795-B9F8-BC384CEB01BB}">
      <dgm:prSet/>
      <dgm:spPr>
        <a:solidFill>
          <a:schemeClr val="accent4"/>
        </a:solidFill>
        <a:ln>
          <a:noFill/>
        </a:ln>
      </dgm:spPr>
      <dgm:t>
        <a:bodyPr/>
        <a:lstStyle/>
        <a:p>
          <a:endParaRPr lang="en-US" sz="1800">
            <a:solidFill>
              <a:schemeClr val="bg1"/>
            </a:solidFill>
          </a:endParaRPr>
        </a:p>
      </dgm:t>
    </dgm:pt>
    <dgm:pt modelId="{839B389E-0F3A-4E44-B6E2-13F1399C142F}">
      <dgm:prSet phldrT="[Text]" custT="1"/>
      <dgm:spPr>
        <a:solidFill>
          <a:schemeClr val="accent5"/>
        </a:solidFill>
        <a:ln>
          <a:noFill/>
        </a:ln>
      </dgm:spPr>
      <dgm:t>
        <a:bodyPr/>
        <a:lstStyle/>
        <a:p>
          <a:r>
            <a:rPr lang="en-US" sz="1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a:t>
          </a:r>
          <a:endParaRPr lang="en-US" sz="1600" b="1" dirty="0">
            <a:solidFill>
              <a:schemeClr val="bg1"/>
            </a:solidFill>
          </a:endParaRPr>
        </a:p>
      </dgm:t>
    </dgm:pt>
    <dgm:pt modelId="{9C2D419A-4208-435A-8DFE-59E57C79B927}" type="parTrans" cxnId="{E9F581C8-1891-4557-8FD4-140226A54CF9}">
      <dgm:prSet/>
      <dgm:spPr/>
      <dgm:t>
        <a:bodyPr/>
        <a:lstStyle/>
        <a:p>
          <a:endParaRPr lang="en-US" sz="1800"/>
        </a:p>
      </dgm:t>
    </dgm:pt>
    <dgm:pt modelId="{8F45AFFE-9FF4-4A34-B11A-ED475E2D4999}" type="sibTrans" cxnId="{E9F581C8-1891-4557-8FD4-140226A54CF9}">
      <dgm:prSet/>
      <dgm:spPr/>
      <dgm:t>
        <a:bodyPr/>
        <a:lstStyle/>
        <a:p>
          <a:endParaRPr lang="en-US" sz="1800"/>
        </a:p>
      </dgm:t>
    </dgm:pt>
    <dgm:pt modelId="{329F22C9-55CE-4923-A3AD-2FFA227599C0}" type="pres">
      <dgm:prSet presAssocID="{ABB6AAD5-BB22-443A-B98E-11707CBE16C9}" presName="Name0" presStyleCnt="0">
        <dgm:presLayoutVars>
          <dgm:dir/>
          <dgm:animLvl val="lvl"/>
          <dgm:resizeHandles val="exact"/>
        </dgm:presLayoutVars>
      </dgm:prSet>
      <dgm:spPr/>
    </dgm:pt>
    <dgm:pt modelId="{872017F4-5903-43E5-A816-F3AC98CFF3B1}" type="pres">
      <dgm:prSet presAssocID="{ABB6AAD5-BB22-443A-B98E-11707CBE16C9}" presName="tSp" presStyleCnt="0"/>
      <dgm:spPr/>
    </dgm:pt>
    <dgm:pt modelId="{D9FC563C-D769-4101-9655-D8B5A1C6252F}" type="pres">
      <dgm:prSet presAssocID="{ABB6AAD5-BB22-443A-B98E-11707CBE16C9}" presName="bSp" presStyleCnt="0"/>
      <dgm:spPr/>
    </dgm:pt>
    <dgm:pt modelId="{ED6524A3-5A32-48CD-B667-DFB44CF40773}" type="pres">
      <dgm:prSet presAssocID="{ABB6AAD5-BB22-443A-B98E-11707CBE16C9}" presName="process" presStyleCnt="0"/>
      <dgm:spPr/>
    </dgm:pt>
    <dgm:pt modelId="{D2991228-8CF8-4943-9450-6060DB6B2D0D}" type="pres">
      <dgm:prSet presAssocID="{62F3A35F-EA2B-462C-89DA-224952DBD84B}" presName="composite1" presStyleCnt="0"/>
      <dgm:spPr/>
    </dgm:pt>
    <dgm:pt modelId="{0A6DDAA2-A8F8-4C83-A2A4-E718221F4F47}" type="pres">
      <dgm:prSet presAssocID="{62F3A35F-EA2B-462C-89DA-224952DBD84B}" presName="dummyNode1" presStyleLbl="node1" presStyleIdx="0" presStyleCnt="4"/>
      <dgm:spPr/>
    </dgm:pt>
    <dgm:pt modelId="{5CD9D2C4-CA47-4E2F-9386-15BF2C5BFCE9}" type="pres">
      <dgm:prSet presAssocID="{62F3A35F-EA2B-462C-89DA-224952DBD84B}" presName="childNode1" presStyleLbl="bgAcc1" presStyleIdx="0" presStyleCnt="4">
        <dgm:presLayoutVars>
          <dgm:bulletEnabled val="1"/>
        </dgm:presLayoutVars>
      </dgm:prSet>
      <dgm:spPr>
        <a:noFill/>
        <a:ln>
          <a:solidFill>
            <a:schemeClr val="accent1"/>
          </a:solidFill>
        </a:ln>
      </dgm:spPr>
    </dgm:pt>
    <dgm:pt modelId="{0AA0795C-3E61-4B6C-BFBF-9678D7606329}" type="pres">
      <dgm:prSet presAssocID="{62F3A35F-EA2B-462C-89DA-224952DBD84B}" presName="childNode1tx" presStyleLbl="bgAcc1" presStyleIdx="0" presStyleCnt="4">
        <dgm:presLayoutVars>
          <dgm:bulletEnabled val="1"/>
        </dgm:presLayoutVars>
      </dgm:prSet>
      <dgm:spPr/>
    </dgm:pt>
    <dgm:pt modelId="{3B837679-D346-4EBB-AB0C-EE653ACF3C6C}" type="pres">
      <dgm:prSet presAssocID="{62F3A35F-EA2B-462C-89DA-224952DBD84B}" presName="parentNode1" presStyleLbl="node1" presStyleIdx="0" presStyleCnt="4">
        <dgm:presLayoutVars>
          <dgm:chMax val="1"/>
          <dgm:bulletEnabled val="1"/>
        </dgm:presLayoutVars>
      </dgm:prSet>
      <dgm:spPr/>
    </dgm:pt>
    <dgm:pt modelId="{89312213-4838-4C30-A681-20C663B3ED12}" type="pres">
      <dgm:prSet presAssocID="{62F3A35F-EA2B-462C-89DA-224952DBD84B}" presName="connSite1" presStyleCnt="0"/>
      <dgm:spPr/>
    </dgm:pt>
    <dgm:pt modelId="{1FE64DFD-23AF-4F50-BCBC-C27132FB3B0D}" type="pres">
      <dgm:prSet presAssocID="{12A631F8-73E8-4437-A632-1DA4C96C2081}" presName="Name9" presStyleLbl="sibTrans2D1" presStyleIdx="0" presStyleCnt="3"/>
      <dgm:spPr/>
    </dgm:pt>
    <dgm:pt modelId="{3E192D9B-A9E7-40C2-8A43-829922D5ACBF}" type="pres">
      <dgm:prSet presAssocID="{37FDA6AE-027B-4120-90CE-09301A415796}" presName="composite2" presStyleCnt="0"/>
      <dgm:spPr/>
    </dgm:pt>
    <dgm:pt modelId="{C4A7D10B-4C13-456F-9E6C-9F9985127CE1}" type="pres">
      <dgm:prSet presAssocID="{37FDA6AE-027B-4120-90CE-09301A415796}" presName="dummyNode2" presStyleLbl="node1" presStyleIdx="0" presStyleCnt="4"/>
      <dgm:spPr/>
    </dgm:pt>
    <dgm:pt modelId="{B651F1CF-D429-4713-ABB8-9F7461E4F7F5}" type="pres">
      <dgm:prSet presAssocID="{37FDA6AE-027B-4120-90CE-09301A415796}" presName="childNode2" presStyleLbl="bgAcc1" presStyleIdx="1" presStyleCnt="4">
        <dgm:presLayoutVars>
          <dgm:bulletEnabled val="1"/>
        </dgm:presLayoutVars>
      </dgm:prSet>
      <dgm:spPr>
        <a:noFill/>
        <a:ln>
          <a:solidFill>
            <a:schemeClr val="accent3"/>
          </a:solidFill>
        </a:ln>
      </dgm:spPr>
    </dgm:pt>
    <dgm:pt modelId="{935188BB-FF57-4D09-84D9-19ECEEFAA612}" type="pres">
      <dgm:prSet presAssocID="{37FDA6AE-027B-4120-90CE-09301A415796}" presName="childNode2tx" presStyleLbl="bgAcc1" presStyleIdx="1" presStyleCnt="4">
        <dgm:presLayoutVars>
          <dgm:bulletEnabled val="1"/>
        </dgm:presLayoutVars>
      </dgm:prSet>
      <dgm:spPr/>
    </dgm:pt>
    <dgm:pt modelId="{D1957E8D-52E6-47CA-9E1F-B3BE7EB3E09B}" type="pres">
      <dgm:prSet presAssocID="{37FDA6AE-027B-4120-90CE-09301A415796}" presName="parentNode2" presStyleLbl="node1" presStyleIdx="1" presStyleCnt="4">
        <dgm:presLayoutVars>
          <dgm:chMax val="0"/>
          <dgm:bulletEnabled val="1"/>
        </dgm:presLayoutVars>
      </dgm:prSet>
      <dgm:spPr/>
    </dgm:pt>
    <dgm:pt modelId="{99CED883-7DB5-4B78-B4E7-386BDE96A531}" type="pres">
      <dgm:prSet presAssocID="{37FDA6AE-027B-4120-90CE-09301A415796}" presName="connSite2" presStyleCnt="0"/>
      <dgm:spPr/>
    </dgm:pt>
    <dgm:pt modelId="{BF198A36-C0C4-4E90-AC13-6C982ACE8400}" type="pres">
      <dgm:prSet presAssocID="{AACFA7FC-124D-47F0-AAB7-D837F03A13D6}" presName="Name18" presStyleLbl="sibTrans2D1" presStyleIdx="1" presStyleCnt="3"/>
      <dgm:spPr/>
    </dgm:pt>
    <dgm:pt modelId="{D6723E67-A432-4FEE-AC6B-8E6B17DEE5B7}" type="pres">
      <dgm:prSet presAssocID="{8C92A023-B595-4B7E-9FD1-86305B47363F}" presName="composite1" presStyleCnt="0"/>
      <dgm:spPr/>
    </dgm:pt>
    <dgm:pt modelId="{47D1E680-C156-4E6D-86C6-95E9E423BCC9}" type="pres">
      <dgm:prSet presAssocID="{8C92A023-B595-4B7E-9FD1-86305B47363F}" presName="dummyNode1" presStyleLbl="node1" presStyleIdx="1" presStyleCnt="4"/>
      <dgm:spPr/>
    </dgm:pt>
    <dgm:pt modelId="{C26DB7B9-FAD6-48DB-954D-A5E46F77BD6D}" type="pres">
      <dgm:prSet presAssocID="{8C92A023-B595-4B7E-9FD1-86305B47363F}" presName="childNode1" presStyleLbl="bgAcc1" presStyleIdx="2" presStyleCnt="4">
        <dgm:presLayoutVars>
          <dgm:bulletEnabled val="1"/>
        </dgm:presLayoutVars>
      </dgm:prSet>
      <dgm:spPr>
        <a:noFill/>
        <a:ln>
          <a:solidFill>
            <a:schemeClr val="accent4"/>
          </a:solidFill>
        </a:ln>
      </dgm:spPr>
    </dgm:pt>
    <dgm:pt modelId="{313EE525-068F-4B0D-B80F-E3D1A721A503}" type="pres">
      <dgm:prSet presAssocID="{8C92A023-B595-4B7E-9FD1-86305B47363F}" presName="childNode1tx" presStyleLbl="bgAcc1" presStyleIdx="2" presStyleCnt="4">
        <dgm:presLayoutVars>
          <dgm:bulletEnabled val="1"/>
        </dgm:presLayoutVars>
      </dgm:prSet>
      <dgm:spPr/>
    </dgm:pt>
    <dgm:pt modelId="{47A26F57-A010-4072-9EBD-86BD6484D91B}" type="pres">
      <dgm:prSet presAssocID="{8C92A023-B595-4B7E-9FD1-86305B47363F}" presName="parentNode1" presStyleLbl="node1" presStyleIdx="2" presStyleCnt="4">
        <dgm:presLayoutVars>
          <dgm:chMax val="1"/>
          <dgm:bulletEnabled val="1"/>
        </dgm:presLayoutVars>
      </dgm:prSet>
      <dgm:spPr/>
    </dgm:pt>
    <dgm:pt modelId="{48206F52-42E7-4248-B79E-9B1077913B20}" type="pres">
      <dgm:prSet presAssocID="{8C92A023-B595-4B7E-9FD1-86305B47363F}" presName="connSite1" presStyleCnt="0"/>
      <dgm:spPr/>
    </dgm:pt>
    <dgm:pt modelId="{2467359E-7225-4CFB-BBD2-900CCD5D7BDE}" type="pres">
      <dgm:prSet presAssocID="{45610BF7-B096-4636-A867-71803911F6BC}" presName="Name9" presStyleLbl="sibTrans2D1" presStyleIdx="2" presStyleCnt="3"/>
      <dgm:spPr/>
    </dgm:pt>
    <dgm:pt modelId="{0F447C47-A4FF-407A-BC1F-16AC042D6327}" type="pres">
      <dgm:prSet presAssocID="{839B389E-0F3A-4E44-B6E2-13F1399C142F}" presName="composite2" presStyleCnt="0"/>
      <dgm:spPr/>
    </dgm:pt>
    <dgm:pt modelId="{21F77DA2-0E77-43BA-AFE7-885029D8FC3B}" type="pres">
      <dgm:prSet presAssocID="{839B389E-0F3A-4E44-B6E2-13F1399C142F}" presName="dummyNode2" presStyleLbl="node1" presStyleIdx="2" presStyleCnt="4"/>
      <dgm:spPr/>
    </dgm:pt>
    <dgm:pt modelId="{939DFC11-B217-40F1-B0EE-ADA1D5FE8FDC}" type="pres">
      <dgm:prSet presAssocID="{839B389E-0F3A-4E44-B6E2-13F1399C142F}" presName="childNode2" presStyleLbl="bgAcc1" presStyleIdx="3" presStyleCnt="4">
        <dgm:presLayoutVars>
          <dgm:bulletEnabled val="1"/>
        </dgm:presLayoutVars>
      </dgm:prSet>
      <dgm:spPr>
        <a:noFill/>
        <a:ln>
          <a:solidFill>
            <a:schemeClr val="accent5"/>
          </a:solidFill>
        </a:ln>
      </dgm:spPr>
    </dgm:pt>
    <dgm:pt modelId="{999DAA6F-B9C3-4EA2-A461-724C3FC87C73}" type="pres">
      <dgm:prSet presAssocID="{839B389E-0F3A-4E44-B6E2-13F1399C142F}" presName="childNode2tx" presStyleLbl="bgAcc1" presStyleIdx="3" presStyleCnt="4">
        <dgm:presLayoutVars>
          <dgm:bulletEnabled val="1"/>
        </dgm:presLayoutVars>
      </dgm:prSet>
      <dgm:spPr/>
    </dgm:pt>
    <dgm:pt modelId="{A9F63716-280D-4A8A-8AF8-9D84FEF36D8F}" type="pres">
      <dgm:prSet presAssocID="{839B389E-0F3A-4E44-B6E2-13F1399C142F}" presName="parentNode2" presStyleLbl="node1" presStyleIdx="3" presStyleCnt="4">
        <dgm:presLayoutVars>
          <dgm:chMax val="0"/>
          <dgm:bulletEnabled val="1"/>
        </dgm:presLayoutVars>
      </dgm:prSet>
      <dgm:spPr/>
    </dgm:pt>
    <dgm:pt modelId="{FCAE0843-F8C6-41B9-81A8-7C72B81CAA10}" type="pres">
      <dgm:prSet presAssocID="{839B389E-0F3A-4E44-B6E2-13F1399C142F}" presName="connSite2" presStyleCnt="0"/>
      <dgm:spPr/>
    </dgm:pt>
  </dgm:ptLst>
  <dgm:cxnLst>
    <dgm:cxn modelId="{4E279B15-2C7F-485E-8987-62CEB3635529}" type="presOf" srcId="{62F3A35F-EA2B-462C-89DA-224952DBD84B}" destId="{3B837679-D346-4EBB-AB0C-EE653ACF3C6C}" srcOrd="0" destOrd="0" presId="urn:microsoft.com/office/officeart/2005/8/layout/hProcess4"/>
    <dgm:cxn modelId="{97371629-EAFB-49C5-8D4C-1C2CC8EF98DA}" srcId="{ABB6AAD5-BB22-443A-B98E-11707CBE16C9}" destId="{37FDA6AE-027B-4120-90CE-09301A415796}" srcOrd="1" destOrd="0" parTransId="{F547554B-51EF-4D52-BD83-B530786A53F6}" sibTransId="{AACFA7FC-124D-47F0-AAB7-D837F03A13D6}"/>
    <dgm:cxn modelId="{F9EE973F-D959-468D-AED1-8FA7C4D214AD}" type="presOf" srcId="{839B389E-0F3A-4E44-B6E2-13F1399C142F}" destId="{A9F63716-280D-4A8A-8AF8-9D84FEF36D8F}" srcOrd="0" destOrd="0" presId="urn:microsoft.com/office/officeart/2005/8/layout/hProcess4"/>
    <dgm:cxn modelId="{5C7F2D61-9AE9-4B6F-BCD5-727F148D5BA1}" type="presOf" srcId="{8C92A023-B595-4B7E-9FD1-86305B47363F}" destId="{47A26F57-A010-4072-9EBD-86BD6484D91B}" srcOrd="0" destOrd="0" presId="urn:microsoft.com/office/officeart/2005/8/layout/hProcess4"/>
    <dgm:cxn modelId="{DCEB4C6D-5136-49F5-9F39-4F56FB1E1D1F}" type="presOf" srcId="{37FDA6AE-027B-4120-90CE-09301A415796}" destId="{D1957E8D-52E6-47CA-9E1F-B3BE7EB3E09B}" srcOrd="0" destOrd="0" presId="urn:microsoft.com/office/officeart/2005/8/layout/hProcess4"/>
    <dgm:cxn modelId="{78D5CF50-3633-4A11-9FE0-D306D94A091D}" srcId="{ABB6AAD5-BB22-443A-B98E-11707CBE16C9}" destId="{62F3A35F-EA2B-462C-89DA-224952DBD84B}" srcOrd="0" destOrd="0" parTransId="{68C8E73F-A05A-4DC8-914A-C484D8568F55}" sibTransId="{12A631F8-73E8-4437-A632-1DA4C96C2081}"/>
    <dgm:cxn modelId="{6393EA77-6C35-4795-B9F8-BC384CEB01BB}" srcId="{ABB6AAD5-BB22-443A-B98E-11707CBE16C9}" destId="{8C92A023-B595-4B7E-9FD1-86305B47363F}" srcOrd="2" destOrd="0" parTransId="{126030B6-AD92-4139-8AC7-ED96A61FFA13}" sibTransId="{45610BF7-B096-4636-A867-71803911F6BC}"/>
    <dgm:cxn modelId="{25C5A388-8D87-43E6-A1FC-312336255D1B}" type="presOf" srcId="{ABB6AAD5-BB22-443A-B98E-11707CBE16C9}" destId="{329F22C9-55CE-4923-A3AD-2FFA227599C0}" srcOrd="0" destOrd="0" presId="urn:microsoft.com/office/officeart/2005/8/layout/hProcess4"/>
    <dgm:cxn modelId="{E909098C-B294-4637-A3D6-AB58B0633163}" type="presOf" srcId="{AACFA7FC-124D-47F0-AAB7-D837F03A13D6}" destId="{BF198A36-C0C4-4E90-AC13-6C982ACE8400}" srcOrd="0" destOrd="0" presId="urn:microsoft.com/office/officeart/2005/8/layout/hProcess4"/>
    <dgm:cxn modelId="{6827D193-EDEC-4CE9-A06A-0DE30C0D6E6F}" type="presOf" srcId="{45610BF7-B096-4636-A867-71803911F6BC}" destId="{2467359E-7225-4CFB-BBD2-900CCD5D7BDE}" srcOrd="0" destOrd="0" presId="urn:microsoft.com/office/officeart/2005/8/layout/hProcess4"/>
    <dgm:cxn modelId="{B6F87AB0-9108-4E00-813D-E5049B7B6B7B}" type="presOf" srcId="{12A631F8-73E8-4437-A632-1DA4C96C2081}" destId="{1FE64DFD-23AF-4F50-BCBC-C27132FB3B0D}" srcOrd="0" destOrd="0" presId="urn:microsoft.com/office/officeart/2005/8/layout/hProcess4"/>
    <dgm:cxn modelId="{E9F581C8-1891-4557-8FD4-140226A54CF9}" srcId="{ABB6AAD5-BB22-443A-B98E-11707CBE16C9}" destId="{839B389E-0F3A-4E44-B6E2-13F1399C142F}" srcOrd="3" destOrd="0" parTransId="{9C2D419A-4208-435A-8DFE-59E57C79B927}" sibTransId="{8F45AFFE-9FF4-4A34-B11A-ED475E2D4999}"/>
    <dgm:cxn modelId="{7736E90F-2CF3-49F6-94E1-5BDC031C2B93}" type="presParOf" srcId="{329F22C9-55CE-4923-A3AD-2FFA227599C0}" destId="{872017F4-5903-43E5-A816-F3AC98CFF3B1}" srcOrd="0" destOrd="0" presId="urn:microsoft.com/office/officeart/2005/8/layout/hProcess4"/>
    <dgm:cxn modelId="{56CA52CB-6E91-4ECF-915F-236F71506176}" type="presParOf" srcId="{329F22C9-55CE-4923-A3AD-2FFA227599C0}" destId="{D9FC563C-D769-4101-9655-D8B5A1C6252F}" srcOrd="1" destOrd="0" presId="urn:microsoft.com/office/officeart/2005/8/layout/hProcess4"/>
    <dgm:cxn modelId="{6C923F1B-4540-4C3E-8EAB-E32B2BE467A2}" type="presParOf" srcId="{329F22C9-55CE-4923-A3AD-2FFA227599C0}" destId="{ED6524A3-5A32-48CD-B667-DFB44CF40773}" srcOrd="2" destOrd="0" presId="urn:microsoft.com/office/officeart/2005/8/layout/hProcess4"/>
    <dgm:cxn modelId="{5204C446-516F-44F8-8E43-F373855FE4AA}" type="presParOf" srcId="{ED6524A3-5A32-48CD-B667-DFB44CF40773}" destId="{D2991228-8CF8-4943-9450-6060DB6B2D0D}" srcOrd="0" destOrd="0" presId="urn:microsoft.com/office/officeart/2005/8/layout/hProcess4"/>
    <dgm:cxn modelId="{D5C6E024-5473-42C0-AF9A-EEDCC1E7D91B}" type="presParOf" srcId="{D2991228-8CF8-4943-9450-6060DB6B2D0D}" destId="{0A6DDAA2-A8F8-4C83-A2A4-E718221F4F47}" srcOrd="0" destOrd="0" presId="urn:microsoft.com/office/officeart/2005/8/layout/hProcess4"/>
    <dgm:cxn modelId="{A0A3A241-4826-4228-A69E-B6B3BCB2AE66}" type="presParOf" srcId="{D2991228-8CF8-4943-9450-6060DB6B2D0D}" destId="{5CD9D2C4-CA47-4E2F-9386-15BF2C5BFCE9}" srcOrd="1" destOrd="0" presId="urn:microsoft.com/office/officeart/2005/8/layout/hProcess4"/>
    <dgm:cxn modelId="{4FD041D0-D106-4FE7-8A49-20FB6B9A1035}" type="presParOf" srcId="{D2991228-8CF8-4943-9450-6060DB6B2D0D}" destId="{0AA0795C-3E61-4B6C-BFBF-9678D7606329}" srcOrd="2" destOrd="0" presId="urn:microsoft.com/office/officeart/2005/8/layout/hProcess4"/>
    <dgm:cxn modelId="{AD2D008E-BE29-45E1-9647-A1470A777E24}" type="presParOf" srcId="{D2991228-8CF8-4943-9450-6060DB6B2D0D}" destId="{3B837679-D346-4EBB-AB0C-EE653ACF3C6C}" srcOrd="3" destOrd="0" presId="urn:microsoft.com/office/officeart/2005/8/layout/hProcess4"/>
    <dgm:cxn modelId="{0527DA39-ACA4-49D6-A6B9-C4391C021C28}" type="presParOf" srcId="{D2991228-8CF8-4943-9450-6060DB6B2D0D}" destId="{89312213-4838-4C30-A681-20C663B3ED12}" srcOrd="4" destOrd="0" presId="urn:microsoft.com/office/officeart/2005/8/layout/hProcess4"/>
    <dgm:cxn modelId="{F6DD79C5-9B1E-416C-B076-D4F53BFA6D1E}" type="presParOf" srcId="{ED6524A3-5A32-48CD-B667-DFB44CF40773}" destId="{1FE64DFD-23AF-4F50-BCBC-C27132FB3B0D}" srcOrd="1" destOrd="0" presId="urn:microsoft.com/office/officeart/2005/8/layout/hProcess4"/>
    <dgm:cxn modelId="{6585E70A-9E70-45A0-BD8D-B626C5E4CA22}" type="presParOf" srcId="{ED6524A3-5A32-48CD-B667-DFB44CF40773}" destId="{3E192D9B-A9E7-40C2-8A43-829922D5ACBF}" srcOrd="2" destOrd="0" presId="urn:microsoft.com/office/officeart/2005/8/layout/hProcess4"/>
    <dgm:cxn modelId="{568C85A7-F652-4904-A74A-61E03DD8F7B1}" type="presParOf" srcId="{3E192D9B-A9E7-40C2-8A43-829922D5ACBF}" destId="{C4A7D10B-4C13-456F-9E6C-9F9985127CE1}" srcOrd="0" destOrd="0" presId="urn:microsoft.com/office/officeart/2005/8/layout/hProcess4"/>
    <dgm:cxn modelId="{8CE63BC2-B96B-47CA-9875-6AFF67DF50AA}" type="presParOf" srcId="{3E192D9B-A9E7-40C2-8A43-829922D5ACBF}" destId="{B651F1CF-D429-4713-ABB8-9F7461E4F7F5}" srcOrd="1" destOrd="0" presId="urn:microsoft.com/office/officeart/2005/8/layout/hProcess4"/>
    <dgm:cxn modelId="{9F763167-7473-4958-8933-751D3E9A6145}" type="presParOf" srcId="{3E192D9B-A9E7-40C2-8A43-829922D5ACBF}" destId="{935188BB-FF57-4D09-84D9-19ECEEFAA612}" srcOrd="2" destOrd="0" presId="urn:microsoft.com/office/officeart/2005/8/layout/hProcess4"/>
    <dgm:cxn modelId="{C96DE475-2B2C-4CC6-96D0-83A77EBABFE9}" type="presParOf" srcId="{3E192D9B-A9E7-40C2-8A43-829922D5ACBF}" destId="{D1957E8D-52E6-47CA-9E1F-B3BE7EB3E09B}" srcOrd="3" destOrd="0" presId="urn:microsoft.com/office/officeart/2005/8/layout/hProcess4"/>
    <dgm:cxn modelId="{4255E58B-60B0-4244-BD62-4B524CC3D46F}" type="presParOf" srcId="{3E192D9B-A9E7-40C2-8A43-829922D5ACBF}" destId="{99CED883-7DB5-4B78-B4E7-386BDE96A531}" srcOrd="4" destOrd="0" presId="urn:microsoft.com/office/officeart/2005/8/layout/hProcess4"/>
    <dgm:cxn modelId="{1FFF0DF5-3EE1-4148-8D2F-7B3805F1F555}" type="presParOf" srcId="{ED6524A3-5A32-48CD-B667-DFB44CF40773}" destId="{BF198A36-C0C4-4E90-AC13-6C982ACE8400}" srcOrd="3" destOrd="0" presId="urn:microsoft.com/office/officeart/2005/8/layout/hProcess4"/>
    <dgm:cxn modelId="{914C65C8-0BCB-4132-A83E-6FE1046E6CB7}" type="presParOf" srcId="{ED6524A3-5A32-48CD-B667-DFB44CF40773}" destId="{D6723E67-A432-4FEE-AC6B-8E6B17DEE5B7}" srcOrd="4" destOrd="0" presId="urn:microsoft.com/office/officeart/2005/8/layout/hProcess4"/>
    <dgm:cxn modelId="{D1EFDF94-9E5C-468F-AEC0-8CAFF93E8EEF}" type="presParOf" srcId="{D6723E67-A432-4FEE-AC6B-8E6B17DEE5B7}" destId="{47D1E680-C156-4E6D-86C6-95E9E423BCC9}" srcOrd="0" destOrd="0" presId="urn:microsoft.com/office/officeart/2005/8/layout/hProcess4"/>
    <dgm:cxn modelId="{0DF80C1F-45F9-46DA-B225-4D908B0B3FD5}" type="presParOf" srcId="{D6723E67-A432-4FEE-AC6B-8E6B17DEE5B7}" destId="{C26DB7B9-FAD6-48DB-954D-A5E46F77BD6D}" srcOrd="1" destOrd="0" presId="urn:microsoft.com/office/officeart/2005/8/layout/hProcess4"/>
    <dgm:cxn modelId="{1CBD27CF-8866-41B7-90D4-09C4E5991577}" type="presParOf" srcId="{D6723E67-A432-4FEE-AC6B-8E6B17DEE5B7}" destId="{313EE525-068F-4B0D-B80F-E3D1A721A503}" srcOrd="2" destOrd="0" presId="urn:microsoft.com/office/officeart/2005/8/layout/hProcess4"/>
    <dgm:cxn modelId="{41FA42A6-2B9F-43B6-AC32-4FDC4DD15A61}" type="presParOf" srcId="{D6723E67-A432-4FEE-AC6B-8E6B17DEE5B7}" destId="{47A26F57-A010-4072-9EBD-86BD6484D91B}" srcOrd="3" destOrd="0" presId="urn:microsoft.com/office/officeart/2005/8/layout/hProcess4"/>
    <dgm:cxn modelId="{B2265289-BBB9-4DF1-920D-B570779E2B3F}" type="presParOf" srcId="{D6723E67-A432-4FEE-AC6B-8E6B17DEE5B7}" destId="{48206F52-42E7-4248-B79E-9B1077913B20}" srcOrd="4" destOrd="0" presId="urn:microsoft.com/office/officeart/2005/8/layout/hProcess4"/>
    <dgm:cxn modelId="{BBB0FEB2-6B39-4E96-97CF-43295E3FE76A}" type="presParOf" srcId="{ED6524A3-5A32-48CD-B667-DFB44CF40773}" destId="{2467359E-7225-4CFB-BBD2-900CCD5D7BDE}" srcOrd="5" destOrd="0" presId="urn:microsoft.com/office/officeart/2005/8/layout/hProcess4"/>
    <dgm:cxn modelId="{A4C78EC1-1021-41CD-A23D-DA20B473C87C}" type="presParOf" srcId="{ED6524A3-5A32-48CD-B667-DFB44CF40773}" destId="{0F447C47-A4FF-407A-BC1F-16AC042D6327}" srcOrd="6" destOrd="0" presId="urn:microsoft.com/office/officeart/2005/8/layout/hProcess4"/>
    <dgm:cxn modelId="{3051045A-A5E6-4536-8DC7-36FA33E69375}" type="presParOf" srcId="{0F447C47-A4FF-407A-BC1F-16AC042D6327}" destId="{21F77DA2-0E77-43BA-AFE7-885029D8FC3B}" srcOrd="0" destOrd="0" presId="urn:microsoft.com/office/officeart/2005/8/layout/hProcess4"/>
    <dgm:cxn modelId="{8E1FDD72-8A97-476D-AF7F-407E14F8F8EB}" type="presParOf" srcId="{0F447C47-A4FF-407A-BC1F-16AC042D6327}" destId="{939DFC11-B217-40F1-B0EE-ADA1D5FE8FDC}" srcOrd="1" destOrd="0" presId="urn:microsoft.com/office/officeart/2005/8/layout/hProcess4"/>
    <dgm:cxn modelId="{9631885C-287E-4B92-AA5D-CACE3B38F961}" type="presParOf" srcId="{0F447C47-A4FF-407A-BC1F-16AC042D6327}" destId="{999DAA6F-B9C3-4EA2-A461-724C3FC87C73}" srcOrd="2" destOrd="0" presId="urn:microsoft.com/office/officeart/2005/8/layout/hProcess4"/>
    <dgm:cxn modelId="{E119C288-57A4-492C-ABFA-75DE77A13494}" type="presParOf" srcId="{0F447C47-A4FF-407A-BC1F-16AC042D6327}" destId="{A9F63716-280D-4A8A-8AF8-9D84FEF36D8F}" srcOrd="3" destOrd="0" presId="urn:microsoft.com/office/officeart/2005/8/layout/hProcess4"/>
    <dgm:cxn modelId="{FC4EC514-54FA-4222-B6C8-4FCC8851AD3C}" type="presParOf" srcId="{0F447C47-A4FF-407A-BC1F-16AC042D6327}" destId="{FCAE0843-F8C6-41B9-81A8-7C72B81CAA1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D5FEC-63A2-9D4D-81EE-BFF0139871ED}" type="doc">
      <dgm:prSet loTypeId="urn:microsoft.com/office/officeart/2005/8/layout/matrix2" loCatId="" qsTypeId="urn:microsoft.com/office/officeart/2005/8/quickstyle/simple4" qsCatId="simple" csTypeId="urn:microsoft.com/office/officeart/2005/8/colors/accent1_2" csCatId="accent1" phldr="1"/>
      <dgm:spPr/>
      <dgm:t>
        <a:bodyPr/>
        <a:lstStyle/>
        <a:p>
          <a:endParaRPr lang="en-US"/>
        </a:p>
      </dgm:t>
    </dgm:pt>
    <dgm:pt modelId="{94E8BF00-AB4E-F948-9A47-993CC24BBA91}">
      <dgm:prSet phldrT="[Text]" custT="1"/>
      <dgm:spPr>
        <a:solidFill>
          <a:schemeClr val="accent4"/>
        </a:solidFill>
        <a:effectLst/>
      </dgm:spPr>
      <dgm:t>
        <a:bodyPr/>
        <a:lstStyle/>
        <a:p>
          <a:br>
            <a:rPr lang="en-US" sz="1200" dirty="0">
              <a:solidFill>
                <a:srgbClr val="FFFFFF"/>
              </a:solidFill>
            </a:rPr>
          </a:br>
          <a:br>
            <a:rPr lang="en-US" sz="1200" dirty="0">
              <a:solidFill>
                <a:srgbClr val="FFFFFF"/>
              </a:solidFill>
            </a:rPr>
          </a:br>
          <a:br>
            <a:rPr lang="en-US" sz="1200" dirty="0">
              <a:solidFill>
                <a:srgbClr val="FFFFFF"/>
              </a:solidFill>
            </a:rPr>
          </a:br>
          <a:br>
            <a:rPr lang="en-US" sz="1200" dirty="0">
              <a:solidFill>
                <a:srgbClr val="FFFFFF"/>
              </a:solidFill>
            </a:rPr>
          </a:br>
          <a:r>
            <a:rPr lang="en-US" sz="1200" dirty="0">
              <a:solidFill>
                <a:srgbClr val="FFFFFF"/>
              </a:solidFill>
            </a:rPr>
            <a:t>Lorem</a:t>
          </a:r>
          <a:br>
            <a:rPr lang="en-US" sz="1200" dirty="0">
              <a:solidFill>
                <a:srgbClr val="FFFFFF"/>
              </a:solidFill>
            </a:rPr>
          </a:br>
          <a:r>
            <a:rPr lang="en-US" sz="1200" dirty="0">
              <a:solidFill>
                <a:srgbClr val="FFFFFF"/>
              </a:solidFill>
            </a:rPr>
            <a:t>ipsum</a:t>
          </a:r>
        </a:p>
      </dgm:t>
    </dgm:pt>
    <dgm:pt modelId="{90D791A2-C980-C748-BABC-B07CD36AD28B}" type="parTrans" cxnId="{6DFD6117-CFBB-D941-8E40-E9C2F9B78605}">
      <dgm:prSet/>
      <dgm:spPr/>
      <dgm:t>
        <a:bodyPr/>
        <a:lstStyle/>
        <a:p>
          <a:endParaRPr lang="en-US"/>
        </a:p>
      </dgm:t>
    </dgm:pt>
    <dgm:pt modelId="{1D18B10C-52CC-734A-BFAE-CDBA17B4215F}" type="sibTrans" cxnId="{6DFD6117-CFBB-D941-8E40-E9C2F9B78605}">
      <dgm:prSet/>
      <dgm:spPr/>
      <dgm:t>
        <a:bodyPr/>
        <a:lstStyle/>
        <a:p>
          <a:endParaRPr lang="en-US"/>
        </a:p>
      </dgm:t>
    </dgm:pt>
    <dgm:pt modelId="{67CF41B4-33FA-2047-BF0F-004FEC6D6678}">
      <dgm:prSet phldrT="[Text]" custT="1"/>
      <dgm:spPr>
        <a:solidFill>
          <a:schemeClr val="accent1"/>
        </a:solidFill>
        <a:effectLst/>
      </dgm:spPr>
      <dgm:t>
        <a:bodyPr/>
        <a:lstStyle/>
        <a:p>
          <a:br>
            <a:rPr lang="en-US" sz="1200" dirty="0">
              <a:solidFill>
                <a:srgbClr val="FFFFFF"/>
              </a:solidFill>
            </a:rPr>
          </a:br>
          <a:br>
            <a:rPr lang="en-US" sz="1200" dirty="0">
              <a:solidFill>
                <a:srgbClr val="FFFFFF"/>
              </a:solidFill>
            </a:rPr>
          </a:br>
          <a:br>
            <a:rPr lang="en-US" sz="1200" dirty="0">
              <a:solidFill>
                <a:srgbClr val="FFFFFF"/>
              </a:solidFill>
            </a:rPr>
          </a:br>
          <a:br>
            <a:rPr lang="en-US" sz="1200" dirty="0">
              <a:solidFill>
                <a:srgbClr val="FFFFFF"/>
              </a:solidFill>
            </a:rPr>
          </a:br>
          <a:r>
            <a:rPr lang="en-US" sz="1200" dirty="0">
              <a:solidFill>
                <a:srgbClr val="FFFFFF"/>
              </a:solidFill>
            </a:rPr>
            <a:t>Lorem</a:t>
          </a:r>
          <a:br>
            <a:rPr lang="en-US" sz="1200" dirty="0">
              <a:solidFill>
                <a:srgbClr val="FFFFFF"/>
              </a:solidFill>
            </a:rPr>
          </a:br>
          <a:r>
            <a:rPr lang="en-US" sz="1200" dirty="0">
              <a:solidFill>
                <a:srgbClr val="FFFFFF"/>
              </a:solidFill>
            </a:rPr>
            <a:t>ipsum</a:t>
          </a:r>
        </a:p>
      </dgm:t>
    </dgm:pt>
    <dgm:pt modelId="{372E4411-D332-5549-8359-29D05D38B148}" type="parTrans" cxnId="{5DD034AB-69C6-B94A-934B-E2FD6823FFEA}">
      <dgm:prSet/>
      <dgm:spPr/>
      <dgm:t>
        <a:bodyPr/>
        <a:lstStyle/>
        <a:p>
          <a:endParaRPr lang="en-US"/>
        </a:p>
      </dgm:t>
    </dgm:pt>
    <dgm:pt modelId="{12BBBEC7-7988-0647-8698-0C338D0677E8}" type="sibTrans" cxnId="{5DD034AB-69C6-B94A-934B-E2FD6823FFEA}">
      <dgm:prSet/>
      <dgm:spPr/>
      <dgm:t>
        <a:bodyPr/>
        <a:lstStyle/>
        <a:p>
          <a:endParaRPr lang="en-US"/>
        </a:p>
      </dgm:t>
    </dgm:pt>
    <dgm:pt modelId="{B3878C2E-FC7B-8D4B-88BE-BA929347E9F7}">
      <dgm:prSet phldrT="[Text]" custT="1"/>
      <dgm:spPr>
        <a:solidFill>
          <a:schemeClr val="accent5"/>
        </a:solidFill>
        <a:effectLst/>
      </dgm:spPr>
      <dgm:t>
        <a:bodyPr/>
        <a:lstStyle/>
        <a:p>
          <a:br>
            <a:rPr lang="en-US" sz="1200" dirty="0">
              <a:solidFill>
                <a:srgbClr val="FFFFFF"/>
              </a:solidFill>
            </a:rPr>
          </a:br>
          <a:br>
            <a:rPr lang="en-US" sz="1200" dirty="0">
              <a:solidFill>
                <a:srgbClr val="FFFFFF"/>
              </a:solidFill>
            </a:rPr>
          </a:br>
          <a:br>
            <a:rPr lang="en-US" sz="1200" dirty="0">
              <a:solidFill>
                <a:srgbClr val="FFFFFF"/>
              </a:solidFill>
            </a:rPr>
          </a:br>
          <a:br>
            <a:rPr lang="en-US" sz="1200" dirty="0">
              <a:solidFill>
                <a:srgbClr val="FFFFFF"/>
              </a:solidFill>
            </a:rPr>
          </a:br>
          <a:r>
            <a:rPr lang="en-US" sz="1200" dirty="0">
              <a:solidFill>
                <a:srgbClr val="FFFFFF"/>
              </a:solidFill>
            </a:rPr>
            <a:t>Lorem</a:t>
          </a:r>
          <a:br>
            <a:rPr lang="en-US" sz="1200" dirty="0">
              <a:solidFill>
                <a:srgbClr val="FFFFFF"/>
              </a:solidFill>
            </a:rPr>
          </a:br>
          <a:r>
            <a:rPr lang="en-US" sz="1200" dirty="0">
              <a:solidFill>
                <a:srgbClr val="FFFFFF"/>
              </a:solidFill>
            </a:rPr>
            <a:t>ipsum</a:t>
          </a:r>
        </a:p>
      </dgm:t>
    </dgm:pt>
    <dgm:pt modelId="{654B6E24-65BD-7245-85A1-79E348C10C66}" type="parTrans" cxnId="{4B1639A1-CDFC-B64F-B42A-5909E50F967C}">
      <dgm:prSet/>
      <dgm:spPr/>
      <dgm:t>
        <a:bodyPr/>
        <a:lstStyle/>
        <a:p>
          <a:endParaRPr lang="en-US"/>
        </a:p>
      </dgm:t>
    </dgm:pt>
    <dgm:pt modelId="{E77E004E-453E-EF4E-A310-74A70CE32FD6}" type="sibTrans" cxnId="{4B1639A1-CDFC-B64F-B42A-5909E50F967C}">
      <dgm:prSet/>
      <dgm:spPr/>
      <dgm:t>
        <a:bodyPr/>
        <a:lstStyle/>
        <a:p>
          <a:endParaRPr lang="en-US"/>
        </a:p>
      </dgm:t>
    </dgm:pt>
    <dgm:pt modelId="{A011FD10-AB94-1D44-9D12-142619B2F0E5}">
      <dgm:prSet phldrT="[Text]" custT="1"/>
      <dgm:spPr>
        <a:solidFill>
          <a:schemeClr val="accent3"/>
        </a:solidFill>
        <a:effectLst/>
      </dgm:spPr>
      <dgm:t>
        <a:bodyPr/>
        <a:lstStyle/>
        <a:p>
          <a:br>
            <a:rPr lang="en-US" sz="1200" dirty="0">
              <a:solidFill>
                <a:srgbClr val="FFFFFF"/>
              </a:solidFill>
            </a:rPr>
          </a:br>
          <a:br>
            <a:rPr lang="en-US" sz="1200" dirty="0">
              <a:solidFill>
                <a:srgbClr val="FFFFFF"/>
              </a:solidFill>
            </a:rPr>
          </a:br>
          <a:br>
            <a:rPr lang="en-US" sz="1200" dirty="0">
              <a:solidFill>
                <a:srgbClr val="FFFFFF"/>
              </a:solidFill>
            </a:rPr>
          </a:br>
          <a:br>
            <a:rPr lang="en-US" sz="1200" dirty="0">
              <a:solidFill>
                <a:srgbClr val="FFFFFF"/>
              </a:solidFill>
            </a:rPr>
          </a:br>
          <a:r>
            <a:rPr lang="en-US" sz="1200" dirty="0">
              <a:solidFill>
                <a:srgbClr val="FFFFFF"/>
              </a:solidFill>
            </a:rPr>
            <a:t>Lorem</a:t>
          </a:r>
          <a:br>
            <a:rPr lang="en-US" sz="1200" dirty="0">
              <a:solidFill>
                <a:srgbClr val="FFFFFF"/>
              </a:solidFill>
            </a:rPr>
          </a:br>
          <a:r>
            <a:rPr lang="en-US" sz="1200" dirty="0">
              <a:solidFill>
                <a:srgbClr val="FFFFFF"/>
              </a:solidFill>
            </a:rPr>
            <a:t>ipsum</a:t>
          </a:r>
        </a:p>
      </dgm:t>
    </dgm:pt>
    <dgm:pt modelId="{E38718DC-9268-2949-87E7-FABCF874360D}" type="parTrans" cxnId="{92C5084D-9DA2-9E48-AB55-4780F7435ECC}">
      <dgm:prSet/>
      <dgm:spPr/>
      <dgm:t>
        <a:bodyPr/>
        <a:lstStyle/>
        <a:p>
          <a:endParaRPr lang="en-US"/>
        </a:p>
      </dgm:t>
    </dgm:pt>
    <dgm:pt modelId="{0C61320D-F79A-6D4E-82C0-B1E94E5B3F46}" type="sibTrans" cxnId="{92C5084D-9DA2-9E48-AB55-4780F7435ECC}">
      <dgm:prSet/>
      <dgm:spPr/>
      <dgm:t>
        <a:bodyPr/>
        <a:lstStyle/>
        <a:p>
          <a:endParaRPr lang="en-US"/>
        </a:p>
      </dgm:t>
    </dgm:pt>
    <dgm:pt modelId="{DF15AC77-6654-8945-BE1C-91B52A045688}" type="pres">
      <dgm:prSet presAssocID="{44CD5FEC-63A2-9D4D-81EE-BFF0139871ED}" presName="matrix" presStyleCnt="0">
        <dgm:presLayoutVars>
          <dgm:chMax val="1"/>
          <dgm:dir/>
          <dgm:resizeHandles val="exact"/>
        </dgm:presLayoutVars>
      </dgm:prSet>
      <dgm:spPr/>
    </dgm:pt>
    <dgm:pt modelId="{CCF46950-3CC7-1647-8986-D66AF0C30036}" type="pres">
      <dgm:prSet presAssocID="{44CD5FEC-63A2-9D4D-81EE-BFF0139871ED}" presName="axisShape" presStyleLbl="bgShp" presStyleIdx="0" presStyleCnt="1"/>
      <dgm:spPr>
        <a:solidFill>
          <a:schemeClr val="bg1">
            <a:lumMod val="75000"/>
          </a:schemeClr>
        </a:solidFill>
        <a:ln>
          <a:noFill/>
        </a:ln>
        <a:effectLst/>
      </dgm:spPr>
    </dgm:pt>
    <dgm:pt modelId="{4869DAB9-E400-284B-BA17-D97171070EA6}" type="pres">
      <dgm:prSet presAssocID="{44CD5FEC-63A2-9D4D-81EE-BFF0139871ED}" presName="rect1" presStyleLbl="node1" presStyleIdx="0" presStyleCnt="4">
        <dgm:presLayoutVars>
          <dgm:chMax val="0"/>
          <dgm:chPref val="0"/>
          <dgm:bulletEnabled val="1"/>
        </dgm:presLayoutVars>
      </dgm:prSet>
      <dgm:spPr>
        <a:prstGeom prst="rect">
          <a:avLst/>
        </a:prstGeom>
      </dgm:spPr>
    </dgm:pt>
    <dgm:pt modelId="{02F97DDD-29D8-7341-870C-A0DFF4162F28}" type="pres">
      <dgm:prSet presAssocID="{44CD5FEC-63A2-9D4D-81EE-BFF0139871ED}" presName="rect2" presStyleLbl="node1" presStyleIdx="1" presStyleCnt="4">
        <dgm:presLayoutVars>
          <dgm:chMax val="0"/>
          <dgm:chPref val="0"/>
          <dgm:bulletEnabled val="1"/>
        </dgm:presLayoutVars>
      </dgm:prSet>
      <dgm:spPr>
        <a:prstGeom prst="rect">
          <a:avLst/>
        </a:prstGeom>
      </dgm:spPr>
    </dgm:pt>
    <dgm:pt modelId="{F28DA34A-3F78-2A49-9D10-DA63C4670857}" type="pres">
      <dgm:prSet presAssocID="{44CD5FEC-63A2-9D4D-81EE-BFF0139871ED}" presName="rect3" presStyleLbl="node1" presStyleIdx="2" presStyleCnt="4">
        <dgm:presLayoutVars>
          <dgm:chMax val="0"/>
          <dgm:chPref val="0"/>
          <dgm:bulletEnabled val="1"/>
        </dgm:presLayoutVars>
      </dgm:prSet>
      <dgm:spPr>
        <a:prstGeom prst="rect">
          <a:avLst/>
        </a:prstGeom>
      </dgm:spPr>
    </dgm:pt>
    <dgm:pt modelId="{B55C5231-3E17-204C-9BC9-20065CA52065}" type="pres">
      <dgm:prSet presAssocID="{44CD5FEC-63A2-9D4D-81EE-BFF0139871ED}" presName="rect4" presStyleLbl="node1" presStyleIdx="3" presStyleCnt="4">
        <dgm:presLayoutVars>
          <dgm:chMax val="0"/>
          <dgm:chPref val="0"/>
          <dgm:bulletEnabled val="1"/>
        </dgm:presLayoutVars>
      </dgm:prSet>
      <dgm:spPr>
        <a:prstGeom prst="rect">
          <a:avLst/>
        </a:prstGeom>
      </dgm:spPr>
    </dgm:pt>
  </dgm:ptLst>
  <dgm:cxnLst>
    <dgm:cxn modelId="{10A2200F-E10F-4F8E-9CC6-B84559FAC2EC}" type="presOf" srcId="{B3878C2E-FC7B-8D4B-88BE-BA929347E9F7}" destId="{F28DA34A-3F78-2A49-9D10-DA63C4670857}" srcOrd="0" destOrd="0" presId="urn:microsoft.com/office/officeart/2005/8/layout/matrix2"/>
    <dgm:cxn modelId="{E9CC3811-B4C0-421B-8992-DDF4A7AD6A2B}" type="presOf" srcId="{44CD5FEC-63A2-9D4D-81EE-BFF0139871ED}" destId="{DF15AC77-6654-8945-BE1C-91B52A045688}" srcOrd="0" destOrd="0" presId="urn:microsoft.com/office/officeart/2005/8/layout/matrix2"/>
    <dgm:cxn modelId="{6DFD6117-CFBB-D941-8E40-E9C2F9B78605}" srcId="{44CD5FEC-63A2-9D4D-81EE-BFF0139871ED}" destId="{94E8BF00-AB4E-F948-9A47-993CC24BBA91}" srcOrd="1" destOrd="0" parTransId="{90D791A2-C980-C748-BABC-B07CD36AD28B}" sibTransId="{1D18B10C-52CC-734A-BFAE-CDBA17B4215F}"/>
    <dgm:cxn modelId="{AC401543-5FE4-4557-9AEA-0B038AE4DFA4}" type="presOf" srcId="{94E8BF00-AB4E-F948-9A47-993CC24BBA91}" destId="{02F97DDD-29D8-7341-870C-A0DFF4162F28}" srcOrd="0" destOrd="0" presId="urn:microsoft.com/office/officeart/2005/8/layout/matrix2"/>
    <dgm:cxn modelId="{7C57B247-EB66-4F90-A956-3AC31AB5BA1B}" type="presOf" srcId="{A011FD10-AB94-1D44-9D12-142619B2F0E5}" destId="{B55C5231-3E17-204C-9BC9-20065CA52065}" srcOrd="0" destOrd="0" presId="urn:microsoft.com/office/officeart/2005/8/layout/matrix2"/>
    <dgm:cxn modelId="{92C5084D-9DA2-9E48-AB55-4780F7435ECC}" srcId="{44CD5FEC-63A2-9D4D-81EE-BFF0139871ED}" destId="{A011FD10-AB94-1D44-9D12-142619B2F0E5}" srcOrd="3" destOrd="0" parTransId="{E38718DC-9268-2949-87E7-FABCF874360D}" sibTransId="{0C61320D-F79A-6D4E-82C0-B1E94E5B3F46}"/>
    <dgm:cxn modelId="{1D045574-3B55-47B9-A6CD-66F4DD09B391}" type="presOf" srcId="{67CF41B4-33FA-2047-BF0F-004FEC6D6678}" destId="{4869DAB9-E400-284B-BA17-D97171070EA6}" srcOrd="0" destOrd="0" presId="urn:microsoft.com/office/officeart/2005/8/layout/matrix2"/>
    <dgm:cxn modelId="{4B1639A1-CDFC-B64F-B42A-5909E50F967C}" srcId="{44CD5FEC-63A2-9D4D-81EE-BFF0139871ED}" destId="{B3878C2E-FC7B-8D4B-88BE-BA929347E9F7}" srcOrd="2" destOrd="0" parTransId="{654B6E24-65BD-7245-85A1-79E348C10C66}" sibTransId="{E77E004E-453E-EF4E-A310-74A70CE32FD6}"/>
    <dgm:cxn modelId="{5DD034AB-69C6-B94A-934B-E2FD6823FFEA}" srcId="{44CD5FEC-63A2-9D4D-81EE-BFF0139871ED}" destId="{67CF41B4-33FA-2047-BF0F-004FEC6D6678}" srcOrd="0" destOrd="0" parTransId="{372E4411-D332-5549-8359-29D05D38B148}" sibTransId="{12BBBEC7-7988-0647-8698-0C338D0677E8}"/>
    <dgm:cxn modelId="{5C9E6F91-18A9-43C7-81D3-541878C17C3E}" type="presParOf" srcId="{DF15AC77-6654-8945-BE1C-91B52A045688}" destId="{CCF46950-3CC7-1647-8986-D66AF0C30036}" srcOrd="0" destOrd="0" presId="urn:microsoft.com/office/officeart/2005/8/layout/matrix2"/>
    <dgm:cxn modelId="{A407114A-D9C5-4527-A689-D6AC2838DD53}" type="presParOf" srcId="{DF15AC77-6654-8945-BE1C-91B52A045688}" destId="{4869DAB9-E400-284B-BA17-D97171070EA6}" srcOrd="1" destOrd="0" presId="urn:microsoft.com/office/officeart/2005/8/layout/matrix2"/>
    <dgm:cxn modelId="{1A2A8241-93E8-40FE-9BBF-179344FC8DA6}" type="presParOf" srcId="{DF15AC77-6654-8945-BE1C-91B52A045688}" destId="{02F97DDD-29D8-7341-870C-A0DFF4162F28}" srcOrd="2" destOrd="0" presId="urn:microsoft.com/office/officeart/2005/8/layout/matrix2"/>
    <dgm:cxn modelId="{A3B1B37E-0719-4B80-BBDD-865BD12106DB}" type="presParOf" srcId="{DF15AC77-6654-8945-BE1C-91B52A045688}" destId="{F28DA34A-3F78-2A49-9D10-DA63C4670857}" srcOrd="3" destOrd="0" presId="urn:microsoft.com/office/officeart/2005/8/layout/matrix2"/>
    <dgm:cxn modelId="{81E8318F-3534-4EB1-920F-32F558473B7D}" type="presParOf" srcId="{DF15AC77-6654-8945-BE1C-91B52A045688}" destId="{B55C5231-3E17-204C-9BC9-20065CA5206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528267" y="0"/>
          <a:ext cx="2413990" cy="1739390"/>
        </a:xfrm>
        <a:prstGeom prst="trapezoid">
          <a:avLst>
            <a:gd name="adj" fmla="val 69392"/>
          </a:avLst>
        </a:prstGeom>
        <a:solidFill>
          <a:schemeClr val="accent3"/>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457200" rIns="15240" bIns="91440"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FFFFFF"/>
              </a:solidFill>
            </a:rPr>
            <a:t>Top thing</a:t>
          </a:r>
        </a:p>
      </dsp:txBody>
      <dsp:txXfrm>
        <a:off x="1528267" y="0"/>
        <a:ext cx="2413990" cy="1739390"/>
      </dsp:txXfrm>
    </dsp:sp>
    <dsp:sp modelId="{3B4D60DC-3880-4788-95C0-C5331C7B8E49}">
      <dsp:nvSpPr>
        <dsp:cNvPr id="0" name=""/>
        <dsp:cNvSpPr/>
      </dsp:nvSpPr>
      <dsp:spPr>
        <a:xfrm>
          <a:off x="764133" y="1739390"/>
          <a:ext cx="3942257" cy="1101186"/>
        </a:xfrm>
        <a:prstGeom prst="trapezoid">
          <a:avLst>
            <a:gd name="adj" fmla="val 69392"/>
          </a:avLst>
        </a:prstGeom>
        <a:solidFill>
          <a:schemeClr val="accent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FFFFFF"/>
              </a:solidFill>
            </a:rPr>
            <a:t>Middle thing</a:t>
          </a:r>
        </a:p>
      </dsp:txBody>
      <dsp:txXfrm>
        <a:off x="1454028" y="1739390"/>
        <a:ext cx="2562467" cy="1101186"/>
      </dsp:txXfrm>
    </dsp:sp>
    <dsp:sp modelId="{58F179C7-16A8-432B-BA8B-1B820D98D9A2}">
      <dsp:nvSpPr>
        <dsp:cNvPr id="0" name=""/>
        <dsp:cNvSpPr/>
      </dsp:nvSpPr>
      <dsp:spPr>
        <a:xfrm>
          <a:off x="0" y="2840576"/>
          <a:ext cx="5470525" cy="1101186"/>
        </a:xfrm>
        <a:prstGeom prst="trapezoid">
          <a:avLst>
            <a:gd name="adj" fmla="val 69392"/>
          </a:avLst>
        </a:prstGeom>
        <a:solidFill>
          <a:schemeClr val="accent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FFFFFF"/>
              </a:solidFill>
            </a:rPr>
            <a:t>Bottom thing</a:t>
          </a:r>
        </a:p>
      </dsp:txBody>
      <dsp:txXfrm>
        <a:off x="957341" y="2840576"/>
        <a:ext cx="3555841" cy="1101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9D2C4-CA47-4E2F-9386-15BF2C5BFCE9}">
      <dsp:nvSpPr>
        <dsp:cNvPr id="0" name=""/>
        <dsp:cNvSpPr/>
      </dsp:nvSpPr>
      <dsp:spPr>
        <a:xfrm>
          <a:off x="1182" y="1026811"/>
          <a:ext cx="1713829" cy="1413550"/>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1FE64DFD-23AF-4F50-BCBC-C27132FB3B0D}">
      <dsp:nvSpPr>
        <dsp:cNvPr id="0" name=""/>
        <dsp:cNvSpPr/>
      </dsp:nvSpPr>
      <dsp:spPr>
        <a:xfrm>
          <a:off x="940629" y="1278425"/>
          <a:ext cx="2015678" cy="2015678"/>
        </a:xfrm>
        <a:prstGeom prst="leftCircularArrow">
          <a:avLst>
            <a:gd name="adj1" fmla="val 3773"/>
            <a:gd name="adj2" fmla="val 471256"/>
            <a:gd name="adj3" fmla="val 2246767"/>
            <a:gd name="adj4" fmla="val 9024489"/>
            <a:gd name="adj5" fmla="val 440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3B837679-D346-4EBB-AB0C-EE653ACF3C6C}">
      <dsp:nvSpPr>
        <dsp:cNvPr id="0" name=""/>
        <dsp:cNvSpPr/>
      </dsp:nvSpPr>
      <dsp:spPr>
        <a:xfrm>
          <a:off x="382033" y="2137458"/>
          <a:ext cx="1523403" cy="605807"/>
        </a:xfrm>
        <a:prstGeom prst="roundRect">
          <a:avLst>
            <a:gd name="adj" fmla="val 100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a:t>
          </a:r>
          <a:endParaRPr lang="en-US" sz="1600" b="1" kern="1200" dirty="0">
            <a:solidFill>
              <a:schemeClr val="bg1"/>
            </a:solidFill>
          </a:endParaRPr>
        </a:p>
      </dsp:txBody>
      <dsp:txXfrm>
        <a:off x="399776" y="2155201"/>
        <a:ext cx="1487917" cy="570321"/>
      </dsp:txXfrm>
    </dsp:sp>
    <dsp:sp modelId="{B651F1CF-D429-4713-ABB8-9F7461E4F7F5}">
      <dsp:nvSpPr>
        <dsp:cNvPr id="0" name=""/>
        <dsp:cNvSpPr/>
      </dsp:nvSpPr>
      <dsp:spPr>
        <a:xfrm>
          <a:off x="2267617" y="1026811"/>
          <a:ext cx="1713829" cy="1413550"/>
        </a:xfrm>
        <a:prstGeom prst="roundRect">
          <a:avLst>
            <a:gd name="adj" fmla="val 10000"/>
          </a:avLst>
        </a:prstGeom>
        <a:no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BF198A36-C0C4-4E90-AC13-6C982ACE8400}">
      <dsp:nvSpPr>
        <dsp:cNvPr id="0" name=""/>
        <dsp:cNvSpPr/>
      </dsp:nvSpPr>
      <dsp:spPr>
        <a:xfrm>
          <a:off x="3192782" y="117645"/>
          <a:ext cx="2234668" cy="2234668"/>
        </a:xfrm>
        <a:prstGeom prst="circularArrow">
          <a:avLst>
            <a:gd name="adj1" fmla="val 3404"/>
            <a:gd name="adj2" fmla="val 421332"/>
            <a:gd name="adj3" fmla="val 19403158"/>
            <a:gd name="adj4" fmla="val 12575511"/>
            <a:gd name="adj5" fmla="val 3971"/>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D1957E8D-52E6-47CA-9E1F-B3BE7EB3E09B}">
      <dsp:nvSpPr>
        <dsp:cNvPr id="0" name=""/>
        <dsp:cNvSpPr/>
      </dsp:nvSpPr>
      <dsp:spPr>
        <a:xfrm>
          <a:off x="2648468" y="723908"/>
          <a:ext cx="1523403" cy="605807"/>
        </a:xfrm>
        <a:prstGeom prst="roundRect">
          <a:avLst>
            <a:gd name="adj" fmla="val 1000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a:t>
          </a:r>
          <a:endParaRPr lang="en-US" sz="1600" b="1" kern="1200" dirty="0">
            <a:solidFill>
              <a:schemeClr val="bg1"/>
            </a:solidFill>
          </a:endParaRPr>
        </a:p>
      </dsp:txBody>
      <dsp:txXfrm>
        <a:off x="2666211" y="741651"/>
        <a:ext cx="1487917" cy="570321"/>
      </dsp:txXfrm>
    </dsp:sp>
    <dsp:sp modelId="{C26DB7B9-FAD6-48DB-954D-A5E46F77BD6D}">
      <dsp:nvSpPr>
        <dsp:cNvPr id="0" name=""/>
        <dsp:cNvSpPr/>
      </dsp:nvSpPr>
      <dsp:spPr>
        <a:xfrm>
          <a:off x="4534052" y="1026811"/>
          <a:ext cx="1713829" cy="1413550"/>
        </a:xfrm>
        <a:prstGeom prst="roundRect">
          <a:avLst>
            <a:gd name="adj" fmla="val 10000"/>
          </a:avLst>
        </a:prstGeom>
        <a:no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2467359E-7225-4CFB-BBD2-900CCD5D7BDE}">
      <dsp:nvSpPr>
        <dsp:cNvPr id="0" name=""/>
        <dsp:cNvSpPr/>
      </dsp:nvSpPr>
      <dsp:spPr>
        <a:xfrm>
          <a:off x="5473498" y="1278425"/>
          <a:ext cx="2015678" cy="2015678"/>
        </a:xfrm>
        <a:prstGeom prst="leftCircularArrow">
          <a:avLst>
            <a:gd name="adj1" fmla="val 3773"/>
            <a:gd name="adj2" fmla="val 471256"/>
            <a:gd name="adj3" fmla="val 2246767"/>
            <a:gd name="adj4" fmla="val 9024489"/>
            <a:gd name="adj5" fmla="val 440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47A26F57-A010-4072-9EBD-86BD6484D91B}">
      <dsp:nvSpPr>
        <dsp:cNvPr id="0" name=""/>
        <dsp:cNvSpPr/>
      </dsp:nvSpPr>
      <dsp:spPr>
        <a:xfrm>
          <a:off x="4914902" y="2137458"/>
          <a:ext cx="1523403" cy="605807"/>
        </a:xfrm>
        <a:prstGeom prst="roundRect">
          <a:avLst>
            <a:gd name="adj" fmla="val 10000"/>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a:t>
          </a:r>
          <a:endParaRPr lang="en-US" sz="1600" b="1" kern="1200" dirty="0">
            <a:solidFill>
              <a:schemeClr val="bg1"/>
            </a:solidFill>
          </a:endParaRPr>
        </a:p>
      </dsp:txBody>
      <dsp:txXfrm>
        <a:off x="4932645" y="2155201"/>
        <a:ext cx="1487917" cy="570321"/>
      </dsp:txXfrm>
    </dsp:sp>
    <dsp:sp modelId="{939DFC11-B217-40F1-B0EE-ADA1D5FE8FDC}">
      <dsp:nvSpPr>
        <dsp:cNvPr id="0" name=""/>
        <dsp:cNvSpPr/>
      </dsp:nvSpPr>
      <dsp:spPr>
        <a:xfrm>
          <a:off x="6800486" y="1026811"/>
          <a:ext cx="1713829" cy="1413550"/>
        </a:xfrm>
        <a:prstGeom prst="roundRect">
          <a:avLst>
            <a:gd name="adj" fmla="val 10000"/>
          </a:avLst>
        </a:prstGeom>
        <a:no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A9F63716-280D-4A8A-8AF8-9D84FEF36D8F}">
      <dsp:nvSpPr>
        <dsp:cNvPr id="0" name=""/>
        <dsp:cNvSpPr/>
      </dsp:nvSpPr>
      <dsp:spPr>
        <a:xfrm>
          <a:off x="7181337" y="723908"/>
          <a:ext cx="1523403" cy="605807"/>
        </a:xfrm>
        <a:prstGeom prst="roundRect">
          <a:avLst>
            <a:gd name="adj" fmla="val 10000"/>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a:t>
          </a:r>
          <a:endParaRPr lang="en-US" sz="1600" b="1" kern="1200" dirty="0">
            <a:solidFill>
              <a:schemeClr val="bg1"/>
            </a:solidFill>
          </a:endParaRPr>
        </a:p>
      </dsp:txBody>
      <dsp:txXfrm>
        <a:off x="7199080" y="741651"/>
        <a:ext cx="1487917" cy="570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46950-3CC7-1647-8986-D66AF0C30036}">
      <dsp:nvSpPr>
        <dsp:cNvPr id="0" name=""/>
        <dsp:cNvSpPr/>
      </dsp:nvSpPr>
      <dsp:spPr>
        <a:xfrm>
          <a:off x="0" y="33866"/>
          <a:ext cx="4572000" cy="4572000"/>
        </a:xfrm>
        <a:prstGeom prst="quadArrow">
          <a:avLst>
            <a:gd name="adj1" fmla="val 2000"/>
            <a:gd name="adj2" fmla="val 4000"/>
            <a:gd name="adj3" fmla="val 5000"/>
          </a:avLst>
        </a:prstGeom>
        <a:solidFill>
          <a:schemeClr val="bg1">
            <a:lumMod val="75000"/>
          </a:schemeClr>
        </a:solidFill>
        <a:ln>
          <a:noFill/>
        </a:ln>
        <a:effectLst/>
      </dsp:spPr>
      <dsp:style>
        <a:lnRef idx="0">
          <a:scrgbClr r="0" g="0" b="0"/>
        </a:lnRef>
        <a:fillRef idx="1">
          <a:scrgbClr r="0" g="0" b="0"/>
        </a:fillRef>
        <a:effectRef idx="2">
          <a:scrgbClr r="0" g="0" b="0"/>
        </a:effectRef>
        <a:fontRef idx="minor"/>
      </dsp:style>
    </dsp:sp>
    <dsp:sp modelId="{4869DAB9-E400-284B-BA17-D97171070EA6}">
      <dsp:nvSpPr>
        <dsp:cNvPr id="0" name=""/>
        <dsp:cNvSpPr/>
      </dsp:nvSpPr>
      <dsp:spPr>
        <a:xfrm>
          <a:off x="297180" y="331046"/>
          <a:ext cx="1828800" cy="1828800"/>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br>
            <a:rPr lang="en-US" sz="1200" kern="1200" dirty="0">
              <a:solidFill>
                <a:srgbClr val="FFFFFF"/>
              </a:solidFill>
            </a:rPr>
          </a:br>
          <a:br>
            <a:rPr lang="en-US" sz="1200" kern="1200" dirty="0">
              <a:solidFill>
                <a:srgbClr val="FFFFFF"/>
              </a:solidFill>
            </a:rPr>
          </a:br>
          <a:br>
            <a:rPr lang="en-US" sz="1200" kern="1200" dirty="0">
              <a:solidFill>
                <a:srgbClr val="FFFFFF"/>
              </a:solidFill>
            </a:rPr>
          </a:br>
          <a:br>
            <a:rPr lang="en-US" sz="1200" kern="1200" dirty="0">
              <a:solidFill>
                <a:srgbClr val="FFFFFF"/>
              </a:solidFill>
            </a:rPr>
          </a:br>
          <a:r>
            <a:rPr lang="en-US" sz="1200" kern="1200" dirty="0">
              <a:solidFill>
                <a:srgbClr val="FFFFFF"/>
              </a:solidFill>
            </a:rPr>
            <a:t>Lorem</a:t>
          </a:r>
          <a:br>
            <a:rPr lang="en-US" sz="1200" kern="1200" dirty="0">
              <a:solidFill>
                <a:srgbClr val="FFFFFF"/>
              </a:solidFill>
            </a:rPr>
          </a:br>
          <a:r>
            <a:rPr lang="en-US" sz="1200" kern="1200" dirty="0">
              <a:solidFill>
                <a:srgbClr val="FFFFFF"/>
              </a:solidFill>
            </a:rPr>
            <a:t>ipsum</a:t>
          </a:r>
        </a:p>
      </dsp:txBody>
      <dsp:txXfrm>
        <a:off x="297180" y="331046"/>
        <a:ext cx="1828800" cy="1828800"/>
      </dsp:txXfrm>
    </dsp:sp>
    <dsp:sp modelId="{02F97DDD-29D8-7341-870C-A0DFF4162F28}">
      <dsp:nvSpPr>
        <dsp:cNvPr id="0" name=""/>
        <dsp:cNvSpPr/>
      </dsp:nvSpPr>
      <dsp:spPr>
        <a:xfrm>
          <a:off x="2446019" y="331046"/>
          <a:ext cx="1828800" cy="1828800"/>
        </a:xfrm>
        <a:prstGeom prst="rect">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br>
            <a:rPr lang="en-US" sz="1200" kern="1200" dirty="0">
              <a:solidFill>
                <a:srgbClr val="FFFFFF"/>
              </a:solidFill>
            </a:rPr>
          </a:br>
          <a:br>
            <a:rPr lang="en-US" sz="1200" kern="1200" dirty="0">
              <a:solidFill>
                <a:srgbClr val="FFFFFF"/>
              </a:solidFill>
            </a:rPr>
          </a:br>
          <a:br>
            <a:rPr lang="en-US" sz="1200" kern="1200" dirty="0">
              <a:solidFill>
                <a:srgbClr val="FFFFFF"/>
              </a:solidFill>
            </a:rPr>
          </a:br>
          <a:br>
            <a:rPr lang="en-US" sz="1200" kern="1200" dirty="0">
              <a:solidFill>
                <a:srgbClr val="FFFFFF"/>
              </a:solidFill>
            </a:rPr>
          </a:br>
          <a:r>
            <a:rPr lang="en-US" sz="1200" kern="1200" dirty="0">
              <a:solidFill>
                <a:srgbClr val="FFFFFF"/>
              </a:solidFill>
            </a:rPr>
            <a:t>Lorem</a:t>
          </a:r>
          <a:br>
            <a:rPr lang="en-US" sz="1200" kern="1200" dirty="0">
              <a:solidFill>
                <a:srgbClr val="FFFFFF"/>
              </a:solidFill>
            </a:rPr>
          </a:br>
          <a:r>
            <a:rPr lang="en-US" sz="1200" kern="1200" dirty="0">
              <a:solidFill>
                <a:srgbClr val="FFFFFF"/>
              </a:solidFill>
            </a:rPr>
            <a:t>ipsum</a:t>
          </a:r>
        </a:p>
      </dsp:txBody>
      <dsp:txXfrm>
        <a:off x="2446019" y="331046"/>
        <a:ext cx="1828800" cy="1828800"/>
      </dsp:txXfrm>
    </dsp:sp>
    <dsp:sp modelId="{F28DA34A-3F78-2A49-9D10-DA63C4670857}">
      <dsp:nvSpPr>
        <dsp:cNvPr id="0" name=""/>
        <dsp:cNvSpPr/>
      </dsp:nvSpPr>
      <dsp:spPr>
        <a:xfrm>
          <a:off x="297180" y="2479886"/>
          <a:ext cx="1828800" cy="1828800"/>
        </a:xfrm>
        <a:prstGeom prst="rect">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br>
            <a:rPr lang="en-US" sz="1200" kern="1200" dirty="0">
              <a:solidFill>
                <a:srgbClr val="FFFFFF"/>
              </a:solidFill>
            </a:rPr>
          </a:br>
          <a:br>
            <a:rPr lang="en-US" sz="1200" kern="1200" dirty="0">
              <a:solidFill>
                <a:srgbClr val="FFFFFF"/>
              </a:solidFill>
            </a:rPr>
          </a:br>
          <a:br>
            <a:rPr lang="en-US" sz="1200" kern="1200" dirty="0">
              <a:solidFill>
                <a:srgbClr val="FFFFFF"/>
              </a:solidFill>
            </a:rPr>
          </a:br>
          <a:br>
            <a:rPr lang="en-US" sz="1200" kern="1200" dirty="0">
              <a:solidFill>
                <a:srgbClr val="FFFFFF"/>
              </a:solidFill>
            </a:rPr>
          </a:br>
          <a:r>
            <a:rPr lang="en-US" sz="1200" kern="1200" dirty="0">
              <a:solidFill>
                <a:srgbClr val="FFFFFF"/>
              </a:solidFill>
            </a:rPr>
            <a:t>Lorem</a:t>
          </a:r>
          <a:br>
            <a:rPr lang="en-US" sz="1200" kern="1200" dirty="0">
              <a:solidFill>
                <a:srgbClr val="FFFFFF"/>
              </a:solidFill>
            </a:rPr>
          </a:br>
          <a:r>
            <a:rPr lang="en-US" sz="1200" kern="1200" dirty="0">
              <a:solidFill>
                <a:srgbClr val="FFFFFF"/>
              </a:solidFill>
            </a:rPr>
            <a:t>ipsum</a:t>
          </a:r>
        </a:p>
      </dsp:txBody>
      <dsp:txXfrm>
        <a:off x="297180" y="2479886"/>
        <a:ext cx="1828800" cy="1828800"/>
      </dsp:txXfrm>
    </dsp:sp>
    <dsp:sp modelId="{B55C5231-3E17-204C-9BC9-20065CA52065}">
      <dsp:nvSpPr>
        <dsp:cNvPr id="0" name=""/>
        <dsp:cNvSpPr/>
      </dsp:nvSpPr>
      <dsp:spPr>
        <a:xfrm>
          <a:off x="2446019" y="2479886"/>
          <a:ext cx="1828800" cy="1828800"/>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br>
            <a:rPr lang="en-US" sz="1200" kern="1200" dirty="0">
              <a:solidFill>
                <a:srgbClr val="FFFFFF"/>
              </a:solidFill>
            </a:rPr>
          </a:br>
          <a:br>
            <a:rPr lang="en-US" sz="1200" kern="1200" dirty="0">
              <a:solidFill>
                <a:srgbClr val="FFFFFF"/>
              </a:solidFill>
            </a:rPr>
          </a:br>
          <a:br>
            <a:rPr lang="en-US" sz="1200" kern="1200" dirty="0">
              <a:solidFill>
                <a:srgbClr val="FFFFFF"/>
              </a:solidFill>
            </a:rPr>
          </a:br>
          <a:br>
            <a:rPr lang="en-US" sz="1200" kern="1200" dirty="0">
              <a:solidFill>
                <a:srgbClr val="FFFFFF"/>
              </a:solidFill>
            </a:rPr>
          </a:br>
          <a:r>
            <a:rPr lang="en-US" sz="1200" kern="1200" dirty="0">
              <a:solidFill>
                <a:srgbClr val="FFFFFF"/>
              </a:solidFill>
            </a:rPr>
            <a:t>Lorem</a:t>
          </a:r>
          <a:br>
            <a:rPr lang="en-US" sz="1200" kern="1200" dirty="0">
              <a:solidFill>
                <a:srgbClr val="FFFFFF"/>
              </a:solidFill>
            </a:rPr>
          </a:br>
          <a:r>
            <a:rPr lang="en-US" sz="1200" kern="1200" dirty="0">
              <a:solidFill>
                <a:srgbClr val="FFFFFF"/>
              </a:solidFill>
            </a:rPr>
            <a:t>ipsum</a:t>
          </a:r>
        </a:p>
      </dsp:txBody>
      <dsp:txXfrm>
        <a:off x="2446019" y="2479886"/>
        <a:ext cx="1828800" cy="18288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5623FB-5ECA-4AA8-89EC-579CBA35F72A}" type="datetimeFigureOut">
              <a:rPr lang="id-ID" smtClean="0"/>
              <a:t>10/04/2023</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E18333-B75F-48F7-A7D4-75F62A49A070}" type="slidenum">
              <a:rPr lang="id-ID" smtClean="0"/>
              <a:t>‹#›</a:t>
            </a:fld>
            <a:endParaRPr lang="id-ID"/>
          </a:p>
        </p:txBody>
      </p:sp>
    </p:spTree>
    <p:extLst>
      <p:ext uri="{BB962C8B-B14F-4D97-AF65-F5344CB8AC3E}">
        <p14:creationId xmlns:p14="http://schemas.microsoft.com/office/powerpoint/2010/main" val="4233465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A3F3B-FAC1-4131-BBA9-4BEAB2C7DF2F}" type="datetimeFigureOut">
              <a:rPr lang="id-ID" smtClean="0"/>
              <a:t>10/04/2023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85A15-B6B4-4E8F-B208-EB38BDE5E6FF}" type="slidenum">
              <a:rPr lang="id-ID" smtClean="0"/>
              <a:t>‹#›</a:t>
            </a:fld>
            <a:endParaRPr lang="id-ID"/>
          </a:p>
        </p:txBody>
      </p:sp>
    </p:spTree>
    <p:extLst>
      <p:ext uri="{BB962C8B-B14F-4D97-AF65-F5344CB8AC3E}">
        <p14:creationId xmlns:p14="http://schemas.microsoft.com/office/powerpoint/2010/main" val="247682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1</a:t>
            </a:fld>
            <a:endParaRPr lang="id-ID"/>
          </a:p>
        </p:txBody>
      </p:sp>
    </p:spTree>
    <p:extLst>
      <p:ext uri="{BB962C8B-B14F-4D97-AF65-F5344CB8AC3E}">
        <p14:creationId xmlns:p14="http://schemas.microsoft.com/office/powerpoint/2010/main" val="82946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10</a:t>
            </a:fld>
            <a:endParaRPr lang="id-ID"/>
          </a:p>
        </p:txBody>
      </p:sp>
    </p:spTree>
    <p:extLst>
      <p:ext uri="{BB962C8B-B14F-4D97-AF65-F5344CB8AC3E}">
        <p14:creationId xmlns:p14="http://schemas.microsoft.com/office/powerpoint/2010/main" val="260971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11</a:t>
            </a:fld>
            <a:endParaRPr lang="id-ID"/>
          </a:p>
        </p:txBody>
      </p:sp>
    </p:spTree>
    <p:extLst>
      <p:ext uri="{BB962C8B-B14F-4D97-AF65-F5344CB8AC3E}">
        <p14:creationId xmlns:p14="http://schemas.microsoft.com/office/powerpoint/2010/main" val="1070223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12</a:t>
            </a:fld>
            <a:endParaRPr lang="id-ID"/>
          </a:p>
        </p:txBody>
      </p:sp>
    </p:spTree>
    <p:extLst>
      <p:ext uri="{BB962C8B-B14F-4D97-AF65-F5344CB8AC3E}">
        <p14:creationId xmlns:p14="http://schemas.microsoft.com/office/powerpoint/2010/main" val="232725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13</a:t>
            </a:fld>
            <a:endParaRPr lang="id-ID"/>
          </a:p>
        </p:txBody>
      </p:sp>
    </p:spTree>
    <p:extLst>
      <p:ext uri="{BB962C8B-B14F-4D97-AF65-F5344CB8AC3E}">
        <p14:creationId xmlns:p14="http://schemas.microsoft.com/office/powerpoint/2010/main" val="425273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14</a:t>
            </a:fld>
            <a:endParaRPr lang="id-ID"/>
          </a:p>
        </p:txBody>
      </p:sp>
    </p:spTree>
    <p:extLst>
      <p:ext uri="{BB962C8B-B14F-4D97-AF65-F5344CB8AC3E}">
        <p14:creationId xmlns:p14="http://schemas.microsoft.com/office/powerpoint/2010/main" val="1823871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15</a:t>
            </a:fld>
            <a:endParaRPr lang="id-ID"/>
          </a:p>
        </p:txBody>
      </p:sp>
    </p:spTree>
    <p:extLst>
      <p:ext uri="{BB962C8B-B14F-4D97-AF65-F5344CB8AC3E}">
        <p14:creationId xmlns:p14="http://schemas.microsoft.com/office/powerpoint/2010/main" val="1475194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16</a:t>
            </a:fld>
            <a:endParaRPr lang="id-ID"/>
          </a:p>
        </p:txBody>
      </p:sp>
    </p:spTree>
    <p:extLst>
      <p:ext uri="{BB962C8B-B14F-4D97-AF65-F5344CB8AC3E}">
        <p14:creationId xmlns:p14="http://schemas.microsoft.com/office/powerpoint/2010/main" val="1830194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17</a:t>
            </a:fld>
            <a:endParaRPr lang="id-ID"/>
          </a:p>
        </p:txBody>
      </p:sp>
    </p:spTree>
    <p:extLst>
      <p:ext uri="{BB962C8B-B14F-4D97-AF65-F5344CB8AC3E}">
        <p14:creationId xmlns:p14="http://schemas.microsoft.com/office/powerpoint/2010/main" val="973160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18</a:t>
            </a:fld>
            <a:endParaRPr lang="id-ID"/>
          </a:p>
        </p:txBody>
      </p:sp>
    </p:spTree>
    <p:extLst>
      <p:ext uri="{BB962C8B-B14F-4D97-AF65-F5344CB8AC3E}">
        <p14:creationId xmlns:p14="http://schemas.microsoft.com/office/powerpoint/2010/main" val="764789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19</a:t>
            </a:fld>
            <a:endParaRPr lang="id-ID"/>
          </a:p>
        </p:txBody>
      </p:sp>
    </p:spTree>
    <p:extLst>
      <p:ext uri="{BB962C8B-B14F-4D97-AF65-F5344CB8AC3E}">
        <p14:creationId xmlns:p14="http://schemas.microsoft.com/office/powerpoint/2010/main" val="174874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2</a:t>
            </a:fld>
            <a:endParaRPr lang="id-ID"/>
          </a:p>
        </p:txBody>
      </p:sp>
    </p:spTree>
    <p:extLst>
      <p:ext uri="{BB962C8B-B14F-4D97-AF65-F5344CB8AC3E}">
        <p14:creationId xmlns:p14="http://schemas.microsoft.com/office/powerpoint/2010/main" val="3627417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20</a:t>
            </a:fld>
            <a:endParaRPr lang="id-ID"/>
          </a:p>
        </p:txBody>
      </p:sp>
    </p:spTree>
    <p:extLst>
      <p:ext uri="{BB962C8B-B14F-4D97-AF65-F5344CB8AC3E}">
        <p14:creationId xmlns:p14="http://schemas.microsoft.com/office/powerpoint/2010/main" val="2706767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21</a:t>
            </a:fld>
            <a:endParaRPr lang="id-ID"/>
          </a:p>
        </p:txBody>
      </p:sp>
    </p:spTree>
    <p:extLst>
      <p:ext uri="{BB962C8B-B14F-4D97-AF65-F5344CB8AC3E}">
        <p14:creationId xmlns:p14="http://schemas.microsoft.com/office/powerpoint/2010/main" val="3635042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22</a:t>
            </a:fld>
            <a:endParaRPr lang="id-ID"/>
          </a:p>
        </p:txBody>
      </p:sp>
    </p:spTree>
    <p:extLst>
      <p:ext uri="{BB962C8B-B14F-4D97-AF65-F5344CB8AC3E}">
        <p14:creationId xmlns:p14="http://schemas.microsoft.com/office/powerpoint/2010/main" val="1099047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23</a:t>
            </a:fld>
            <a:endParaRPr lang="id-ID"/>
          </a:p>
        </p:txBody>
      </p:sp>
    </p:spTree>
    <p:extLst>
      <p:ext uri="{BB962C8B-B14F-4D97-AF65-F5344CB8AC3E}">
        <p14:creationId xmlns:p14="http://schemas.microsoft.com/office/powerpoint/2010/main" val="1950391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24</a:t>
            </a:fld>
            <a:endParaRPr lang="id-ID"/>
          </a:p>
        </p:txBody>
      </p:sp>
    </p:spTree>
    <p:extLst>
      <p:ext uri="{BB962C8B-B14F-4D97-AF65-F5344CB8AC3E}">
        <p14:creationId xmlns:p14="http://schemas.microsoft.com/office/powerpoint/2010/main" val="1452680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25</a:t>
            </a:fld>
            <a:endParaRPr lang="id-ID"/>
          </a:p>
        </p:txBody>
      </p:sp>
    </p:spTree>
    <p:extLst>
      <p:ext uri="{BB962C8B-B14F-4D97-AF65-F5344CB8AC3E}">
        <p14:creationId xmlns:p14="http://schemas.microsoft.com/office/powerpoint/2010/main" val="3499790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26</a:t>
            </a:fld>
            <a:endParaRPr lang="id-ID"/>
          </a:p>
        </p:txBody>
      </p:sp>
    </p:spTree>
    <p:extLst>
      <p:ext uri="{BB962C8B-B14F-4D97-AF65-F5344CB8AC3E}">
        <p14:creationId xmlns:p14="http://schemas.microsoft.com/office/powerpoint/2010/main" val="1530957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27</a:t>
            </a:fld>
            <a:endParaRPr lang="id-ID"/>
          </a:p>
        </p:txBody>
      </p:sp>
    </p:spTree>
    <p:extLst>
      <p:ext uri="{BB962C8B-B14F-4D97-AF65-F5344CB8AC3E}">
        <p14:creationId xmlns:p14="http://schemas.microsoft.com/office/powerpoint/2010/main" val="2085511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28</a:t>
            </a:fld>
            <a:endParaRPr lang="id-ID"/>
          </a:p>
        </p:txBody>
      </p:sp>
    </p:spTree>
    <p:extLst>
      <p:ext uri="{BB962C8B-B14F-4D97-AF65-F5344CB8AC3E}">
        <p14:creationId xmlns:p14="http://schemas.microsoft.com/office/powerpoint/2010/main" val="3242526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29</a:t>
            </a:fld>
            <a:endParaRPr lang="id-ID"/>
          </a:p>
        </p:txBody>
      </p:sp>
    </p:spTree>
    <p:extLst>
      <p:ext uri="{BB962C8B-B14F-4D97-AF65-F5344CB8AC3E}">
        <p14:creationId xmlns:p14="http://schemas.microsoft.com/office/powerpoint/2010/main" val="273432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3</a:t>
            </a:fld>
            <a:endParaRPr lang="id-ID"/>
          </a:p>
        </p:txBody>
      </p:sp>
    </p:spTree>
    <p:extLst>
      <p:ext uri="{BB962C8B-B14F-4D97-AF65-F5344CB8AC3E}">
        <p14:creationId xmlns:p14="http://schemas.microsoft.com/office/powerpoint/2010/main" val="2757073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30</a:t>
            </a:fld>
            <a:endParaRPr lang="id-ID"/>
          </a:p>
        </p:txBody>
      </p:sp>
    </p:spTree>
    <p:extLst>
      <p:ext uri="{BB962C8B-B14F-4D97-AF65-F5344CB8AC3E}">
        <p14:creationId xmlns:p14="http://schemas.microsoft.com/office/powerpoint/2010/main" val="623899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31</a:t>
            </a:fld>
            <a:endParaRPr lang="id-ID"/>
          </a:p>
        </p:txBody>
      </p:sp>
    </p:spTree>
    <p:extLst>
      <p:ext uri="{BB962C8B-B14F-4D97-AF65-F5344CB8AC3E}">
        <p14:creationId xmlns:p14="http://schemas.microsoft.com/office/powerpoint/2010/main" val="3788340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32</a:t>
            </a:fld>
            <a:endParaRPr lang="id-ID"/>
          </a:p>
        </p:txBody>
      </p:sp>
    </p:spTree>
    <p:extLst>
      <p:ext uri="{BB962C8B-B14F-4D97-AF65-F5344CB8AC3E}">
        <p14:creationId xmlns:p14="http://schemas.microsoft.com/office/powerpoint/2010/main" val="1533006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33</a:t>
            </a:fld>
            <a:endParaRPr lang="id-ID"/>
          </a:p>
        </p:txBody>
      </p:sp>
    </p:spTree>
    <p:extLst>
      <p:ext uri="{BB962C8B-B14F-4D97-AF65-F5344CB8AC3E}">
        <p14:creationId xmlns:p14="http://schemas.microsoft.com/office/powerpoint/2010/main" val="3668429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34</a:t>
            </a:fld>
            <a:endParaRPr lang="id-ID"/>
          </a:p>
        </p:txBody>
      </p:sp>
    </p:spTree>
    <p:extLst>
      <p:ext uri="{BB962C8B-B14F-4D97-AF65-F5344CB8AC3E}">
        <p14:creationId xmlns:p14="http://schemas.microsoft.com/office/powerpoint/2010/main" val="50651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35</a:t>
            </a:fld>
            <a:endParaRPr lang="id-ID"/>
          </a:p>
        </p:txBody>
      </p:sp>
    </p:spTree>
    <p:extLst>
      <p:ext uri="{BB962C8B-B14F-4D97-AF65-F5344CB8AC3E}">
        <p14:creationId xmlns:p14="http://schemas.microsoft.com/office/powerpoint/2010/main" val="1622116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36</a:t>
            </a:fld>
            <a:endParaRPr lang="id-ID"/>
          </a:p>
        </p:txBody>
      </p:sp>
    </p:spTree>
    <p:extLst>
      <p:ext uri="{BB962C8B-B14F-4D97-AF65-F5344CB8AC3E}">
        <p14:creationId xmlns:p14="http://schemas.microsoft.com/office/powerpoint/2010/main" val="1907077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37</a:t>
            </a:fld>
            <a:endParaRPr lang="id-ID"/>
          </a:p>
        </p:txBody>
      </p:sp>
    </p:spTree>
    <p:extLst>
      <p:ext uri="{BB962C8B-B14F-4D97-AF65-F5344CB8AC3E}">
        <p14:creationId xmlns:p14="http://schemas.microsoft.com/office/powerpoint/2010/main" val="3651466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38</a:t>
            </a:fld>
            <a:endParaRPr lang="id-ID"/>
          </a:p>
        </p:txBody>
      </p:sp>
    </p:spTree>
    <p:extLst>
      <p:ext uri="{BB962C8B-B14F-4D97-AF65-F5344CB8AC3E}">
        <p14:creationId xmlns:p14="http://schemas.microsoft.com/office/powerpoint/2010/main" val="956311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39</a:t>
            </a:fld>
            <a:endParaRPr lang="id-ID"/>
          </a:p>
        </p:txBody>
      </p:sp>
    </p:spTree>
    <p:extLst>
      <p:ext uri="{BB962C8B-B14F-4D97-AF65-F5344CB8AC3E}">
        <p14:creationId xmlns:p14="http://schemas.microsoft.com/office/powerpoint/2010/main" val="397091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4</a:t>
            </a:fld>
            <a:endParaRPr lang="id-ID"/>
          </a:p>
        </p:txBody>
      </p:sp>
    </p:spTree>
    <p:extLst>
      <p:ext uri="{BB962C8B-B14F-4D97-AF65-F5344CB8AC3E}">
        <p14:creationId xmlns:p14="http://schemas.microsoft.com/office/powerpoint/2010/main" val="26100924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40</a:t>
            </a:fld>
            <a:endParaRPr lang="id-ID"/>
          </a:p>
        </p:txBody>
      </p:sp>
    </p:spTree>
    <p:extLst>
      <p:ext uri="{BB962C8B-B14F-4D97-AF65-F5344CB8AC3E}">
        <p14:creationId xmlns:p14="http://schemas.microsoft.com/office/powerpoint/2010/main" val="33474645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41</a:t>
            </a:fld>
            <a:endParaRPr lang="id-ID"/>
          </a:p>
        </p:txBody>
      </p:sp>
    </p:spTree>
    <p:extLst>
      <p:ext uri="{BB962C8B-B14F-4D97-AF65-F5344CB8AC3E}">
        <p14:creationId xmlns:p14="http://schemas.microsoft.com/office/powerpoint/2010/main" val="2654330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42</a:t>
            </a:fld>
            <a:endParaRPr lang="id-ID"/>
          </a:p>
        </p:txBody>
      </p:sp>
    </p:spTree>
    <p:extLst>
      <p:ext uri="{BB962C8B-B14F-4D97-AF65-F5344CB8AC3E}">
        <p14:creationId xmlns:p14="http://schemas.microsoft.com/office/powerpoint/2010/main" val="11814295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43</a:t>
            </a:fld>
            <a:endParaRPr lang="id-ID"/>
          </a:p>
        </p:txBody>
      </p:sp>
    </p:spTree>
    <p:extLst>
      <p:ext uri="{BB962C8B-B14F-4D97-AF65-F5344CB8AC3E}">
        <p14:creationId xmlns:p14="http://schemas.microsoft.com/office/powerpoint/2010/main" val="2639771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44</a:t>
            </a:fld>
            <a:endParaRPr lang="id-ID"/>
          </a:p>
        </p:txBody>
      </p:sp>
    </p:spTree>
    <p:extLst>
      <p:ext uri="{BB962C8B-B14F-4D97-AF65-F5344CB8AC3E}">
        <p14:creationId xmlns:p14="http://schemas.microsoft.com/office/powerpoint/2010/main" val="246468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45</a:t>
            </a:fld>
            <a:endParaRPr lang="id-ID"/>
          </a:p>
        </p:txBody>
      </p:sp>
    </p:spTree>
    <p:extLst>
      <p:ext uri="{BB962C8B-B14F-4D97-AF65-F5344CB8AC3E}">
        <p14:creationId xmlns:p14="http://schemas.microsoft.com/office/powerpoint/2010/main" val="2166567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46</a:t>
            </a:fld>
            <a:endParaRPr lang="id-ID"/>
          </a:p>
        </p:txBody>
      </p:sp>
    </p:spTree>
    <p:extLst>
      <p:ext uri="{BB962C8B-B14F-4D97-AF65-F5344CB8AC3E}">
        <p14:creationId xmlns:p14="http://schemas.microsoft.com/office/powerpoint/2010/main" val="8360354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47</a:t>
            </a:fld>
            <a:endParaRPr lang="id-ID"/>
          </a:p>
        </p:txBody>
      </p:sp>
    </p:spTree>
    <p:extLst>
      <p:ext uri="{BB962C8B-B14F-4D97-AF65-F5344CB8AC3E}">
        <p14:creationId xmlns:p14="http://schemas.microsoft.com/office/powerpoint/2010/main" val="3944777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48</a:t>
            </a:fld>
            <a:endParaRPr lang="id-ID"/>
          </a:p>
        </p:txBody>
      </p:sp>
    </p:spTree>
    <p:extLst>
      <p:ext uri="{BB962C8B-B14F-4D97-AF65-F5344CB8AC3E}">
        <p14:creationId xmlns:p14="http://schemas.microsoft.com/office/powerpoint/2010/main" val="26573206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49</a:t>
            </a:fld>
            <a:endParaRPr lang="id-ID"/>
          </a:p>
        </p:txBody>
      </p:sp>
    </p:spTree>
    <p:extLst>
      <p:ext uri="{BB962C8B-B14F-4D97-AF65-F5344CB8AC3E}">
        <p14:creationId xmlns:p14="http://schemas.microsoft.com/office/powerpoint/2010/main" val="128779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5</a:t>
            </a:fld>
            <a:endParaRPr lang="id-ID"/>
          </a:p>
        </p:txBody>
      </p:sp>
    </p:spTree>
    <p:extLst>
      <p:ext uri="{BB962C8B-B14F-4D97-AF65-F5344CB8AC3E}">
        <p14:creationId xmlns:p14="http://schemas.microsoft.com/office/powerpoint/2010/main" val="16540267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50</a:t>
            </a:fld>
            <a:endParaRPr lang="id-ID"/>
          </a:p>
        </p:txBody>
      </p:sp>
    </p:spTree>
    <p:extLst>
      <p:ext uri="{BB962C8B-B14F-4D97-AF65-F5344CB8AC3E}">
        <p14:creationId xmlns:p14="http://schemas.microsoft.com/office/powerpoint/2010/main" val="3631942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51</a:t>
            </a:fld>
            <a:endParaRPr lang="id-ID"/>
          </a:p>
        </p:txBody>
      </p:sp>
    </p:spTree>
    <p:extLst>
      <p:ext uri="{BB962C8B-B14F-4D97-AF65-F5344CB8AC3E}">
        <p14:creationId xmlns:p14="http://schemas.microsoft.com/office/powerpoint/2010/main" val="35188106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52</a:t>
            </a:fld>
            <a:endParaRPr lang="id-ID"/>
          </a:p>
        </p:txBody>
      </p:sp>
    </p:spTree>
    <p:extLst>
      <p:ext uri="{BB962C8B-B14F-4D97-AF65-F5344CB8AC3E}">
        <p14:creationId xmlns:p14="http://schemas.microsoft.com/office/powerpoint/2010/main" val="4021480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53</a:t>
            </a:fld>
            <a:endParaRPr lang="id-ID"/>
          </a:p>
        </p:txBody>
      </p:sp>
    </p:spTree>
    <p:extLst>
      <p:ext uri="{BB962C8B-B14F-4D97-AF65-F5344CB8AC3E}">
        <p14:creationId xmlns:p14="http://schemas.microsoft.com/office/powerpoint/2010/main" val="20007212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54</a:t>
            </a:fld>
            <a:endParaRPr lang="id-ID"/>
          </a:p>
        </p:txBody>
      </p:sp>
    </p:spTree>
    <p:extLst>
      <p:ext uri="{BB962C8B-B14F-4D97-AF65-F5344CB8AC3E}">
        <p14:creationId xmlns:p14="http://schemas.microsoft.com/office/powerpoint/2010/main" val="9081858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55</a:t>
            </a:fld>
            <a:endParaRPr lang="id-ID"/>
          </a:p>
        </p:txBody>
      </p:sp>
    </p:spTree>
    <p:extLst>
      <p:ext uri="{BB962C8B-B14F-4D97-AF65-F5344CB8AC3E}">
        <p14:creationId xmlns:p14="http://schemas.microsoft.com/office/powerpoint/2010/main" val="31448739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56</a:t>
            </a:fld>
            <a:endParaRPr lang="id-ID"/>
          </a:p>
        </p:txBody>
      </p:sp>
    </p:spTree>
    <p:extLst>
      <p:ext uri="{BB962C8B-B14F-4D97-AF65-F5344CB8AC3E}">
        <p14:creationId xmlns:p14="http://schemas.microsoft.com/office/powerpoint/2010/main" val="32988155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57</a:t>
            </a:fld>
            <a:endParaRPr lang="id-ID"/>
          </a:p>
        </p:txBody>
      </p:sp>
    </p:spTree>
    <p:extLst>
      <p:ext uri="{BB962C8B-B14F-4D97-AF65-F5344CB8AC3E}">
        <p14:creationId xmlns:p14="http://schemas.microsoft.com/office/powerpoint/2010/main" val="5017346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58</a:t>
            </a:fld>
            <a:endParaRPr lang="id-ID"/>
          </a:p>
        </p:txBody>
      </p:sp>
    </p:spTree>
    <p:extLst>
      <p:ext uri="{BB962C8B-B14F-4D97-AF65-F5344CB8AC3E}">
        <p14:creationId xmlns:p14="http://schemas.microsoft.com/office/powerpoint/2010/main" val="40744909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59</a:t>
            </a:fld>
            <a:endParaRPr lang="id-ID"/>
          </a:p>
        </p:txBody>
      </p:sp>
    </p:spTree>
    <p:extLst>
      <p:ext uri="{BB962C8B-B14F-4D97-AF65-F5344CB8AC3E}">
        <p14:creationId xmlns:p14="http://schemas.microsoft.com/office/powerpoint/2010/main" val="249640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6</a:t>
            </a:fld>
            <a:endParaRPr lang="id-ID"/>
          </a:p>
        </p:txBody>
      </p:sp>
    </p:spTree>
    <p:extLst>
      <p:ext uri="{BB962C8B-B14F-4D97-AF65-F5344CB8AC3E}">
        <p14:creationId xmlns:p14="http://schemas.microsoft.com/office/powerpoint/2010/main" val="99371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7</a:t>
            </a:fld>
            <a:endParaRPr lang="id-ID"/>
          </a:p>
        </p:txBody>
      </p:sp>
    </p:spTree>
    <p:extLst>
      <p:ext uri="{BB962C8B-B14F-4D97-AF65-F5344CB8AC3E}">
        <p14:creationId xmlns:p14="http://schemas.microsoft.com/office/powerpoint/2010/main" val="289676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8</a:t>
            </a:fld>
            <a:endParaRPr lang="id-ID"/>
          </a:p>
        </p:txBody>
      </p:sp>
    </p:spTree>
    <p:extLst>
      <p:ext uri="{BB962C8B-B14F-4D97-AF65-F5344CB8AC3E}">
        <p14:creationId xmlns:p14="http://schemas.microsoft.com/office/powerpoint/2010/main" val="4015442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5A15-B6B4-4E8F-B208-EB38BDE5E6FF}" type="slidenum">
              <a:rPr lang="id-ID" smtClean="0"/>
              <a:t>9</a:t>
            </a:fld>
            <a:endParaRPr lang="id-ID"/>
          </a:p>
        </p:txBody>
      </p:sp>
    </p:spTree>
    <p:extLst>
      <p:ext uri="{BB962C8B-B14F-4D97-AF65-F5344CB8AC3E}">
        <p14:creationId xmlns:p14="http://schemas.microsoft.com/office/powerpoint/2010/main" val="166222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Picture Placeholder 5"/>
          <p:cNvSpPr>
            <a:spLocks noGrp="1"/>
          </p:cNvSpPr>
          <p:nvPr>
            <p:ph type="pic" sz="quarter" idx="10"/>
          </p:nvPr>
        </p:nvSpPr>
        <p:spPr>
          <a:xfrm>
            <a:off x="0" y="2160103"/>
            <a:ext cx="12192000" cy="2623932"/>
          </a:xfrm>
        </p:spPr>
        <p:txBody>
          <a:bodyPr/>
          <a:lstStyle/>
          <a:p>
            <a:endParaRPr lang="id-ID"/>
          </a:p>
        </p:txBody>
      </p:sp>
    </p:spTree>
    <p:extLst>
      <p:ext uri="{BB962C8B-B14F-4D97-AF65-F5344CB8AC3E}">
        <p14:creationId xmlns:p14="http://schemas.microsoft.com/office/powerpoint/2010/main" val="371626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ortfolio 2">
    <p:spTree>
      <p:nvGrpSpPr>
        <p:cNvPr id="1" name=""/>
        <p:cNvGrpSpPr/>
        <p:nvPr/>
      </p:nvGrpSpPr>
      <p:grpSpPr>
        <a:xfrm>
          <a:off x="0" y="0"/>
          <a:ext cx="0" cy="0"/>
          <a:chOff x="0" y="0"/>
          <a:chExt cx="0" cy="0"/>
        </a:xfrm>
      </p:grpSpPr>
      <p:sp>
        <p:nvSpPr>
          <p:cNvPr id="19" name="Picture Placeholder 2"/>
          <p:cNvSpPr>
            <a:spLocks noGrp="1"/>
          </p:cNvSpPr>
          <p:nvPr>
            <p:ph type="pic" sz="quarter" idx="12" hasCustomPrompt="1"/>
          </p:nvPr>
        </p:nvSpPr>
        <p:spPr>
          <a:xfrm>
            <a:off x="682487" y="1659796"/>
            <a:ext cx="2998936" cy="4461170"/>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3" name="Picture Placeholder 2"/>
          <p:cNvSpPr>
            <a:spLocks noGrp="1"/>
          </p:cNvSpPr>
          <p:nvPr>
            <p:ph type="pic" sz="quarter" idx="13" hasCustomPrompt="1"/>
          </p:nvPr>
        </p:nvSpPr>
        <p:spPr>
          <a:xfrm>
            <a:off x="3900762" y="1659795"/>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4" name="Picture Placeholder 2"/>
          <p:cNvSpPr>
            <a:spLocks noGrp="1"/>
          </p:cNvSpPr>
          <p:nvPr>
            <p:ph type="pic" sz="quarter" idx="14" hasCustomPrompt="1"/>
          </p:nvPr>
        </p:nvSpPr>
        <p:spPr>
          <a:xfrm>
            <a:off x="6454909" y="1659795"/>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5" name="Picture Placeholder 2"/>
          <p:cNvSpPr>
            <a:spLocks noGrp="1"/>
          </p:cNvSpPr>
          <p:nvPr>
            <p:ph type="pic" sz="quarter" idx="15" hasCustomPrompt="1"/>
          </p:nvPr>
        </p:nvSpPr>
        <p:spPr>
          <a:xfrm>
            <a:off x="9009056" y="1659795"/>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7" name="Picture Placeholder 2"/>
          <p:cNvSpPr>
            <a:spLocks noGrp="1"/>
          </p:cNvSpPr>
          <p:nvPr>
            <p:ph type="pic" sz="quarter" idx="16" hasCustomPrompt="1"/>
          </p:nvPr>
        </p:nvSpPr>
        <p:spPr>
          <a:xfrm>
            <a:off x="3900762" y="3924379"/>
            <a:ext cx="7443101"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TextBox 19"/>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21" name="Oval 20"/>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98810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ortfolio 3">
    <p:spTree>
      <p:nvGrpSpPr>
        <p:cNvPr id="1" name=""/>
        <p:cNvGrpSpPr/>
        <p:nvPr/>
      </p:nvGrpSpPr>
      <p:grpSpPr>
        <a:xfrm>
          <a:off x="0" y="0"/>
          <a:ext cx="0" cy="0"/>
          <a:chOff x="0" y="0"/>
          <a:chExt cx="0" cy="0"/>
        </a:xfrm>
      </p:grpSpPr>
      <p:sp>
        <p:nvSpPr>
          <p:cNvPr id="18" name="TextBox 17"/>
          <p:cNvSpPr txBox="1"/>
          <p:nvPr userDrawn="1"/>
        </p:nvSpPr>
        <p:spPr>
          <a:xfrm>
            <a:off x="11286889" y="489759"/>
            <a:ext cx="649356" cy="307777"/>
          </a:xfrm>
          <a:prstGeom prst="rect">
            <a:avLst/>
          </a:prstGeom>
          <a:noFill/>
        </p:spPr>
        <p:txBody>
          <a:bodyPr wrap="square" rtlCol="0">
            <a:spAutoFit/>
          </a:bodyPr>
          <a:lstStyle/>
          <a:p>
            <a:pPr algn="ctr"/>
            <a:fld id="{49B9A1CC-CF23-404A-A754-6B4803B2A082}" type="slidenum">
              <a:rPr lang="id-ID" sz="1400" smtClean="0">
                <a:solidFill>
                  <a:schemeClr val="bg2">
                    <a:lumMod val="65000"/>
                  </a:schemeClr>
                </a:solidFill>
              </a:rPr>
              <a:t>‹#›</a:t>
            </a:fld>
            <a:endParaRPr lang="id-ID" sz="1400">
              <a:solidFill>
                <a:schemeClr val="bg2">
                  <a:lumMod val="65000"/>
                </a:schemeClr>
              </a:solidFill>
            </a:endParaRPr>
          </a:p>
        </p:txBody>
      </p:sp>
      <p:sp>
        <p:nvSpPr>
          <p:cNvPr id="3" name="Oval 2"/>
          <p:cNvSpPr/>
          <p:nvPr userDrawn="1"/>
        </p:nvSpPr>
        <p:spPr>
          <a:xfrm>
            <a:off x="11395567" y="432675"/>
            <a:ext cx="432000" cy="4320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Picture Placeholder 2"/>
          <p:cNvSpPr>
            <a:spLocks noGrp="1"/>
          </p:cNvSpPr>
          <p:nvPr>
            <p:ph type="pic" sz="quarter" idx="13" hasCustomPrompt="1"/>
          </p:nvPr>
        </p:nvSpPr>
        <p:spPr>
          <a:xfrm>
            <a:off x="8571894" y="400169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1" name="Picture Placeholder 2"/>
          <p:cNvSpPr>
            <a:spLocks noGrp="1"/>
          </p:cNvSpPr>
          <p:nvPr>
            <p:ph type="pic" sz="quarter" idx="14" hasCustomPrompt="1"/>
          </p:nvPr>
        </p:nvSpPr>
        <p:spPr>
          <a:xfrm>
            <a:off x="8571893" y="1873524"/>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2" name="Picture Placeholder 2"/>
          <p:cNvSpPr>
            <a:spLocks noGrp="1"/>
          </p:cNvSpPr>
          <p:nvPr>
            <p:ph type="pic" sz="quarter" idx="15" hasCustomPrompt="1"/>
          </p:nvPr>
        </p:nvSpPr>
        <p:spPr>
          <a:xfrm flipH="1">
            <a:off x="1318593" y="4001697"/>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6" name="Picture Placeholder 2"/>
          <p:cNvSpPr>
            <a:spLocks noGrp="1"/>
          </p:cNvSpPr>
          <p:nvPr>
            <p:ph type="pic" sz="quarter" idx="16" hasCustomPrompt="1"/>
          </p:nvPr>
        </p:nvSpPr>
        <p:spPr>
          <a:xfrm flipH="1">
            <a:off x="1318592" y="1848714"/>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3958368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portfolio 4">
    <p:spTree>
      <p:nvGrpSpPr>
        <p:cNvPr id="1" name=""/>
        <p:cNvGrpSpPr/>
        <p:nvPr/>
      </p:nvGrpSpPr>
      <p:grpSpPr>
        <a:xfrm>
          <a:off x="0" y="0"/>
          <a:ext cx="0" cy="0"/>
          <a:chOff x="0" y="0"/>
          <a:chExt cx="0" cy="0"/>
        </a:xfrm>
      </p:grpSpPr>
      <p:sp>
        <p:nvSpPr>
          <p:cNvPr id="19" name="Picture Placeholder 2"/>
          <p:cNvSpPr>
            <a:spLocks noGrp="1"/>
          </p:cNvSpPr>
          <p:nvPr>
            <p:ph type="pic" sz="quarter" idx="13" hasCustomPrompt="1"/>
          </p:nvPr>
        </p:nvSpPr>
        <p:spPr>
          <a:xfrm>
            <a:off x="4219887" y="1816365"/>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3" name="Picture Placeholder 2"/>
          <p:cNvSpPr>
            <a:spLocks noGrp="1"/>
          </p:cNvSpPr>
          <p:nvPr>
            <p:ph type="pic" sz="quarter" idx="14" hasCustomPrompt="1"/>
          </p:nvPr>
        </p:nvSpPr>
        <p:spPr>
          <a:xfrm>
            <a:off x="9440069" y="1816365"/>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4" name="Picture Placeholder 2"/>
          <p:cNvSpPr>
            <a:spLocks noGrp="1"/>
          </p:cNvSpPr>
          <p:nvPr>
            <p:ph type="pic" sz="quarter" idx="15" hasCustomPrompt="1"/>
          </p:nvPr>
        </p:nvSpPr>
        <p:spPr>
          <a:xfrm flipH="1">
            <a:off x="1141021" y="4061854"/>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5" name="Picture Placeholder 2"/>
          <p:cNvSpPr>
            <a:spLocks noGrp="1"/>
          </p:cNvSpPr>
          <p:nvPr>
            <p:ph type="pic" sz="quarter" idx="16" hasCustomPrompt="1"/>
          </p:nvPr>
        </p:nvSpPr>
        <p:spPr>
          <a:xfrm flipH="1">
            <a:off x="6361203" y="4061854"/>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TextBox 19"/>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21" name="Oval 20"/>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60422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ortfolio 5">
    <p:spTree>
      <p:nvGrpSpPr>
        <p:cNvPr id="1" name=""/>
        <p:cNvGrpSpPr/>
        <p:nvPr/>
      </p:nvGrpSpPr>
      <p:grpSpPr>
        <a:xfrm>
          <a:off x="0" y="0"/>
          <a:ext cx="0" cy="0"/>
          <a:chOff x="0" y="0"/>
          <a:chExt cx="0" cy="0"/>
        </a:xfrm>
      </p:grpSpPr>
      <p:sp>
        <p:nvSpPr>
          <p:cNvPr id="20" name="Picture Placeholder 2"/>
          <p:cNvSpPr>
            <a:spLocks noGrp="1"/>
          </p:cNvSpPr>
          <p:nvPr>
            <p:ph type="pic" sz="quarter" idx="19"/>
          </p:nvPr>
        </p:nvSpPr>
        <p:spPr>
          <a:xfrm>
            <a:off x="0" y="2212975"/>
            <a:ext cx="3037024" cy="2438400"/>
          </a:xfrm>
          <a:prstGeom prst="rect">
            <a:avLst/>
          </a:prstGeom>
        </p:spPr>
        <p:txBody>
          <a:bodyPr/>
          <a:lstStyle/>
          <a:p>
            <a:endParaRPr lang="id-ID"/>
          </a:p>
        </p:txBody>
      </p:sp>
      <p:sp>
        <p:nvSpPr>
          <p:cNvPr id="21" name="Picture Placeholder 2"/>
          <p:cNvSpPr>
            <a:spLocks noGrp="1"/>
          </p:cNvSpPr>
          <p:nvPr>
            <p:ph type="pic" sz="quarter" idx="20"/>
          </p:nvPr>
        </p:nvSpPr>
        <p:spPr>
          <a:xfrm>
            <a:off x="3047585" y="2212975"/>
            <a:ext cx="2991886" cy="2438400"/>
          </a:xfrm>
          <a:prstGeom prst="rect">
            <a:avLst/>
          </a:prstGeom>
        </p:spPr>
        <p:txBody>
          <a:bodyPr/>
          <a:lstStyle/>
          <a:p>
            <a:endParaRPr lang="id-ID"/>
          </a:p>
        </p:txBody>
      </p:sp>
      <p:sp>
        <p:nvSpPr>
          <p:cNvPr id="22" name="Picture Placeholder 2"/>
          <p:cNvSpPr>
            <a:spLocks noGrp="1"/>
          </p:cNvSpPr>
          <p:nvPr>
            <p:ph type="pic" sz="quarter" idx="21"/>
          </p:nvPr>
        </p:nvSpPr>
        <p:spPr>
          <a:xfrm>
            <a:off x="6063284" y="2212975"/>
            <a:ext cx="3100594" cy="2438400"/>
          </a:xfrm>
          <a:prstGeom prst="rect">
            <a:avLst/>
          </a:prstGeom>
        </p:spPr>
        <p:txBody>
          <a:bodyPr/>
          <a:lstStyle/>
          <a:p>
            <a:endParaRPr lang="id-ID"/>
          </a:p>
        </p:txBody>
      </p:sp>
      <p:sp>
        <p:nvSpPr>
          <p:cNvPr id="26" name="Picture Placeholder 2"/>
          <p:cNvSpPr>
            <a:spLocks noGrp="1"/>
          </p:cNvSpPr>
          <p:nvPr>
            <p:ph type="pic" sz="quarter" idx="22"/>
          </p:nvPr>
        </p:nvSpPr>
        <p:spPr>
          <a:xfrm>
            <a:off x="9163878" y="2212975"/>
            <a:ext cx="3028122" cy="2438400"/>
          </a:xfrm>
          <a:prstGeom prst="rect">
            <a:avLst/>
          </a:prstGeom>
        </p:spPr>
        <p:txBody>
          <a:bodyPr/>
          <a:lstStyle/>
          <a:p>
            <a:endParaRPr lang="id-ID"/>
          </a:p>
        </p:txBody>
      </p:sp>
      <p:sp>
        <p:nvSpPr>
          <p:cNvPr id="19" name="TextBox 18"/>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23" name="Oval 22"/>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8038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portfolio 4 full">
    <p:spTree>
      <p:nvGrpSpPr>
        <p:cNvPr id="1" name=""/>
        <p:cNvGrpSpPr/>
        <p:nvPr/>
      </p:nvGrpSpPr>
      <p:grpSpPr>
        <a:xfrm>
          <a:off x="0" y="0"/>
          <a:ext cx="0" cy="0"/>
          <a:chOff x="0" y="0"/>
          <a:chExt cx="0" cy="0"/>
        </a:xfrm>
      </p:grpSpPr>
      <p:sp>
        <p:nvSpPr>
          <p:cNvPr id="20" name="Picture Placeholder 2"/>
          <p:cNvSpPr>
            <a:spLocks noGrp="1"/>
          </p:cNvSpPr>
          <p:nvPr>
            <p:ph type="pic" sz="quarter" idx="19"/>
          </p:nvPr>
        </p:nvSpPr>
        <p:spPr>
          <a:xfrm>
            <a:off x="0" y="1"/>
            <a:ext cx="3037024" cy="3472070"/>
          </a:xfrm>
          <a:prstGeom prst="rect">
            <a:avLst/>
          </a:prstGeom>
        </p:spPr>
        <p:txBody>
          <a:bodyPr/>
          <a:lstStyle/>
          <a:p>
            <a:endParaRPr lang="id-ID"/>
          </a:p>
        </p:txBody>
      </p:sp>
      <p:sp>
        <p:nvSpPr>
          <p:cNvPr id="21" name="Picture Placeholder 2"/>
          <p:cNvSpPr>
            <a:spLocks noGrp="1"/>
          </p:cNvSpPr>
          <p:nvPr>
            <p:ph type="pic" sz="quarter" idx="20"/>
          </p:nvPr>
        </p:nvSpPr>
        <p:spPr>
          <a:xfrm>
            <a:off x="3047584" y="0"/>
            <a:ext cx="2991887" cy="3472071"/>
          </a:xfrm>
          <a:prstGeom prst="rect">
            <a:avLst/>
          </a:prstGeom>
        </p:spPr>
        <p:txBody>
          <a:bodyPr/>
          <a:lstStyle/>
          <a:p>
            <a:endParaRPr lang="id-ID"/>
          </a:p>
        </p:txBody>
      </p:sp>
      <p:sp>
        <p:nvSpPr>
          <p:cNvPr id="22" name="Picture Placeholder 2"/>
          <p:cNvSpPr>
            <a:spLocks noGrp="1"/>
          </p:cNvSpPr>
          <p:nvPr>
            <p:ph type="pic" sz="quarter" idx="21"/>
          </p:nvPr>
        </p:nvSpPr>
        <p:spPr>
          <a:xfrm>
            <a:off x="6063284" y="0"/>
            <a:ext cx="3100594" cy="3472071"/>
          </a:xfrm>
          <a:prstGeom prst="rect">
            <a:avLst/>
          </a:prstGeom>
        </p:spPr>
        <p:txBody>
          <a:bodyPr/>
          <a:lstStyle/>
          <a:p>
            <a:endParaRPr lang="id-ID"/>
          </a:p>
        </p:txBody>
      </p:sp>
      <p:sp>
        <p:nvSpPr>
          <p:cNvPr id="26" name="Picture Placeholder 2"/>
          <p:cNvSpPr>
            <a:spLocks noGrp="1"/>
          </p:cNvSpPr>
          <p:nvPr>
            <p:ph type="pic" sz="quarter" idx="22"/>
          </p:nvPr>
        </p:nvSpPr>
        <p:spPr>
          <a:xfrm>
            <a:off x="9187690" y="0"/>
            <a:ext cx="3004309" cy="3472071"/>
          </a:xfrm>
          <a:prstGeom prst="rect">
            <a:avLst/>
          </a:prstGeom>
        </p:spPr>
        <p:txBody>
          <a:bodyPr/>
          <a:lstStyle/>
          <a:p>
            <a:endParaRPr lang="id-ID"/>
          </a:p>
        </p:txBody>
      </p:sp>
    </p:spTree>
    <p:extLst>
      <p:ext uri="{BB962C8B-B14F-4D97-AF65-F5344CB8AC3E}">
        <p14:creationId xmlns:p14="http://schemas.microsoft.com/office/powerpoint/2010/main" val="2821419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portfolio 7">
    <p:spTree>
      <p:nvGrpSpPr>
        <p:cNvPr id="1" name=""/>
        <p:cNvGrpSpPr/>
        <p:nvPr/>
      </p:nvGrpSpPr>
      <p:grpSpPr>
        <a:xfrm>
          <a:off x="0" y="0"/>
          <a:ext cx="0" cy="0"/>
          <a:chOff x="0" y="0"/>
          <a:chExt cx="0" cy="0"/>
        </a:xfrm>
      </p:grpSpPr>
      <p:sp>
        <p:nvSpPr>
          <p:cNvPr id="19" name="Picture Placeholder 4"/>
          <p:cNvSpPr>
            <a:spLocks noGrp="1"/>
          </p:cNvSpPr>
          <p:nvPr>
            <p:ph type="pic" sz="quarter" idx="10"/>
          </p:nvPr>
        </p:nvSpPr>
        <p:spPr>
          <a:xfrm>
            <a:off x="10177670" y="304800"/>
            <a:ext cx="1749287" cy="6321287"/>
          </a:xfrm>
        </p:spPr>
        <p:txBody>
          <a:bodyPr/>
          <a:lstStyle/>
          <a:p>
            <a:endParaRPr lang="id-ID"/>
          </a:p>
        </p:txBody>
      </p:sp>
      <p:sp>
        <p:nvSpPr>
          <p:cNvPr id="23" name="Picture Placeholder 4"/>
          <p:cNvSpPr>
            <a:spLocks noGrp="1"/>
          </p:cNvSpPr>
          <p:nvPr>
            <p:ph type="pic" sz="quarter" idx="11"/>
          </p:nvPr>
        </p:nvSpPr>
        <p:spPr>
          <a:xfrm>
            <a:off x="8256104" y="302331"/>
            <a:ext cx="1749287" cy="6321287"/>
          </a:xfrm>
        </p:spPr>
        <p:txBody>
          <a:bodyPr/>
          <a:lstStyle/>
          <a:p>
            <a:endParaRPr lang="id-ID"/>
          </a:p>
        </p:txBody>
      </p:sp>
      <p:sp>
        <p:nvSpPr>
          <p:cNvPr id="24" name="Picture Placeholder 4"/>
          <p:cNvSpPr>
            <a:spLocks noGrp="1"/>
          </p:cNvSpPr>
          <p:nvPr>
            <p:ph type="pic" sz="quarter" idx="12"/>
          </p:nvPr>
        </p:nvSpPr>
        <p:spPr>
          <a:xfrm>
            <a:off x="6334538" y="302330"/>
            <a:ext cx="1749287" cy="6321287"/>
          </a:xfrm>
        </p:spPr>
        <p:txBody>
          <a:bodyPr/>
          <a:lstStyle/>
          <a:p>
            <a:endParaRPr lang="id-ID"/>
          </a:p>
        </p:txBody>
      </p:sp>
    </p:spTree>
    <p:extLst>
      <p:ext uri="{BB962C8B-B14F-4D97-AF65-F5344CB8AC3E}">
        <p14:creationId xmlns:p14="http://schemas.microsoft.com/office/powerpoint/2010/main" val="3891269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portfolio dia">
    <p:spTree>
      <p:nvGrpSpPr>
        <p:cNvPr id="1" name=""/>
        <p:cNvGrpSpPr/>
        <p:nvPr/>
      </p:nvGrpSpPr>
      <p:grpSpPr>
        <a:xfrm>
          <a:off x="0" y="0"/>
          <a:ext cx="0" cy="0"/>
          <a:chOff x="0" y="0"/>
          <a:chExt cx="0" cy="0"/>
        </a:xfrm>
      </p:grpSpPr>
      <p:sp>
        <p:nvSpPr>
          <p:cNvPr id="16" name="Picture Placeholder 13"/>
          <p:cNvSpPr>
            <a:spLocks noGrp="1"/>
          </p:cNvSpPr>
          <p:nvPr>
            <p:ph type="pic" sz="quarter" idx="32" hasCustomPrompt="1"/>
          </p:nvPr>
        </p:nvSpPr>
        <p:spPr>
          <a:xfrm flipH="1">
            <a:off x="-1567350" y="-543339"/>
            <a:ext cx="4683926" cy="3816626"/>
          </a:xfrm>
          <a:custGeom>
            <a:avLst/>
            <a:gdLst>
              <a:gd name="connsiteX0" fmla="*/ 7187484 w 8328384"/>
              <a:gd name="connsiteY0" fmla="*/ 3202389 h 4794329"/>
              <a:gd name="connsiteX1" fmla="*/ 7336349 w 8328384"/>
              <a:gd name="connsiteY1" fmla="*/ 3264051 h 4794329"/>
              <a:gd name="connsiteX2" fmla="*/ 7336349 w 8328384"/>
              <a:gd name="connsiteY2" fmla="*/ 3561781 h 4794329"/>
              <a:gd name="connsiteX3" fmla="*/ 6675910 w 8328384"/>
              <a:gd name="connsiteY3" fmla="*/ 4222219 h 4794329"/>
              <a:gd name="connsiteX4" fmla="*/ 6378180 w 8328384"/>
              <a:gd name="connsiteY4" fmla="*/ 4222219 h 4794329"/>
              <a:gd name="connsiteX5" fmla="*/ 6378181 w 8328384"/>
              <a:gd name="connsiteY5" fmla="*/ 4222219 h 4794329"/>
              <a:gd name="connsiteX6" fmla="*/ 6378181 w 8328384"/>
              <a:gd name="connsiteY6" fmla="*/ 3924488 h 4794329"/>
              <a:gd name="connsiteX7" fmla="*/ 7038619 w 8328384"/>
              <a:gd name="connsiteY7" fmla="*/ 3264051 h 4794329"/>
              <a:gd name="connsiteX8" fmla="*/ 7187484 w 8328384"/>
              <a:gd name="connsiteY8" fmla="*/ 3202389 h 4794329"/>
              <a:gd name="connsiteX9" fmla="*/ 7154253 w 8328384"/>
              <a:gd name="connsiteY9" fmla="*/ 1896653 h 4794329"/>
              <a:gd name="connsiteX10" fmla="*/ 7303118 w 8328384"/>
              <a:gd name="connsiteY10" fmla="*/ 1958315 h 4794329"/>
              <a:gd name="connsiteX11" fmla="*/ 7303118 w 8328384"/>
              <a:gd name="connsiteY11" fmla="*/ 2256046 h 4794329"/>
              <a:gd name="connsiteX12" fmla="*/ 4826495 w 8328384"/>
              <a:gd name="connsiteY12" fmla="*/ 4732667 h 4794329"/>
              <a:gd name="connsiteX13" fmla="*/ 4528765 w 8328384"/>
              <a:gd name="connsiteY13" fmla="*/ 4732667 h 4794329"/>
              <a:gd name="connsiteX14" fmla="*/ 4528767 w 8328384"/>
              <a:gd name="connsiteY14" fmla="*/ 4732667 h 4794329"/>
              <a:gd name="connsiteX15" fmla="*/ 4528767 w 8328384"/>
              <a:gd name="connsiteY15" fmla="*/ 4434937 h 4794329"/>
              <a:gd name="connsiteX16" fmla="*/ 7005388 w 8328384"/>
              <a:gd name="connsiteY16" fmla="*/ 1958315 h 4794329"/>
              <a:gd name="connsiteX17" fmla="*/ 7154253 w 8328384"/>
              <a:gd name="connsiteY17" fmla="*/ 1896653 h 4794329"/>
              <a:gd name="connsiteX18" fmla="*/ 8117857 w 8328384"/>
              <a:gd name="connsiteY18" fmla="*/ 1606041 h 4794329"/>
              <a:gd name="connsiteX19" fmla="*/ 8266722 w 8328384"/>
              <a:gd name="connsiteY19" fmla="*/ 1667703 h 4794329"/>
              <a:gd name="connsiteX20" fmla="*/ 8266722 w 8328384"/>
              <a:gd name="connsiteY20" fmla="*/ 1965433 h 4794329"/>
              <a:gd name="connsiteX21" fmla="*/ 6381647 w 8328384"/>
              <a:gd name="connsiteY21" fmla="*/ 3850507 h 4794329"/>
              <a:gd name="connsiteX22" fmla="*/ 6083917 w 8328384"/>
              <a:gd name="connsiteY22" fmla="*/ 3850507 h 4794329"/>
              <a:gd name="connsiteX23" fmla="*/ 6083918 w 8328384"/>
              <a:gd name="connsiteY23" fmla="*/ 3850507 h 4794329"/>
              <a:gd name="connsiteX24" fmla="*/ 6083918 w 8328384"/>
              <a:gd name="connsiteY24" fmla="*/ 3552777 h 4794329"/>
              <a:gd name="connsiteX25" fmla="*/ 7968992 w 8328384"/>
              <a:gd name="connsiteY25" fmla="*/ 1667703 h 4794329"/>
              <a:gd name="connsiteX26" fmla="*/ 8117857 w 8328384"/>
              <a:gd name="connsiteY26" fmla="*/ 1606041 h 4794329"/>
              <a:gd name="connsiteX27" fmla="*/ 677527 w 8328384"/>
              <a:gd name="connsiteY27" fmla="*/ 898884 h 4794329"/>
              <a:gd name="connsiteX28" fmla="*/ 1028254 w 8328384"/>
              <a:gd name="connsiteY28" fmla="*/ 898884 h 4794329"/>
              <a:gd name="connsiteX29" fmla="*/ 1705781 w 8328384"/>
              <a:gd name="connsiteY29" fmla="*/ 1576410 h 4794329"/>
              <a:gd name="connsiteX30" fmla="*/ 1028254 w 8328384"/>
              <a:gd name="connsiteY30" fmla="*/ 2253937 h 4794329"/>
              <a:gd name="connsiteX31" fmla="*/ 677527 w 8328384"/>
              <a:gd name="connsiteY31" fmla="*/ 2253937 h 4794329"/>
              <a:gd name="connsiteX32" fmla="*/ 0 w 8328384"/>
              <a:gd name="connsiteY32" fmla="*/ 1576410 h 4794329"/>
              <a:gd name="connsiteX33" fmla="*/ 677527 w 8328384"/>
              <a:gd name="connsiteY33" fmla="*/ 898884 h 4794329"/>
              <a:gd name="connsiteX34" fmla="*/ 7665818 w 8328384"/>
              <a:gd name="connsiteY34" fmla="*/ 717042 h 4794329"/>
              <a:gd name="connsiteX35" fmla="*/ 7814683 w 8328384"/>
              <a:gd name="connsiteY35" fmla="*/ 778704 h 4794329"/>
              <a:gd name="connsiteX36" fmla="*/ 7814683 w 8328384"/>
              <a:gd name="connsiteY36" fmla="*/ 1076435 h 4794329"/>
              <a:gd name="connsiteX37" fmla="*/ 4739492 w 8328384"/>
              <a:gd name="connsiteY37" fmla="*/ 4151624 h 4794329"/>
              <a:gd name="connsiteX38" fmla="*/ 4441762 w 8328384"/>
              <a:gd name="connsiteY38" fmla="*/ 4151624 h 4794329"/>
              <a:gd name="connsiteX39" fmla="*/ 4441763 w 8328384"/>
              <a:gd name="connsiteY39" fmla="*/ 4151624 h 4794329"/>
              <a:gd name="connsiteX40" fmla="*/ 4441763 w 8328384"/>
              <a:gd name="connsiteY40" fmla="*/ 3853894 h 4794329"/>
              <a:gd name="connsiteX41" fmla="*/ 7516953 w 8328384"/>
              <a:gd name="connsiteY41" fmla="*/ 778704 h 4794329"/>
              <a:gd name="connsiteX42" fmla="*/ 7665818 w 8328384"/>
              <a:gd name="connsiteY42" fmla="*/ 717042 h 4794329"/>
              <a:gd name="connsiteX43" fmla="*/ 7109580 w 8328384"/>
              <a:gd name="connsiteY43" fmla="*/ 598413 h 4794329"/>
              <a:gd name="connsiteX44" fmla="*/ 7258445 w 8328384"/>
              <a:gd name="connsiteY44" fmla="*/ 660075 h 4794329"/>
              <a:gd name="connsiteX45" fmla="*/ 7258445 w 8328384"/>
              <a:gd name="connsiteY45" fmla="*/ 957805 h 4794329"/>
              <a:gd name="connsiteX46" fmla="*/ 3512618 w 8328384"/>
              <a:gd name="connsiteY46" fmla="*/ 4703631 h 4794329"/>
              <a:gd name="connsiteX47" fmla="*/ 3214888 w 8328384"/>
              <a:gd name="connsiteY47" fmla="*/ 4703631 h 4794329"/>
              <a:gd name="connsiteX48" fmla="*/ 3214889 w 8328384"/>
              <a:gd name="connsiteY48" fmla="*/ 4703631 h 4794329"/>
              <a:gd name="connsiteX49" fmla="*/ 3214889 w 8328384"/>
              <a:gd name="connsiteY49" fmla="*/ 4405901 h 4794329"/>
              <a:gd name="connsiteX50" fmla="*/ 6960715 w 8328384"/>
              <a:gd name="connsiteY50" fmla="*/ 660075 h 4794329"/>
              <a:gd name="connsiteX51" fmla="*/ 7109580 w 8328384"/>
              <a:gd name="connsiteY51" fmla="*/ 598413 h 4794329"/>
              <a:gd name="connsiteX52" fmla="*/ 5839303 w 8328384"/>
              <a:gd name="connsiteY52" fmla="*/ 530016 h 4794329"/>
              <a:gd name="connsiteX53" fmla="*/ 5988168 w 8328384"/>
              <a:gd name="connsiteY53" fmla="*/ 591677 h 4794329"/>
              <a:gd name="connsiteX54" fmla="*/ 5988168 w 8328384"/>
              <a:gd name="connsiteY54" fmla="*/ 889408 h 4794329"/>
              <a:gd name="connsiteX55" fmla="*/ 2912977 w 8328384"/>
              <a:gd name="connsiteY55" fmla="*/ 3964597 h 4794329"/>
              <a:gd name="connsiteX56" fmla="*/ 2615248 w 8328384"/>
              <a:gd name="connsiteY56" fmla="*/ 3964597 h 4794329"/>
              <a:gd name="connsiteX57" fmla="*/ 2615249 w 8328384"/>
              <a:gd name="connsiteY57" fmla="*/ 3964597 h 4794329"/>
              <a:gd name="connsiteX58" fmla="*/ 2615249 w 8328384"/>
              <a:gd name="connsiteY58" fmla="*/ 3666867 h 4794329"/>
              <a:gd name="connsiteX59" fmla="*/ 5690438 w 8328384"/>
              <a:gd name="connsiteY59" fmla="*/ 591677 h 4794329"/>
              <a:gd name="connsiteX60" fmla="*/ 5839303 w 8328384"/>
              <a:gd name="connsiteY60" fmla="*/ 530016 h 4794329"/>
              <a:gd name="connsiteX61" fmla="*/ 6693121 w 8328384"/>
              <a:gd name="connsiteY61" fmla="*/ 347526 h 4794329"/>
              <a:gd name="connsiteX62" fmla="*/ 6841986 w 8328384"/>
              <a:gd name="connsiteY62" fmla="*/ 409188 h 4794329"/>
              <a:gd name="connsiteX63" fmla="*/ 6841986 w 8328384"/>
              <a:gd name="connsiteY63" fmla="*/ 706919 h 4794329"/>
              <a:gd name="connsiteX64" fmla="*/ 3766795 w 8328384"/>
              <a:gd name="connsiteY64" fmla="*/ 3782108 h 4794329"/>
              <a:gd name="connsiteX65" fmla="*/ 3469065 w 8328384"/>
              <a:gd name="connsiteY65" fmla="*/ 3782108 h 4794329"/>
              <a:gd name="connsiteX66" fmla="*/ 3469066 w 8328384"/>
              <a:gd name="connsiteY66" fmla="*/ 3782108 h 4794329"/>
              <a:gd name="connsiteX67" fmla="*/ 3469066 w 8328384"/>
              <a:gd name="connsiteY67" fmla="*/ 3484378 h 4794329"/>
              <a:gd name="connsiteX68" fmla="*/ 6544256 w 8328384"/>
              <a:gd name="connsiteY68" fmla="*/ 409188 h 4794329"/>
              <a:gd name="connsiteX69" fmla="*/ 6693121 w 8328384"/>
              <a:gd name="connsiteY69" fmla="*/ 347526 h 4794329"/>
              <a:gd name="connsiteX70" fmla="*/ 4217989 w 8328384"/>
              <a:gd name="connsiteY70" fmla="*/ 126303 h 4794329"/>
              <a:gd name="connsiteX71" fmla="*/ 4366854 w 8328384"/>
              <a:gd name="connsiteY71" fmla="*/ 187965 h 4794329"/>
              <a:gd name="connsiteX72" fmla="*/ 4366854 w 8328384"/>
              <a:gd name="connsiteY72" fmla="*/ 485695 h 4794329"/>
              <a:gd name="connsiteX73" fmla="*/ 3108136 w 8328384"/>
              <a:gd name="connsiteY73" fmla="*/ 1744412 h 4794329"/>
              <a:gd name="connsiteX74" fmla="*/ 2810405 w 8328384"/>
              <a:gd name="connsiteY74" fmla="*/ 1744412 h 4794329"/>
              <a:gd name="connsiteX75" fmla="*/ 2810407 w 8328384"/>
              <a:gd name="connsiteY75" fmla="*/ 1744412 h 4794329"/>
              <a:gd name="connsiteX76" fmla="*/ 2810407 w 8328384"/>
              <a:gd name="connsiteY76" fmla="*/ 1446682 h 4794329"/>
              <a:gd name="connsiteX77" fmla="*/ 4069124 w 8328384"/>
              <a:gd name="connsiteY77" fmla="*/ 187965 h 4794329"/>
              <a:gd name="connsiteX78" fmla="*/ 4217989 w 8328384"/>
              <a:gd name="connsiteY78" fmla="*/ 126303 h 4794329"/>
              <a:gd name="connsiteX79" fmla="*/ 5679047 w 8328384"/>
              <a:gd name="connsiteY79" fmla="*/ 18853 h 4794329"/>
              <a:gd name="connsiteX80" fmla="*/ 5827912 w 8328384"/>
              <a:gd name="connsiteY80" fmla="*/ 80515 h 4794329"/>
              <a:gd name="connsiteX81" fmla="*/ 5827912 w 8328384"/>
              <a:gd name="connsiteY81" fmla="*/ 378245 h 4794329"/>
              <a:gd name="connsiteX82" fmla="*/ 3106228 w 8328384"/>
              <a:gd name="connsiteY82" fmla="*/ 3099928 h 4794329"/>
              <a:gd name="connsiteX83" fmla="*/ 2808498 w 8328384"/>
              <a:gd name="connsiteY83" fmla="*/ 3099928 h 4794329"/>
              <a:gd name="connsiteX84" fmla="*/ 2808499 w 8328384"/>
              <a:gd name="connsiteY84" fmla="*/ 3099928 h 4794329"/>
              <a:gd name="connsiteX85" fmla="*/ 2808499 w 8328384"/>
              <a:gd name="connsiteY85" fmla="*/ 2802198 h 4794329"/>
              <a:gd name="connsiteX86" fmla="*/ 5530182 w 8328384"/>
              <a:gd name="connsiteY86" fmla="*/ 80515 h 4794329"/>
              <a:gd name="connsiteX87" fmla="*/ 5679047 w 8328384"/>
              <a:gd name="connsiteY87" fmla="*/ 18853 h 4794329"/>
              <a:gd name="connsiteX88" fmla="*/ 5019170 w 8328384"/>
              <a:gd name="connsiteY88" fmla="*/ 0 h 4794329"/>
              <a:gd name="connsiteX89" fmla="*/ 5168035 w 8328384"/>
              <a:gd name="connsiteY89" fmla="*/ 61662 h 4794329"/>
              <a:gd name="connsiteX90" fmla="*/ 5168035 w 8328384"/>
              <a:gd name="connsiteY90" fmla="*/ 359392 h 4794329"/>
              <a:gd name="connsiteX91" fmla="*/ 3186355 w 8328384"/>
              <a:gd name="connsiteY91" fmla="*/ 2341071 h 4794329"/>
              <a:gd name="connsiteX92" fmla="*/ 2888624 w 8328384"/>
              <a:gd name="connsiteY92" fmla="*/ 2341071 h 4794329"/>
              <a:gd name="connsiteX93" fmla="*/ 2888626 w 8328384"/>
              <a:gd name="connsiteY93" fmla="*/ 2341071 h 4794329"/>
              <a:gd name="connsiteX94" fmla="*/ 2888626 w 8328384"/>
              <a:gd name="connsiteY94" fmla="*/ 2043341 h 4794329"/>
              <a:gd name="connsiteX95" fmla="*/ 4870305 w 8328384"/>
              <a:gd name="connsiteY95" fmla="*/ 61662 h 4794329"/>
              <a:gd name="connsiteX96" fmla="*/ 5019170 w 8328384"/>
              <a:gd name="connsiteY96" fmla="*/ 0 h 4794329"/>
              <a:gd name="connsiteX0" fmla="*/ 7193726 w 8334626"/>
              <a:gd name="connsiteY0" fmla="*/ 3202389 h 4794329"/>
              <a:gd name="connsiteX1" fmla="*/ 7342591 w 8334626"/>
              <a:gd name="connsiteY1" fmla="*/ 3264051 h 4794329"/>
              <a:gd name="connsiteX2" fmla="*/ 7342591 w 8334626"/>
              <a:gd name="connsiteY2" fmla="*/ 3561781 h 4794329"/>
              <a:gd name="connsiteX3" fmla="*/ 6682152 w 8334626"/>
              <a:gd name="connsiteY3" fmla="*/ 4222219 h 4794329"/>
              <a:gd name="connsiteX4" fmla="*/ 6384422 w 8334626"/>
              <a:gd name="connsiteY4" fmla="*/ 4222219 h 4794329"/>
              <a:gd name="connsiteX5" fmla="*/ 6384423 w 8334626"/>
              <a:gd name="connsiteY5" fmla="*/ 4222219 h 4794329"/>
              <a:gd name="connsiteX6" fmla="*/ 6384423 w 8334626"/>
              <a:gd name="connsiteY6" fmla="*/ 3924488 h 4794329"/>
              <a:gd name="connsiteX7" fmla="*/ 7044861 w 8334626"/>
              <a:gd name="connsiteY7" fmla="*/ 3264051 h 4794329"/>
              <a:gd name="connsiteX8" fmla="*/ 7193726 w 8334626"/>
              <a:gd name="connsiteY8" fmla="*/ 3202389 h 4794329"/>
              <a:gd name="connsiteX9" fmla="*/ 7160495 w 8334626"/>
              <a:gd name="connsiteY9" fmla="*/ 1896653 h 4794329"/>
              <a:gd name="connsiteX10" fmla="*/ 7309360 w 8334626"/>
              <a:gd name="connsiteY10" fmla="*/ 1958315 h 4794329"/>
              <a:gd name="connsiteX11" fmla="*/ 7309360 w 8334626"/>
              <a:gd name="connsiteY11" fmla="*/ 2256046 h 4794329"/>
              <a:gd name="connsiteX12" fmla="*/ 4832737 w 8334626"/>
              <a:gd name="connsiteY12" fmla="*/ 4732667 h 4794329"/>
              <a:gd name="connsiteX13" fmla="*/ 4535007 w 8334626"/>
              <a:gd name="connsiteY13" fmla="*/ 4732667 h 4794329"/>
              <a:gd name="connsiteX14" fmla="*/ 4535009 w 8334626"/>
              <a:gd name="connsiteY14" fmla="*/ 4732667 h 4794329"/>
              <a:gd name="connsiteX15" fmla="*/ 4535009 w 8334626"/>
              <a:gd name="connsiteY15" fmla="*/ 4434937 h 4794329"/>
              <a:gd name="connsiteX16" fmla="*/ 7011630 w 8334626"/>
              <a:gd name="connsiteY16" fmla="*/ 1958315 h 4794329"/>
              <a:gd name="connsiteX17" fmla="*/ 7160495 w 8334626"/>
              <a:gd name="connsiteY17" fmla="*/ 1896653 h 4794329"/>
              <a:gd name="connsiteX18" fmla="*/ 8124099 w 8334626"/>
              <a:gd name="connsiteY18" fmla="*/ 1606041 h 4794329"/>
              <a:gd name="connsiteX19" fmla="*/ 8272964 w 8334626"/>
              <a:gd name="connsiteY19" fmla="*/ 1667703 h 4794329"/>
              <a:gd name="connsiteX20" fmla="*/ 8272964 w 8334626"/>
              <a:gd name="connsiteY20" fmla="*/ 1965433 h 4794329"/>
              <a:gd name="connsiteX21" fmla="*/ 6387889 w 8334626"/>
              <a:gd name="connsiteY21" fmla="*/ 3850507 h 4794329"/>
              <a:gd name="connsiteX22" fmla="*/ 6090159 w 8334626"/>
              <a:gd name="connsiteY22" fmla="*/ 3850507 h 4794329"/>
              <a:gd name="connsiteX23" fmla="*/ 6090160 w 8334626"/>
              <a:gd name="connsiteY23" fmla="*/ 3850507 h 4794329"/>
              <a:gd name="connsiteX24" fmla="*/ 6090160 w 8334626"/>
              <a:gd name="connsiteY24" fmla="*/ 3552777 h 4794329"/>
              <a:gd name="connsiteX25" fmla="*/ 7975234 w 8334626"/>
              <a:gd name="connsiteY25" fmla="*/ 1667703 h 4794329"/>
              <a:gd name="connsiteX26" fmla="*/ 8124099 w 8334626"/>
              <a:gd name="connsiteY26" fmla="*/ 1606041 h 4794329"/>
              <a:gd name="connsiteX27" fmla="*/ 6242 w 8334626"/>
              <a:gd name="connsiteY27" fmla="*/ 1576410 h 4794329"/>
              <a:gd name="connsiteX28" fmla="*/ 1034496 w 8334626"/>
              <a:gd name="connsiteY28" fmla="*/ 898884 h 4794329"/>
              <a:gd name="connsiteX29" fmla="*/ 1712023 w 8334626"/>
              <a:gd name="connsiteY29" fmla="*/ 1576410 h 4794329"/>
              <a:gd name="connsiteX30" fmla="*/ 1034496 w 8334626"/>
              <a:gd name="connsiteY30" fmla="*/ 2253937 h 4794329"/>
              <a:gd name="connsiteX31" fmla="*/ 683769 w 8334626"/>
              <a:gd name="connsiteY31" fmla="*/ 2253937 h 4794329"/>
              <a:gd name="connsiteX32" fmla="*/ 6242 w 8334626"/>
              <a:gd name="connsiteY32" fmla="*/ 1576410 h 4794329"/>
              <a:gd name="connsiteX33" fmla="*/ 7672060 w 8334626"/>
              <a:gd name="connsiteY33" fmla="*/ 717042 h 4794329"/>
              <a:gd name="connsiteX34" fmla="*/ 7820925 w 8334626"/>
              <a:gd name="connsiteY34" fmla="*/ 778704 h 4794329"/>
              <a:gd name="connsiteX35" fmla="*/ 7820925 w 8334626"/>
              <a:gd name="connsiteY35" fmla="*/ 1076435 h 4794329"/>
              <a:gd name="connsiteX36" fmla="*/ 4745734 w 8334626"/>
              <a:gd name="connsiteY36" fmla="*/ 4151624 h 4794329"/>
              <a:gd name="connsiteX37" fmla="*/ 4448004 w 8334626"/>
              <a:gd name="connsiteY37" fmla="*/ 4151624 h 4794329"/>
              <a:gd name="connsiteX38" fmla="*/ 4448005 w 8334626"/>
              <a:gd name="connsiteY38" fmla="*/ 4151624 h 4794329"/>
              <a:gd name="connsiteX39" fmla="*/ 4448005 w 8334626"/>
              <a:gd name="connsiteY39" fmla="*/ 3853894 h 4794329"/>
              <a:gd name="connsiteX40" fmla="*/ 7523195 w 8334626"/>
              <a:gd name="connsiteY40" fmla="*/ 778704 h 4794329"/>
              <a:gd name="connsiteX41" fmla="*/ 7672060 w 8334626"/>
              <a:gd name="connsiteY41" fmla="*/ 717042 h 4794329"/>
              <a:gd name="connsiteX42" fmla="*/ 7115822 w 8334626"/>
              <a:gd name="connsiteY42" fmla="*/ 598413 h 4794329"/>
              <a:gd name="connsiteX43" fmla="*/ 7264687 w 8334626"/>
              <a:gd name="connsiteY43" fmla="*/ 660075 h 4794329"/>
              <a:gd name="connsiteX44" fmla="*/ 7264687 w 8334626"/>
              <a:gd name="connsiteY44" fmla="*/ 957805 h 4794329"/>
              <a:gd name="connsiteX45" fmla="*/ 3518860 w 8334626"/>
              <a:gd name="connsiteY45" fmla="*/ 4703631 h 4794329"/>
              <a:gd name="connsiteX46" fmla="*/ 3221130 w 8334626"/>
              <a:gd name="connsiteY46" fmla="*/ 4703631 h 4794329"/>
              <a:gd name="connsiteX47" fmla="*/ 3221131 w 8334626"/>
              <a:gd name="connsiteY47" fmla="*/ 4703631 h 4794329"/>
              <a:gd name="connsiteX48" fmla="*/ 3221131 w 8334626"/>
              <a:gd name="connsiteY48" fmla="*/ 4405901 h 4794329"/>
              <a:gd name="connsiteX49" fmla="*/ 6966957 w 8334626"/>
              <a:gd name="connsiteY49" fmla="*/ 660075 h 4794329"/>
              <a:gd name="connsiteX50" fmla="*/ 7115822 w 8334626"/>
              <a:gd name="connsiteY50" fmla="*/ 598413 h 4794329"/>
              <a:gd name="connsiteX51" fmla="*/ 5845545 w 8334626"/>
              <a:gd name="connsiteY51" fmla="*/ 530016 h 4794329"/>
              <a:gd name="connsiteX52" fmla="*/ 5994410 w 8334626"/>
              <a:gd name="connsiteY52" fmla="*/ 591677 h 4794329"/>
              <a:gd name="connsiteX53" fmla="*/ 5994410 w 8334626"/>
              <a:gd name="connsiteY53" fmla="*/ 889408 h 4794329"/>
              <a:gd name="connsiteX54" fmla="*/ 2919219 w 8334626"/>
              <a:gd name="connsiteY54" fmla="*/ 3964597 h 4794329"/>
              <a:gd name="connsiteX55" fmla="*/ 2621490 w 8334626"/>
              <a:gd name="connsiteY55" fmla="*/ 3964597 h 4794329"/>
              <a:gd name="connsiteX56" fmla="*/ 2621491 w 8334626"/>
              <a:gd name="connsiteY56" fmla="*/ 3964597 h 4794329"/>
              <a:gd name="connsiteX57" fmla="*/ 2621491 w 8334626"/>
              <a:gd name="connsiteY57" fmla="*/ 3666867 h 4794329"/>
              <a:gd name="connsiteX58" fmla="*/ 5696680 w 8334626"/>
              <a:gd name="connsiteY58" fmla="*/ 591677 h 4794329"/>
              <a:gd name="connsiteX59" fmla="*/ 5845545 w 8334626"/>
              <a:gd name="connsiteY59" fmla="*/ 530016 h 4794329"/>
              <a:gd name="connsiteX60" fmla="*/ 6699363 w 8334626"/>
              <a:gd name="connsiteY60" fmla="*/ 347526 h 4794329"/>
              <a:gd name="connsiteX61" fmla="*/ 6848228 w 8334626"/>
              <a:gd name="connsiteY61" fmla="*/ 409188 h 4794329"/>
              <a:gd name="connsiteX62" fmla="*/ 6848228 w 8334626"/>
              <a:gd name="connsiteY62" fmla="*/ 706919 h 4794329"/>
              <a:gd name="connsiteX63" fmla="*/ 3773037 w 8334626"/>
              <a:gd name="connsiteY63" fmla="*/ 3782108 h 4794329"/>
              <a:gd name="connsiteX64" fmla="*/ 3475307 w 8334626"/>
              <a:gd name="connsiteY64" fmla="*/ 3782108 h 4794329"/>
              <a:gd name="connsiteX65" fmla="*/ 3475308 w 8334626"/>
              <a:gd name="connsiteY65" fmla="*/ 3782108 h 4794329"/>
              <a:gd name="connsiteX66" fmla="*/ 3475308 w 8334626"/>
              <a:gd name="connsiteY66" fmla="*/ 3484378 h 4794329"/>
              <a:gd name="connsiteX67" fmla="*/ 6550498 w 8334626"/>
              <a:gd name="connsiteY67" fmla="*/ 409188 h 4794329"/>
              <a:gd name="connsiteX68" fmla="*/ 6699363 w 8334626"/>
              <a:gd name="connsiteY68" fmla="*/ 347526 h 4794329"/>
              <a:gd name="connsiteX69" fmla="*/ 4224231 w 8334626"/>
              <a:gd name="connsiteY69" fmla="*/ 126303 h 4794329"/>
              <a:gd name="connsiteX70" fmla="*/ 4373096 w 8334626"/>
              <a:gd name="connsiteY70" fmla="*/ 187965 h 4794329"/>
              <a:gd name="connsiteX71" fmla="*/ 4373096 w 8334626"/>
              <a:gd name="connsiteY71" fmla="*/ 485695 h 4794329"/>
              <a:gd name="connsiteX72" fmla="*/ 3114378 w 8334626"/>
              <a:gd name="connsiteY72" fmla="*/ 1744412 h 4794329"/>
              <a:gd name="connsiteX73" fmla="*/ 2816647 w 8334626"/>
              <a:gd name="connsiteY73" fmla="*/ 1744412 h 4794329"/>
              <a:gd name="connsiteX74" fmla="*/ 2816649 w 8334626"/>
              <a:gd name="connsiteY74" fmla="*/ 1744412 h 4794329"/>
              <a:gd name="connsiteX75" fmla="*/ 2816649 w 8334626"/>
              <a:gd name="connsiteY75" fmla="*/ 1446682 h 4794329"/>
              <a:gd name="connsiteX76" fmla="*/ 4075366 w 8334626"/>
              <a:gd name="connsiteY76" fmla="*/ 187965 h 4794329"/>
              <a:gd name="connsiteX77" fmla="*/ 4224231 w 8334626"/>
              <a:gd name="connsiteY77" fmla="*/ 126303 h 4794329"/>
              <a:gd name="connsiteX78" fmla="*/ 5685289 w 8334626"/>
              <a:gd name="connsiteY78" fmla="*/ 18853 h 4794329"/>
              <a:gd name="connsiteX79" fmla="*/ 5834154 w 8334626"/>
              <a:gd name="connsiteY79" fmla="*/ 80515 h 4794329"/>
              <a:gd name="connsiteX80" fmla="*/ 5834154 w 8334626"/>
              <a:gd name="connsiteY80" fmla="*/ 378245 h 4794329"/>
              <a:gd name="connsiteX81" fmla="*/ 3112470 w 8334626"/>
              <a:gd name="connsiteY81" fmla="*/ 3099928 h 4794329"/>
              <a:gd name="connsiteX82" fmla="*/ 2814740 w 8334626"/>
              <a:gd name="connsiteY82" fmla="*/ 3099928 h 4794329"/>
              <a:gd name="connsiteX83" fmla="*/ 2814741 w 8334626"/>
              <a:gd name="connsiteY83" fmla="*/ 3099928 h 4794329"/>
              <a:gd name="connsiteX84" fmla="*/ 2814741 w 8334626"/>
              <a:gd name="connsiteY84" fmla="*/ 2802198 h 4794329"/>
              <a:gd name="connsiteX85" fmla="*/ 5536424 w 8334626"/>
              <a:gd name="connsiteY85" fmla="*/ 80515 h 4794329"/>
              <a:gd name="connsiteX86" fmla="*/ 5685289 w 8334626"/>
              <a:gd name="connsiteY86" fmla="*/ 18853 h 4794329"/>
              <a:gd name="connsiteX87" fmla="*/ 5025412 w 8334626"/>
              <a:gd name="connsiteY87" fmla="*/ 0 h 4794329"/>
              <a:gd name="connsiteX88" fmla="*/ 5174277 w 8334626"/>
              <a:gd name="connsiteY88" fmla="*/ 61662 h 4794329"/>
              <a:gd name="connsiteX89" fmla="*/ 5174277 w 8334626"/>
              <a:gd name="connsiteY89" fmla="*/ 359392 h 4794329"/>
              <a:gd name="connsiteX90" fmla="*/ 3192597 w 8334626"/>
              <a:gd name="connsiteY90" fmla="*/ 2341071 h 4794329"/>
              <a:gd name="connsiteX91" fmla="*/ 2894866 w 8334626"/>
              <a:gd name="connsiteY91" fmla="*/ 2341071 h 4794329"/>
              <a:gd name="connsiteX92" fmla="*/ 2894868 w 8334626"/>
              <a:gd name="connsiteY92" fmla="*/ 2341071 h 4794329"/>
              <a:gd name="connsiteX93" fmla="*/ 2894868 w 8334626"/>
              <a:gd name="connsiteY93" fmla="*/ 2043341 h 4794329"/>
              <a:gd name="connsiteX94" fmla="*/ 4876547 w 8334626"/>
              <a:gd name="connsiteY94" fmla="*/ 61662 h 4794329"/>
              <a:gd name="connsiteX95" fmla="*/ 5025412 w 8334626"/>
              <a:gd name="connsiteY95" fmla="*/ 0 h 4794329"/>
              <a:gd name="connsiteX0" fmla="*/ 7223556 w 8364456"/>
              <a:gd name="connsiteY0" fmla="*/ 3202389 h 4794329"/>
              <a:gd name="connsiteX1" fmla="*/ 7372421 w 8364456"/>
              <a:gd name="connsiteY1" fmla="*/ 3264051 h 4794329"/>
              <a:gd name="connsiteX2" fmla="*/ 7372421 w 8364456"/>
              <a:gd name="connsiteY2" fmla="*/ 3561781 h 4794329"/>
              <a:gd name="connsiteX3" fmla="*/ 6711982 w 8364456"/>
              <a:gd name="connsiteY3" fmla="*/ 4222219 h 4794329"/>
              <a:gd name="connsiteX4" fmla="*/ 6414252 w 8364456"/>
              <a:gd name="connsiteY4" fmla="*/ 4222219 h 4794329"/>
              <a:gd name="connsiteX5" fmla="*/ 6414253 w 8364456"/>
              <a:gd name="connsiteY5" fmla="*/ 4222219 h 4794329"/>
              <a:gd name="connsiteX6" fmla="*/ 6414253 w 8364456"/>
              <a:gd name="connsiteY6" fmla="*/ 3924488 h 4794329"/>
              <a:gd name="connsiteX7" fmla="*/ 7074691 w 8364456"/>
              <a:gd name="connsiteY7" fmla="*/ 3264051 h 4794329"/>
              <a:gd name="connsiteX8" fmla="*/ 7223556 w 8364456"/>
              <a:gd name="connsiteY8" fmla="*/ 3202389 h 4794329"/>
              <a:gd name="connsiteX9" fmla="*/ 7190325 w 8364456"/>
              <a:gd name="connsiteY9" fmla="*/ 1896653 h 4794329"/>
              <a:gd name="connsiteX10" fmla="*/ 7339190 w 8364456"/>
              <a:gd name="connsiteY10" fmla="*/ 1958315 h 4794329"/>
              <a:gd name="connsiteX11" fmla="*/ 7339190 w 8364456"/>
              <a:gd name="connsiteY11" fmla="*/ 2256046 h 4794329"/>
              <a:gd name="connsiteX12" fmla="*/ 4862567 w 8364456"/>
              <a:gd name="connsiteY12" fmla="*/ 4732667 h 4794329"/>
              <a:gd name="connsiteX13" fmla="*/ 4564837 w 8364456"/>
              <a:gd name="connsiteY13" fmla="*/ 4732667 h 4794329"/>
              <a:gd name="connsiteX14" fmla="*/ 4564839 w 8364456"/>
              <a:gd name="connsiteY14" fmla="*/ 4732667 h 4794329"/>
              <a:gd name="connsiteX15" fmla="*/ 4564839 w 8364456"/>
              <a:gd name="connsiteY15" fmla="*/ 4434937 h 4794329"/>
              <a:gd name="connsiteX16" fmla="*/ 7041460 w 8364456"/>
              <a:gd name="connsiteY16" fmla="*/ 1958315 h 4794329"/>
              <a:gd name="connsiteX17" fmla="*/ 7190325 w 8364456"/>
              <a:gd name="connsiteY17" fmla="*/ 1896653 h 4794329"/>
              <a:gd name="connsiteX18" fmla="*/ 8153929 w 8364456"/>
              <a:gd name="connsiteY18" fmla="*/ 1606041 h 4794329"/>
              <a:gd name="connsiteX19" fmla="*/ 8302794 w 8364456"/>
              <a:gd name="connsiteY19" fmla="*/ 1667703 h 4794329"/>
              <a:gd name="connsiteX20" fmla="*/ 8302794 w 8364456"/>
              <a:gd name="connsiteY20" fmla="*/ 1965433 h 4794329"/>
              <a:gd name="connsiteX21" fmla="*/ 6417719 w 8364456"/>
              <a:gd name="connsiteY21" fmla="*/ 3850507 h 4794329"/>
              <a:gd name="connsiteX22" fmla="*/ 6119989 w 8364456"/>
              <a:gd name="connsiteY22" fmla="*/ 3850507 h 4794329"/>
              <a:gd name="connsiteX23" fmla="*/ 6119990 w 8364456"/>
              <a:gd name="connsiteY23" fmla="*/ 3850507 h 4794329"/>
              <a:gd name="connsiteX24" fmla="*/ 6119990 w 8364456"/>
              <a:gd name="connsiteY24" fmla="*/ 3552777 h 4794329"/>
              <a:gd name="connsiteX25" fmla="*/ 8005064 w 8364456"/>
              <a:gd name="connsiteY25" fmla="*/ 1667703 h 4794329"/>
              <a:gd name="connsiteX26" fmla="*/ 8153929 w 8364456"/>
              <a:gd name="connsiteY26" fmla="*/ 1606041 h 4794329"/>
              <a:gd name="connsiteX27" fmla="*/ 36072 w 8364456"/>
              <a:gd name="connsiteY27" fmla="*/ 1576410 h 4794329"/>
              <a:gd name="connsiteX28" fmla="*/ 1741853 w 8364456"/>
              <a:gd name="connsiteY28" fmla="*/ 1576410 h 4794329"/>
              <a:gd name="connsiteX29" fmla="*/ 1064326 w 8364456"/>
              <a:gd name="connsiteY29" fmla="*/ 2253937 h 4794329"/>
              <a:gd name="connsiteX30" fmla="*/ 713599 w 8364456"/>
              <a:gd name="connsiteY30" fmla="*/ 2253937 h 4794329"/>
              <a:gd name="connsiteX31" fmla="*/ 36072 w 8364456"/>
              <a:gd name="connsiteY31" fmla="*/ 1576410 h 4794329"/>
              <a:gd name="connsiteX32" fmla="*/ 7701890 w 8364456"/>
              <a:gd name="connsiteY32" fmla="*/ 717042 h 4794329"/>
              <a:gd name="connsiteX33" fmla="*/ 7850755 w 8364456"/>
              <a:gd name="connsiteY33" fmla="*/ 778704 h 4794329"/>
              <a:gd name="connsiteX34" fmla="*/ 7850755 w 8364456"/>
              <a:gd name="connsiteY34" fmla="*/ 1076435 h 4794329"/>
              <a:gd name="connsiteX35" fmla="*/ 4775564 w 8364456"/>
              <a:gd name="connsiteY35" fmla="*/ 4151624 h 4794329"/>
              <a:gd name="connsiteX36" fmla="*/ 4477834 w 8364456"/>
              <a:gd name="connsiteY36" fmla="*/ 4151624 h 4794329"/>
              <a:gd name="connsiteX37" fmla="*/ 4477835 w 8364456"/>
              <a:gd name="connsiteY37" fmla="*/ 4151624 h 4794329"/>
              <a:gd name="connsiteX38" fmla="*/ 4477835 w 8364456"/>
              <a:gd name="connsiteY38" fmla="*/ 3853894 h 4794329"/>
              <a:gd name="connsiteX39" fmla="*/ 7553025 w 8364456"/>
              <a:gd name="connsiteY39" fmla="*/ 778704 h 4794329"/>
              <a:gd name="connsiteX40" fmla="*/ 7701890 w 8364456"/>
              <a:gd name="connsiteY40" fmla="*/ 717042 h 4794329"/>
              <a:gd name="connsiteX41" fmla="*/ 7145652 w 8364456"/>
              <a:gd name="connsiteY41" fmla="*/ 598413 h 4794329"/>
              <a:gd name="connsiteX42" fmla="*/ 7294517 w 8364456"/>
              <a:gd name="connsiteY42" fmla="*/ 660075 h 4794329"/>
              <a:gd name="connsiteX43" fmla="*/ 7294517 w 8364456"/>
              <a:gd name="connsiteY43" fmla="*/ 957805 h 4794329"/>
              <a:gd name="connsiteX44" fmla="*/ 3548690 w 8364456"/>
              <a:gd name="connsiteY44" fmla="*/ 4703631 h 4794329"/>
              <a:gd name="connsiteX45" fmla="*/ 3250960 w 8364456"/>
              <a:gd name="connsiteY45" fmla="*/ 4703631 h 4794329"/>
              <a:gd name="connsiteX46" fmla="*/ 3250961 w 8364456"/>
              <a:gd name="connsiteY46" fmla="*/ 4703631 h 4794329"/>
              <a:gd name="connsiteX47" fmla="*/ 3250961 w 8364456"/>
              <a:gd name="connsiteY47" fmla="*/ 4405901 h 4794329"/>
              <a:gd name="connsiteX48" fmla="*/ 6996787 w 8364456"/>
              <a:gd name="connsiteY48" fmla="*/ 660075 h 4794329"/>
              <a:gd name="connsiteX49" fmla="*/ 7145652 w 8364456"/>
              <a:gd name="connsiteY49" fmla="*/ 598413 h 4794329"/>
              <a:gd name="connsiteX50" fmla="*/ 5875375 w 8364456"/>
              <a:gd name="connsiteY50" fmla="*/ 530016 h 4794329"/>
              <a:gd name="connsiteX51" fmla="*/ 6024240 w 8364456"/>
              <a:gd name="connsiteY51" fmla="*/ 591677 h 4794329"/>
              <a:gd name="connsiteX52" fmla="*/ 6024240 w 8364456"/>
              <a:gd name="connsiteY52" fmla="*/ 889408 h 4794329"/>
              <a:gd name="connsiteX53" fmla="*/ 2949049 w 8364456"/>
              <a:gd name="connsiteY53" fmla="*/ 3964597 h 4794329"/>
              <a:gd name="connsiteX54" fmla="*/ 2651320 w 8364456"/>
              <a:gd name="connsiteY54" fmla="*/ 3964597 h 4794329"/>
              <a:gd name="connsiteX55" fmla="*/ 2651321 w 8364456"/>
              <a:gd name="connsiteY55" fmla="*/ 3964597 h 4794329"/>
              <a:gd name="connsiteX56" fmla="*/ 2651321 w 8364456"/>
              <a:gd name="connsiteY56" fmla="*/ 3666867 h 4794329"/>
              <a:gd name="connsiteX57" fmla="*/ 5726510 w 8364456"/>
              <a:gd name="connsiteY57" fmla="*/ 591677 h 4794329"/>
              <a:gd name="connsiteX58" fmla="*/ 5875375 w 8364456"/>
              <a:gd name="connsiteY58" fmla="*/ 530016 h 4794329"/>
              <a:gd name="connsiteX59" fmla="*/ 6729193 w 8364456"/>
              <a:gd name="connsiteY59" fmla="*/ 347526 h 4794329"/>
              <a:gd name="connsiteX60" fmla="*/ 6878058 w 8364456"/>
              <a:gd name="connsiteY60" fmla="*/ 409188 h 4794329"/>
              <a:gd name="connsiteX61" fmla="*/ 6878058 w 8364456"/>
              <a:gd name="connsiteY61" fmla="*/ 706919 h 4794329"/>
              <a:gd name="connsiteX62" fmla="*/ 3802867 w 8364456"/>
              <a:gd name="connsiteY62" fmla="*/ 3782108 h 4794329"/>
              <a:gd name="connsiteX63" fmla="*/ 3505137 w 8364456"/>
              <a:gd name="connsiteY63" fmla="*/ 3782108 h 4794329"/>
              <a:gd name="connsiteX64" fmla="*/ 3505138 w 8364456"/>
              <a:gd name="connsiteY64" fmla="*/ 3782108 h 4794329"/>
              <a:gd name="connsiteX65" fmla="*/ 3505138 w 8364456"/>
              <a:gd name="connsiteY65" fmla="*/ 3484378 h 4794329"/>
              <a:gd name="connsiteX66" fmla="*/ 6580328 w 8364456"/>
              <a:gd name="connsiteY66" fmla="*/ 409188 h 4794329"/>
              <a:gd name="connsiteX67" fmla="*/ 6729193 w 8364456"/>
              <a:gd name="connsiteY67" fmla="*/ 347526 h 4794329"/>
              <a:gd name="connsiteX68" fmla="*/ 4254061 w 8364456"/>
              <a:gd name="connsiteY68" fmla="*/ 126303 h 4794329"/>
              <a:gd name="connsiteX69" fmla="*/ 4402926 w 8364456"/>
              <a:gd name="connsiteY69" fmla="*/ 187965 h 4794329"/>
              <a:gd name="connsiteX70" fmla="*/ 4402926 w 8364456"/>
              <a:gd name="connsiteY70" fmla="*/ 485695 h 4794329"/>
              <a:gd name="connsiteX71" fmla="*/ 3144208 w 8364456"/>
              <a:gd name="connsiteY71" fmla="*/ 1744412 h 4794329"/>
              <a:gd name="connsiteX72" fmla="*/ 2846477 w 8364456"/>
              <a:gd name="connsiteY72" fmla="*/ 1744412 h 4794329"/>
              <a:gd name="connsiteX73" fmla="*/ 2846479 w 8364456"/>
              <a:gd name="connsiteY73" fmla="*/ 1744412 h 4794329"/>
              <a:gd name="connsiteX74" fmla="*/ 2846479 w 8364456"/>
              <a:gd name="connsiteY74" fmla="*/ 1446682 h 4794329"/>
              <a:gd name="connsiteX75" fmla="*/ 4105196 w 8364456"/>
              <a:gd name="connsiteY75" fmla="*/ 187965 h 4794329"/>
              <a:gd name="connsiteX76" fmla="*/ 4254061 w 8364456"/>
              <a:gd name="connsiteY76" fmla="*/ 126303 h 4794329"/>
              <a:gd name="connsiteX77" fmla="*/ 5715119 w 8364456"/>
              <a:gd name="connsiteY77" fmla="*/ 18853 h 4794329"/>
              <a:gd name="connsiteX78" fmla="*/ 5863984 w 8364456"/>
              <a:gd name="connsiteY78" fmla="*/ 80515 h 4794329"/>
              <a:gd name="connsiteX79" fmla="*/ 5863984 w 8364456"/>
              <a:gd name="connsiteY79" fmla="*/ 378245 h 4794329"/>
              <a:gd name="connsiteX80" fmla="*/ 3142300 w 8364456"/>
              <a:gd name="connsiteY80" fmla="*/ 3099928 h 4794329"/>
              <a:gd name="connsiteX81" fmla="*/ 2844570 w 8364456"/>
              <a:gd name="connsiteY81" fmla="*/ 3099928 h 4794329"/>
              <a:gd name="connsiteX82" fmla="*/ 2844571 w 8364456"/>
              <a:gd name="connsiteY82" fmla="*/ 3099928 h 4794329"/>
              <a:gd name="connsiteX83" fmla="*/ 2844571 w 8364456"/>
              <a:gd name="connsiteY83" fmla="*/ 2802198 h 4794329"/>
              <a:gd name="connsiteX84" fmla="*/ 5566254 w 8364456"/>
              <a:gd name="connsiteY84" fmla="*/ 80515 h 4794329"/>
              <a:gd name="connsiteX85" fmla="*/ 5715119 w 8364456"/>
              <a:gd name="connsiteY85" fmla="*/ 18853 h 4794329"/>
              <a:gd name="connsiteX86" fmla="*/ 5055242 w 8364456"/>
              <a:gd name="connsiteY86" fmla="*/ 0 h 4794329"/>
              <a:gd name="connsiteX87" fmla="*/ 5204107 w 8364456"/>
              <a:gd name="connsiteY87" fmla="*/ 61662 h 4794329"/>
              <a:gd name="connsiteX88" fmla="*/ 5204107 w 8364456"/>
              <a:gd name="connsiteY88" fmla="*/ 359392 h 4794329"/>
              <a:gd name="connsiteX89" fmla="*/ 3222427 w 8364456"/>
              <a:gd name="connsiteY89" fmla="*/ 2341071 h 4794329"/>
              <a:gd name="connsiteX90" fmla="*/ 2924696 w 8364456"/>
              <a:gd name="connsiteY90" fmla="*/ 2341071 h 4794329"/>
              <a:gd name="connsiteX91" fmla="*/ 2924698 w 8364456"/>
              <a:gd name="connsiteY91" fmla="*/ 2341071 h 4794329"/>
              <a:gd name="connsiteX92" fmla="*/ 2924698 w 8364456"/>
              <a:gd name="connsiteY92" fmla="*/ 2043341 h 4794329"/>
              <a:gd name="connsiteX93" fmla="*/ 4906377 w 8364456"/>
              <a:gd name="connsiteY93" fmla="*/ 61662 h 4794329"/>
              <a:gd name="connsiteX94" fmla="*/ 5055242 w 8364456"/>
              <a:gd name="connsiteY94" fmla="*/ 0 h 4794329"/>
              <a:gd name="connsiteX0" fmla="*/ 7193727 w 8334627"/>
              <a:gd name="connsiteY0" fmla="*/ 3202389 h 4794329"/>
              <a:gd name="connsiteX1" fmla="*/ 7342592 w 8334627"/>
              <a:gd name="connsiteY1" fmla="*/ 3264051 h 4794329"/>
              <a:gd name="connsiteX2" fmla="*/ 7342592 w 8334627"/>
              <a:gd name="connsiteY2" fmla="*/ 3561781 h 4794329"/>
              <a:gd name="connsiteX3" fmla="*/ 6682153 w 8334627"/>
              <a:gd name="connsiteY3" fmla="*/ 4222219 h 4794329"/>
              <a:gd name="connsiteX4" fmla="*/ 6384423 w 8334627"/>
              <a:gd name="connsiteY4" fmla="*/ 4222219 h 4794329"/>
              <a:gd name="connsiteX5" fmla="*/ 6384424 w 8334627"/>
              <a:gd name="connsiteY5" fmla="*/ 4222219 h 4794329"/>
              <a:gd name="connsiteX6" fmla="*/ 6384424 w 8334627"/>
              <a:gd name="connsiteY6" fmla="*/ 3924488 h 4794329"/>
              <a:gd name="connsiteX7" fmla="*/ 7044862 w 8334627"/>
              <a:gd name="connsiteY7" fmla="*/ 3264051 h 4794329"/>
              <a:gd name="connsiteX8" fmla="*/ 7193727 w 8334627"/>
              <a:gd name="connsiteY8" fmla="*/ 3202389 h 4794329"/>
              <a:gd name="connsiteX9" fmla="*/ 7160496 w 8334627"/>
              <a:gd name="connsiteY9" fmla="*/ 1896653 h 4794329"/>
              <a:gd name="connsiteX10" fmla="*/ 7309361 w 8334627"/>
              <a:gd name="connsiteY10" fmla="*/ 1958315 h 4794329"/>
              <a:gd name="connsiteX11" fmla="*/ 7309361 w 8334627"/>
              <a:gd name="connsiteY11" fmla="*/ 2256046 h 4794329"/>
              <a:gd name="connsiteX12" fmla="*/ 4832738 w 8334627"/>
              <a:gd name="connsiteY12" fmla="*/ 4732667 h 4794329"/>
              <a:gd name="connsiteX13" fmla="*/ 4535008 w 8334627"/>
              <a:gd name="connsiteY13" fmla="*/ 4732667 h 4794329"/>
              <a:gd name="connsiteX14" fmla="*/ 4535010 w 8334627"/>
              <a:gd name="connsiteY14" fmla="*/ 4732667 h 4794329"/>
              <a:gd name="connsiteX15" fmla="*/ 4535010 w 8334627"/>
              <a:gd name="connsiteY15" fmla="*/ 4434937 h 4794329"/>
              <a:gd name="connsiteX16" fmla="*/ 7011631 w 8334627"/>
              <a:gd name="connsiteY16" fmla="*/ 1958315 h 4794329"/>
              <a:gd name="connsiteX17" fmla="*/ 7160496 w 8334627"/>
              <a:gd name="connsiteY17" fmla="*/ 1896653 h 4794329"/>
              <a:gd name="connsiteX18" fmla="*/ 8124100 w 8334627"/>
              <a:gd name="connsiteY18" fmla="*/ 1606041 h 4794329"/>
              <a:gd name="connsiteX19" fmla="*/ 8272965 w 8334627"/>
              <a:gd name="connsiteY19" fmla="*/ 1667703 h 4794329"/>
              <a:gd name="connsiteX20" fmla="*/ 8272965 w 8334627"/>
              <a:gd name="connsiteY20" fmla="*/ 1965433 h 4794329"/>
              <a:gd name="connsiteX21" fmla="*/ 6387890 w 8334627"/>
              <a:gd name="connsiteY21" fmla="*/ 3850507 h 4794329"/>
              <a:gd name="connsiteX22" fmla="*/ 6090160 w 8334627"/>
              <a:gd name="connsiteY22" fmla="*/ 3850507 h 4794329"/>
              <a:gd name="connsiteX23" fmla="*/ 6090161 w 8334627"/>
              <a:gd name="connsiteY23" fmla="*/ 3850507 h 4794329"/>
              <a:gd name="connsiteX24" fmla="*/ 6090161 w 8334627"/>
              <a:gd name="connsiteY24" fmla="*/ 3552777 h 4794329"/>
              <a:gd name="connsiteX25" fmla="*/ 7975235 w 8334627"/>
              <a:gd name="connsiteY25" fmla="*/ 1667703 h 4794329"/>
              <a:gd name="connsiteX26" fmla="*/ 8124100 w 8334627"/>
              <a:gd name="connsiteY26" fmla="*/ 1606041 h 4794329"/>
              <a:gd name="connsiteX27" fmla="*/ 6243 w 8334627"/>
              <a:gd name="connsiteY27" fmla="*/ 1576410 h 4794329"/>
              <a:gd name="connsiteX28" fmla="*/ 1034497 w 8334627"/>
              <a:gd name="connsiteY28" fmla="*/ 2253937 h 4794329"/>
              <a:gd name="connsiteX29" fmla="*/ 683770 w 8334627"/>
              <a:gd name="connsiteY29" fmla="*/ 2253937 h 4794329"/>
              <a:gd name="connsiteX30" fmla="*/ 6243 w 8334627"/>
              <a:gd name="connsiteY30" fmla="*/ 1576410 h 4794329"/>
              <a:gd name="connsiteX31" fmla="*/ 7672061 w 8334627"/>
              <a:gd name="connsiteY31" fmla="*/ 717042 h 4794329"/>
              <a:gd name="connsiteX32" fmla="*/ 7820926 w 8334627"/>
              <a:gd name="connsiteY32" fmla="*/ 778704 h 4794329"/>
              <a:gd name="connsiteX33" fmla="*/ 7820926 w 8334627"/>
              <a:gd name="connsiteY33" fmla="*/ 1076435 h 4794329"/>
              <a:gd name="connsiteX34" fmla="*/ 4745735 w 8334627"/>
              <a:gd name="connsiteY34" fmla="*/ 4151624 h 4794329"/>
              <a:gd name="connsiteX35" fmla="*/ 4448005 w 8334627"/>
              <a:gd name="connsiteY35" fmla="*/ 4151624 h 4794329"/>
              <a:gd name="connsiteX36" fmla="*/ 4448006 w 8334627"/>
              <a:gd name="connsiteY36" fmla="*/ 4151624 h 4794329"/>
              <a:gd name="connsiteX37" fmla="*/ 4448006 w 8334627"/>
              <a:gd name="connsiteY37" fmla="*/ 3853894 h 4794329"/>
              <a:gd name="connsiteX38" fmla="*/ 7523196 w 8334627"/>
              <a:gd name="connsiteY38" fmla="*/ 778704 h 4794329"/>
              <a:gd name="connsiteX39" fmla="*/ 7672061 w 8334627"/>
              <a:gd name="connsiteY39" fmla="*/ 717042 h 4794329"/>
              <a:gd name="connsiteX40" fmla="*/ 7115823 w 8334627"/>
              <a:gd name="connsiteY40" fmla="*/ 598413 h 4794329"/>
              <a:gd name="connsiteX41" fmla="*/ 7264688 w 8334627"/>
              <a:gd name="connsiteY41" fmla="*/ 660075 h 4794329"/>
              <a:gd name="connsiteX42" fmla="*/ 7264688 w 8334627"/>
              <a:gd name="connsiteY42" fmla="*/ 957805 h 4794329"/>
              <a:gd name="connsiteX43" fmla="*/ 3518861 w 8334627"/>
              <a:gd name="connsiteY43" fmla="*/ 4703631 h 4794329"/>
              <a:gd name="connsiteX44" fmla="*/ 3221131 w 8334627"/>
              <a:gd name="connsiteY44" fmla="*/ 4703631 h 4794329"/>
              <a:gd name="connsiteX45" fmla="*/ 3221132 w 8334627"/>
              <a:gd name="connsiteY45" fmla="*/ 4703631 h 4794329"/>
              <a:gd name="connsiteX46" fmla="*/ 3221132 w 8334627"/>
              <a:gd name="connsiteY46" fmla="*/ 4405901 h 4794329"/>
              <a:gd name="connsiteX47" fmla="*/ 6966958 w 8334627"/>
              <a:gd name="connsiteY47" fmla="*/ 660075 h 4794329"/>
              <a:gd name="connsiteX48" fmla="*/ 7115823 w 8334627"/>
              <a:gd name="connsiteY48" fmla="*/ 598413 h 4794329"/>
              <a:gd name="connsiteX49" fmla="*/ 5845546 w 8334627"/>
              <a:gd name="connsiteY49" fmla="*/ 530016 h 4794329"/>
              <a:gd name="connsiteX50" fmla="*/ 5994411 w 8334627"/>
              <a:gd name="connsiteY50" fmla="*/ 591677 h 4794329"/>
              <a:gd name="connsiteX51" fmla="*/ 5994411 w 8334627"/>
              <a:gd name="connsiteY51" fmla="*/ 889408 h 4794329"/>
              <a:gd name="connsiteX52" fmla="*/ 2919220 w 8334627"/>
              <a:gd name="connsiteY52" fmla="*/ 3964597 h 4794329"/>
              <a:gd name="connsiteX53" fmla="*/ 2621491 w 8334627"/>
              <a:gd name="connsiteY53" fmla="*/ 3964597 h 4794329"/>
              <a:gd name="connsiteX54" fmla="*/ 2621492 w 8334627"/>
              <a:gd name="connsiteY54" fmla="*/ 3964597 h 4794329"/>
              <a:gd name="connsiteX55" fmla="*/ 2621492 w 8334627"/>
              <a:gd name="connsiteY55" fmla="*/ 3666867 h 4794329"/>
              <a:gd name="connsiteX56" fmla="*/ 5696681 w 8334627"/>
              <a:gd name="connsiteY56" fmla="*/ 591677 h 4794329"/>
              <a:gd name="connsiteX57" fmla="*/ 5845546 w 8334627"/>
              <a:gd name="connsiteY57" fmla="*/ 530016 h 4794329"/>
              <a:gd name="connsiteX58" fmla="*/ 6699364 w 8334627"/>
              <a:gd name="connsiteY58" fmla="*/ 347526 h 4794329"/>
              <a:gd name="connsiteX59" fmla="*/ 6848229 w 8334627"/>
              <a:gd name="connsiteY59" fmla="*/ 409188 h 4794329"/>
              <a:gd name="connsiteX60" fmla="*/ 6848229 w 8334627"/>
              <a:gd name="connsiteY60" fmla="*/ 706919 h 4794329"/>
              <a:gd name="connsiteX61" fmla="*/ 3773038 w 8334627"/>
              <a:gd name="connsiteY61" fmla="*/ 3782108 h 4794329"/>
              <a:gd name="connsiteX62" fmla="*/ 3475308 w 8334627"/>
              <a:gd name="connsiteY62" fmla="*/ 3782108 h 4794329"/>
              <a:gd name="connsiteX63" fmla="*/ 3475309 w 8334627"/>
              <a:gd name="connsiteY63" fmla="*/ 3782108 h 4794329"/>
              <a:gd name="connsiteX64" fmla="*/ 3475309 w 8334627"/>
              <a:gd name="connsiteY64" fmla="*/ 3484378 h 4794329"/>
              <a:gd name="connsiteX65" fmla="*/ 6550499 w 8334627"/>
              <a:gd name="connsiteY65" fmla="*/ 409188 h 4794329"/>
              <a:gd name="connsiteX66" fmla="*/ 6699364 w 8334627"/>
              <a:gd name="connsiteY66" fmla="*/ 347526 h 4794329"/>
              <a:gd name="connsiteX67" fmla="*/ 4224232 w 8334627"/>
              <a:gd name="connsiteY67" fmla="*/ 126303 h 4794329"/>
              <a:gd name="connsiteX68" fmla="*/ 4373097 w 8334627"/>
              <a:gd name="connsiteY68" fmla="*/ 187965 h 4794329"/>
              <a:gd name="connsiteX69" fmla="*/ 4373097 w 8334627"/>
              <a:gd name="connsiteY69" fmla="*/ 485695 h 4794329"/>
              <a:gd name="connsiteX70" fmla="*/ 3114379 w 8334627"/>
              <a:gd name="connsiteY70" fmla="*/ 1744412 h 4794329"/>
              <a:gd name="connsiteX71" fmla="*/ 2816648 w 8334627"/>
              <a:gd name="connsiteY71" fmla="*/ 1744412 h 4794329"/>
              <a:gd name="connsiteX72" fmla="*/ 2816650 w 8334627"/>
              <a:gd name="connsiteY72" fmla="*/ 1744412 h 4794329"/>
              <a:gd name="connsiteX73" fmla="*/ 2816650 w 8334627"/>
              <a:gd name="connsiteY73" fmla="*/ 1446682 h 4794329"/>
              <a:gd name="connsiteX74" fmla="*/ 4075367 w 8334627"/>
              <a:gd name="connsiteY74" fmla="*/ 187965 h 4794329"/>
              <a:gd name="connsiteX75" fmla="*/ 4224232 w 8334627"/>
              <a:gd name="connsiteY75" fmla="*/ 126303 h 4794329"/>
              <a:gd name="connsiteX76" fmla="*/ 5685290 w 8334627"/>
              <a:gd name="connsiteY76" fmla="*/ 18853 h 4794329"/>
              <a:gd name="connsiteX77" fmla="*/ 5834155 w 8334627"/>
              <a:gd name="connsiteY77" fmla="*/ 80515 h 4794329"/>
              <a:gd name="connsiteX78" fmla="*/ 5834155 w 8334627"/>
              <a:gd name="connsiteY78" fmla="*/ 378245 h 4794329"/>
              <a:gd name="connsiteX79" fmla="*/ 3112471 w 8334627"/>
              <a:gd name="connsiteY79" fmla="*/ 3099928 h 4794329"/>
              <a:gd name="connsiteX80" fmla="*/ 2814741 w 8334627"/>
              <a:gd name="connsiteY80" fmla="*/ 3099928 h 4794329"/>
              <a:gd name="connsiteX81" fmla="*/ 2814742 w 8334627"/>
              <a:gd name="connsiteY81" fmla="*/ 3099928 h 4794329"/>
              <a:gd name="connsiteX82" fmla="*/ 2814742 w 8334627"/>
              <a:gd name="connsiteY82" fmla="*/ 2802198 h 4794329"/>
              <a:gd name="connsiteX83" fmla="*/ 5536425 w 8334627"/>
              <a:gd name="connsiteY83" fmla="*/ 80515 h 4794329"/>
              <a:gd name="connsiteX84" fmla="*/ 5685290 w 8334627"/>
              <a:gd name="connsiteY84" fmla="*/ 18853 h 4794329"/>
              <a:gd name="connsiteX85" fmla="*/ 5025413 w 8334627"/>
              <a:gd name="connsiteY85" fmla="*/ 0 h 4794329"/>
              <a:gd name="connsiteX86" fmla="*/ 5174278 w 8334627"/>
              <a:gd name="connsiteY86" fmla="*/ 61662 h 4794329"/>
              <a:gd name="connsiteX87" fmla="*/ 5174278 w 8334627"/>
              <a:gd name="connsiteY87" fmla="*/ 359392 h 4794329"/>
              <a:gd name="connsiteX88" fmla="*/ 3192598 w 8334627"/>
              <a:gd name="connsiteY88" fmla="*/ 2341071 h 4794329"/>
              <a:gd name="connsiteX89" fmla="*/ 2894867 w 8334627"/>
              <a:gd name="connsiteY89" fmla="*/ 2341071 h 4794329"/>
              <a:gd name="connsiteX90" fmla="*/ 2894869 w 8334627"/>
              <a:gd name="connsiteY90" fmla="*/ 2341071 h 4794329"/>
              <a:gd name="connsiteX91" fmla="*/ 2894869 w 8334627"/>
              <a:gd name="connsiteY91" fmla="*/ 2043341 h 4794329"/>
              <a:gd name="connsiteX92" fmla="*/ 4876548 w 8334627"/>
              <a:gd name="connsiteY92" fmla="*/ 61662 h 4794329"/>
              <a:gd name="connsiteX93" fmla="*/ 5025413 w 8334627"/>
              <a:gd name="connsiteY93" fmla="*/ 0 h 4794329"/>
              <a:gd name="connsiteX0" fmla="*/ 7187484 w 8328384"/>
              <a:gd name="connsiteY0" fmla="*/ 3202389 h 4794329"/>
              <a:gd name="connsiteX1" fmla="*/ 7336349 w 8328384"/>
              <a:gd name="connsiteY1" fmla="*/ 3264051 h 4794329"/>
              <a:gd name="connsiteX2" fmla="*/ 7336349 w 8328384"/>
              <a:gd name="connsiteY2" fmla="*/ 3561781 h 4794329"/>
              <a:gd name="connsiteX3" fmla="*/ 6675910 w 8328384"/>
              <a:gd name="connsiteY3" fmla="*/ 4222219 h 4794329"/>
              <a:gd name="connsiteX4" fmla="*/ 6378180 w 8328384"/>
              <a:gd name="connsiteY4" fmla="*/ 4222219 h 4794329"/>
              <a:gd name="connsiteX5" fmla="*/ 6378181 w 8328384"/>
              <a:gd name="connsiteY5" fmla="*/ 4222219 h 4794329"/>
              <a:gd name="connsiteX6" fmla="*/ 6378181 w 8328384"/>
              <a:gd name="connsiteY6" fmla="*/ 3924488 h 4794329"/>
              <a:gd name="connsiteX7" fmla="*/ 7038619 w 8328384"/>
              <a:gd name="connsiteY7" fmla="*/ 3264051 h 4794329"/>
              <a:gd name="connsiteX8" fmla="*/ 7187484 w 8328384"/>
              <a:gd name="connsiteY8" fmla="*/ 3202389 h 4794329"/>
              <a:gd name="connsiteX9" fmla="*/ 7154253 w 8328384"/>
              <a:gd name="connsiteY9" fmla="*/ 1896653 h 4794329"/>
              <a:gd name="connsiteX10" fmla="*/ 7303118 w 8328384"/>
              <a:gd name="connsiteY10" fmla="*/ 1958315 h 4794329"/>
              <a:gd name="connsiteX11" fmla="*/ 7303118 w 8328384"/>
              <a:gd name="connsiteY11" fmla="*/ 2256046 h 4794329"/>
              <a:gd name="connsiteX12" fmla="*/ 4826495 w 8328384"/>
              <a:gd name="connsiteY12" fmla="*/ 4732667 h 4794329"/>
              <a:gd name="connsiteX13" fmla="*/ 4528765 w 8328384"/>
              <a:gd name="connsiteY13" fmla="*/ 4732667 h 4794329"/>
              <a:gd name="connsiteX14" fmla="*/ 4528767 w 8328384"/>
              <a:gd name="connsiteY14" fmla="*/ 4732667 h 4794329"/>
              <a:gd name="connsiteX15" fmla="*/ 4528767 w 8328384"/>
              <a:gd name="connsiteY15" fmla="*/ 4434937 h 4794329"/>
              <a:gd name="connsiteX16" fmla="*/ 7005388 w 8328384"/>
              <a:gd name="connsiteY16" fmla="*/ 1958315 h 4794329"/>
              <a:gd name="connsiteX17" fmla="*/ 7154253 w 8328384"/>
              <a:gd name="connsiteY17" fmla="*/ 1896653 h 4794329"/>
              <a:gd name="connsiteX18" fmla="*/ 8117857 w 8328384"/>
              <a:gd name="connsiteY18" fmla="*/ 1606041 h 4794329"/>
              <a:gd name="connsiteX19" fmla="*/ 8266722 w 8328384"/>
              <a:gd name="connsiteY19" fmla="*/ 1667703 h 4794329"/>
              <a:gd name="connsiteX20" fmla="*/ 8266722 w 8328384"/>
              <a:gd name="connsiteY20" fmla="*/ 1965433 h 4794329"/>
              <a:gd name="connsiteX21" fmla="*/ 6381647 w 8328384"/>
              <a:gd name="connsiteY21" fmla="*/ 3850507 h 4794329"/>
              <a:gd name="connsiteX22" fmla="*/ 6083917 w 8328384"/>
              <a:gd name="connsiteY22" fmla="*/ 3850507 h 4794329"/>
              <a:gd name="connsiteX23" fmla="*/ 6083918 w 8328384"/>
              <a:gd name="connsiteY23" fmla="*/ 3850507 h 4794329"/>
              <a:gd name="connsiteX24" fmla="*/ 6083918 w 8328384"/>
              <a:gd name="connsiteY24" fmla="*/ 3552777 h 4794329"/>
              <a:gd name="connsiteX25" fmla="*/ 7968992 w 8328384"/>
              <a:gd name="connsiteY25" fmla="*/ 1667703 h 4794329"/>
              <a:gd name="connsiteX26" fmla="*/ 8117857 w 8328384"/>
              <a:gd name="connsiteY26" fmla="*/ 1606041 h 4794329"/>
              <a:gd name="connsiteX27" fmla="*/ 0 w 8328384"/>
              <a:gd name="connsiteY27" fmla="*/ 1576410 h 4794329"/>
              <a:gd name="connsiteX28" fmla="*/ 677527 w 8328384"/>
              <a:gd name="connsiteY28" fmla="*/ 2253937 h 4794329"/>
              <a:gd name="connsiteX29" fmla="*/ 0 w 8328384"/>
              <a:gd name="connsiteY29" fmla="*/ 1576410 h 4794329"/>
              <a:gd name="connsiteX30" fmla="*/ 7665818 w 8328384"/>
              <a:gd name="connsiteY30" fmla="*/ 717042 h 4794329"/>
              <a:gd name="connsiteX31" fmla="*/ 7814683 w 8328384"/>
              <a:gd name="connsiteY31" fmla="*/ 778704 h 4794329"/>
              <a:gd name="connsiteX32" fmla="*/ 7814683 w 8328384"/>
              <a:gd name="connsiteY32" fmla="*/ 1076435 h 4794329"/>
              <a:gd name="connsiteX33" fmla="*/ 4739492 w 8328384"/>
              <a:gd name="connsiteY33" fmla="*/ 4151624 h 4794329"/>
              <a:gd name="connsiteX34" fmla="*/ 4441762 w 8328384"/>
              <a:gd name="connsiteY34" fmla="*/ 4151624 h 4794329"/>
              <a:gd name="connsiteX35" fmla="*/ 4441763 w 8328384"/>
              <a:gd name="connsiteY35" fmla="*/ 4151624 h 4794329"/>
              <a:gd name="connsiteX36" fmla="*/ 4441763 w 8328384"/>
              <a:gd name="connsiteY36" fmla="*/ 3853894 h 4794329"/>
              <a:gd name="connsiteX37" fmla="*/ 7516953 w 8328384"/>
              <a:gd name="connsiteY37" fmla="*/ 778704 h 4794329"/>
              <a:gd name="connsiteX38" fmla="*/ 7665818 w 8328384"/>
              <a:gd name="connsiteY38" fmla="*/ 717042 h 4794329"/>
              <a:gd name="connsiteX39" fmla="*/ 7109580 w 8328384"/>
              <a:gd name="connsiteY39" fmla="*/ 598413 h 4794329"/>
              <a:gd name="connsiteX40" fmla="*/ 7258445 w 8328384"/>
              <a:gd name="connsiteY40" fmla="*/ 660075 h 4794329"/>
              <a:gd name="connsiteX41" fmla="*/ 7258445 w 8328384"/>
              <a:gd name="connsiteY41" fmla="*/ 957805 h 4794329"/>
              <a:gd name="connsiteX42" fmla="*/ 3512618 w 8328384"/>
              <a:gd name="connsiteY42" fmla="*/ 4703631 h 4794329"/>
              <a:gd name="connsiteX43" fmla="*/ 3214888 w 8328384"/>
              <a:gd name="connsiteY43" fmla="*/ 4703631 h 4794329"/>
              <a:gd name="connsiteX44" fmla="*/ 3214889 w 8328384"/>
              <a:gd name="connsiteY44" fmla="*/ 4703631 h 4794329"/>
              <a:gd name="connsiteX45" fmla="*/ 3214889 w 8328384"/>
              <a:gd name="connsiteY45" fmla="*/ 4405901 h 4794329"/>
              <a:gd name="connsiteX46" fmla="*/ 6960715 w 8328384"/>
              <a:gd name="connsiteY46" fmla="*/ 660075 h 4794329"/>
              <a:gd name="connsiteX47" fmla="*/ 7109580 w 8328384"/>
              <a:gd name="connsiteY47" fmla="*/ 598413 h 4794329"/>
              <a:gd name="connsiteX48" fmla="*/ 5839303 w 8328384"/>
              <a:gd name="connsiteY48" fmla="*/ 530016 h 4794329"/>
              <a:gd name="connsiteX49" fmla="*/ 5988168 w 8328384"/>
              <a:gd name="connsiteY49" fmla="*/ 591677 h 4794329"/>
              <a:gd name="connsiteX50" fmla="*/ 5988168 w 8328384"/>
              <a:gd name="connsiteY50" fmla="*/ 889408 h 4794329"/>
              <a:gd name="connsiteX51" fmla="*/ 2912977 w 8328384"/>
              <a:gd name="connsiteY51" fmla="*/ 3964597 h 4794329"/>
              <a:gd name="connsiteX52" fmla="*/ 2615248 w 8328384"/>
              <a:gd name="connsiteY52" fmla="*/ 3964597 h 4794329"/>
              <a:gd name="connsiteX53" fmla="*/ 2615249 w 8328384"/>
              <a:gd name="connsiteY53" fmla="*/ 3964597 h 4794329"/>
              <a:gd name="connsiteX54" fmla="*/ 2615249 w 8328384"/>
              <a:gd name="connsiteY54" fmla="*/ 3666867 h 4794329"/>
              <a:gd name="connsiteX55" fmla="*/ 5690438 w 8328384"/>
              <a:gd name="connsiteY55" fmla="*/ 591677 h 4794329"/>
              <a:gd name="connsiteX56" fmla="*/ 5839303 w 8328384"/>
              <a:gd name="connsiteY56" fmla="*/ 530016 h 4794329"/>
              <a:gd name="connsiteX57" fmla="*/ 6693121 w 8328384"/>
              <a:gd name="connsiteY57" fmla="*/ 347526 h 4794329"/>
              <a:gd name="connsiteX58" fmla="*/ 6841986 w 8328384"/>
              <a:gd name="connsiteY58" fmla="*/ 409188 h 4794329"/>
              <a:gd name="connsiteX59" fmla="*/ 6841986 w 8328384"/>
              <a:gd name="connsiteY59" fmla="*/ 706919 h 4794329"/>
              <a:gd name="connsiteX60" fmla="*/ 3766795 w 8328384"/>
              <a:gd name="connsiteY60" fmla="*/ 3782108 h 4794329"/>
              <a:gd name="connsiteX61" fmla="*/ 3469065 w 8328384"/>
              <a:gd name="connsiteY61" fmla="*/ 3782108 h 4794329"/>
              <a:gd name="connsiteX62" fmla="*/ 3469066 w 8328384"/>
              <a:gd name="connsiteY62" fmla="*/ 3782108 h 4794329"/>
              <a:gd name="connsiteX63" fmla="*/ 3469066 w 8328384"/>
              <a:gd name="connsiteY63" fmla="*/ 3484378 h 4794329"/>
              <a:gd name="connsiteX64" fmla="*/ 6544256 w 8328384"/>
              <a:gd name="connsiteY64" fmla="*/ 409188 h 4794329"/>
              <a:gd name="connsiteX65" fmla="*/ 6693121 w 8328384"/>
              <a:gd name="connsiteY65" fmla="*/ 347526 h 4794329"/>
              <a:gd name="connsiteX66" fmla="*/ 4217989 w 8328384"/>
              <a:gd name="connsiteY66" fmla="*/ 126303 h 4794329"/>
              <a:gd name="connsiteX67" fmla="*/ 4366854 w 8328384"/>
              <a:gd name="connsiteY67" fmla="*/ 187965 h 4794329"/>
              <a:gd name="connsiteX68" fmla="*/ 4366854 w 8328384"/>
              <a:gd name="connsiteY68" fmla="*/ 485695 h 4794329"/>
              <a:gd name="connsiteX69" fmla="*/ 3108136 w 8328384"/>
              <a:gd name="connsiteY69" fmla="*/ 1744412 h 4794329"/>
              <a:gd name="connsiteX70" fmla="*/ 2810405 w 8328384"/>
              <a:gd name="connsiteY70" fmla="*/ 1744412 h 4794329"/>
              <a:gd name="connsiteX71" fmla="*/ 2810407 w 8328384"/>
              <a:gd name="connsiteY71" fmla="*/ 1744412 h 4794329"/>
              <a:gd name="connsiteX72" fmla="*/ 2810407 w 8328384"/>
              <a:gd name="connsiteY72" fmla="*/ 1446682 h 4794329"/>
              <a:gd name="connsiteX73" fmla="*/ 4069124 w 8328384"/>
              <a:gd name="connsiteY73" fmla="*/ 187965 h 4794329"/>
              <a:gd name="connsiteX74" fmla="*/ 4217989 w 8328384"/>
              <a:gd name="connsiteY74" fmla="*/ 126303 h 4794329"/>
              <a:gd name="connsiteX75" fmla="*/ 5679047 w 8328384"/>
              <a:gd name="connsiteY75" fmla="*/ 18853 h 4794329"/>
              <a:gd name="connsiteX76" fmla="*/ 5827912 w 8328384"/>
              <a:gd name="connsiteY76" fmla="*/ 80515 h 4794329"/>
              <a:gd name="connsiteX77" fmla="*/ 5827912 w 8328384"/>
              <a:gd name="connsiteY77" fmla="*/ 378245 h 4794329"/>
              <a:gd name="connsiteX78" fmla="*/ 3106228 w 8328384"/>
              <a:gd name="connsiteY78" fmla="*/ 3099928 h 4794329"/>
              <a:gd name="connsiteX79" fmla="*/ 2808498 w 8328384"/>
              <a:gd name="connsiteY79" fmla="*/ 3099928 h 4794329"/>
              <a:gd name="connsiteX80" fmla="*/ 2808499 w 8328384"/>
              <a:gd name="connsiteY80" fmla="*/ 3099928 h 4794329"/>
              <a:gd name="connsiteX81" fmla="*/ 2808499 w 8328384"/>
              <a:gd name="connsiteY81" fmla="*/ 2802198 h 4794329"/>
              <a:gd name="connsiteX82" fmla="*/ 5530182 w 8328384"/>
              <a:gd name="connsiteY82" fmla="*/ 80515 h 4794329"/>
              <a:gd name="connsiteX83" fmla="*/ 5679047 w 8328384"/>
              <a:gd name="connsiteY83" fmla="*/ 18853 h 4794329"/>
              <a:gd name="connsiteX84" fmla="*/ 5019170 w 8328384"/>
              <a:gd name="connsiteY84" fmla="*/ 0 h 4794329"/>
              <a:gd name="connsiteX85" fmla="*/ 5168035 w 8328384"/>
              <a:gd name="connsiteY85" fmla="*/ 61662 h 4794329"/>
              <a:gd name="connsiteX86" fmla="*/ 5168035 w 8328384"/>
              <a:gd name="connsiteY86" fmla="*/ 359392 h 4794329"/>
              <a:gd name="connsiteX87" fmla="*/ 3186355 w 8328384"/>
              <a:gd name="connsiteY87" fmla="*/ 2341071 h 4794329"/>
              <a:gd name="connsiteX88" fmla="*/ 2888624 w 8328384"/>
              <a:gd name="connsiteY88" fmla="*/ 2341071 h 4794329"/>
              <a:gd name="connsiteX89" fmla="*/ 2888626 w 8328384"/>
              <a:gd name="connsiteY89" fmla="*/ 2341071 h 4794329"/>
              <a:gd name="connsiteX90" fmla="*/ 2888626 w 8328384"/>
              <a:gd name="connsiteY90" fmla="*/ 2043341 h 4794329"/>
              <a:gd name="connsiteX91" fmla="*/ 4870305 w 8328384"/>
              <a:gd name="connsiteY91" fmla="*/ 61662 h 4794329"/>
              <a:gd name="connsiteX92" fmla="*/ 5019170 w 8328384"/>
              <a:gd name="connsiteY92" fmla="*/ 0 h 4794329"/>
              <a:gd name="connsiteX0" fmla="*/ 4633897 w 5774797"/>
              <a:gd name="connsiteY0" fmla="*/ 3202389 h 4794329"/>
              <a:gd name="connsiteX1" fmla="*/ 4782762 w 5774797"/>
              <a:gd name="connsiteY1" fmla="*/ 3264051 h 4794329"/>
              <a:gd name="connsiteX2" fmla="*/ 4782762 w 5774797"/>
              <a:gd name="connsiteY2" fmla="*/ 3561781 h 4794329"/>
              <a:gd name="connsiteX3" fmla="*/ 4122323 w 5774797"/>
              <a:gd name="connsiteY3" fmla="*/ 4222219 h 4794329"/>
              <a:gd name="connsiteX4" fmla="*/ 3824593 w 5774797"/>
              <a:gd name="connsiteY4" fmla="*/ 4222219 h 4794329"/>
              <a:gd name="connsiteX5" fmla="*/ 3824594 w 5774797"/>
              <a:gd name="connsiteY5" fmla="*/ 4222219 h 4794329"/>
              <a:gd name="connsiteX6" fmla="*/ 3824594 w 5774797"/>
              <a:gd name="connsiteY6" fmla="*/ 3924488 h 4794329"/>
              <a:gd name="connsiteX7" fmla="*/ 4485032 w 5774797"/>
              <a:gd name="connsiteY7" fmla="*/ 3264051 h 4794329"/>
              <a:gd name="connsiteX8" fmla="*/ 4633897 w 5774797"/>
              <a:gd name="connsiteY8" fmla="*/ 3202389 h 4794329"/>
              <a:gd name="connsiteX9" fmla="*/ 4600666 w 5774797"/>
              <a:gd name="connsiteY9" fmla="*/ 1896653 h 4794329"/>
              <a:gd name="connsiteX10" fmla="*/ 4749531 w 5774797"/>
              <a:gd name="connsiteY10" fmla="*/ 1958315 h 4794329"/>
              <a:gd name="connsiteX11" fmla="*/ 4749531 w 5774797"/>
              <a:gd name="connsiteY11" fmla="*/ 2256046 h 4794329"/>
              <a:gd name="connsiteX12" fmla="*/ 2272908 w 5774797"/>
              <a:gd name="connsiteY12" fmla="*/ 4732667 h 4794329"/>
              <a:gd name="connsiteX13" fmla="*/ 1975178 w 5774797"/>
              <a:gd name="connsiteY13" fmla="*/ 4732667 h 4794329"/>
              <a:gd name="connsiteX14" fmla="*/ 1975180 w 5774797"/>
              <a:gd name="connsiteY14" fmla="*/ 4732667 h 4794329"/>
              <a:gd name="connsiteX15" fmla="*/ 1975180 w 5774797"/>
              <a:gd name="connsiteY15" fmla="*/ 4434937 h 4794329"/>
              <a:gd name="connsiteX16" fmla="*/ 4451801 w 5774797"/>
              <a:gd name="connsiteY16" fmla="*/ 1958315 h 4794329"/>
              <a:gd name="connsiteX17" fmla="*/ 4600666 w 5774797"/>
              <a:gd name="connsiteY17" fmla="*/ 1896653 h 4794329"/>
              <a:gd name="connsiteX18" fmla="*/ 5564270 w 5774797"/>
              <a:gd name="connsiteY18" fmla="*/ 1606041 h 4794329"/>
              <a:gd name="connsiteX19" fmla="*/ 5713135 w 5774797"/>
              <a:gd name="connsiteY19" fmla="*/ 1667703 h 4794329"/>
              <a:gd name="connsiteX20" fmla="*/ 5713135 w 5774797"/>
              <a:gd name="connsiteY20" fmla="*/ 1965433 h 4794329"/>
              <a:gd name="connsiteX21" fmla="*/ 3828060 w 5774797"/>
              <a:gd name="connsiteY21" fmla="*/ 3850507 h 4794329"/>
              <a:gd name="connsiteX22" fmla="*/ 3530330 w 5774797"/>
              <a:gd name="connsiteY22" fmla="*/ 3850507 h 4794329"/>
              <a:gd name="connsiteX23" fmla="*/ 3530331 w 5774797"/>
              <a:gd name="connsiteY23" fmla="*/ 3850507 h 4794329"/>
              <a:gd name="connsiteX24" fmla="*/ 3530331 w 5774797"/>
              <a:gd name="connsiteY24" fmla="*/ 3552777 h 4794329"/>
              <a:gd name="connsiteX25" fmla="*/ 5415405 w 5774797"/>
              <a:gd name="connsiteY25" fmla="*/ 1667703 h 4794329"/>
              <a:gd name="connsiteX26" fmla="*/ 5564270 w 5774797"/>
              <a:gd name="connsiteY26" fmla="*/ 1606041 h 4794329"/>
              <a:gd name="connsiteX27" fmla="*/ 5112231 w 5774797"/>
              <a:gd name="connsiteY27" fmla="*/ 717042 h 4794329"/>
              <a:gd name="connsiteX28" fmla="*/ 5261096 w 5774797"/>
              <a:gd name="connsiteY28" fmla="*/ 778704 h 4794329"/>
              <a:gd name="connsiteX29" fmla="*/ 5261096 w 5774797"/>
              <a:gd name="connsiteY29" fmla="*/ 1076435 h 4794329"/>
              <a:gd name="connsiteX30" fmla="*/ 2185905 w 5774797"/>
              <a:gd name="connsiteY30" fmla="*/ 4151624 h 4794329"/>
              <a:gd name="connsiteX31" fmla="*/ 1888175 w 5774797"/>
              <a:gd name="connsiteY31" fmla="*/ 4151624 h 4794329"/>
              <a:gd name="connsiteX32" fmla="*/ 1888176 w 5774797"/>
              <a:gd name="connsiteY32" fmla="*/ 4151624 h 4794329"/>
              <a:gd name="connsiteX33" fmla="*/ 1888176 w 5774797"/>
              <a:gd name="connsiteY33" fmla="*/ 3853894 h 4794329"/>
              <a:gd name="connsiteX34" fmla="*/ 4963366 w 5774797"/>
              <a:gd name="connsiteY34" fmla="*/ 778704 h 4794329"/>
              <a:gd name="connsiteX35" fmla="*/ 5112231 w 5774797"/>
              <a:gd name="connsiteY35" fmla="*/ 717042 h 4794329"/>
              <a:gd name="connsiteX36" fmla="*/ 4555993 w 5774797"/>
              <a:gd name="connsiteY36" fmla="*/ 598413 h 4794329"/>
              <a:gd name="connsiteX37" fmla="*/ 4704858 w 5774797"/>
              <a:gd name="connsiteY37" fmla="*/ 660075 h 4794329"/>
              <a:gd name="connsiteX38" fmla="*/ 4704858 w 5774797"/>
              <a:gd name="connsiteY38" fmla="*/ 957805 h 4794329"/>
              <a:gd name="connsiteX39" fmla="*/ 959031 w 5774797"/>
              <a:gd name="connsiteY39" fmla="*/ 4703631 h 4794329"/>
              <a:gd name="connsiteX40" fmla="*/ 661301 w 5774797"/>
              <a:gd name="connsiteY40" fmla="*/ 4703631 h 4794329"/>
              <a:gd name="connsiteX41" fmla="*/ 661302 w 5774797"/>
              <a:gd name="connsiteY41" fmla="*/ 4703631 h 4794329"/>
              <a:gd name="connsiteX42" fmla="*/ 661302 w 5774797"/>
              <a:gd name="connsiteY42" fmla="*/ 4405901 h 4794329"/>
              <a:gd name="connsiteX43" fmla="*/ 4407128 w 5774797"/>
              <a:gd name="connsiteY43" fmla="*/ 660075 h 4794329"/>
              <a:gd name="connsiteX44" fmla="*/ 4555993 w 5774797"/>
              <a:gd name="connsiteY44" fmla="*/ 598413 h 4794329"/>
              <a:gd name="connsiteX45" fmla="*/ 3285716 w 5774797"/>
              <a:gd name="connsiteY45" fmla="*/ 530016 h 4794329"/>
              <a:gd name="connsiteX46" fmla="*/ 3434581 w 5774797"/>
              <a:gd name="connsiteY46" fmla="*/ 591677 h 4794329"/>
              <a:gd name="connsiteX47" fmla="*/ 3434581 w 5774797"/>
              <a:gd name="connsiteY47" fmla="*/ 889408 h 4794329"/>
              <a:gd name="connsiteX48" fmla="*/ 359390 w 5774797"/>
              <a:gd name="connsiteY48" fmla="*/ 3964597 h 4794329"/>
              <a:gd name="connsiteX49" fmla="*/ 61661 w 5774797"/>
              <a:gd name="connsiteY49" fmla="*/ 3964597 h 4794329"/>
              <a:gd name="connsiteX50" fmla="*/ 61662 w 5774797"/>
              <a:gd name="connsiteY50" fmla="*/ 3964597 h 4794329"/>
              <a:gd name="connsiteX51" fmla="*/ 61662 w 5774797"/>
              <a:gd name="connsiteY51" fmla="*/ 3666867 h 4794329"/>
              <a:gd name="connsiteX52" fmla="*/ 3136851 w 5774797"/>
              <a:gd name="connsiteY52" fmla="*/ 591677 h 4794329"/>
              <a:gd name="connsiteX53" fmla="*/ 3285716 w 5774797"/>
              <a:gd name="connsiteY53" fmla="*/ 530016 h 4794329"/>
              <a:gd name="connsiteX54" fmla="*/ 4139534 w 5774797"/>
              <a:gd name="connsiteY54" fmla="*/ 347526 h 4794329"/>
              <a:gd name="connsiteX55" fmla="*/ 4288399 w 5774797"/>
              <a:gd name="connsiteY55" fmla="*/ 409188 h 4794329"/>
              <a:gd name="connsiteX56" fmla="*/ 4288399 w 5774797"/>
              <a:gd name="connsiteY56" fmla="*/ 706919 h 4794329"/>
              <a:gd name="connsiteX57" fmla="*/ 1213208 w 5774797"/>
              <a:gd name="connsiteY57" fmla="*/ 3782108 h 4794329"/>
              <a:gd name="connsiteX58" fmla="*/ 915478 w 5774797"/>
              <a:gd name="connsiteY58" fmla="*/ 3782108 h 4794329"/>
              <a:gd name="connsiteX59" fmla="*/ 915479 w 5774797"/>
              <a:gd name="connsiteY59" fmla="*/ 3782108 h 4794329"/>
              <a:gd name="connsiteX60" fmla="*/ 915479 w 5774797"/>
              <a:gd name="connsiteY60" fmla="*/ 3484378 h 4794329"/>
              <a:gd name="connsiteX61" fmla="*/ 3990669 w 5774797"/>
              <a:gd name="connsiteY61" fmla="*/ 409188 h 4794329"/>
              <a:gd name="connsiteX62" fmla="*/ 4139534 w 5774797"/>
              <a:gd name="connsiteY62" fmla="*/ 347526 h 4794329"/>
              <a:gd name="connsiteX63" fmla="*/ 1664402 w 5774797"/>
              <a:gd name="connsiteY63" fmla="*/ 126303 h 4794329"/>
              <a:gd name="connsiteX64" fmla="*/ 1813267 w 5774797"/>
              <a:gd name="connsiteY64" fmla="*/ 187965 h 4794329"/>
              <a:gd name="connsiteX65" fmla="*/ 1813267 w 5774797"/>
              <a:gd name="connsiteY65" fmla="*/ 485695 h 4794329"/>
              <a:gd name="connsiteX66" fmla="*/ 554549 w 5774797"/>
              <a:gd name="connsiteY66" fmla="*/ 1744412 h 4794329"/>
              <a:gd name="connsiteX67" fmla="*/ 256818 w 5774797"/>
              <a:gd name="connsiteY67" fmla="*/ 1744412 h 4794329"/>
              <a:gd name="connsiteX68" fmla="*/ 256820 w 5774797"/>
              <a:gd name="connsiteY68" fmla="*/ 1744412 h 4794329"/>
              <a:gd name="connsiteX69" fmla="*/ 256820 w 5774797"/>
              <a:gd name="connsiteY69" fmla="*/ 1446682 h 4794329"/>
              <a:gd name="connsiteX70" fmla="*/ 1515537 w 5774797"/>
              <a:gd name="connsiteY70" fmla="*/ 187965 h 4794329"/>
              <a:gd name="connsiteX71" fmla="*/ 1664402 w 5774797"/>
              <a:gd name="connsiteY71" fmla="*/ 126303 h 4794329"/>
              <a:gd name="connsiteX72" fmla="*/ 3125460 w 5774797"/>
              <a:gd name="connsiteY72" fmla="*/ 18853 h 4794329"/>
              <a:gd name="connsiteX73" fmla="*/ 3274325 w 5774797"/>
              <a:gd name="connsiteY73" fmla="*/ 80515 h 4794329"/>
              <a:gd name="connsiteX74" fmla="*/ 3274325 w 5774797"/>
              <a:gd name="connsiteY74" fmla="*/ 378245 h 4794329"/>
              <a:gd name="connsiteX75" fmla="*/ 552641 w 5774797"/>
              <a:gd name="connsiteY75" fmla="*/ 3099928 h 4794329"/>
              <a:gd name="connsiteX76" fmla="*/ 254911 w 5774797"/>
              <a:gd name="connsiteY76" fmla="*/ 3099928 h 4794329"/>
              <a:gd name="connsiteX77" fmla="*/ 254912 w 5774797"/>
              <a:gd name="connsiteY77" fmla="*/ 3099928 h 4794329"/>
              <a:gd name="connsiteX78" fmla="*/ 254912 w 5774797"/>
              <a:gd name="connsiteY78" fmla="*/ 2802198 h 4794329"/>
              <a:gd name="connsiteX79" fmla="*/ 2976595 w 5774797"/>
              <a:gd name="connsiteY79" fmla="*/ 80515 h 4794329"/>
              <a:gd name="connsiteX80" fmla="*/ 3125460 w 5774797"/>
              <a:gd name="connsiteY80" fmla="*/ 18853 h 4794329"/>
              <a:gd name="connsiteX81" fmla="*/ 2465583 w 5774797"/>
              <a:gd name="connsiteY81" fmla="*/ 0 h 4794329"/>
              <a:gd name="connsiteX82" fmla="*/ 2614448 w 5774797"/>
              <a:gd name="connsiteY82" fmla="*/ 61662 h 4794329"/>
              <a:gd name="connsiteX83" fmla="*/ 2614448 w 5774797"/>
              <a:gd name="connsiteY83" fmla="*/ 359392 h 4794329"/>
              <a:gd name="connsiteX84" fmla="*/ 632768 w 5774797"/>
              <a:gd name="connsiteY84" fmla="*/ 2341071 h 4794329"/>
              <a:gd name="connsiteX85" fmla="*/ 335037 w 5774797"/>
              <a:gd name="connsiteY85" fmla="*/ 2341071 h 4794329"/>
              <a:gd name="connsiteX86" fmla="*/ 335039 w 5774797"/>
              <a:gd name="connsiteY86" fmla="*/ 2341071 h 4794329"/>
              <a:gd name="connsiteX87" fmla="*/ 335039 w 5774797"/>
              <a:gd name="connsiteY87" fmla="*/ 2043341 h 4794329"/>
              <a:gd name="connsiteX88" fmla="*/ 2316718 w 5774797"/>
              <a:gd name="connsiteY88" fmla="*/ 61662 h 4794329"/>
              <a:gd name="connsiteX89" fmla="*/ 2465583 w 5774797"/>
              <a:gd name="connsiteY89" fmla="*/ 0 h 479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74797" h="4794329">
                <a:moveTo>
                  <a:pt x="4633897" y="3202389"/>
                </a:moveTo>
                <a:cubicBezTo>
                  <a:pt x="4687776" y="3202389"/>
                  <a:pt x="4741654" y="3222943"/>
                  <a:pt x="4782762" y="3264051"/>
                </a:cubicBezTo>
                <a:cubicBezTo>
                  <a:pt x="4864978" y="3346267"/>
                  <a:pt x="4864978" y="3479565"/>
                  <a:pt x="4782762" y="3561781"/>
                </a:cubicBezTo>
                <a:lnTo>
                  <a:pt x="4122323" y="4222219"/>
                </a:lnTo>
                <a:cubicBezTo>
                  <a:pt x="4040107" y="4304435"/>
                  <a:pt x="3906809" y="4304435"/>
                  <a:pt x="3824593" y="4222219"/>
                </a:cubicBezTo>
                <a:lnTo>
                  <a:pt x="3824594" y="4222219"/>
                </a:lnTo>
                <a:cubicBezTo>
                  <a:pt x="3742378" y="4140003"/>
                  <a:pt x="3742378" y="4006704"/>
                  <a:pt x="3824594" y="3924488"/>
                </a:cubicBezTo>
                <a:lnTo>
                  <a:pt x="4485032" y="3264051"/>
                </a:lnTo>
                <a:cubicBezTo>
                  <a:pt x="4526140" y="3222943"/>
                  <a:pt x="4580018" y="3202389"/>
                  <a:pt x="4633897" y="3202389"/>
                </a:cubicBezTo>
                <a:close/>
                <a:moveTo>
                  <a:pt x="4600666" y="1896653"/>
                </a:moveTo>
                <a:cubicBezTo>
                  <a:pt x="4654544" y="1896653"/>
                  <a:pt x="4708423" y="1917207"/>
                  <a:pt x="4749531" y="1958315"/>
                </a:cubicBezTo>
                <a:cubicBezTo>
                  <a:pt x="4831747" y="2040531"/>
                  <a:pt x="4831747" y="2173830"/>
                  <a:pt x="4749531" y="2256046"/>
                </a:cubicBezTo>
                <a:lnTo>
                  <a:pt x="2272908" y="4732667"/>
                </a:lnTo>
                <a:cubicBezTo>
                  <a:pt x="2190692" y="4814883"/>
                  <a:pt x="2057394" y="4814883"/>
                  <a:pt x="1975178" y="4732667"/>
                </a:cubicBezTo>
                <a:lnTo>
                  <a:pt x="1975180" y="4732667"/>
                </a:lnTo>
                <a:cubicBezTo>
                  <a:pt x="1892964" y="4650451"/>
                  <a:pt x="1892964" y="4517153"/>
                  <a:pt x="1975180" y="4434937"/>
                </a:cubicBezTo>
                <a:lnTo>
                  <a:pt x="4451801" y="1958315"/>
                </a:lnTo>
                <a:cubicBezTo>
                  <a:pt x="4492909" y="1917207"/>
                  <a:pt x="4546787" y="1896653"/>
                  <a:pt x="4600666" y="1896653"/>
                </a:cubicBezTo>
                <a:close/>
                <a:moveTo>
                  <a:pt x="5564270" y="1606041"/>
                </a:moveTo>
                <a:cubicBezTo>
                  <a:pt x="5618148" y="1606041"/>
                  <a:pt x="5672027" y="1626595"/>
                  <a:pt x="5713135" y="1667703"/>
                </a:cubicBezTo>
                <a:cubicBezTo>
                  <a:pt x="5795351" y="1749919"/>
                  <a:pt x="5795351" y="1883217"/>
                  <a:pt x="5713135" y="1965433"/>
                </a:cubicBezTo>
                <a:lnTo>
                  <a:pt x="3828060" y="3850507"/>
                </a:lnTo>
                <a:cubicBezTo>
                  <a:pt x="3745844" y="3932723"/>
                  <a:pt x="3612546" y="3932723"/>
                  <a:pt x="3530330" y="3850507"/>
                </a:cubicBezTo>
                <a:lnTo>
                  <a:pt x="3530331" y="3850507"/>
                </a:lnTo>
                <a:cubicBezTo>
                  <a:pt x="3448115" y="3768291"/>
                  <a:pt x="3448115" y="3634993"/>
                  <a:pt x="3530331" y="3552777"/>
                </a:cubicBezTo>
                <a:lnTo>
                  <a:pt x="5415405" y="1667703"/>
                </a:lnTo>
                <a:cubicBezTo>
                  <a:pt x="5456513" y="1626595"/>
                  <a:pt x="5510391" y="1606041"/>
                  <a:pt x="5564270" y="1606041"/>
                </a:cubicBezTo>
                <a:close/>
                <a:moveTo>
                  <a:pt x="5112231" y="717042"/>
                </a:moveTo>
                <a:cubicBezTo>
                  <a:pt x="5166109" y="717042"/>
                  <a:pt x="5219988" y="737596"/>
                  <a:pt x="5261096" y="778704"/>
                </a:cubicBezTo>
                <a:cubicBezTo>
                  <a:pt x="5343312" y="860920"/>
                  <a:pt x="5343312" y="994218"/>
                  <a:pt x="5261096" y="1076435"/>
                </a:cubicBezTo>
                <a:lnTo>
                  <a:pt x="2185905" y="4151624"/>
                </a:lnTo>
                <a:cubicBezTo>
                  <a:pt x="2103689" y="4233840"/>
                  <a:pt x="1970391" y="4233840"/>
                  <a:pt x="1888175" y="4151624"/>
                </a:cubicBezTo>
                <a:lnTo>
                  <a:pt x="1888176" y="4151624"/>
                </a:lnTo>
                <a:cubicBezTo>
                  <a:pt x="1805960" y="4069408"/>
                  <a:pt x="1805960" y="3936110"/>
                  <a:pt x="1888176" y="3853894"/>
                </a:cubicBezTo>
                <a:lnTo>
                  <a:pt x="4963366" y="778704"/>
                </a:lnTo>
                <a:cubicBezTo>
                  <a:pt x="5004474" y="737596"/>
                  <a:pt x="5058352" y="717042"/>
                  <a:pt x="5112231" y="717042"/>
                </a:cubicBezTo>
                <a:close/>
                <a:moveTo>
                  <a:pt x="4555993" y="598413"/>
                </a:moveTo>
                <a:cubicBezTo>
                  <a:pt x="4609872" y="598413"/>
                  <a:pt x="4663750" y="618967"/>
                  <a:pt x="4704858" y="660075"/>
                </a:cubicBezTo>
                <a:cubicBezTo>
                  <a:pt x="4787074" y="742291"/>
                  <a:pt x="4787074" y="875589"/>
                  <a:pt x="4704858" y="957805"/>
                </a:cubicBezTo>
                <a:lnTo>
                  <a:pt x="959031" y="4703631"/>
                </a:lnTo>
                <a:cubicBezTo>
                  <a:pt x="876815" y="4785847"/>
                  <a:pt x="743517" y="4785847"/>
                  <a:pt x="661301" y="4703631"/>
                </a:cubicBezTo>
                <a:lnTo>
                  <a:pt x="661302" y="4703631"/>
                </a:lnTo>
                <a:cubicBezTo>
                  <a:pt x="579087" y="4621415"/>
                  <a:pt x="579087" y="4488117"/>
                  <a:pt x="661302" y="4405901"/>
                </a:cubicBezTo>
                <a:lnTo>
                  <a:pt x="4407128" y="660075"/>
                </a:lnTo>
                <a:cubicBezTo>
                  <a:pt x="4448236" y="618967"/>
                  <a:pt x="4502115" y="598413"/>
                  <a:pt x="4555993" y="598413"/>
                </a:cubicBezTo>
                <a:close/>
                <a:moveTo>
                  <a:pt x="3285716" y="530016"/>
                </a:moveTo>
                <a:cubicBezTo>
                  <a:pt x="3339595" y="530015"/>
                  <a:pt x="3393473" y="550569"/>
                  <a:pt x="3434581" y="591677"/>
                </a:cubicBezTo>
                <a:cubicBezTo>
                  <a:pt x="3516797" y="673894"/>
                  <a:pt x="3516797" y="807191"/>
                  <a:pt x="3434581" y="889408"/>
                </a:cubicBezTo>
                <a:lnTo>
                  <a:pt x="359390" y="3964597"/>
                </a:lnTo>
                <a:cubicBezTo>
                  <a:pt x="277175" y="4046813"/>
                  <a:pt x="143876" y="4046813"/>
                  <a:pt x="61661" y="3964597"/>
                </a:cubicBezTo>
                <a:lnTo>
                  <a:pt x="61662" y="3964597"/>
                </a:lnTo>
                <a:cubicBezTo>
                  <a:pt x="-20554" y="3882381"/>
                  <a:pt x="-20554" y="3749083"/>
                  <a:pt x="61662" y="3666867"/>
                </a:cubicBezTo>
                <a:lnTo>
                  <a:pt x="3136851" y="591677"/>
                </a:lnTo>
                <a:cubicBezTo>
                  <a:pt x="3177959" y="550569"/>
                  <a:pt x="3231837" y="530015"/>
                  <a:pt x="3285716" y="530016"/>
                </a:cubicBezTo>
                <a:close/>
                <a:moveTo>
                  <a:pt x="4139534" y="347526"/>
                </a:moveTo>
                <a:cubicBezTo>
                  <a:pt x="4193413" y="347526"/>
                  <a:pt x="4247291" y="368080"/>
                  <a:pt x="4288399" y="409188"/>
                </a:cubicBezTo>
                <a:cubicBezTo>
                  <a:pt x="4370615" y="491405"/>
                  <a:pt x="4370615" y="624702"/>
                  <a:pt x="4288399" y="706919"/>
                </a:cubicBezTo>
                <a:lnTo>
                  <a:pt x="1213208" y="3782108"/>
                </a:lnTo>
                <a:cubicBezTo>
                  <a:pt x="1130992" y="3864324"/>
                  <a:pt x="997694" y="3864324"/>
                  <a:pt x="915478" y="3782108"/>
                </a:cubicBezTo>
                <a:lnTo>
                  <a:pt x="915479" y="3782108"/>
                </a:lnTo>
                <a:cubicBezTo>
                  <a:pt x="833263" y="3699892"/>
                  <a:pt x="833263" y="3566594"/>
                  <a:pt x="915479" y="3484378"/>
                </a:cubicBezTo>
                <a:lnTo>
                  <a:pt x="3990669" y="409188"/>
                </a:lnTo>
                <a:cubicBezTo>
                  <a:pt x="4031777" y="368080"/>
                  <a:pt x="4085655" y="347526"/>
                  <a:pt x="4139534" y="347526"/>
                </a:cubicBezTo>
                <a:close/>
                <a:moveTo>
                  <a:pt x="1664402" y="126303"/>
                </a:moveTo>
                <a:cubicBezTo>
                  <a:pt x="1718280" y="126303"/>
                  <a:pt x="1772159" y="146856"/>
                  <a:pt x="1813267" y="187965"/>
                </a:cubicBezTo>
                <a:cubicBezTo>
                  <a:pt x="1895483" y="270181"/>
                  <a:pt x="1895483" y="403479"/>
                  <a:pt x="1813267" y="485695"/>
                </a:cubicBezTo>
                <a:lnTo>
                  <a:pt x="554549" y="1744412"/>
                </a:lnTo>
                <a:cubicBezTo>
                  <a:pt x="472333" y="1826628"/>
                  <a:pt x="339035" y="1826628"/>
                  <a:pt x="256818" y="1744412"/>
                </a:cubicBezTo>
                <a:lnTo>
                  <a:pt x="256820" y="1744412"/>
                </a:lnTo>
                <a:cubicBezTo>
                  <a:pt x="174605" y="1662196"/>
                  <a:pt x="174605" y="1528898"/>
                  <a:pt x="256820" y="1446682"/>
                </a:cubicBezTo>
                <a:lnTo>
                  <a:pt x="1515537" y="187965"/>
                </a:lnTo>
                <a:cubicBezTo>
                  <a:pt x="1556645" y="146856"/>
                  <a:pt x="1610523" y="126303"/>
                  <a:pt x="1664402" y="126303"/>
                </a:cubicBezTo>
                <a:close/>
                <a:moveTo>
                  <a:pt x="3125460" y="18853"/>
                </a:moveTo>
                <a:cubicBezTo>
                  <a:pt x="3179339" y="18853"/>
                  <a:pt x="3233217" y="39407"/>
                  <a:pt x="3274325" y="80515"/>
                </a:cubicBezTo>
                <a:cubicBezTo>
                  <a:pt x="3356541" y="162731"/>
                  <a:pt x="3356541" y="296029"/>
                  <a:pt x="3274325" y="378245"/>
                </a:cubicBezTo>
                <a:lnTo>
                  <a:pt x="552641" y="3099928"/>
                </a:lnTo>
                <a:cubicBezTo>
                  <a:pt x="470425" y="3182144"/>
                  <a:pt x="337126" y="3182144"/>
                  <a:pt x="254911" y="3099928"/>
                </a:cubicBezTo>
                <a:lnTo>
                  <a:pt x="254912" y="3099928"/>
                </a:lnTo>
                <a:cubicBezTo>
                  <a:pt x="172696" y="3017712"/>
                  <a:pt x="172696" y="2884414"/>
                  <a:pt x="254912" y="2802198"/>
                </a:cubicBezTo>
                <a:lnTo>
                  <a:pt x="2976595" y="80515"/>
                </a:lnTo>
                <a:cubicBezTo>
                  <a:pt x="3017703" y="39407"/>
                  <a:pt x="3071581" y="18853"/>
                  <a:pt x="3125460" y="18853"/>
                </a:cubicBezTo>
                <a:close/>
                <a:moveTo>
                  <a:pt x="2465583" y="0"/>
                </a:moveTo>
                <a:cubicBezTo>
                  <a:pt x="2519461" y="0"/>
                  <a:pt x="2573340" y="20554"/>
                  <a:pt x="2614448" y="61662"/>
                </a:cubicBezTo>
                <a:cubicBezTo>
                  <a:pt x="2696664" y="143878"/>
                  <a:pt x="2696664" y="277176"/>
                  <a:pt x="2614448" y="359392"/>
                </a:cubicBezTo>
                <a:lnTo>
                  <a:pt x="632768" y="2341071"/>
                </a:lnTo>
                <a:cubicBezTo>
                  <a:pt x="550552" y="2423287"/>
                  <a:pt x="417253" y="2423287"/>
                  <a:pt x="335037" y="2341071"/>
                </a:cubicBezTo>
                <a:lnTo>
                  <a:pt x="335039" y="2341071"/>
                </a:lnTo>
                <a:cubicBezTo>
                  <a:pt x="252822" y="2258855"/>
                  <a:pt x="252822" y="2125557"/>
                  <a:pt x="335039" y="2043341"/>
                </a:cubicBezTo>
                <a:lnTo>
                  <a:pt x="2316718" y="61662"/>
                </a:lnTo>
                <a:cubicBezTo>
                  <a:pt x="2357826" y="20554"/>
                  <a:pt x="2411704" y="0"/>
                  <a:pt x="2465583" y="0"/>
                </a:cubicBezTo>
                <a:close/>
              </a:path>
            </a:pathLst>
          </a:custGeom>
          <a:pattFill prst="pct20">
            <a:fgClr>
              <a:schemeClr val="bg1">
                <a:lumMod val="50000"/>
                <a:lumOff val="50000"/>
              </a:schemeClr>
            </a:fgClr>
            <a:bgClr>
              <a:schemeClr val="bg1"/>
            </a:bgClr>
          </a:pattFill>
        </p:spPr>
        <p:txBody>
          <a:bodyPr wrap="square" anchor="ctr">
            <a:noAutofit/>
          </a:bodyPr>
          <a:lstStyle>
            <a:lvl1pPr marL="0" indent="0" algn="ctr">
              <a:buNone/>
              <a:defRPr sz="1600" baseline="0"/>
            </a:lvl1pPr>
          </a:lstStyle>
          <a:p>
            <a:r>
              <a:rPr lang="en-US" dirty="0"/>
              <a:t>Insert Image</a:t>
            </a:r>
          </a:p>
        </p:txBody>
      </p:sp>
      <p:sp>
        <p:nvSpPr>
          <p:cNvPr id="15" name="Picture Placeholder 13"/>
          <p:cNvSpPr>
            <a:spLocks noGrp="1"/>
          </p:cNvSpPr>
          <p:nvPr>
            <p:ph type="pic" sz="quarter" idx="33" hasCustomPrompt="1"/>
          </p:nvPr>
        </p:nvSpPr>
        <p:spPr>
          <a:xfrm flipH="1">
            <a:off x="-584447" y="801512"/>
            <a:ext cx="4683926" cy="3816626"/>
          </a:xfrm>
          <a:custGeom>
            <a:avLst/>
            <a:gdLst>
              <a:gd name="connsiteX0" fmla="*/ 7187484 w 8328384"/>
              <a:gd name="connsiteY0" fmla="*/ 3202389 h 4794329"/>
              <a:gd name="connsiteX1" fmla="*/ 7336349 w 8328384"/>
              <a:gd name="connsiteY1" fmla="*/ 3264051 h 4794329"/>
              <a:gd name="connsiteX2" fmla="*/ 7336349 w 8328384"/>
              <a:gd name="connsiteY2" fmla="*/ 3561781 h 4794329"/>
              <a:gd name="connsiteX3" fmla="*/ 6675910 w 8328384"/>
              <a:gd name="connsiteY3" fmla="*/ 4222219 h 4794329"/>
              <a:gd name="connsiteX4" fmla="*/ 6378180 w 8328384"/>
              <a:gd name="connsiteY4" fmla="*/ 4222219 h 4794329"/>
              <a:gd name="connsiteX5" fmla="*/ 6378181 w 8328384"/>
              <a:gd name="connsiteY5" fmla="*/ 4222219 h 4794329"/>
              <a:gd name="connsiteX6" fmla="*/ 6378181 w 8328384"/>
              <a:gd name="connsiteY6" fmla="*/ 3924488 h 4794329"/>
              <a:gd name="connsiteX7" fmla="*/ 7038619 w 8328384"/>
              <a:gd name="connsiteY7" fmla="*/ 3264051 h 4794329"/>
              <a:gd name="connsiteX8" fmla="*/ 7187484 w 8328384"/>
              <a:gd name="connsiteY8" fmla="*/ 3202389 h 4794329"/>
              <a:gd name="connsiteX9" fmla="*/ 7154253 w 8328384"/>
              <a:gd name="connsiteY9" fmla="*/ 1896653 h 4794329"/>
              <a:gd name="connsiteX10" fmla="*/ 7303118 w 8328384"/>
              <a:gd name="connsiteY10" fmla="*/ 1958315 h 4794329"/>
              <a:gd name="connsiteX11" fmla="*/ 7303118 w 8328384"/>
              <a:gd name="connsiteY11" fmla="*/ 2256046 h 4794329"/>
              <a:gd name="connsiteX12" fmla="*/ 4826495 w 8328384"/>
              <a:gd name="connsiteY12" fmla="*/ 4732667 h 4794329"/>
              <a:gd name="connsiteX13" fmla="*/ 4528765 w 8328384"/>
              <a:gd name="connsiteY13" fmla="*/ 4732667 h 4794329"/>
              <a:gd name="connsiteX14" fmla="*/ 4528767 w 8328384"/>
              <a:gd name="connsiteY14" fmla="*/ 4732667 h 4794329"/>
              <a:gd name="connsiteX15" fmla="*/ 4528767 w 8328384"/>
              <a:gd name="connsiteY15" fmla="*/ 4434937 h 4794329"/>
              <a:gd name="connsiteX16" fmla="*/ 7005388 w 8328384"/>
              <a:gd name="connsiteY16" fmla="*/ 1958315 h 4794329"/>
              <a:gd name="connsiteX17" fmla="*/ 7154253 w 8328384"/>
              <a:gd name="connsiteY17" fmla="*/ 1896653 h 4794329"/>
              <a:gd name="connsiteX18" fmla="*/ 8117857 w 8328384"/>
              <a:gd name="connsiteY18" fmla="*/ 1606041 h 4794329"/>
              <a:gd name="connsiteX19" fmla="*/ 8266722 w 8328384"/>
              <a:gd name="connsiteY19" fmla="*/ 1667703 h 4794329"/>
              <a:gd name="connsiteX20" fmla="*/ 8266722 w 8328384"/>
              <a:gd name="connsiteY20" fmla="*/ 1965433 h 4794329"/>
              <a:gd name="connsiteX21" fmla="*/ 6381647 w 8328384"/>
              <a:gd name="connsiteY21" fmla="*/ 3850507 h 4794329"/>
              <a:gd name="connsiteX22" fmla="*/ 6083917 w 8328384"/>
              <a:gd name="connsiteY22" fmla="*/ 3850507 h 4794329"/>
              <a:gd name="connsiteX23" fmla="*/ 6083918 w 8328384"/>
              <a:gd name="connsiteY23" fmla="*/ 3850507 h 4794329"/>
              <a:gd name="connsiteX24" fmla="*/ 6083918 w 8328384"/>
              <a:gd name="connsiteY24" fmla="*/ 3552777 h 4794329"/>
              <a:gd name="connsiteX25" fmla="*/ 7968992 w 8328384"/>
              <a:gd name="connsiteY25" fmla="*/ 1667703 h 4794329"/>
              <a:gd name="connsiteX26" fmla="*/ 8117857 w 8328384"/>
              <a:gd name="connsiteY26" fmla="*/ 1606041 h 4794329"/>
              <a:gd name="connsiteX27" fmla="*/ 677527 w 8328384"/>
              <a:gd name="connsiteY27" fmla="*/ 898884 h 4794329"/>
              <a:gd name="connsiteX28" fmla="*/ 1028254 w 8328384"/>
              <a:gd name="connsiteY28" fmla="*/ 898884 h 4794329"/>
              <a:gd name="connsiteX29" fmla="*/ 1705781 w 8328384"/>
              <a:gd name="connsiteY29" fmla="*/ 1576410 h 4794329"/>
              <a:gd name="connsiteX30" fmla="*/ 1028254 w 8328384"/>
              <a:gd name="connsiteY30" fmla="*/ 2253937 h 4794329"/>
              <a:gd name="connsiteX31" fmla="*/ 677527 w 8328384"/>
              <a:gd name="connsiteY31" fmla="*/ 2253937 h 4794329"/>
              <a:gd name="connsiteX32" fmla="*/ 0 w 8328384"/>
              <a:gd name="connsiteY32" fmla="*/ 1576410 h 4794329"/>
              <a:gd name="connsiteX33" fmla="*/ 677527 w 8328384"/>
              <a:gd name="connsiteY33" fmla="*/ 898884 h 4794329"/>
              <a:gd name="connsiteX34" fmla="*/ 7665818 w 8328384"/>
              <a:gd name="connsiteY34" fmla="*/ 717042 h 4794329"/>
              <a:gd name="connsiteX35" fmla="*/ 7814683 w 8328384"/>
              <a:gd name="connsiteY35" fmla="*/ 778704 h 4794329"/>
              <a:gd name="connsiteX36" fmla="*/ 7814683 w 8328384"/>
              <a:gd name="connsiteY36" fmla="*/ 1076435 h 4794329"/>
              <a:gd name="connsiteX37" fmla="*/ 4739492 w 8328384"/>
              <a:gd name="connsiteY37" fmla="*/ 4151624 h 4794329"/>
              <a:gd name="connsiteX38" fmla="*/ 4441762 w 8328384"/>
              <a:gd name="connsiteY38" fmla="*/ 4151624 h 4794329"/>
              <a:gd name="connsiteX39" fmla="*/ 4441763 w 8328384"/>
              <a:gd name="connsiteY39" fmla="*/ 4151624 h 4794329"/>
              <a:gd name="connsiteX40" fmla="*/ 4441763 w 8328384"/>
              <a:gd name="connsiteY40" fmla="*/ 3853894 h 4794329"/>
              <a:gd name="connsiteX41" fmla="*/ 7516953 w 8328384"/>
              <a:gd name="connsiteY41" fmla="*/ 778704 h 4794329"/>
              <a:gd name="connsiteX42" fmla="*/ 7665818 w 8328384"/>
              <a:gd name="connsiteY42" fmla="*/ 717042 h 4794329"/>
              <a:gd name="connsiteX43" fmla="*/ 7109580 w 8328384"/>
              <a:gd name="connsiteY43" fmla="*/ 598413 h 4794329"/>
              <a:gd name="connsiteX44" fmla="*/ 7258445 w 8328384"/>
              <a:gd name="connsiteY44" fmla="*/ 660075 h 4794329"/>
              <a:gd name="connsiteX45" fmla="*/ 7258445 w 8328384"/>
              <a:gd name="connsiteY45" fmla="*/ 957805 h 4794329"/>
              <a:gd name="connsiteX46" fmla="*/ 3512618 w 8328384"/>
              <a:gd name="connsiteY46" fmla="*/ 4703631 h 4794329"/>
              <a:gd name="connsiteX47" fmla="*/ 3214888 w 8328384"/>
              <a:gd name="connsiteY47" fmla="*/ 4703631 h 4794329"/>
              <a:gd name="connsiteX48" fmla="*/ 3214889 w 8328384"/>
              <a:gd name="connsiteY48" fmla="*/ 4703631 h 4794329"/>
              <a:gd name="connsiteX49" fmla="*/ 3214889 w 8328384"/>
              <a:gd name="connsiteY49" fmla="*/ 4405901 h 4794329"/>
              <a:gd name="connsiteX50" fmla="*/ 6960715 w 8328384"/>
              <a:gd name="connsiteY50" fmla="*/ 660075 h 4794329"/>
              <a:gd name="connsiteX51" fmla="*/ 7109580 w 8328384"/>
              <a:gd name="connsiteY51" fmla="*/ 598413 h 4794329"/>
              <a:gd name="connsiteX52" fmla="*/ 5839303 w 8328384"/>
              <a:gd name="connsiteY52" fmla="*/ 530016 h 4794329"/>
              <a:gd name="connsiteX53" fmla="*/ 5988168 w 8328384"/>
              <a:gd name="connsiteY53" fmla="*/ 591677 h 4794329"/>
              <a:gd name="connsiteX54" fmla="*/ 5988168 w 8328384"/>
              <a:gd name="connsiteY54" fmla="*/ 889408 h 4794329"/>
              <a:gd name="connsiteX55" fmla="*/ 2912977 w 8328384"/>
              <a:gd name="connsiteY55" fmla="*/ 3964597 h 4794329"/>
              <a:gd name="connsiteX56" fmla="*/ 2615248 w 8328384"/>
              <a:gd name="connsiteY56" fmla="*/ 3964597 h 4794329"/>
              <a:gd name="connsiteX57" fmla="*/ 2615249 w 8328384"/>
              <a:gd name="connsiteY57" fmla="*/ 3964597 h 4794329"/>
              <a:gd name="connsiteX58" fmla="*/ 2615249 w 8328384"/>
              <a:gd name="connsiteY58" fmla="*/ 3666867 h 4794329"/>
              <a:gd name="connsiteX59" fmla="*/ 5690438 w 8328384"/>
              <a:gd name="connsiteY59" fmla="*/ 591677 h 4794329"/>
              <a:gd name="connsiteX60" fmla="*/ 5839303 w 8328384"/>
              <a:gd name="connsiteY60" fmla="*/ 530016 h 4794329"/>
              <a:gd name="connsiteX61" fmla="*/ 6693121 w 8328384"/>
              <a:gd name="connsiteY61" fmla="*/ 347526 h 4794329"/>
              <a:gd name="connsiteX62" fmla="*/ 6841986 w 8328384"/>
              <a:gd name="connsiteY62" fmla="*/ 409188 h 4794329"/>
              <a:gd name="connsiteX63" fmla="*/ 6841986 w 8328384"/>
              <a:gd name="connsiteY63" fmla="*/ 706919 h 4794329"/>
              <a:gd name="connsiteX64" fmla="*/ 3766795 w 8328384"/>
              <a:gd name="connsiteY64" fmla="*/ 3782108 h 4794329"/>
              <a:gd name="connsiteX65" fmla="*/ 3469065 w 8328384"/>
              <a:gd name="connsiteY65" fmla="*/ 3782108 h 4794329"/>
              <a:gd name="connsiteX66" fmla="*/ 3469066 w 8328384"/>
              <a:gd name="connsiteY66" fmla="*/ 3782108 h 4794329"/>
              <a:gd name="connsiteX67" fmla="*/ 3469066 w 8328384"/>
              <a:gd name="connsiteY67" fmla="*/ 3484378 h 4794329"/>
              <a:gd name="connsiteX68" fmla="*/ 6544256 w 8328384"/>
              <a:gd name="connsiteY68" fmla="*/ 409188 h 4794329"/>
              <a:gd name="connsiteX69" fmla="*/ 6693121 w 8328384"/>
              <a:gd name="connsiteY69" fmla="*/ 347526 h 4794329"/>
              <a:gd name="connsiteX70" fmla="*/ 4217989 w 8328384"/>
              <a:gd name="connsiteY70" fmla="*/ 126303 h 4794329"/>
              <a:gd name="connsiteX71" fmla="*/ 4366854 w 8328384"/>
              <a:gd name="connsiteY71" fmla="*/ 187965 h 4794329"/>
              <a:gd name="connsiteX72" fmla="*/ 4366854 w 8328384"/>
              <a:gd name="connsiteY72" fmla="*/ 485695 h 4794329"/>
              <a:gd name="connsiteX73" fmla="*/ 3108136 w 8328384"/>
              <a:gd name="connsiteY73" fmla="*/ 1744412 h 4794329"/>
              <a:gd name="connsiteX74" fmla="*/ 2810405 w 8328384"/>
              <a:gd name="connsiteY74" fmla="*/ 1744412 h 4794329"/>
              <a:gd name="connsiteX75" fmla="*/ 2810407 w 8328384"/>
              <a:gd name="connsiteY75" fmla="*/ 1744412 h 4794329"/>
              <a:gd name="connsiteX76" fmla="*/ 2810407 w 8328384"/>
              <a:gd name="connsiteY76" fmla="*/ 1446682 h 4794329"/>
              <a:gd name="connsiteX77" fmla="*/ 4069124 w 8328384"/>
              <a:gd name="connsiteY77" fmla="*/ 187965 h 4794329"/>
              <a:gd name="connsiteX78" fmla="*/ 4217989 w 8328384"/>
              <a:gd name="connsiteY78" fmla="*/ 126303 h 4794329"/>
              <a:gd name="connsiteX79" fmla="*/ 5679047 w 8328384"/>
              <a:gd name="connsiteY79" fmla="*/ 18853 h 4794329"/>
              <a:gd name="connsiteX80" fmla="*/ 5827912 w 8328384"/>
              <a:gd name="connsiteY80" fmla="*/ 80515 h 4794329"/>
              <a:gd name="connsiteX81" fmla="*/ 5827912 w 8328384"/>
              <a:gd name="connsiteY81" fmla="*/ 378245 h 4794329"/>
              <a:gd name="connsiteX82" fmla="*/ 3106228 w 8328384"/>
              <a:gd name="connsiteY82" fmla="*/ 3099928 h 4794329"/>
              <a:gd name="connsiteX83" fmla="*/ 2808498 w 8328384"/>
              <a:gd name="connsiteY83" fmla="*/ 3099928 h 4794329"/>
              <a:gd name="connsiteX84" fmla="*/ 2808499 w 8328384"/>
              <a:gd name="connsiteY84" fmla="*/ 3099928 h 4794329"/>
              <a:gd name="connsiteX85" fmla="*/ 2808499 w 8328384"/>
              <a:gd name="connsiteY85" fmla="*/ 2802198 h 4794329"/>
              <a:gd name="connsiteX86" fmla="*/ 5530182 w 8328384"/>
              <a:gd name="connsiteY86" fmla="*/ 80515 h 4794329"/>
              <a:gd name="connsiteX87" fmla="*/ 5679047 w 8328384"/>
              <a:gd name="connsiteY87" fmla="*/ 18853 h 4794329"/>
              <a:gd name="connsiteX88" fmla="*/ 5019170 w 8328384"/>
              <a:gd name="connsiteY88" fmla="*/ 0 h 4794329"/>
              <a:gd name="connsiteX89" fmla="*/ 5168035 w 8328384"/>
              <a:gd name="connsiteY89" fmla="*/ 61662 h 4794329"/>
              <a:gd name="connsiteX90" fmla="*/ 5168035 w 8328384"/>
              <a:gd name="connsiteY90" fmla="*/ 359392 h 4794329"/>
              <a:gd name="connsiteX91" fmla="*/ 3186355 w 8328384"/>
              <a:gd name="connsiteY91" fmla="*/ 2341071 h 4794329"/>
              <a:gd name="connsiteX92" fmla="*/ 2888624 w 8328384"/>
              <a:gd name="connsiteY92" fmla="*/ 2341071 h 4794329"/>
              <a:gd name="connsiteX93" fmla="*/ 2888626 w 8328384"/>
              <a:gd name="connsiteY93" fmla="*/ 2341071 h 4794329"/>
              <a:gd name="connsiteX94" fmla="*/ 2888626 w 8328384"/>
              <a:gd name="connsiteY94" fmla="*/ 2043341 h 4794329"/>
              <a:gd name="connsiteX95" fmla="*/ 4870305 w 8328384"/>
              <a:gd name="connsiteY95" fmla="*/ 61662 h 4794329"/>
              <a:gd name="connsiteX96" fmla="*/ 5019170 w 8328384"/>
              <a:gd name="connsiteY96" fmla="*/ 0 h 4794329"/>
              <a:gd name="connsiteX0" fmla="*/ 7193726 w 8334626"/>
              <a:gd name="connsiteY0" fmla="*/ 3202389 h 4794329"/>
              <a:gd name="connsiteX1" fmla="*/ 7342591 w 8334626"/>
              <a:gd name="connsiteY1" fmla="*/ 3264051 h 4794329"/>
              <a:gd name="connsiteX2" fmla="*/ 7342591 w 8334626"/>
              <a:gd name="connsiteY2" fmla="*/ 3561781 h 4794329"/>
              <a:gd name="connsiteX3" fmla="*/ 6682152 w 8334626"/>
              <a:gd name="connsiteY3" fmla="*/ 4222219 h 4794329"/>
              <a:gd name="connsiteX4" fmla="*/ 6384422 w 8334626"/>
              <a:gd name="connsiteY4" fmla="*/ 4222219 h 4794329"/>
              <a:gd name="connsiteX5" fmla="*/ 6384423 w 8334626"/>
              <a:gd name="connsiteY5" fmla="*/ 4222219 h 4794329"/>
              <a:gd name="connsiteX6" fmla="*/ 6384423 w 8334626"/>
              <a:gd name="connsiteY6" fmla="*/ 3924488 h 4794329"/>
              <a:gd name="connsiteX7" fmla="*/ 7044861 w 8334626"/>
              <a:gd name="connsiteY7" fmla="*/ 3264051 h 4794329"/>
              <a:gd name="connsiteX8" fmla="*/ 7193726 w 8334626"/>
              <a:gd name="connsiteY8" fmla="*/ 3202389 h 4794329"/>
              <a:gd name="connsiteX9" fmla="*/ 7160495 w 8334626"/>
              <a:gd name="connsiteY9" fmla="*/ 1896653 h 4794329"/>
              <a:gd name="connsiteX10" fmla="*/ 7309360 w 8334626"/>
              <a:gd name="connsiteY10" fmla="*/ 1958315 h 4794329"/>
              <a:gd name="connsiteX11" fmla="*/ 7309360 w 8334626"/>
              <a:gd name="connsiteY11" fmla="*/ 2256046 h 4794329"/>
              <a:gd name="connsiteX12" fmla="*/ 4832737 w 8334626"/>
              <a:gd name="connsiteY12" fmla="*/ 4732667 h 4794329"/>
              <a:gd name="connsiteX13" fmla="*/ 4535007 w 8334626"/>
              <a:gd name="connsiteY13" fmla="*/ 4732667 h 4794329"/>
              <a:gd name="connsiteX14" fmla="*/ 4535009 w 8334626"/>
              <a:gd name="connsiteY14" fmla="*/ 4732667 h 4794329"/>
              <a:gd name="connsiteX15" fmla="*/ 4535009 w 8334626"/>
              <a:gd name="connsiteY15" fmla="*/ 4434937 h 4794329"/>
              <a:gd name="connsiteX16" fmla="*/ 7011630 w 8334626"/>
              <a:gd name="connsiteY16" fmla="*/ 1958315 h 4794329"/>
              <a:gd name="connsiteX17" fmla="*/ 7160495 w 8334626"/>
              <a:gd name="connsiteY17" fmla="*/ 1896653 h 4794329"/>
              <a:gd name="connsiteX18" fmla="*/ 8124099 w 8334626"/>
              <a:gd name="connsiteY18" fmla="*/ 1606041 h 4794329"/>
              <a:gd name="connsiteX19" fmla="*/ 8272964 w 8334626"/>
              <a:gd name="connsiteY19" fmla="*/ 1667703 h 4794329"/>
              <a:gd name="connsiteX20" fmla="*/ 8272964 w 8334626"/>
              <a:gd name="connsiteY20" fmla="*/ 1965433 h 4794329"/>
              <a:gd name="connsiteX21" fmla="*/ 6387889 w 8334626"/>
              <a:gd name="connsiteY21" fmla="*/ 3850507 h 4794329"/>
              <a:gd name="connsiteX22" fmla="*/ 6090159 w 8334626"/>
              <a:gd name="connsiteY22" fmla="*/ 3850507 h 4794329"/>
              <a:gd name="connsiteX23" fmla="*/ 6090160 w 8334626"/>
              <a:gd name="connsiteY23" fmla="*/ 3850507 h 4794329"/>
              <a:gd name="connsiteX24" fmla="*/ 6090160 w 8334626"/>
              <a:gd name="connsiteY24" fmla="*/ 3552777 h 4794329"/>
              <a:gd name="connsiteX25" fmla="*/ 7975234 w 8334626"/>
              <a:gd name="connsiteY25" fmla="*/ 1667703 h 4794329"/>
              <a:gd name="connsiteX26" fmla="*/ 8124099 w 8334626"/>
              <a:gd name="connsiteY26" fmla="*/ 1606041 h 4794329"/>
              <a:gd name="connsiteX27" fmla="*/ 6242 w 8334626"/>
              <a:gd name="connsiteY27" fmla="*/ 1576410 h 4794329"/>
              <a:gd name="connsiteX28" fmla="*/ 1034496 w 8334626"/>
              <a:gd name="connsiteY28" fmla="*/ 898884 h 4794329"/>
              <a:gd name="connsiteX29" fmla="*/ 1712023 w 8334626"/>
              <a:gd name="connsiteY29" fmla="*/ 1576410 h 4794329"/>
              <a:gd name="connsiteX30" fmla="*/ 1034496 w 8334626"/>
              <a:gd name="connsiteY30" fmla="*/ 2253937 h 4794329"/>
              <a:gd name="connsiteX31" fmla="*/ 683769 w 8334626"/>
              <a:gd name="connsiteY31" fmla="*/ 2253937 h 4794329"/>
              <a:gd name="connsiteX32" fmla="*/ 6242 w 8334626"/>
              <a:gd name="connsiteY32" fmla="*/ 1576410 h 4794329"/>
              <a:gd name="connsiteX33" fmla="*/ 7672060 w 8334626"/>
              <a:gd name="connsiteY33" fmla="*/ 717042 h 4794329"/>
              <a:gd name="connsiteX34" fmla="*/ 7820925 w 8334626"/>
              <a:gd name="connsiteY34" fmla="*/ 778704 h 4794329"/>
              <a:gd name="connsiteX35" fmla="*/ 7820925 w 8334626"/>
              <a:gd name="connsiteY35" fmla="*/ 1076435 h 4794329"/>
              <a:gd name="connsiteX36" fmla="*/ 4745734 w 8334626"/>
              <a:gd name="connsiteY36" fmla="*/ 4151624 h 4794329"/>
              <a:gd name="connsiteX37" fmla="*/ 4448004 w 8334626"/>
              <a:gd name="connsiteY37" fmla="*/ 4151624 h 4794329"/>
              <a:gd name="connsiteX38" fmla="*/ 4448005 w 8334626"/>
              <a:gd name="connsiteY38" fmla="*/ 4151624 h 4794329"/>
              <a:gd name="connsiteX39" fmla="*/ 4448005 w 8334626"/>
              <a:gd name="connsiteY39" fmla="*/ 3853894 h 4794329"/>
              <a:gd name="connsiteX40" fmla="*/ 7523195 w 8334626"/>
              <a:gd name="connsiteY40" fmla="*/ 778704 h 4794329"/>
              <a:gd name="connsiteX41" fmla="*/ 7672060 w 8334626"/>
              <a:gd name="connsiteY41" fmla="*/ 717042 h 4794329"/>
              <a:gd name="connsiteX42" fmla="*/ 7115822 w 8334626"/>
              <a:gd name="connsiteY42" fmla="*/ 598413 h 4794329"/>
              <a:gd name="connsiteX43" fmla="*/ 7264687 w 8334626"/>
              <a:gd name="connsiteY43" fmla="*/ 660075 h 4794329"/>
              <a:gd name="connsiteX44" fmla="*/ 7264687 w 8334626"/>
              <a:gd name="connsiteY44" fmla="*/ 957805 h 4794329"/>
              <a:gd name="connsiteX45" fmla="*/ 3518860 w 8334626"/>
              <a:gd name="connsiteY45" fmla="*/ 4703631 h 4794329"/>
              <a:gd name="connsiteX46" fmla="*/ 3221130 w 8334626"/>
              <a:gd name="connsiteY46" fmla="*/ 4703631 h 4794329"/>
              <a:gd name="connsiteX47" fmla="*/ 3221131 w 8334626"/>
              <a:gd name="connsiteY47" fmla="*/ 4703631 h 4794329"/>
              <a:gd name="connsiteX48" fmla="*/ 3221131 w 8334626"/>
              <a:gd name="connsiteY48" fmla="*/ 4405901 h 4794329"/>
              <a:gd name="connsiteX49" fmla="*/ 6966957 w 8334626"/>
              <a:gd name="connsiteY49" fmla="*/ 660075 h 4794329"/>
              <a:gd name="connsiteX50" fmla="*/ 7115822 w 8334626"/>
              <a:gd name="connsiteY50" fmla="*/ 598413 h 4794329"/>
              <a:gd name="connsiteX51" fmla="*/ 5845545 w 8334626"/>
              <a:gd name="connsiteY51" fmla="*/ 530016 h 4794329"/>
              <a:gd name="connsiteX52" fmla="*/ 5994410 w 8334626"/>
              <a:gd name="connsiteY52" fmla="*/ 591677 h 4794329"/>
              <a:gd name="connsiteX53" fmla="*/ 5994410 w 8334626"/>
              <a:gd name="connsiteY53" fmla="*/ 889408 h 4794329"/>
              <a:gd name="connsiteX54" fmla="*/ 2919219 w 8334626"/>
              <a:gd name="connsiteY54" fmla="*/ 3964597 h 4794329"/>
              <a:gd name="connsiteX55" fmla="*/ 2621490 w 8334626"/>
              <a:gd name="connsiteY55" fmla="*/ 3964597 h 4794329"/>
              <a:gd name="connsiteX56" fmla="*/ 2621491 w 8334626"/>
              <a:gd name="connsiteY56" fmla="*/ 3964597 h 4794329"/>
              <a:gd name="connsiteX57" fmla="*/ 2621491 w 8334626"/>
              <a:gd name="connsiteY57" fmla="*/ 3666867 h 4794329"/>
              <a:gd name="connsiteX58" fmla="*/ 5696680 w 8334626"/>
              <a:gd name="connsiteY58" fmla="*/ 591677 h 4794329"/>
              <a:gd name="connsiteX59" fmla="*/ 5845545 w 8334626"/>
              <a:gd name="connsiteY59" fmla="*/ 530016 h 4794329"/>
              <a:gd name="connsiteX60" fmla="*/ 6699363 w 8334626"/>
              <a:gd name="connsiteY60" fmla="*/ 347526 h 4794329"/>
              <a:gd name="connsiteX61" fmla="*/ 6848228 w 8334626"/>
              <a:gd name="connsiteY61" fmla="*/ 409188 h 4794329"/>
              <a:gd name="connsiteX62" fmla="*/ 6848228 w 8334626"/>
              <a:gd name="connsiteY62" fmla="*/ 706919 h 4794329"/>
              <a:gd name="connsiteX63" fmla="*/ 3773037 w 8334626"/>
              <a:gd name="connsiteY63" fmla="*/ 3782108 h 4794329"/>
              <a:gd name="connsiteX64" fmla="*/ 3475307 w 8334626"/>
              <a:gd name="connsiteY64" fmla="*/ 3782108 h 4794329"/>
              <a:gd name="connsiteX65" fmla="*/ 3475308 w 8334626"/>
              <a:gd name="connsiteY65" fmla="*/ 3782108 h 4794329"/>
              <a:gd name="connsiteX66" fmla="*/ 3475308 w 8334626"/>
              <a:gd name="connsiteY66" fmla="*/ 3484378 h 4794329"/>
              <a:gd name="connsiteX67" fmla="*/ 6550498 w 8334626"/>
              <a:gd name="connsiteY67" fmla="*/ 409188 h 4794329"/>
              <a:gd name="connsiteX68" fmla="*/ 6699363 w 8334626"/>
              <a:gd name="connsiteY68" fmla="*/ 347526 h 4794329"/>
              <a:gd name="connsiteX69" fmla="*/ 4224231 w 8334626"/>
              <a:gd name="connsiteY69" fmla="*/ 126303 h 4794329"/>
              <a:gd name="connsiteX70" fmla="*/ 4373096 w 8334626"/>
              <a:gd name="connsiteY70" fmla="*/ 187965 h 4794329"/>
              <a:gd name="connsiteX71" fmla="*/ 4373096 w 8334626"/>
              <a:gd name="connsiteY71" fmla="*/ 485695 h 4794329"/>
              <a:gd name="connsiteX72" fmla="*/ 3114378 w 8334626"/>
              <a:gd name="connsiteY72" fmla="*/ 1744412 h 4794329"/>
              <a:gd name="connsiteX73" fmla="*/ 2816647 w 8334626"/>
              <a:gd name="connsiteY73" fmla="*/ 1744412 h 4794329"/>
              <a:gd name="connsiteX74" fmla="*/ 2816649 w 8334626"/>
              <a:gd name="connsiteY74" fmla="*/ 1744412 h 4794329"/>
              <a:gd name="connsiteX75" fmla="*/ 2816649 w 8334626"/>
              <a:gd name="connsiteY75" fmla="*/ 1446682 h 4794329"/>
              <a:gd name="connsiteX76" fmla="*/ 4075366 w 8334626"/>
              <a:gd name="connsiteY76" fmla="*/ 187965 h 4794329"/>
              <a:gd name="connsiteX77" fmla="*/ 4224231 w 8334626"/>
              <a:gd name="connsiteY77" fmla="*/ 126303 h 4794329"/>
              <a:gd name="connsiteX78" fmla="*/ 5685289 w 8334626"/>
              <a:gd name="connsiteY78" fmla="*/ 18853 h 4794329"/>
              <a:gd name="connsiteX79" fmla="*/ 5834154 w 8334626"/>
              <a:gd name="connsiteY79" fmla="*/ 80515 h 4794329"/>
              <a:gd name="connsiteX80" fmla="*/ 5834154 w 8334626"/>
              <a:gd name="connsiteY80" fmla="*/ 378245 h 4794329"/>
              <a:gd name="connsiteX81" fmla="*/ 3112470 w 8334626"/>
              <a:gd name="connsiteY81" fmla="*/ 3099928 h 4794329"/>
              <a:gd name="connsiteX82" fmla="*/ 2814740 w 8334626"/>
              <a:gd name="connsiteY82" fmla="*/ 3099928 h 4794329"/>
              <a:gd name="connsiteX83" fmla="*/ 2814741 w 8334626"/>
              <a:gd name="connsiteY83" fmla="*/ 3099928 h 4794329"/>
              <a:gd name="connsiteX84" fmla="*/ 2814741 w 8334626"/>
              <a:gd name="connsiteY84" fmla="*/ 2802198 h 4794329"/>
              <a:gd name="connsiteX85" fmla="*/ 5536424 w 8334626"/>
              <a:gd name="connsiteY85" fmla="*/ 80515 h 4794329"/>
              <a:gd name="connsiteX86" fmla="*/ 5685289 w 8334626"/>
              <a:gd name="connsiteY86" fmla="*/ 18853 h 4794329"/>
              <a:gd name="connsiteX87" fmla="*/ 5025412 w 8334626"/>
              <a:gd name="connsiteY87" fmla="*/ 0 h 4794329"/>
              <a:gd name="connsiteX88" fmla="*/ 5174277 w 8334626"/>
              <a:gd name="connsiteY88" fmla="*/ 61662 h 4794329"/>
              <a:gd name="connsiteX89" fmla="*/ 5174277 w 8334626"/>
              <a:gd name="connsiteY89" fmla="*/ 359392 h 4794329"/>
              <a:gd name="connsiteX90" fmla="*/ 3192597 w 8334626"/>
              <a:gd name="connsiteY90" fmla="*/ 2341071 h 4794329"/>
              <a:gd name="connsiteX91" fmla="*/ 2894866 w 8334626"/>
              <a:gd name="connsiteY91" fmla="*/ 2341071 h 4794329"/>
              <a:gd name="connsiteX92" fmla="*/ 2894868 w 8334626"/>
              <a:gd name="connsiteY92" fmla="*/ 2341071 h 4794329"/>
              <a:gd name="connsiteX93" fmla="*/ 2894868 w 8334626"/>
              <a:gd name="connsiteY93" fmla="*/ 2043341 h 4794329"/>
              <a:gd name="connsiteX94" fmla="*/ 4876547 w 8334626"/>
              <a:gd name="connsiteY94" fmla="*/ 61662 h 4794329"/>
              <a:gd name="connsiteX95" fmla="*/ 5025412 w 8334626"/>
              <a:gd name="connsiteY95" fmla="*/ 0 h 4794329"/>
              <a:gd name="connsiteX0" fmla="*/ 7223556 w 8364456"/>
              <a:gd name="connsiteY0" fmla="*/ 3202389 h 4794329"/>
              <a:gd name="connsiteX1" fmla="*/ 7372421 w 8364456"/>
              <a:gd name="connsiteY1" fmla="*/ 3264051 h 4794329"/>
              <a:gd name="connsiteX2" fmla="*/ 7372421 w 8364456"/>
              <a:gd name="connsiteY2" fmla="*/ 3561781 h 4794329"/>
              <a:gd name="connsiteX3" fmla="*/ 6711982 w 8364456"/>
              <a:gd name="connsiteY3" fmla="*/ 4222219 h 4794329"/>
              <a:gd name="connsiteX4" fmla="*/ 6414252 w 8364456"/>
              <a:gd name="connsiteY4" fmla="*/ 4222219 h 4794329"/>
              <a:gd name="connsiteX5" fmla="*/ 6414253 w 8364456"/>
              <a:gd name="connsiteY5" fmla="*/ 4222219 h 4794329"/>
              <a:gd name="connsiteX6" fmla="*/ 6414253 w 8364456"/>
              <a:gd name="connsiteY6" fmla="*/ 3924488 h 4794329"/>
              <a:gd name="connsiteX7" fmla="*/ 7074691 w 8364456"/>
              <a:gd name="connsiteY7" fmla="*/ 3264051 h 4794329"/>
              <a:gd name="connsiteX8" fmla="*/ 7223556 w 8364456"/>
              <a:gd name="connsiteY8" fmla="*/ 3202389 h 4794329"/>
              <a:gd name="connsiteX9" fmla="*/ 7190325 w 8364456"/>
              <a:gd name="connsiteY9" fmla="*/ 1896653 h 4794329"/>
              <a:gd name="connsiteX10" fmla="*/ 7339190 w 8364456"/>
              <a:gd name="connsiteY10" fmla="*/ 1958315 h 4794329"/>
              <a:gd name="connsiteX11" fmla="*/ 7339190 w 8364456"/>
              <a:gd name="connsiteY11" fmla="*/ 2256046 h 4794329"/>
              <a:gd name="connsiteX12" fmla="*/ 4862567 w 8364456"/>
              <a:gd name="connsiteY12" fmla="*/ 4732667 h 4794329"/>
              <a:gd name="connsiteX13" fmla="*/ 4564837 w 8364456"/>
              <a:gd name="connsiteY13" fmla="*/ 4732667 h 4794329"/>
              <a:gd name="connsiteX14" fmla="*/ 4564839 w 8364456"/>
              <a:gd name="connsiteY14" fmla="*/ 4732667 h 4794329"/>
              <a:gd name="connsiteX15" fmla="*/ 4564839 w 8364456"/>
              <a:gd name="connsiteY15" fmla="*/ 4434937 h 4794329"/>
              <a:gd name="connsiteX16" fmla="*/ 7041460 w 8364456"/>
              <a:gd name="connsiteY16" fmla="*/ 1958315 h 4794329"/>
              <a:gd name="connsiteX17" fmla="*/ 7190325 w 8364456"/>
              <a:gd name="connsiteY17" fmla="*/ 1896653 h 4794329"/>
              <a:gd name="connsiteX18" fmla="*/ 8153929 w 8364456"/>
              <a:gd name="connsiteY18" fmla="*/ 1606041 h 4794329"/>
              <a:gd name="connsiteX19" fmla="*/ 8302794 w 8364456"/>
              <a:gd name="connsiteY19" fmla="*/ 1667703 h 4794329"/>
              <a:gd name="connsiteX20" fmla="*/ 8302794 w 8364456"/>
              <a:gd name="connsiteY20" fmla="*/ 1965433 h 4794329"/>
              <a:gd name="connsiteX21" fmla="*/ 6417719 w 8364456"/>
              <a:gd name="connsiteY21" fmla="*/ 3850507 h 4794329"/>
              <a:gd name="connsiteX22" fmla="*/ 6119989 w 8364456"/>
              <a:gd name="connsiteY22" fmla="*/ 3850507 h 4794329"/>
              <a:gd name="connsiteX23" fmla="*/ 6119990 w 8364456"/>
              <a:gd name="connsiteY23" fmla="*/ 3850507 h 4794329"/>
              <a:gd name="connsiteX24" fmla="*/ 6119990 w 8364456"/>
              <a:gd name="connsiteY24" fmla="*/ 3552777 h 4794329"/>
              <a:gd name="connsiteX25" fmla="*/ 8005064 w 8364456"/>
              <a:gd name="connsiteY25" fmla="*/ 1667703 h 4794329"/>
              <a:gd name="connsiteX26" fmla="*/ 8153929 w 8364456"/>
              <a:gd name="connsiteY26" fmla="*/ 1606041 h 4794329"/>
              <a:gd name="connsiteX27" fmla="*/ 36072 w 8364456"/>
              <a:gd name="connsiteY27" fmla="*/ 1576410 h 4794329"/>
              <a:gd name="connsiteX28" fmla="*/ 1741853 w 8364456"/>
              <a:gd name="connsiteY28" fmla="*/ 1576410 h 4794329"/>
              <a:gd name="connsiteX29" fmla="*/ 1064326 w 8364456"/>
              <a:gd name="connsiteY29" fmla="*/ 2253937 h 4794329"/>
              <a:gd name="connsiteX30" fmla="*/ 713599 w 8364456"/>
              <a:gd name="connsiteY30" fmla="*/ 2253937 h 4794329"/>
              <a:gd name="connsiteX31" fmla="*/ 36072 w 8364456"/>
              <a:gd name="connsiteY31" fmla="*/ 1576410 h 4794329"/>
              <a:gd name="connsiteX32" fmla="*/ 7701890 w 8364456"/>
              <a:gd name="connsiteY32" fmla="*/ 717042 h 4794329"/>
              <a:gd name="connsiteX33" fmla="*/ 7850755 w 8364456"/>
              <a:gd name="connsiteY33" fmla="*/ 778704 h 4794329"/>
              <a:gd name="connsiteX34" fmla="*/ 7850755 w 8364456"/>
              <a:gd name="connsiteY34" fmla="*/ 1076435 h 4794329"/>
              <a:gd name="connsiteX35" fmla="*/ 4775564 w 8364456"/>
              <a:gd name="connsiteY35" fmla="*/ 4151624 h 4794329"/>
              <a:gd name="connsiteX36" fmla="*/ 4477834 w 8364456"/>
              <a:gd name="connsiteY36" fmla="*/ 4151624 h 4794329"/>
              <a:gd name="connsiteX37" fmla="*/ 4477835 w 8364456"/>
              <a:gd name="connsiteY37" fmla="*/ 4151624 h 4794329"/>
              <a:gd name="connsiteX38" fmla="*/ 4477835 w 8364456"/>
              <a:gd name="connsiteY38" fmla="*/ 3853894 h 4794329"/>
              <a:gd name="connsiteX39" fmla="*/ 7553025 w 8364456"/>
              <a:gd name="connsiteY39" fmla="*/ 778704 h 4794329"/>
              <a:gd name="connsiteX40" fmla="*/ 7701890 w 8364456"/>
              <a:gd name="connsiteY40" fmla="*/ 717042 h 4794329"/>
              <a:gd name="connsiteX41" fmla="*/ 7145652 w 8364456"/>
              <a:gd name="connsiteY41" fmla="*/ 598413 h 4794329"/>
              <a:gd name="connsiteX42" fmla="*/ 7294517 w 8364456"/>
              <a:gd name="connsiteY42" fmla="*/ 660075 h 4794329"/>
              <a:gd name="connsiteX43" fmla="*/ 7294517 w 8364456"/>
              <a:gd name="connsiteY43" fmla="*/ 957805 h 4794329"/>
              <a:gd name="connsiteX44" fmla="*/ 3548690 w 8364456"/>
              <a:gd name="connsiteY44" fmla="*/ 4703631 h 4794329"/>
              <a:gd name="connsiteX45" fmla="*/ 3250960 w 8364456"/>
              <a:gd name="connsiteY45" fmla="*/ 4703631 h 4794329"/>
              <a:gd name="connsiteX46" fmla="*/ 3250961 w 8364456"/>
              <a:gd name="connsiteY46" fmla="*/ 4703631 h 4794329"/>
              <a:gd name="connsiteX47" fmla="*/ 3250961 w 8364456"/>
              <a:gd name="connsiteY47" fmla="*/ 4405901 h 4794329"/>
              <a:gd name="connsiteX48" fmla="*/ 6996787 w 8364456"/>
              <a:gd name="connsiteY48" fmla="*/ 660075 h 4794329"/>
              <a:gd name="connsiteX49" fmla="*/ 7145652 w 8364456"/>
              <a:gd name="connsiteY49" fmla="*/ 598413 h 4794329"/>
              <a:gd name="connsiteX50" fmla="*/ 5875375 w 8364456"/>
              <a:gd name="connsiteY50" fmla="*/ 530016 h 4794329"/>
              <a:gd name="connsiteX51" fmla="*/ 6024240 w 8364456"/>
              <a:gd name="connsiteY51" fmla="*/ 591677 h 4794329"/>
              <a:gd name="connsiteX52" fmla="*/ 6024240 w 8364456"/>
              <a:gd name="connsiteY52" fmla="*/ 889408 h 4794329"/>
              <a:gd name="connsiteX53" fmla="*/ 2949049 w 8364456"/>
              <a:gd name="connsiteY53" fmla="*/ 3964597 h 4794329"/>
              <a:gd name="connsiteX54" fmla="*/ 2651320 w 8364456"/>
              <a:gd name="connsiteY54" fmla="*/ 3964597 h 4794329"/>
              <a:gd name="connsiteX55" fmla="*/ 2651321 w 8364456"/>
              <a:gd name="connsiteY55" fmla="*/ 3964597 h 4794329"/>
              <a:gd name="connsiteX56" fmla="*/ 2651321 w 8364456"/>
              <a:gd name="connsiteY56" fmla="*/ 3666867 h 4794329"/>
              <a:gd name="connsiteX57" fmla="*/ 5726510 w 8364456"/>
              <a:gd name="connsiteY57" fmla="*/ 591677 h 4794329"/>
              <a:gd name="connsiteX58" fmla="*/ 5875375 w 8364456"/>
              <a:gd name="connsiteY58" fmla="*/ 530016 h 4794329"/>
              <a:gd name="connsiteX59" fmla="*/ 6729193 w 8364456"/>
              <a:gd name="connsiteY59" fmla="*/ 347526 h 4794329"/>
              <a:gd name="connsiteX60" fmla="*/ 6878058 w 8364456"/>
              <a:gd name="connsiteY60" fmla="*/ 409188 h 4794329"/>
              <a:gd name="connsiteX61" fmla="*/ 6878058 w 8364456"/>
              <a:gd name="connsiteY61" fmla="*/ 706919 h 4794329"/>
              <a:gd name="connsiteX62" fmla="*/ 3802867 w 8364456"/>
              <a:gd name="connsiteY62" fmla="*/ 3782108 h 4794329"/>
              <a:gd name="connsiteX63" fmla="*/ 3505137 w 8364456"/>
              <a:gd name="connsiteY63" fmla="*/ 3782108 h 4794329"/>
              <a:gd name="connsiteX64" fmla="*/ 3505138 w 8364456"/>
              <a:gd name="connsiteY64" fmla="*/ 3782108 h 4794329"/>
              <a:gd name="connsiteX65" fmla="*/ 3505138 w 8364456"/>
              <a:gd name="connsiteY65" fmla="*/ 3484378 h 4794329"/>
              <a:gd name="connsiteX66" fmla="*/ 6580328 w 8364456"/>
              <a:gd name="connsiteY66" fmla="*/ 409188 h 4794329"/>
              <a:gd name="connsiteX67" fmla="*/ 6729193 w 8364456"/>
              <a:gd name="connsiteY67" fmla="*/ 347526 h 4794329"/>
              <a:gd name="connsiteX68" fmla="*/ 4254061 w 8364456"/>
              <a:gd name="connsiteY68" fmla="*/ 126303 h 4794329"/>
              <a:gd name="connsiteX69" fmla="*/ 4402926 w 8364456"/>
              <a:gd name="connsiteY69" fmla="*/ 187965 h 4794329"/>
              <a:gd name="connsiteX70" fmla="*/ 4402926 w 8364456"/>
              <a:gd name="connsiteY70" fmla="*/ 485695 h 4794329"/>
              <a:gd name="connsiteX71" fmla="*/ 3144208 w 8364456"/>
              <a:gd name="connsiteY71" fmla="*/ 1744412 h 4794329"/>
              <a:gd name="connsiteX72" fmla="*/ 2846477 w 8364456"/>
              <a:gd name="connsiteY72" fmla="*/ 1744412 h 4794329"/>
              <a:gd name="connsiteX73" fmla="*/ 2846479 w 8364456"/>
              <a:gd name="connsiteY73" fmla="*/ 1744412 h 4794329"/>
              <a:gd name="connsiteX74" fmla="*/ 2846479 w 8364456"/>
              <a:gd name="connsiteY74" fmla="*/ 1446682 h 4794329"/>
              <a:gd name="connsiteX75" fmla="*/ 4105196 w 8364456"/>
              <a:gd name="connsiteY75" fmla="*/ 187965 h 4794329"/>
              <a:gd name="connsiteX76" fmla="*/ 4254061 w 8364456"/>
              <a:gd name="connsiteY76" fmla="*/ 126303 h 4794329"/>
              <a:gd name="connsiteX77" fmla="*/ 5715119 w 8364456"/>
              <a:gd name="connsiteY77" fmla="*/ 18853 h 4794329"/>
              <a:gd name="connsiteX78" fmla="*/ 5863984 w 8364456"/>
              <a:gd name="connsiteY78" fmla="*/ 80515 h 4794329"/>
              <a:gd name="connsiteX79" fmla="*/ 5863984 w 8364456"/>
              <a:gd name="connsiteY79" fmla="*/ 378245 h 4794329"/>
              <a:gd name="connsiteX80" fmla="*/ 3142300 w 8364456"/>
              <a:gd name="connsiteY80" fmla="*/ 3099928 h 4794329"/>
              <a:gd name="connsiteX81" fmla="*/ 2844570 w 8364456"/>
              <a:gd name="connsiteY81" fmla="*/ 3099928 h 4794329"/>
              <a:gd name="connsiteX82" fmla="*/ 2844571 w 8364456"/>
              <a:gd name="connsiteY82" fmla="*/ 3099928 h 4794329"/>
              <a:gd name="connsiteX83" fmla="*/ 2844571 w 8364456"/>
              <a:gd name="connsiteY83" fmla="*/ 2802198 h 4794329"/>
              <a:gd name="connsiteX84" fmla="*/ 5566254 w 8364456"/>
              <a:gd name="connsiteY84" fmla="*/ 80515 h 4794329"/>
              <a:gd name="connsiteX85" fmla="*/ 5715119 w 8364456"/>
              <a:gd name="connsiteY85" fmla="*/ 18853 h 4794329"/>
              <a:gd name="connsiteX86" fmla="*/ 5055242 w 8364456"/>
              <a:gd name="connsiteY86" fmla="*/ 0 h 4794329"/>
              <a:gd name="connsiteX87" fmla="*/ 5204107 w 8364456"/>
              <a:gd name="connsiteY87" fmla="*/ 61662 h 4794329"/>
              <a:gd name="connsiteX88" fmla="*/ 5204107 w 8364456"/>
              <a:gd name="connsiteY88" fmla="*/ 359392 h 4794329"/>
              <a:gd name="connsiteX89" fmla="*/ 3222427 w 8364456"/>
              <a:gd name="connsiteY89" fmla="*/ 2341071 h 4794329"/>
              <a:gd name="connsiteX90" fmla="*/ 2924696 w 8364456"/>
              <a:gd name="connsiteY90" fmla="*/ 2341071 h 4794329"/>
              <a:gd name="connsiteX91" fmla="*/ 2924698 w 8364456"/>
              <a:gd name="connsiteY91" fmla="*/ 2341071 h 4794329"/>
              <a:gd name="connsiteX92" fmla="*/ 2924698 w 8364456"/>
              <a:gd name="connsiteY92" fmla="*/ 2043341 h 4794329"/>
              <a:gd name="connsiteX93" fmla="*/ 4906377 w 8364456"/>
              <a:gd name="connsiteY93" fmla="*/ 61662 h 4794329"/>
              <a:gd name="connsiteX94" fmla="*/ 5055242 w 8364456"/>
              <a:gd name="connsiteY94" fmla="*/ 0 h 4794329"/>
              <a:gd name="connsiteX0" fmla="*/ 7193727 w 8334627"/>
              <a:gd name="connsiteY0" fmla="*/ 3202389 h 4794329"/>
              <a:gd name="connsiteX1" fmla="*/ 7342592 w 8334627"/>
              <a:gd name="connsiteY1" fmla="*/ 3264051 h 4794329"/>
              <a:gd name="connsiteX2" fmla="*/ 7342592 w 8334627"/>
              <a:gd name="connsiteY2" fmla="*/ 3561781 h 4794329"/>
              <a:gd name="connsiteX3" fmla="*/ 6682153 w 8334627"/>
              <a:gd name="connsiteY3" fmla="*/ 4222219 h 4794329"/>
              <a:gd name="connsiteX4" fmla="*/ 6384423 w 8334627"/>
              <a:gd name="connsiteY4" fmla="*/ 4222219 h 4794329"/>
              <a:gd name="connsiteX5" fmla="*/ 6384424 w 8334627"/>
              <a:gd name="connsiteY5" fmla="*/ 4222219 h 4794329"/>
              <a:gd name="connsiteX6" fmla="*/ 6384424 w 8334627"/>
              <a:gd name="connsiteY6" fmla="*/ 3924488 h 4794329"/>
              <a:gd name="connsiteX7" fmla="*/ 7044862 w 8334627"/>
              <a:gd name="connsiteY7" fmla="*/ 3264051 h 4794329"/>
              <a:gd name="connsiteX8" fmla="*/ 7193727 w 8334627"/>
              <a:gd name="connsiteY8" fmla="*/ 3202389 h 4794329"/>
              <a:gd name="connsiteX9" fmla="*/ 7160496 w 8334627"/>
              <a:gd name="connsiteY9" fmla="*/ 1896653 h 4794329"/>
              <a:gd name="connsiteX10" fmla="*/ 7309361 w 8334627"/>
              <a:gd name="connsiteY10" fmla="*/ 1958315 h 4794329"/>
              <a:gd name="connsiteX11" fmla="*/ 7309361 w 8334627"/>
              <a:gd name="connsiteY11" fmla="*/ 2256046 h 4794329"/>
              <a:gd name="connsiteX12" fmla="*/ 4832738 w 8334627"/>
              <a:gd name="connsiteY12" fmla="*/ 4732667 h 4794329"/>
              <a:gd name="connsiteX13" fmla="*/ 4535008 w 8334627"/>
              <a:gd name="connsiteY13" fmla="*/ 4732667 h 4794329"/>
              <a:gd name="connsiteX14" fmla="*/ 4535010 w 8334627"/>
              <a:gd name="connsiteY14" fmla="*/ 4732667 h 4794329"/>
              <a:gd name="connsiteX15" fmla="*/ 4535010 w 8334627"/>
              <a:gd name="connsiteY15" fmla="*/ 4434937 h 4794329"/>
              <a:gd name="connsiteX16" fmla="*/ 7011631 w 8334627"/>
              <a:gd name="connsiteY16" fmla="*/ 1958315 h 4794329"/>
              <a:gd name="connsiteX17" fmla="*/ 7160496 w 8334627"/>
              <a:gd name="connsiteY17" fmla="*/ 1896653 h 4794329"/>
              <a:gd name="connsiteX18" fmla="*/ 8124100 w 8334627"/>
              <a:gd name="connsiteY18" fmla="*/ 1606041 h 4794329"/>
              <a:gd name="connsiteX19" fmla="*/ 8272965 w 8334627"/>
              <a:gd name="connsiteY19" fmla="*/ 1667703 h 4794329"/>
              <a:gd name="connsiteX20" fmla="*/ 8272965 w 8334627"/>
              <a:gd name="connsiteY20" fmla="*/ 1965433 h 4794329"/>
              <a:gd name="connsiteX21" fmla="*/ 6387890 w 8334627"/>
              <a:gd name="connsiteY21" fmla="*/ 3850507 h 4794329"/>
              <a:gd name="connsiteX22" fmla="*/ 6090160 w 8334627"/>
              <a:gd name="connsiteY22" fmla="*/ 3850507 h 4794329"/>
              <a:gd name="connsiteX23" fmla="*/ 6090161 w 8334627"/>
              <a:gd name="connsiteY23" fmla="*/ 3850507 h 4794329"/>
              <a:gd name="connsiteX24" fmla="*/ 6090161 w 8334627"/>
              <a:gd name="connsiteY24" fmla="*/ 3552777 h 4794329"/>
              <a:gd name="connsiteX25" fmla="*/ 7975235 w 8334627"/>
              <a:gd name="connsiteY25" fmla="*/ 1667703 h 4794329"/>
              <a:gd name="connsiteX26" fmla="*/ 8124100 w 8334627"/>
              <a:gd name="connsiteY26" fmla="*/ 1606041 h 4794329"/>
              <a:gd name="connsiteX27" fmla="*/ 6243 w 8334627"/>
              <a:gd name="connsiteY27" fmla="*/ 1576410 h 4794329"/>
              <a:gd name="connsiteX28" fmla="*/ 1034497 w 8334627"/>
              <a:gd name="connsiteY28" fmla="*/ 2253937 h 4794329"/>
              <a:gd name="connsiteX29" fmla="*/ 683770 w 8334627"/>
              <a:gd name="connsiteY29" fmla="*/ 2253937 h 4794329"/>
              <a:gd name="connsiteX30" fmla="*/ 6243 w 8334627"/>
              <a:gd name="connsiteY30" fmla="*/ 1576410 h 4794329"/>
              <a:gd name="connsiteX31" fmla="*/ 7672061 w 8334627"/>
              <a:gd name="connsiteY31" fmla="*/ 717042 h 4794329"/>
              <a:gd name="connsiteX32" fmla="*/ 7820926 w 8334627"/>
              <a:gd name="connsiteY32" fmla="*/ 778704 h 4794329"/>
              <a:gd name="connsiteX33" fmla="*/ 7820926 w 8334627"/>
              <a:gd name="connsiteY33" fmla="*/ 1076435 h 4794329"/>
              <a:gd name="connsiteX34" fmla="*/ 4745735 w 8334627"/>
              <a:gd name="connsiteY34" fmla="*/ 4151624 h 4794329"/>
              <a:gd name="connsiteX35" fmla="*/ 4448005 w 8334627"/>
              <a:gd name="connsiteY35" fmla="*/ 4151624 h 4794329"/>
              <a:gd name="connsiteX36" fmla="*/ 4448006 w 8334627"/>
              <a:gd name="connsiteY36" fmla="*/ 4151624 h 4794329"/>
              <a:gd name="connsiteX37" fmla="*/ 4448006 w 8334627"/>
              <a:gd name="connsiteY37" fmla="*/ 3853894 h 4794329"/>
              <a:gd name="connsiteX38" fmla="*/ 7523196 w 8334627"/>
              <a:gd name="connsiteY38" fmla="*/ 778704 h 4794329"/>
              <a:gd name="connsiteX39" fmla="*/ 7672061 w 8334627"/>
              <a:gd name="connsiteY39" fmla="*/ 717042 h 4794329"/>
              <a:gd name="connsiteX40" fmla="*/ 7115823 w 8334627"/>
              <a:gd name="connsiteY40" fmla="*/ 598413 h 4794329"/>
              <a:gd name="connsiteX41" fmla="*/ 7264688 w 8334627"/>
              <a:gd name="connsiteY41" fmla="*/ 660075 h 4794329"/>
              <a:gd name="connsiteX42" fmla="*/ 7264688 w 8334627"/>
              <a:gd name="connsiteY42" fmla="*/ 957805 h 4794329"/>
              <a:gd name="connsiteX43" fmla="*/ 3518861 w 8334627"/>
              <a:gd name="connsiteY43" fmla="*/ 4703631 h 4794329"/>
              <a:gd name="connsiteX44" fmla="*/ 3221131 w 8334627"/>
              <a:gd name="connsiteY44" fmla="*/ 4703631 h 4794329"/>
              <a:gd name="connsiteX45" fmla="*/ 3221132 w 8334627"/>
              <a:gd name="connsiteY45" fmla="*/ 4703631 h 4794329"/>
              <a:gd name="connsiteX46" fmla="*/ 3221132 w 8334627"/>
              <a:gd name="connsiteY46" fmla="*/ 4405901 h 4794329"/>
              <a:gd name="connsiteX47" fmla="*/ 6966958 w 8334627"/>
              <a:gd name="connsiteY47" fmla="*/ 660075 h 4794329"/>
              <a:gd name="connsiteX48" fmla="*/ 7115823 w 8334627"/>
              <a:gd name="connsiteY48" fmla="*/ 598413 h 4794329"/>
              <a:gd name="connsiteX49" fmla="*/ 5845546 w 8334627"/>
              <a:gd name="connsiteY49" fmla="*/ 530016 h 4794329"/>
              <a:gd name="connsiteX50" fmla="*/ 5994411 w 8334627"/>
              <a:gd name="connsiteY50" fmla="*/ 591677 h 4794329"/>
              <a:gd name="connsiteX51" fmla="*/ 5994411 w 8334627"/>
              <a:gd name="connsiteY51" fmla="*/ 889408 h 4794329"/>
              <a:gd name="connsiteX52" fmla="*/ 2919220 w 8334627"/>
              <a:gd name="connsiteY52" fmla="*/ 3964597 h 4794329"/>
              <a:gd name="connsiteX53" fmla="*/ 2621491 w 8334627"/>
              <a:gd name="connsiteY53" fmla="*/ 3964597 h 4794329"/>
              <a:gd name="connsiteX54" fmla="*/ 2621492 w 8334627"/>
              <a:gd name="connsiteY54" fmla="*/ 3964597 h 4794329"/>
              <a:gd name="connsiteX55" fmla="*/ 2621492 w 8334627"/>
              <a:gd name="connsiteY55" fmla="*/ 3666867 h 4794329"/>
              <a:gd name="connsiteX56" fmla="*/ 5696681 w 8334627"/>
              <a:gd name="connsiteY56" fmla="*/ 591677 h 4794329"/>
              <a:gd name="connsiteX57" fmla="*/ 5845546 w 8334627"/>
              <a:gd name="connsiteY57" fmla="*/ 530016 h 4794329"/>
              <a:gd name="connsiteX58" fmla="*/ 6699364 w 8334627"/>
              <a:gd name="connsiteY58" fmla="*/ 347526 h 4794329"/>
              <a:gd name="connsiteX59" fmla="*/ 6848229 w 8334627"/>
              <a:gd name="connsiteY59" fmla="*/ 409188 h 4794329"/>
              <a:gd name="connsiteX60" fmla="*/ 6848229 w 8334627"/>
              <a:gd name="connsiteY60" fmla="*/ 706919 h 4794329"/>
              <a:gd name="connsiteX61" fmla="*/ 3773038 w 8334627"/>
              <a:gd name="connsiteY61" fmla="*/ 3782108 h 4794329"/>
              <a:gd name="connsiteX62" fmla="*/ 3475308 w 8334627"/>
              <a:gd name="connsiteY62" fmla="*/ 3782108 h 4794329"/>
              <a:gd name="connsiteX63" fmla="*/ 3475309 w 8334627"/>
              <a:gd name="connsiteY63" fmla="*/ 3782108 h 4794329"/>
              <a:gd name="connsiteX64" fmla="*/ 3475309 w 8334627"/>
              <a:gd name="connsiteY64" fmla="*/ 3484378 h 4794329"/>
              <a:gd name="connsiteX65" fmla="*/ 6550499 w 8334627"/>
              <a:gd name="connsiteY65" fmla="*/ 409188 h 4794329"/>
              <a:gd name="connsiteX66" fmla="*/ 6699364 w 8334627"/>
              <a:gd name="connsiteY66" fmla="*/ 347526 h 4794329"/>
              <a:gd name="connsiteX67" fmla="*/ 4224232 w 8334627"/>
              <a:gd name="connsiteY67" fmla="*/ 126303 h 4794329"/>
              <a:gd name="connsiteX68" fmla="*/ 4373097 w 8334627"/>
              <a:gd name="connsiteY68" fmla="*/ 187965 h 4794329"/>
              <a:gd name="connsiteX69" fmla="*/ 4373097 w 8334627"/>
              <a:gd name="connsiteY69" fmla="*/ 485695 h 4794329"/>
              <a:gd name="connsiteX70" fmla="*/ 3114379 w 8334627"/>
              <a:gd name="connsiteY70" fmla="*/ 1744412 h 4794329"/>
              <a:gd name="connsiteX71" fmla="*/ 2816648 w 8334627"/>
              <a:gd name="connsiteY71" fmla="*/ 1744412 h 4794329"/>
              <a:gd name="connsiteX72" fmla="*/ 2816650 w 8334627"/>
              <a:gd name="connsiteY72" fmla="*/ 1744412 h 4794329"/>
              <a:gd name="connsiteX73" fmla="*/ 2816650 w 8334627"/>
              <a:gd name="connsiteY73" fmla="*/ 1446682 h 4794329"/>
              <a:gd name="connsiteX74" fmla="*/ 4075367 w 8334627"/>
              <a:gd name="connsiteY74" fmla="*/ 187965 h 4794329"/>
              <a:gd name="connsiteX75" fmla="*/ 4224232 w 8334627"/>
              <a:gd name="connsiteY75" fmla="*/ 126303 h 4794329"/>
              <a:gd name="connsiteX76" fmla="*/ 5685290 w 8334627"/>
              <a:gd name="connsiteY76" fmla="*/ 18853 h 4794329"/>
              <a:gd name="connsiteX77" fmla="*/ 5834155 w 8334627"/>
              <a:gd name="connsiteY77" fmla="*/ 80515 h 4794329"/>
              <a:gd name="connsiteX78" fmla="*/ 5834155 w 8334627"/>
              <a:gd name="connsiteY78" fmla="*/ 378245 h 4794329"/>
              <a:gd name="connsiteX79" fmla="*/ 3112471 w 8334627"/>
              <a:gd name="connsiteY79" fmla="*/ 3099928 h 4794329"/>
              <a:gd name="connsiteX80" fmla="*/ 2814741 w 8334627"/>
              <a:gd name="connsiteY80" fmla="*/ 3099928 h 4794329"/>
              <a:gd name="connsiteX81" fmla="*/ 2814742 w 8334627"/>
              <a:gd name="connsiteY81" fmla="*/ 3099928 h 4794329"/>
              <a:gd name="connsiteX82" fmla="*/ 2814742 w 8334627"/>
              <a:gd name="connsiteY82" fmla="*/ 2802198 h 4794329"/>
              <a:gd name="connsiteX83" fmla="*/ 5536425 w 8334627"/>
              <a:gd name="connsiteY83" fmla="*/ 80515 h 4794329"/>
              <a:gd name="connsiteX84" fmla="*/ 5685290 w 8334627"/>
              <a:gd name="connsiteY84" fmla="*/ 18853 h 4794329"/>
              <a:gd name="connsiteX85" fmla="*/ 5025413 w 8334627"/>
              <a:gd name="connsiteY85" fmla="*/ 0 h 4794329"/>
              <a:gd name="connsiteX86" fmla="*/ 5174278 w 8334627"/>
              <a:gd name="connsiteY86" fmla="*/ 61662 h 4794329"/>
              <a:gd name="connsiteX87" fmla="*/ 5174278 w 8334627"/>
              <a:gd name="connsiteY87" fmla="*/ 359392 h 4794329"/>
              <a:gd name="connsiteX88" fmla="*/ 3192598 w 8334627"/>
              <a:gd name="connsiteY88" fmla="*/ 2341071 h 4794329"/>
              <a:gd name="connsiteX89" fmla="*/ 2894867 w 8334627"/>
              <a:gd name="connsiteY89" fmla="*/ 2341071 h 4794329"/>
              <a:gd name="connsiteX90" fmla="*/ 2894869 w 8334627"/>
              <a:gd name="connsiteY90" fmla="*/ 2341071 h 4794329"/>
              <a:gd name="connsiteX91" fmla="*/ 2894869 w 8334627"/>
              <a:gd name="connsiteY91" fmla="*/ 2043341 h 4794329"/>
              <a:gd name="connsiteX92" fmla="*/ 4876548 w 8334627"/>
              <a:gd name="connsiteY92" fmla="*/ 61662 h 4794329"/>
              <a:gd name="connsiteX93" fmla="*/ 5025413 w 8334627"/>
              <a:gd name="connsiteY93" fmla="*/ 0 h 4794329"/>
              <a:gd name="connsiteX0" fmla="*/ 7187484 w 8328384"/>
              <a:gd name="connsiteY0" fmla="*/ 3202389 h 4794329"/>
              <a:gd name="connsiteX1" fmla="*/ 7336349 w 8328384"/>
              <a:gd name="connsiteY1" fmla="*/ 3264051 h 4794329"/>
              <a:gd name="connsiteX2" fmla="*/ 7336349 w 8328384"/>
              <a:gd name="connsiteY2" fmla="*/ 3561781 h 4794329"/>
              <a:gd name="connsiteX3" fmla="*/ 6675910 w 8328384"/>
              <a:gd name="connsiteY3" fmla="*/ 4222219 h 4794329"/>
              <a:gd name="connsiteX4" fmla="*/ 6378180 w 8328384"/>
              <a:gd name="connsiteY4" fmla="*/ 4222219 h 4794329"/>
              <a:gd name="connsiteX5" fmla="*/ 6378181 w 8328384"/>
              <a:gd name="connsiteY5" fmla="*/ 4222219 h 4794329"/>
              <a:gd name="connsiteX6" fmla="*/ 6378181 w 8328384"/>
              <a:gd name="connsiteY6" fmla="*/ 3924488 h 4794329"/>
              <a:gd name="connsiteX7" fmla="*/ 7038619 w 8328384"/>
              <a:gd name="connsiteY7" fmla="*/ 3264051 h 4794329"/>
              <a:gd name="connsiteX8" fmla="*/ 7187484 w 8328384"/>
              <a:gd name="connsiteY8" fmla="*/ 3202389 h 4794329"/>
              <a:gd name="connsiteX9" fmla="*/ 7154253 w 8328384"/>
              <a:gd name="connsiteY9" fmla="*/ 1896653 h 4794329"/>
              <a:gd name="connsiteX10" fmla="*/ 7303118 w 8328384"/>
              <a:gd name="connsiteY10" fmla="*/ 1958315 h 4794329"/>
              <a:gd name="connsiteX11" fmla="*/ 7303118 w 8328384"/>
              <a:gd name="connsiteY11" fmla="*/ 2256046 h 4794329"/>
              <a:gd name="connsiteX12" fmla="*/ 4826495 w 8328384"/>
              <a:gd name="connsiteY12" fmla="*/ 4732667 h 4794329"/>
              <a:gd name="connsiteX13" fmla="*/ 4528765 w 8328384"/>
              <a:gd name="connsiteY13" fmla="*/ 4732667 h 4794329"/>
              <a:gd name="connsiteX14" fmla="*/ 4528767 w 8328384"/>
              <a:gd name="connsiteY14" fmla="*/ 4732667 h 4794329"/>
              <a:gd name="connsiteX15" fmla="*/ 4528767 w 8328384"/>
              <a:gd name="connsiteY15" fmla="*/ 4434937 h 4794329"/>
              <a:gd name="connsiteX16" fmla="*/ 7005388 w 8328384"/>
              <a:gd name="connsiteY16" fmla="*/ 1958315 h 4794329"/>
              <a:gd name="connsiteX17" fmla="*/ 7154253 w 8328384"/>
              <a:gd name="connsiteY17" fmla="*/ 1896653 h 4794329"/>
              <a:gd name="connsiteX18" fmla="*/ 8117857 w 8328384"/>
              <a:gd name="connsiteY18" fmla="*/ 1606041 h 4794329"/>
              <a:gd name="connsiteX19" fmla="*/ 8266722 w 8328384"/>
              <a:gd name="connsiteY19" fmla="*/ 1667703 h 4794329"/>
              <a:gd name="connsiteX20" fmla="*/ 8266722 w 8328384"/>
              <a:gd name="connsiteY20" fmla="*/ 1965433 h 4794329"/>
              <a:gd name="connsiteX21" fmla="*/ 6381647 w 8328384"/>
              <a:gd name="connsiteY21" fmla="*/ 3850507 h 4794329"/>
              <a:gd name="connsiteX22" fmla="*/ 6083917 w 8328384"/>
              <a:gd name="connsiteY22" fmla="*/ 3850507 h 4794329"/>
              <a:gd name="connsiteX23" fmla="*/ 6083918 w 8328384"/>
              <a:gd name="connsiteY23" fmla="*/ 3850507 h 4794329"/>
              <a:gd name="connsiteX24" fmla="*/ 6083918 w 8328384"/>
              <a:gd name="connsiteY24" fmla="*/ 3552777 h 4794329"/>
              <a:gd name="connsiteX25" fmla="*/ 7968992 w 8328384"/>
              <a:gd name="connsiteY25" fmla="*/ 1667703 h 4794329"/>
              <a:gd name="connsiteX26" fmla="*/ 8117857 w 8328384"/>
              <a:gd name="connsiteY26" fmla="*/ 1606041 h 4794329"/>
              <a:gd name="connsiteX27" fmla="*/ 0 w 8328384"/>
              <a:gd name="connsiteY27" fmla="*/ 1576410 h 4794329"/>
              <a:gd name="connsiteX28" fmla="*/ 677527 w 8328384"/>
              <a:gd name="connsiteY28" fmla="*/ 2253937 h 4794329"/>
              <a:gd name="connsiteX29" fmla="*/ 0 w 8328384"/>
              <a:gd name="connsiteY29" fmla="*/ 1576410 h 4794329"/>
              <a:gd name="connsiteX30" fmla="*/ 7665818 w 8328384"/>
              <a:gd name="connsiteY30" fmla="*/ 717042 h 4794329"/>
              <a:gd name="connsiteX31" fmla="*/ 7814683 w 8328384"/>
              <a:gd name="connsiteY31" fmla="*/ 778704 h 4794329"/>
              <a:gd name="connsiteX32" fmla="*/ 7814683 w 8328384"/>
              <a:gd name="connsiteY32" fmla="*/ 1076435 h 4794329"/>
              <a:gd name="connsiteX33" fmla="*/ 4739492 w 8328384"/>
              <a:gd name="connsiteY33" fmla="*/ 4151624 h 4794329"/>
              <a:gd name="connsiteX34" fmla="*/ 4441762 w 8328384"/>
              <a:gd name="connsiteY34" fmla="*/ 4151624 h 4794329"/>
              <a:gd name="connsiteX35" fmla="*/ 4441763 w 8328384"/>
              <a:gd name="connsiteY35" fmla="*/ 4151624 h 4794329"/>
              <a:gd name="connsiteX36" fmla="*/ 4441763 w 8328384"/>
              <a:gd name="connsiteY36" fmla="*/ 3853894 h 4794329"/>
              <a:gd name="connsiteX37" fmla="*/ 7516953 w 8328384"/>
              <a:gd name="connsiteY37" fmla="*/ 778704 h 4794329"/>
              <a:gd name="connsiteX38" fmla="*/ 7665818 w 8328384"/>
              <a:gd name="connsiteY38" fmla="*/ 717042 h 4794329"/>
              <a:gd name="connsiteX39" fmla="*/ 7109580 w 8328384"/>
              <a:gd name="connsiteY39" fmla="*/ 598413 h 4794329"/>
              <a:gd name="connsiteX40" fmla="*/ 7258445 w 8328384"/>
              <a:gd name="connsiteY40" fmla="*/ 660075 h 4794329"/>
              <a:gd name="connsiteX41" fmla="*/ 7258445 w 8328384"/>
              <a:gd name="connsiteY41" fmla="*/ 957805 h 4794329"/>
              <a:gd name="connsiteX42" fmla="*/ 3512618 w 8328384"/>
              <a:gd name="connsiteY42" fmla="*/ 4703631 h 4794329"/>
              <a:gd name="connsiteX43" fmla="*/ 3214888 w 8328384"/>
              <a:gd name="connsiteY43" fmla="*/ 4703631 h 4794329"/>
              <a:gd name="connsiteX44" fmla="*/ 3214889 w 8328384"/>
              <a:gd name="connsiteY44" fmla="*/ 4703631 h 4794329"/>
              <a:gd name="connsiteX45" fmla="*/ 3214889 w 8328384"/>
              <a:gd name="connsiteY45" fmla="*/ 4405901 h 4794329"/>
              <a:gd name="connsiteX46" fmla="*/ 6960715 w 8328384"/>
              <a:gd name="connsiteY46" fmla="*/ 660075 h 4794329"/>
              <a:gd name="connsiteX47" fmla="*/ 7109580 w 8328384"/>
              <a:gd name="connsiteY47" fmla="*/ 598413 h 4794329"/>
              <a:gd name="connsiteX48" fmla="*/ 5839303 w 8328384"/>
              <a:gd name="connsiteY48" fmla="*/ 530016 h 4794329"/>
              <a:gd name="connsiteX49" fmla="*/ 5988168 w 8328384"/>
              <a:gd name="connsiteY49" fmla="*/ 591677 h 4794329"/>
              <a:gd name="connsiteX50" fmla="*/ 5988168 w 8328384"/>
              <a:gd name="connsiteY50" fmla="*/ 889408 h 4794329"/>
              <a:gd name="connsiteX51" fmla="*/ 2912977 w 8328384"/>
              <a:gd name="connsiteY51" fmla="*/ 3964597 h 4794329"/>
              <a:gd name="connsiteX52" fmla="*/ 2615248 w 8328384"/>
              <a:gd name="connsiteY52" fmla="*/ 3964597 h 4794329"/>
              <a:gd name="connsiteX53" fmla="*/ 2615249 w 8328384"/>
              <a:gd name="connsiteY53" fmla="*/ 3964597 h 4794329"/>
              <a:gd name="connsiteX54" fmla="*/ 2615249 w 8328384"/>
              <a:gd name="connsiteY54" fmla="*/ 3666867 h 4794329"/>
              <a:gd name="connsiteX55" fmla="*/ 5690438 w 8328384"/>
              <a:gd name="connsiteY55" fmla="*/ 591677 h 4794329"/>
              <a:gd name="connsiteX56" fmla="*/ 5839303 w 8328384"/>
              <a:gd name="connsiteY56" fmla="*/ 530016 h 4794329"/>
              <a:gd name="connsiteX57" fmla="*/ 6693121 w 8328384"/>
              <a:gd name="connsiteY57" fmla="*/ 347526 h 4794329"/>
              <a:gd name="connsiteX58" fmla="*/ 6841986 w 8328384"/>
              <a:gd name="connsiteY58" fmla="*/ 409188 h 4794329"/>
              <a:gd name="connsiteX59" fmla="*/ 6841986 w 8328384"/>
              <a:gd name="connsiteY59" fmla="*/ 706919 h 4794329"/>
              <a:gd name="connsiteX60" fmla="*/ 3766795 w 8328384"/>
              <a:gd name="connsiteY60" fmla="*/ 3782108 h 4794329"/>
              <a:gd name="connsiteX61" fmla="*/ 3469065 w 8328384"/>
              <a:gd name="connsiteY61" fmla="*/ 3782108 h 4794329"/>
              <a:gd name="connsiteX62" fmla="*/ 3469066 w 8328384"/>
              <a:gd name="connsiteY62" fmla="*/ 3782108 h 4794329"/>
              <a:gd name="connsiteX63" fmla="*/ 3469066 w 8328384"/>
              <a:gd name="connsiteY63" fmla="*/ 3484378 h 4794329"/>
              <a:gd name="connsiteX64" fmla="*/ 6544256 w 8328384"/>
              <a:gd name="connsiteY64" fmla="*/ 409188 h 4794329"/>
              <a:gd name="connsiteX65" fmla="*/ 6693121 w 8328384"/>
              <a:gd name="connsiteY65" fmla="*/ 347526 h 4794329"/>
              <a:gd name="connsiteX66" fmla="*/ 4217989 w 8328384"/>
              <a:gd name="connsiteY66" fmla="*/ 126303 h 4794329"/>
              <a:gd name="connsiteX67" fmla="*/ 4366854 w 8328384"/>
              <a:gd name="connsiteY67" fmla="*/ 187965 h 4794329"/>
              <a:gd name="connsiteX68" fmla="*/ 4366854 w 8328384"/>
              <a:gd name="connsiteY68" fmla="*/ 485695 h 4794329"/>
              <a:gd name="connsiteX69" fmla="*/ 3108136 w 8328384"/>
              <a:gd name="connsiteY69" fmla="*/ 1744412 h 4794329"/>
              <a:gd name="connsiteX70" fmla="*/ 2810405 w 8328384"/>
              <a:gd name="connsiteY70" fmla="*/ 1744412 h 4794329"/>
              <a:gd name="connsiteX71" fmla="*/ 2810407 w 8328384"/>
              <a:gd name="connsiteY71" fmla="*/ 1744412 h 4794329"/>
              <a:gd name="connsiteX72" fmla="*/ 2810407 w 8328384"/>
              <a:gd name="connsiteY72" fmla="*/ 1446682 h 4794329"/>
              <a:gd name="connsiteX73" fmla="*/ 4069124 w 8328384"/>
              <a:gd name="connsiteY73" fmla="*/ 187965 h 4794329"/>
              <a:gd name="connsiteX74" fmla="*/ 4217989 w 8328384"/>
              <a:gd name="connsiteY74" fmla="*/ 126303 h 4794329"/>
              <a:gd name="connsiteX75" fmla="*/ 5679047 w 8328384"/>
              <a:gd name="connsiteY75" fmla="*/ 18853 h 4794329"/>
              <a:gd name="connsiteX76" fmla="*/ 5827912 w 8328384"/>
              <a:gd name="connsiteY76" fmla="*/ 80515 h 4794329"/>
              <a:gd name="connsiteX77" fmla="*/ 5827912 w 8328384"/>
              <a:gd name="connsiteY77" fmla="*/ 378245 h 4794329"/>
              <a:gd name="connsiteX78" fmla="*/ 3106228 w 8328384"/>
              <a:gd name="connsiteY78" fmla="*/ 3099928 h 4794329"/>
              <a:gd name="connsiteX79" fmla="*/ 2808498 w 8328384"/>
              <a:gd name="connsiteY79" fmla="*/ 3099928 h 4794329"/>
              <a:gd name="connsiteX80" fmla="*/ 2808499 w 8328384"/>
              <a:gd name="connsiteY80" fmla="*/ 3099928 h 4794329"/>
              <a:gd name="connsiteX81" fmla="*/ 2808499 w 8328384"/>
              <a:gd name="connsiteY81" fmla="*/ 2802198 h 4794329"/>
              <a:gd name="connsiteX82" fmla="*/ 5530182 w 8328384"/>
              <a:gd name="connsiteY82" fmla="*/ 80515 h 4794329"/>
              <a:gd name="connsiteX83" fmla="*/ 5679047 w 8328384"/>
              <a:gd name="connsiteY83" fmla="*/ 18853 h 4794329"/>
              <a:gd name="connsiteX84" fmla="*/ 5019170 w 8328384"/>
              <a:gd name="connsiteY84" fmla="*/ 0 h 4794329"/>
              <a:gd name="connsiteX85" fmla="*/ 5168035 w 8328384"/>
              <a:gd name="connsiteY85" fmla="*/ 61662 h 4794329"/>
              <a:gd name="connsiteX86" fmla="*/ 5168035 w 8328384"/>
              <a:gd name="connsiteY86" fmla="*/ 359392 h 4794329"/>
              <a:gd name="connsiteX87" fmla="*/ 3186355 w 8328384"/>
              <a:gd name="connsiteY87" fmla="*/ 2341071 h 4794329"/>
              <a:gd name="connsiteX88" fmla="*/ 2888624 w 8328384"/>
              <a:gd name="connsiteY88" fmla="*/ 2341071 h 4794329"/>
              <a:gd name="connsiteX89" fmla="*/ 2888626 w 8328384"/>
              <a:gd name="connsiteY89" fmla="*/ 2341071 h 4794329"/>
              <a:gd name="connsiteX90" fmla="*/ 2888626 w 8328384"/>
              <a:gd name="connsiteY90" fmla="*/ 2043341 h 4794329"/>
              <a:gd name="connsiteX91" fmla="*/ 4870305 w 8328384"/>
              <a:gd name="connsiteY91" fmla="*/ 61662 h 4794329"/>
              <a:gd name="connsiteX92" fmla="*/ 5019170 w 8328384"/>
              <a:gd name="connsiteY92" fmla="*/ 0 h 4794329"/>
              <a:gd name="connsiteX0" fmla="*/ 4633897 w 5774797"/>
              <a:gd name="connsiteY0" fmla="*/ 3202389 h 4794329"/>
              <a:gd name="connsiteX1" fmla="*/ 4782762 w 5774797"/>
              <a:gd name="connsiteY1" fmla="*/ 3264051 h 4794329"/>
              <a:gd name="connsiteX2" fmla="*/ 4782762 w 5774797"/>
              <a:gd name="connsiteY2" fmla="*/ 3561781 h 4794329"/>
              <a:gd name="connsiteX3" fmla="*/ 4122323 w 5774797"/>
              <a:gd name="connsiteY3" fmla="*/ 4222219 h 4794329"/>
              <a:gd name="connsiteX4" fmla="*/ 3824593 w 5774797"/>
              <a:gd name="connsiteY4" fmla="*/ 4222219 h 4794329"/>
              <a:gd name="connsiteX5" fmla="*/ 3824594 w 5774797"/>
              <a:gd name="connsiteY5" fmla="*/ 4222219 h 4794329"/>
              <a:gd name="connsiteX6" fmla="*/ 3824594 w 5774797"/>
              <a:gd name="connsiteY6" fmla="*/ 3924488 h 4794329"/>
              <a:gd name="connsiteX7" fmla="*/ 4485032 w 5774797"/>
              <a:gd name="connsiteY7" fmla="*/ 3264051 h 4794329"/>
              <a:gd name="connsiteX8" fmla="*/ 4633897 w 5774797"/>
              <a:gd name="connsiteY8" fmla="*/ 3202389 h 4794329"/>
              <a:gd name="connsiteX9" fmla="*/ 4600666 w 5774797"/>
              <a:gd name="connsiteY9" fmla="*/ 1896653 h 4794329"/>
              <a:gd name="connsiteX10" fmla="*/ 4749531 w 5774797"/>
              <a:gd name="connsiteY10" fmla="*/ 1958315 h 4794329"/>
              <a:gd name="connsiteX11" fmla="*/ 4749531 w 5774797"/>
              <a:gd name="connsiteY11" fmla="*/ 2256046 h 4794329"/>
              <a:gd name="connsiteX12" fmla="*/ 2272908 w 5774797"/>
              <a:gd name="connsiteY12" fmla="*/ 4732667 h 4794329"/>
              <a:gd name="connsiteX13" fmla="*/ 1975178 w 5774797"/>
              <a:gd name="connsiteY13" fmla="*/ 4732667 h 4794329"/>
              <a:gd name="connsiteX14" fmla="*/ 1975180 w 5774797"/>
              <a:gd name="connsiteY14" fmla="*/ 4732667 h 4794329"/>
              <a:gd name="connsiteX15" fmla="*/ 1975180 w 5774797"/>
              <a:gd name="connsiteY15" fmla="*/ 4434937 h 4794329"/>
              <a:gd name="connsiteX16" fmla="*/ 4451801 w 5774797"/>
              <a:gd name="connsiteY16" fmla="*/ 1958315 h 4794329"/>
              <a:gd name="connsiteX17" fmla="*/ 4600666 w 5774797"/>
              <a:gd name="connsiteY17" fmla="*/ 1896653 h 4794329"/>
              <a:gd name="connsiteX18" fmla="*/ 5564270 w 5774797"/>
              <a:gd name="connsiteY18" fmla="*/ 1606041 h 4794329"/>
              <a:gd name="connsiteX19" fmla="*/ 5713135 w 5774797"/>
              <a:gd name="connsiteY19" fmla="*/ 1667703 h 4794329"/>
              <a:gd name="connsiteX20" fmla="*/ 5713135 w 5774797"/>
              <a:gd name="connsiteY20" fmla="*/ 1965433 h 4794329"/>
              <a:gd name="connsiteX21" fmla="*/ 3828060 w 5774797"/>
              <a:gd name="connsiteY21" fmla="*/ 3850507 h 4794329"/>
              <a:gd name="connsiteX22" fmla="*/ 3530330 w 5774797"/>
              <a:gd name="connsiteY22" fmla="*/ 3850507 h 4794329"/>
              <a:gd name="connsiteX23" fmla="*/ 3530331 w 5774797"/>
              <a:gd name="connsiteY23" fmla="*/ 3850507 h 4794329"/>
              <a:gd name="connsiteX24" fmla="*/ 3530331 w 5774797"/>
              <a:gd name="connsiteY24" fmla="*/ 3552777 h 4794329"/>
              <a:gd name="connsiteX25" fmla="*/ 5415405 w 5774797"/>
              <a:gd name="connsiteY25" fmla="*/ 1667703 h 4794329"/>
              <a:gd name="connsiteX26" fmla="*/ 5564270 w 5774797"/>
              <a:gd name="connsiteY26" fmla="*/ 1606041 h 4794329"/>
              <a:gd name="connsiteX27" fmla="*/ 5112231 w 5774797"/>
              <a:gd name="connsiteY27" fmla="*/ 717042 h 4794329"/>
              <a:gd name="connsiteX28" fmla="*/ 5261096 w 5774797"/>
              <a:gd name="connsiteY28" fmla="*/ 778704 h 4794329"/>
              <a:gd name="connsiteX29" fmla="*/ 5261096 w 5774797"/>
              <a:gd name="connsiteY29" fmla="*/ 1076435 h 4794329"/>
              <a:gd name="connsiteX30" fmla="*/ 2185905 w 5774797"/>
              <a:gd name="connsiteY30" fmla="*/ 4151624 h 4794329"/>
              <a:gd name="connsiteX31" fmla="*/ 1888175 w 5774797"/>
              <a:gd name="connsiteY31" fmla="*/ 4151624 h 4794329"/>
              <a:gd name="connsiteX32" fmla="*/ 1888176 w 5774797"/>
              <a:gd name="connsiteY32" fmla="*/ 4151624 h 4794329"/>
              <a:gd name="connsiteX33" fmla="*/ 1888176 w 5774797"/>
              <a:gd name="connsiteY33" fmla="*/ 3853894 h 4794329"/>
              <a:gd name="connsiteX34" fmla="*/ 4963366 w 5774797"/>
              <a:gd name="connsiteY34" fmla="*/ 778704 h 4794329"/>
              <a:gd name="connsiteX35" fmla="*/ 5112231 w 5774797"/>
              <a:gd name="connsiteY35" fmla="*/ 717042 h 4794329"/>
              <a:gd name="connsiteX36" fmla="*/ 4555993 w 5774797"/>
              <a:gd name="connsiteY36" fmla="*/ 598413 h 4794329"/>
              <a:gd name="connsiteX37" fmla="*/ 4704858 w 5774797"/>
              <a:gd name="connsiteY37" fmla="*/ 660075 h 4794329"/>
              <a:gd name="connsiteX38" fmla="*/ 4704858 w 5774797"/>
              <a:gd name="connsiteY38" fmla="*/ 957805 h 4794329"/>
              <a:gd name="connsiteX39" fmla="*/ 959031 w 5774797"/>
              <a:gd name="connsiteY39" fmla="*/ 4703631 h 4794329"/>
              <a:gd name="connsiteX40" fmla="*/ 661301 w 5774797"/>
              <a:gd name="connsiteY40" fmla="*/ 4703631 h 4794329"/>
              <a:gd name="connsiteX41" fmla="*/ 661302 w 5774797"/>
              <a:gd name="connsiteY41" fmla="*/ 4703631 h 4794329"/>
              <a:gd name="connsiteX42" fmla="*/ 661302 w 5774797"/>
              <a:gd name="connsiteY42" fmla="*/ 4405901 h 4794329"/>
              <a:gd name="connsiteX43" fmla="*/ 4407128 w 5774797"/>
              <a:gd name="connsiteY43" fmla="*/ 660075 h 4794329"/>
              <a:gd name="connsiteX44" fmla="*/ 4555993 w 5774797"/>
              <a:gd name="connsiteY44" fmla="*/ 598413 h 4794329"/>
              <a:gd name="connsiteX45" fmla="*/ 3285716 w 5774797"/>
              <a:gd name="connsiteY45" fmla="*/ 530016 h 4794329"/>
              <a:gd name="connsiteX46" fmla="*/ 3434581 w 5774797"/>
              <a:gd name="connsiteY46" fmla="*/ 591677 h 4794329"/>
              <a:gd name="connsiteX47" fmla="*/ 3434581 w 5774797"/>
              <a:gd name="connsiteY47" fmla="*/ 889408 h 4794329"/>
              <a:gd name="connsiteX48" fmla="*/ 359390 w 5774797"/>
              <a:gd name="connsiteY48" fmla="*/ 3964597 h 4794329"/>
              <a:gd name="connsiteX49" fmla="*/ 61661 w 5774797"/>
              <a:gd name="connsiteY49" fmla="*/ 3964597 h 4794329"/>
              <a:gd name="connsiteX50" fmla="*/ 61662 w 5774797"/>
              <a:gd name="connsiteY50" fmla="*/ 3964597 h 4794329"/>
              <a:gd name="connsiteX51" fmla="*/ 61662 w 5774797"/>
              <a:gd name="connsiteY51" fmla="*/ 3666867 h 4794329"/>
              <a:gd name="connsiteX52" fmla="*/ 3136851 w 5774797"/>
              <a:gd name="connsiteY52" fmla="*/ 591677 h 4794329"/>
              <a:gd name="connsiteX53" fmla="*/ 3285716 w 5774797"/>
              <a:gd name="connsiteY53" fmla="*/ 530016 h 4794329"/>
              <a:gd name="connsiteX54" fmla="*/ 4139534 w 5774797"/>
              <a:gd name="connsiteY54" fmla="*/ 347526 h 4794329"/>
              <a:gd name="connsiteX55" fmla="*/ 4288399 w 5774797"/>
              <a:gd name="connsiteY55" fmla="*/ 409188 h 4794329"/>
              <a:gd name="connsiteX56" fmla="*/ 4288399 w 5774797"/>
              <a:gd name="connsiteY56" fmla="*/ 706919 h 4794329"/>
              <a:gd name="connsiteX57" fmla="*/ 1213208 w 5774797"/>
              <a:gd name="connsiteY57" fmla="*/ 3782108 h 4794329"/>
              <a:gd name="connsiteX58" fmla="*/ 915478 w 5774797"/>
              <a:gd name="connsiteY58" fmla="*/ 3782108 h 4794329"/>
              <a:gd name="connsiteX59" fmla="*/ 915479 w 5774797"/>
              <a:gd name="connsiteY59" fmla="*/ 3782108 h 4794329"/>
              <a:gd name="connsiteX60" fmla="*/ 915479 w 5774797"/>
              <a:gd name="connsiteY60" fmla="*/ 3484378 h 4794329"/>
              <a:gd name="connsiteX61" fmla="*/ 3990669 w 5774797"/>
              <a:gd name="connsiteY61" fmla="*/ 409188 h 4794329"/>
              <a:gd name="connsiteX62" fmla="*/ 4139534 w 5774797"/>
              <a:gd name="connsiteY62" fmla="*/ 347526 h 4794329"/>
              <a:gd name="connsiteX63" fmla="*/ 1664402 w 5774797"/>
              <a:gd name="connsiteY63" fmla="*/ 126303 h 4794329"/>
              <a:gd name="connsiteX64" fmla="*/ 1813267 w 5774797"/>
              <a:gd name="connsiteY64" fmla="*/ 187965 h 4794329"/>
              <a:gd name="connsiteX65" fmla="*/ 1813267 w 5774797"/>
              <a:gd name="connsiteY65" fmla="*/ 485695 h 4794329"/>
              <a:gd name="connsiteX66" fmla="*/ 554549 w 5774797"/>
              <a:gd name="connsiteY66" fmla="*/ 1744412 h 4794329"/>
              <a:gd name="connsiteX67" fmla="*/ 256818 w 5774797"/>
              <a:gd name="connsiteY67" fmla="*/ 1744412 h 4794329"/>
              <a:gd name="connsiteX68" fmla="*/ 256820 w 5774797"/>
              <a:gd name="connsiteY68" fmla="*/ 1744412 h 4794329"/>
              <a:gd name="connsiteX69" fmla="*/ 256820 w 5774797"/>
              <a:gd name="connsiteY69" fmla="*/ 1446682 h 4794329"/>
              <a:gd name="connsiteX70" fmla="*/ 1515537 w 5774797"/>
              <a:gd name="connsiteY70" fmla="*/ 187965 h 4794329"/>
              <a:gd name="connsiteX71" fmla="*/ 1664402 w 5774797"/>
              <a:gd name="connsiteY71" fmla="*/ 126303 h 4794329"/>
              <a:gd name="connsiteX72" fmla="*/ 3125460 w 5774797"/>
              <a:gd name="connsiteY72" fmla="*/ 18853 h 4794329"/>
              <a:gd name="connsiteX73" fmla="*/ 3274325 w 5774797"/>
              <a:gd name="connsiteY73" fmla="*/ 80515 h 4794329"/>
              <a:gd name="connsiteX74" fmla="*/ 3274325 w 5774797"/>
              <a:gd name="connsiteY74" fmla="*/ 378245 h 4794329"/>
              <a:gd name="connsiteX75" fmla="*/ 552641 w 5774797"/>
              <a:gd name="connsiteY75" fmla="*/ 3099928 h 4794329"/>
              <a:gd name="connsiteX76" fmla="*/ 254911 w 5774797"/>
              <a:gd name="connsiteY76" fmla="*/ 3099928 h 4794329"/>
              <a:gd name="connsiteX77" fmla="*/ 254912 w 5774797"/>
              <a:gd name="connsiteY77" fmla="*/ 3099928 h 4794329"/>
              <a:gd name="connsiteX78" fmla="*/ 254912 w 5774797"/>
              <a:gd name="connsiteY78" fmla="*/ 2802198 h 4794329"/>
              <a:gd name="connsiteX79" fmla="*/ 2976595 w 5774797"/>
              <a:gd name="connsiteY79" fmla="*/ 80515 h 4794329"/>
              <a:gd name="connsiteX80" fmla="*/ 3125460 w 5774797"/>
              <a:gd name="connsiteY80" fmla="*/ 18853 h 4794329"/>
              <a:gd name="connsiteX81" fmla="*/ 2465583 w 5774797"/>
              <a:gd name="connsiteY81" fmla="*/ 0 h 4794329"/>
              <a:gd name="connsiteX82" fmla="*/ 2614448 w 5774797"/>
              <a:gd name="connsiteY82" fmla="*/ 61662 h 4794329"/>
              <a:gd name="connsiteX83" fmla="*/ 2614448 w 5774797"/>
              <a:gd name="connsiteY83" fmla="*/ 359392 h 4794329"/>
              <a:gd name="connsiteX84" fmla="*/ 632768 w 5774797"/>
              <a:gd name="connsiteY84" fmla="*/ 2341071 h 4794329"/>
              <a:gd name="connsiteX85" fmla="*/ 335037 w 5774797"/>
              <a:gd name="connsiteY85" fmla="*/ 2341071 h 4794329"/>
              <a:gd name="connsiteX86" fmla="*/ 335039 w 5774797"/>
              <a:gd name="connsiteY86" fmla="*/ 2341071 h 4794329"/>
              <a:gd name="connsiteX87" fmla="*/ 335039 w 5774797"/>
              <a:gd name="connsiteY87" fmla="*/ 2043341 h 4794329"/>
              <a:gd name="connsiteX88" fmla="*/ 2316718 w 5774797"/>
              <a:gd name="connsiteY88" fmla="*/ 61662 h 4794329"/>
              <a:gd name="connsiteX89" fmla="*/ 2465583 w 5774797"/>
              <a:gd name="connsiteY89" fmla="*/ 0 h 479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74797" h="4794329">
                <a:moveTo>
                  <a:pt x="4633897" y="3202389"/>
                </a:moveTo>
                <a:cubicBezTo>
                  <a:pt x="4687776" y="3202389"/>
                  <a:pt x="4741654" y="3222943"/>
                  <a:pt x="4782762" y="3264051"/>
                </a:cubicBezTo>
                <a:cubicBezTo>
                  <a:pt x="4864978" y="3346267"/>
                  <a:pt x="4864978" y="3479565"/>
                  <a:pt x="4782762" y="3561781"/>
                </a:cubicBezTo>
                <a:lnTo>
                  <a:pt x="4122323" y="4222219"/>
                </a:lnTo>
                <a:cubicBezTo>
                  <a:pt x="4040107" y="4304435"/>
                  <a:pt x="3906809" y="4304435"/>
                  <a:pt x="3824593" y="4222219"/>
                </a:cubicBezTo>
                <a:lnTo>
                  <a:pt x="3824594" y="4222219"/>
                </a:lnTo>
                <a:cubicBezTo>
                  <a:pt x="3742378" y="4140003"/>
                  <a:pt x="3742378" y="4006704"/>
                  <a:pt x="3824594" y="3924488"/>
                </a:cubicBezTo>
                <a:lnTo>
                  <a:pt x="4485032" y="3264051"/>
                </a:lnTo>
                <a:cubicBezTo>
                  <a:pt x="4526140" y="3222943"/>
                  <a:pt x="4580018" y="3202389"/>
                  <a:pt x="4633897" y="3202389"/>
                </a:cubicBezTo>
                <a:close/>
                <a:moveTo>
                  <a:pt x="4600666" y="1896653"/>
                </a:moveTo>
                <a:cubicBezTo>
                  <a:pt x="4654544" y="1896653"/>
                  <a:pt x="4708423" y="1917207"/>
                  <a:pt x="4749531" y="1958315"/>
                </a:cubicBezTo>
                <a:cubicBezTo>
                  <a:pt x="4831747" y="2040531"/>
                  <a:pt x="4831747" y="2173830"/>
                  <a:pt x="4749531" y="2256046"/>
                </a:cubicBezTo>
                <a:lnTo>
                  <a:pt x="2272908" y="4732667"/>
                </a:lnTo>
                <a:cubicBezTo>
                  <a:pt x="2190692" y="4814883"/>
                  <a:pt x="2057394" y="4814883"/>
                  <a:pt x="1975178" y="4732667"/>
                </a:cubicBezTo>
                <a:lnTo>
                  <a:pt x="1975180" y="4732667"/>
                </a:lnTo>
                <a:cubicBezTo>
                  <a:pt x="1892964" y="4650451"/>
                  <a:pt x="1892964" y="4517153"/>
                  <a:pt x="1975180" y="4434937"/>
                </a:cubicBezTo>
                <a:lnTo>
                  <a:pt x="4451801" y="1958315"/>
                </a:lnTo>
                <a:cubicBezTo>
                  <a:pt x="4492909" y="1917207"/>
                  <a:pt x="4546787" y="1896653"/>
                  <a:pt x="4600666" y="1896653"/>
                </a:cubicBezTo>
                <a:close/>
                <a:moveTo>
                  <a:pt x="5564270" y="1606041"/>
                </a:moveTo>
                <a:cubicBezTo>
                  <a:pt x="5618148" y="1606041"/>
                  <a:pt x="5672027" y="1626595"/>
                  <a:pt x="5713135" y="1667703"/>
                </a:cubicBezTo>
                <a:cubicBezTo>
                  <a:pt x="5795351" y="1749919"/>
                  <a:pt x="5795351" y="1883217"/>
                  <a:pt x="5713135" y="1965433"/>
                </a:cubicBezTo>
                <a:lnTo>
                  <a:pt x="3828060" y="3850507"/>
                </a:lnTo>
                <a:cubicBezTo>
                  <a:pt x="3745844" y="3932723"/>
                  <a:pt x="3612546" y="3932723"/>
                  <a:pt x="3530330" y="3850507"/>
                </a:cubicBezTo>
                <a:lnTo>
                  <a:pt x="3530331" y="3850507"/>
                </a:lnTo>
                <a:cubicBezTo>
                  <a:pt x="3448115" y="3768291"/>
                  <a:pt x="3448115" y="3634993"/>
                  <a:pt x="3530331" y="3552777"/>
                </a:cubicBezTo>
                <a:lnTo>
                  <a:pt x="5415405" y="1667703"/>
                </a:lnTo>
                <a:cubicBezTo>
                  <a:pt x="5456513" y="1626595"/>
                  <a:pt x="5510391" y="1606041"/>
                  <a:pt x="5564270" y="1606041"/>
                </a:cubicBezTo>
                <a:close/>
                <a:moveTo>
                  <a:pt x="5112231" y="717042"/>
                </a:moveTo>
                <a:cubicBezTo>
                  <a:pt x="5166109" y="717042"/>
                  <a:pt x="5219988" y="737596"/>
                  <a:pt x="5261096" y="778704"/>
                </a:cubicBezTo>
                <a:cubicBezTo>
                  <a:pt x="5343312" y="860920"/>
                  <a:pt x="5343312" y="994218"/>
                  <a:pt x="5261096" y="1076435"/>
                </a:cubicBezTo>
                <a:lnTo>
                  <a:pt x="2185905" y="4151624"/>
                </a:lnTo>
                <a:cubicBezTo>
                  <a:pt x="2103689" y="4233840"/>
                  <a:pt x="1970391" y="4233840"/>
                  <a:pt x="1888175" y="4151624"/>
                </a:cubicBezTo>
                <a:lnTo>
                  <a:pt x="1888176" y="4151624"/>
                </a:lnTo>
                <a:cubicBezTo>
                  <a:pt x="1805960" y="4069408"/>
                  <a:pt x="1805960" y="3936110"/>
                  <a:pt x="1888176" y="3853894"/>
                </a:cubicBezTo>
                <a:lnTo>
                  <a:pt x="4963366" y="778704"/>
                </a:lnTo>
                <a:cubicBezTo>
                  <a:pt x="5004474" y="737596"/>
                  <a:pt x="5058352" y="717042"/>
                  <a:pt x="5112231" y="717042"/>
                </a:cubicBezTo>
                <a:close/>
                <a:moveTo>
                  <a:pt x="4555993" y="598413"/>
                </a:moveTo>
                <a:cubicBezTo>
                  <a:pt x="4609872" y="598413"/>
                  <a:pt x="4663750" y="618967"/>
                  <a:pt x="4704858" y="660075"/>
                </a:cubicBezTo>
                <a:cubicBezTo>
                  <a:pt x="4787074" y="742291"/>
                  <a:pt x="4787074" y="875589"/>
                  <a:pt x="4704858" y="957805"/>
                </a:cubicBezTo>
                <a:lnTo>
                  <a:pt x="959031" y="4703631"/>
                </a:lnTo>
                <a:cubicBezTo>
                  <a:pt x="876815" y="4785847"/>
                  <a:pt x="743517" y="4785847"/>
                  <a:pt x="661301" y="4703631"/>
                </a:cubicBezTo>
                <a:lnTo>
                  <a:pt x="661302" y="4703631"/>
                </a:lnTo>
                <a:cubicBezTo>
                  <a:pt x="579087" y="4621415"/>
                  <a:pt x="579087" y="4488117"/>
                  <a:pt x="661302" y="4405901"/>
                </a:cubicBezTo>
                <a:lnTo>
                  <a:pt x="4407128" y="660075"/>
                </a:lnTo>
                <a:cubicBezTo>
                  <a:pt x="4448236" y="618967"/>
                  <a:pt x="4502115" y="598413"/>
                  <a:pt x="4555993" y="598413"/>
                </a:cubicBezTo>
                <a:close/>
                <a:moveTo>
                  <a:pt x="3285716" y="530016"/>
                </a:moveTo>
                <a:cubicBezTo>
                  <a:pt x="3339595" y="530015"/>
                  <a:pt x="3393473" y="550569"/>
                  <a:pt x="3434581" y="591677"/>
                </a:cubicBezTo>
                <a:cubicBezTo>
                  <a:pt x="3516797" y="673894"/>
                  <a:pt x="3516797" y="807191"/>
                  <a:pt x="3434581" y="889408"/>
                </a:cubicBezTo>
                <a:lnTo>
                  <a:pt x="359390" y="3964597"/>
                </a:lnTo>
                <a:cubicBezTo>
                  <a:pt x="277175" y="4046813"/>
                  <a:pt x="143876" y="4046813"/>
                  <a:pt x="61661" y="3964597"/>
                </a:cubicBezTo>
                <a:lnTo>
                  <a:pt x="61662" y="3964597"/>
                </a:lnTo>
                <a:cubicBezTo>
                  <a:pt x="-20554" y="3882381"/>
                  <a:pt x="-20554" y="3749083"/>
                  <a:pt x="61662" y="3666867"/>
                </a:cubicBezTo>
                <a:lnTo>
                  <a:pt x="3136851" y="591677"/>
                </a:lnTo>
                <a:cubicBezTo>
                  <a:pt x="3177959" y="550569"/>
                  <a:pt x="3231837" y="530015"/>
                  <a:pt x="3285716" y="530016"/>
                </a:cubicBezTo>
                <a:close/>
                <a:moveTo>
                  <a:pt x="4139534" y="347526"/>
                </a:moveTo>
                <a:cubicBezTo>
                  <a:pt x="4193413" y="347526"/>
                  <a:pt x="4247291" y="368080"/>
                  <a:pt x="4288399" y="409188"/>
                </a:cubicBezTo>
                <a:cubicBezTo>
                  <a:pt x="4370615" y="491405"/>
                  <a:pt x="4370615" y="624702"/>
                  <a:pt x="4288399" y="706919"/>
                </a:cubicBezTo>
                <a:lnTo>
                  <a:pt x="1213208" y="3782108"/>
                </a:lnTo>
                <a:cubicBezTo>
                  <a:pt x="1130992" y="3864324"/>
                  <a:pt x="997694" y="3864324"/>
                  <a:pt x="915478" y="3782108"/>
                </a:cubicBezTo>
                <a:lnTo>
                  <a:pt x="915479" y="3782108"/>
                </a:lnTo>
                <a:cubicBezTo>
                  <a:pt x="833263" y="3699892"/>
                  <a:pt x="833263" y="3566594"/>
                  <a:pt x="915479" y="3484378"/>
                </a:cubicBezTo>
                <a:lnTo>
                  <a:pt x="3990669" y="409188"/>
                </a:lnTo>
                <a:cubicBezTo>
                  <a:pt x="4031777" y="368080"/>
                  <a:pt x="4085655" y="347526"/>
                  <a:pt x="4139534" y="347526"/>
                </a:cubicBezTo>
                <a:close/>
                <a:moveTo>
                  <a:pt x="1664402" y="126303"/>
                </a:moveTo>
                <a:cubicBezTo>
                  <a:pt x="1718280" y="126303"/>
                  <a:pt x="1772159" y="146856"/>
                  <a:pt x="1813267" y="187965"/>
                </a:cubicBezTo>
                <a:cubicBezTo>
                  <a:pt x="1895483" y="270181"/>
                  <a:pt x="1895483" y="403479"/>
                  <a:pt x="1813267" y="485695"/>
                </a:cubicBezTo>
                <a:lnTo>
                  <a:pt x="554549" y="1744412"/>
                </a:lnTo>
                <a:cubicBezTo>
                  <a:pt x="472333" y="1826628"/>
                  <a:pt x="339035" y="1826628"/>
                  <a:pt x="256818" y="1744412"/>
                </a:cubicBezTo>
                <a:lnTo>
                  <a:pt x="256820" y="1744412"/>
                </a:lnTo>
                <a:cubicBezTo>
                  <a:pt x="174605" y="1662196"/>
                  <a:pt x="174605" y="1528898"/>
                  <a:pt x="256820" y="1446682"/>
                </a:cubicBezTo>
                <a:lnTo>
                  <a:pt x="1515537" y="187965"/>
                </a:lnTo>
                <a:cubicBezTo>
                  <a:pt x="1556645" y="146856"/>
                  <a:pt x="1610523" y="126303"/>
                  <a:pt x="1664402" y="126303"/>
                </a:cubicBezTo>
                <a:close/>
                <a:moveTo>
                  <a:pt x="3125460" y="18853"/>
                </a:moveTo>
                <a:cubicBezTo>
                  <a:pt x="3179339" y="18853"/>
                  <a:pt x="3233217" y="39407"/>
                  <a:pt x="3274325" y="80515"/>
                </a:cubicBezTo>
                <a:cubicBezTo>
                  <a:pt x="3356541" y="162731"/>
                  <a:pt x="3356541" y="296029"/>
                  <a:pt x="3274325" y="378245"/>
                </a:cubicBezTo>
                <a:lnTo>
                  <a:pt x="552641" y="3099928"/>
                </a:lnTo>
                <a:cubicBezTo>
                  <a:pt x="470425" y="3182144"/>
                  <a:pt x="337126" y="3182144"/>
                  <a:pt x="254911" y="3099928"/>
                </a:cubicBezTo>
                <a:lnTo>
                  <a:pt x="254912" y="3099928"/>
                </a:lnTo>
                <a:cubicBezTo>
                  <a:pt x="172696" y="3017712"/>
                  <a:pt x="172696" y="2884414"/>
                  <a:pt x="254912" y="2802198"/>
                </a:cubicBezTo>
                <a:lnTo>
                  <a:pt x="2976595" y="80515"/>
                </a:lnTo>
                <a:cubicBezTo>
                  <a:pt x="3017703" y="39407"/>
                  <a:pt x="3071581" y="18853"/>
                  <a:pt x="3125460" y="18853"/>
                </a:cubicBezTo>
                <a:close/>
                <a:moveTo>
                  <a:pt x="2465583" y="0"/>
                </a:moveTo>
                <a:cubicBezTo>
                  <a:pt x="2519461" y="0"/>
                  <a:pt x="2573340" y="20554"/>
                  <a:pt x="2614448" y="61662"/>
                </a:cubicBezTo>
                <a:cubicBezTo>
                  <a:pt x="2696664" y="143878"/>
                  <a:pt x="2696664" y="277176"/>
                  <a:pt x="2614448" y="359392"/>
                </a:cubicBezTo>
                <a:lnTo>
                  <a:pt x="632768" y="2341071"/>
                </a:lnTo>
                <a:cubicBezTo>
                  <a:pt x="550552" y="2423287"/>
                  <a:pt x="417253" y="2423287"/>
                  <a:pt x="335037" y="2341071"/>
                </a:cubicBezTo>
                <a:lnTo>
                  <a:pt x="335039" y="2341071"/>
                </a:lnTo>
                <a:cubicBezTo>
                  <a:pt x="252822" y="2258855"/>
                  <a:pt x="252822" y="2125557"/>
                  <a:pt x="335039" y="2043341"/>
                </a:cubicBezTo>
                <a:lnTo>
                  <a:pt x="2316718" y="61662"/>
                </a:lnTo>
                <a:cubicBezTo>
                  <a:pt x="2357826" y="20554"/>
                  <a:pt x="2411704" y="0"/>
                  <a:pt x="2465583" y="0"/>
                </a:cubicBezTo>
                <a:close/>
              </a:path>
            </a:pathLst>
          </a:custGeom>
          <a:pattFill prst="pct20">
            <a:fgClr>
              <a:schemeClr val="bg1">
                <a:lumMod val="50000"/>
                <a:lumOff val="50000"/>
              </a:schemeClr>
            </a:fgClr>
            <a:bgClr>
              <a:schemeClr val="bg1"/>
            </a:bgClr>
          </a:pattFill>
        </p:spPr>
        <p:txBody>
          <a:bodyPr wrap="square" anchor="ctr">
            <a:noAutofit/>
          </a:bodyPr>
          <a:lstStyle>
            <a:lvl1pPr marL="0" indent="0" algn="ctr">
              <a:buNone/>
              <a:defRPr sz="1600" baseline="0"/>
            </a:lvl1pPr>
          </a:lstStyle>
          <a:p>
            <a:r>
              <a:rPr lang="en-US" dirty="0"/>
              <a:t>Insert Image</a:t>
            </a:r>
          </a:p>
        </p:txBody>
      </p:sp>
      <p:sp>
        <p:nvSpPr>
          <p:cNvPr id="19" name="TextBox 18"/>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20" name="Oval 19"/>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913770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ortfolio 6">
    <p:spTree>
      <p:nvGrpSpPr>
        <p:cNvPr id="1" name=""/>
        <p:cNvGrpSpPr/>
        <p:nvPr/>
      </p:nvGrpSpPr>
      <p:grpSpPr>
        <a:xfrm>
          <a:off x="0" y="0"/>
          <a:ext cx="0" cy="0"/>
          <a:chOff x="0" y="0"/>
          <a:chExt cx="0" cy="0"/>
        </a:xfrm>
      </p:grpSpPr>
      <p:sp>
        <p:nvSpPr>
          <p:cNvPr id="24" name="Picture Placeholder 3"/>
          <p:cNvSpPr>
            <a:spLocks noGrp="1"/>
          </p:cNvSpPr>
          <p:nvPr>
            <p:ph type="pic" sz="quarter" idx="11"/>
          </p:nvPr>
        </p:nvSpPr>
        <p:spPr>
          <a:xfrm>
            <a:off x="-18288" y="0"/>
            <a:ext cx="3063240" cy="3438144"/>
          </a:xfrm>
          <a:prstGeom prst="rect">
            <a:avLst/>
          </a:prstGeo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12"/>
          </p:nvPr>
        </p:nvSpPr>
        <p:spPr>
          <a:xfrm>
            <a:off x="6079744" y="0"/>
            <a:ext cx="3063240" cy="3438144"/>
          </a:xfrm>
          <a:prstGeom prst="rect">
            <a:avLst/>
          </a:prstGeom>
        </p:spPr>
        <p:txBody>
          <a:bodyPr lIns="182880" tIns="91440" rIns="182880" bIns="91440"/>
          <a:lstStyle>
            <a:lvl1pPr marL="0" indent="0">
              <a:buFontTx/>
              <a:buNone/>
              <a:defRPr/>
            </a:lvl1pPr>
          </a:lstStyle>
          <a:p>
            <a:endParaRPr lang="en-US"/>
          </a:p>
        </p:txBody>
      </p:sp>
      <p:sp>
        <p:nvSpPr>
          <p:cNvPr id="27" name="Picture Placeholder 3"/>
          <p:cNvSpPr>
            <a:spLocks noGrp="1"/>
          </p:cNvSpPr>
          <p:nvPr>
            <p:ph type="pic" sz="quarter" idx="15"/>
          </p:nvPr>
        </p:nvSpPr>
        <p:spPr>
          <a:xfrm>
            <a:off x="3030728" y="3438144"/>
            <a:ext cx="3063240" cy="3438144"/>
          </a:xfrm>
          <a:prstGeom prst="rect">
            <a:avLst/>
          </a:prstGeo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17"/>
          </p:nvPr>
        </p:nvSpPr>
        <p:spPr>
          <a:xfrm>
            <a:off x="9128760" y="3438144"/>
            <a:ext cx="3063240" cy="3438144"/>
          </a:xfrm>
          <a:prstGeom prst="rect">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71492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Normal Center image">
    <p:spTree>
      <p:nvGrpSpPr>
        <p:cNvPr id="1" name=""/>
        <p:cNvGrpSpPr/>
        <p:nvPr/>
      </p:nvGrpSpPr>
      <p:grpSpPr>
        <a:xfrm>
          <a:off x="0" y="0"/>
          <a:ext cx="0" cy="0"/>
          <a:chOff x="0" y="0"/>
          <a:chExt cx="0" cy="0"/>
        </a:xfrm>
      </p:grpSpPr>
      <p:sp>
        <p:nvSpPr>
          <p:cNvPr id="15" name="Picture Placeholder 5"/>
          <p:cNvSpPr>
            <a:spLocks noGrp="1"/>
          </p:cNvSpPr>
          <p:nvPr>
            <p:ph type="pic" sz="quarter" idx="11"/>
          </p:nvPr>
        </p:nvSpPr>
        <p:spPr>
          <a:xfrm>
            <a:off x="0" y="1910449"/>
            <a:ext cx="12192000" cy="3708476"/>
          </a:xfrm>
        </p:spPr>
        <p:txBody>
          <a:bodyPr/>
          <a:lstStyle/>
          <a:p>
            <a:endParaRPr lang="id-ID"/>
          </a:p>
        </p:txBody>
      </p:sp>
      <p:sp>
        <p:nvSpPr>
          <p:cNvPr id="25" name="TextBox 24"/>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26" name="Oval 25"/>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977132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laceholder">
    <p:spTree>
      <p:nvGrpSpPr>
        <p:cNvPr id="1" name=""/>
        <p:cNvGrpSpPr/>
        <p:nvPr/>
      </p:nvGrpSpPr>
      <p:grpSpPr>
        <a:xfrm>
          <a:off x="0" y="0"/>
          <a:ext cx="0" cy="0"/>
          <a:chOff x="0" y="0"/>
          <a:chExt cx="0" cy="0"/>
        </a:xfrm>
      </p:grpSpPr>
      <p:sp>
        <p:nvSpPr>
          <p:cNvPr id="29" name="Picture Placeholder 7"/>
          <p:cNvSpPr>
            <a:spLocks noGrp="1"/>
          </p:cNvSpPr>
          <p:nvPr>
            <p:ph type="pic" sz="quarter" idx="11"/>
          </p:nvPr>
        </p:nvSpPr>
        <p:spPr>
          <a:xfrm>
            <a:off x="1354515" y="2400839"/>
            <a:ext cx="1839260" cy="2016978"/>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p:spPr>
        <p:txBody>
          <a:bodyPr wrap="square">
            <a:noAutofit/>
          </a:bodyPr>
          <a:lstStyle/>
          <a:p>
            <a:endParaRPr lang="en-US"/>
          </a:p>
        </p:txBody>
      </p:sp>
      <p:sp>
        <p:nvSpPr>
          <p:cNvPr id="30" name="Picture Placeholder 7"/>
          <p:cNvSpPr>
            <a:spLocks noGrp="1"/>
          </p:cNvSpPr>
          <p:nvPr>
            <p:ph type="pic" sz="quarter" idx="12"/>
          </p:nvPr>
        </p:nvSpPr>
        <p:spPr>
          <a:xfrm>
            <a:off x="3898932" y="2400839"/>
            <a:ext cx="1839260" cy="2016978"/>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p:spPr>
        <p:txBody>
          <a:bodyPr wrap="square">
            <a:noAutofit/>
          </a:bodyPr>
          <a:lstStyle/>
          <a:p>
            <a:endParaRPr lang="en-US"/>
          </a:p>
        </p:txBody>
      </p:sp>
      <p:sp>
        <p:nvSpPr>
          <p:cNvPr id="31" name="Picture Placeholder 7"/>
          <p:cNvSpPr>
            <a:spLocks noGrp="1"/>
          </p:cNvSpPr>
          <p:nvPr>
            <p:ph type="pic" sz="quarter" idx="13"/>
          </p:nvPr>
        </p:nvSpPr>
        <p:spPr>
          <a:xfrm>
            <a:off x="6443349" y="2400839"/>
            <a:ext cx="1839260" cy="2016978"/>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p:spPr>
        <p:txBody>
          <a:bodyPr wrap="square">
            <a:noAutofit/>
          </a:bodyPr>
          <a:lstStyle/>
          <a:p>
            <a:endParaRPr lang="en-US"/>
          </a:p>
        </p:txBody>
      </p:sp>
      <p:sp>
        <p:nvSpPr>
          <p:cNvPr id="32" name="Picture Placeholder 7"/>
          <p:cNvSpPr>
            <a:spLocks noGrp="1"/>
          </p:cNvSpPr>
          <p:nvPr>
            <p:ph type="pic" sz="quarter" idx="14"/>
          </p:nvPr>
        </p:nvSpPr>
        <p:spPr>
          <a:xfrm>
            <a:off x="8987766" y="2397093"/>
            <a:ext cx="1839260" cy="2016978"/>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p:spPr>
        <p:txBody>
          <a:bodyPr wrap="square">
            <a:noAutofit/>
          </a:bodyPr>
          <a:lstStyle/>
          <a:p>
            <a:endParaRPr lang="en-US"/>
          </a:p>
        </p:txBody>
      </p:sp>
      <p:sp>
        <p:nvSpPr>
          <p:cNvPr id="19" name="TextBox 18"/>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20" name="Oval 19"/>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0396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center">
    <p:spTree>
      <p:nvGrpSpPr>
        <p:cNvPr id="1" name=""/>
        <p:cNvGrpSpPr/>
        <p:nvPr/>
      </p:nvGrpSpPr>
      <p:grpSpPr>
        <a:xfrm>
          <a:off x="0" y="0"/>
          <a:ext cx="0" cy="0"/>
          <a:chOff x="0" y="0"/>
          <a:chExt cx="0" cy="0"/>
        </a:xfrm>
      </p:grpSpPr>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Picture Placeholder 5"/>
          <p:cNvSpPr>
            <a:spLocks noGrp="1"/>
          </p:cNvSpPr>
          <p:nvPr>
            <p:ph type="pic" sz="quarter" idx="10"/>
          </p:nvPr>
        </p:nvSpPr>
        <p:spPr>
          <a:xfrm>
            <a:off x="1440700" y="2669365"/>
            <a:ext cx="9528313" cy="2623932"/>
          </a:xfrm>
        </p:spPr>
        <p:txBody>
          <a:bodyPr/>
          <a:lstStyle/>
          <a:p>
            <a:endParaRPr lang="id-ID"/>
          </a:p>
        </p:txBody>
      </p:sp>
    </p:spTree>
    <p:extLst>
      <p:ext uri="{BB962C8B-B14F-4D97-AF65-F5344CB8AC3E}">
        <p14:creationId xmlns:p14="http://schemas.microsoft.com/office/powerpoint/2010/main" val="805931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ttom image">
    <p:spTree>
      <p:nvGrpSpPr>
        <p:cNvPr id="1" name=""/>
        <p:cNvGrpSpPr/>
        <p:nvPr/>
      </p:nvGrpSpPr>
      <p:grpSpPr>
        <a:xfrm>
          <a:off x="0" y="0"/>
          <a:ext cx="0" cy="0"/>
          <a:chOff x="0" y="0"/>
          <a:chExt cx="0" cy="0"/>
        </a:xfrm>
      </p:grpSpPr>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Picture Placeholder 5"/>
          <p:cNvSpPr>
            <a:spLocks noGrp="1"/>
          </p:cNvSpPr>
          <p:nvPr>
            <p:ph type="pic" sz="quarter" idx="11"/>
          </p:nvPr>
        </p:nvSpPr>
        <p:spPr>
          <a:xfrm>
            <a:off x="0" y="4234068"/>
            <a:ext cx="12192000" cy="2623932"/>
          </a:xfrm>
        </p:spPr>
        <p:txBody>
          <a:bodyPr/>
          <a:lstStyle/>
          <a:p>
            <a:endParaRPr lang="id-ID"/>
          </a:p>
        </p:txBody>
      </p:sp>
      <p:sp>
        <p:nvSpPr>
          <p:cNvPr id="16" name="TextBox 15"/>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18" name="Oval 17"/>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78545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ottom image no title">
    <p:spTree>
      <p:nvGrpSpPr>
        <p:cNvPr id="1" name=""/>
        <p:cNvGrpSpPr/>
        <p:nvPr/>
      </p:nvGrpSpPr>
      <p:grpSpPr>
        <a:xfrm>
          <a:off x="0" y="0"/>
          <a:ext cx="0" cy="0"/>
          <a:chOff x="0" y="0"/>
          <a:chExt cx="0" cy="0"/>
        </a:xfrm>
      </p:grpSpPr>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Picture Placeholder 5"/>
          <p:cNvSpPr>
            <a:spLocks noGrp="1"/>
          </p:cNvSpPr>
          <p:nvPr>
            <p:ph type="pic" sz="quarter" idx="11"/>
          </p:nvPr>
        </p:nvSpPr>
        <p:spPr>
          <a:xfrm>
            <a:off x="0" y="4234068"/>
            <a:ext cx="12192000" cy="2623932"/>
          </a:xfrm>
        </p:spPr>
        <p:txBody>
          <a:bodyPr/>
          <a:lstStyle/>
          <a:p>
            <a:endParaRPr lang="id-ID"/>
          </a:p>
        </p:txBody>
      </p:sp>
      <p:sp>
        <p:nvSpPr>
          <p:cNvPr id="13" name="TextBox 12"/>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14" name="Oval 13"/>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642378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ottom image arrow">
    <p:spTree>
      <p:nvGrpSpPr>
        <p:cNvPr id="1" name=""/>
        <p:cNvGrpSpPr/>
        <p:nvPr/>
      </p:nvGrpSpPr>
      <p:grpSpPr>
        <a:xfrm>
          <a:off x="0" y="0"/>
          <a:ext cx="0" cy="0"/>
          <a:chOff x="0" y="0"/>
          <a:chExt cx="0" cy="0"/>
        </a:xfrm>
      </p:grpSpPr>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6"/>
          <p:cNvSpPr>
            <a:spLocks noGrp="1"/>
          </p:cNvSpPr>
          <p:nvPr>
            <p:ph type="pic" sz="quarter" idx="10"/>
          </p:nvPr>
        </p:nvSpPr>
        <p:spPr>
          <a:xfrm>
            <a:off x="0" y="1"/>
            <a:ext cx="6930887" cy="6858000"/>
          </a:xfrm>
          <a:prstGeom prst="rtTriangle">
            <a:avLst/>
          </a:prstGeom>
        </p:spPr>
        <p:txBody>
          <a:bodyPr/>
          <a:lstStyle/>
          <a:p>
            <a:endParaRPr lang="id-ID"/>
          </a:p>
        </p:txBody>
      </p:sp>
    </p:spTree>
    <p:extLst>
      <p:ext uri="{BB962C8B-B14F-4D97-AF65-F5344CB8AC3E}">
        <p14:creationId xmlns:p14="http://schemas.microsoft.com/office/powerpoint/2010/main" val="157846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ottom image combination">
    <p:spTree>
      <p:nvGrpSpPr>
        <p:cNvPr id="1" name=""/>
        <p:cNvGrpSpPr/>
        <p:nvPr/>
      </p:nvGrpSpPr>
      <p:grpSpPr>
        <a:xfrm>
          <a:off x="0" y="0"/>
          <a:ext cx="0" cy="0"/>
          <a:chOff x="0" y="0"/>
          <a:chExt cx="0" cy="0"/>
        </a:xfrm>
      </p:grpSpPr>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6"/>
          <p:cNvSpPr>
            <a:spLocks noGrp="1"/>
          </p:cNvSpPr>
          <p:nvPr>
            <p:ph type="pic" sz="quarter" idx="10"/>
          </p:nvPr>
        </p:nvSpPr>
        <p:spPr>
          <a:xfrm>
            <a:off x="0" y="1"/>
            <a:ext cx="6930887" cy="6858000"/>
          </a:xfrm>
          <a:prstGeom prst="rtTriangle">
            <a:avLst/>
          </a:prstGeom>
        </p:spPr>
        <p:txBody>
          <a:bodyPr/>
          <a:lstStyle/>
          <a:p>
            <a:endParaRPr lang="id-ID"/>
          </a:p>
        </p:txBody>
      </p:sp>
      <p:sp>
        <p:nvSpPr>
          <p:cNvPr id="4" name="Picture Placeholder 13"/>
          <p:cNvSpPr>
            <a:spLocks noGrp="1"/>
          </p:cNvSpPr>
          <p:nvPr>
            <p:ph type="pic" sz="quarter" idx="33" hasCustomPrompt="1"/>
          </p:nvPr>
        </p:nvSpPr>
        <p:spPr>
          <a:xfrm flipH="1">
            <a:off x="1217849" y="1520688"/>
            <a:ext cx="4683926" cy="3816626"/>
          </a:xfrm>
          <a:custGeom>
            <a:avLst/>
            <a:gdLst>
              <a:gd name="connsiteX0" fmla="*/ 7187484 w 8328384"/>
              <a:gd name="connsiteY0" fmla="*/ 3202389 h 4794329"/>
              <a:gd name="connsiteX1" fmla="*/ 7336349 w 8328384"/>
              <a:gd name="connsiteY1" fmla="*/ 3264051 h 4794329"/>
              <a:gd name="connsiteX2" fmla="*/ 7336349 w 8328384"/>
              <a:gd name="connsiteY2" fmla="*/ 3561781 h 4794329"/>
              <a:gd name="connsiteX3" fmla="*/ 6675910 w 8328384"/>
              <a:gd name="connsiteY3" fmla="*/ 4222219 h 4794329"/>
              <a:gd name="connsiteX4" fmla="*/ 6378180 w 8328384"/>
              <a:gd name="connsiteY4" fmla="*/ 4222219 h 4794329"/>
              <a:gd name="connsiteX5" fmla="*/ 6378181 w 8328384"/>
              <a:gd name="connsiteY5" fmla="*/ 4222219 h 4794329"/>
              <a:gd name="connsiteX6" fmla="*/ 6378181 w 8328384"/>
              <a:gd name="connsiteY6" fmla="*/ 3924488 h 4794329"/>
              <a:gd name="connsiteX7" fmla="*/ 7038619 w 8328384"/>
              <a:gd name="connsiteY7" fmla="*/ 3264051 h 4794329"/>
              <a:gd name="connsiteX8" fmla="*/ 7187484 w 8328384"/>
              <a:gd name="connsiteY8" fmla="*/ 3202389 h 4794329"/>
              <a:gd name="connsiteX9" fmla="*/ 7154253 w 8328384"/>
              <a:gd name="connsiteY9" fmla="*/ 1896653 h 4794329"/>
              <a:gd name="connsiteX10" fmla="*/ 7303118 w 8328384"/>
              <a:gd name="connsiteY10" fmla="*/ 1958315 h 4794329"/>
              <a:gd name="connsiteX11" fmla="*/ 7303118 w 8328384"/>
              <a:gd name="connsiteY11" fmla="*/ 2256046 h 4794329"/>
              <a:gd name="connsiteX12" fmla="*/ 4826495 w 8328384"/>
              <a:gd name="connsiteY12" fmla="*/ 4732667 h 4794329"/>
              <a:gd name="connsiteX13" fmla="*/ 4528765 w 8328384"/>
              <a:gd name="connsiteY13" fmla="*/ 4732667 h 4794329"/>
              <a:gd name="connsiteX14" fmla="*/ 4528767 w 8328384"/>
              <a:gd name="connsiteY14" fmla="*/ 4732667 h 4794329"/>
              <a:gd name="connsiteX15" fmla="*/ 4528767 w 8328384"/>
              <a:gd name="connsiteY15" fmla="*/ 4434937 h 4794329"/>
              <a:gd name="connsiteX16" fmla="*/ 7005388 w 8328384"/>
              <a:gd name="connsiteY16" fmla="*/ 1958315 h 4794329"/>
              <a:gd name="connsiteX17" fmla="*/ 7154253 w 8328384"/>
              <a:gd name="connsiteY17" fmla="*/ 1896653 h 4794329"/>
              <a:gd name="connsiteX18" fmla="*/ 8117857 w 8328384"/>
              <a:gd name="connsiteY18" fmla="*/ 1606041 h 4794329"/>
              <a:gd name="connsiteX19" fmla="*/ 8266722 w 8328384"/>
              <a:gd name="connsiteY19" fmla="*/ 1667703 h 4794329"/>
              <a:gd name="connsiteX20" fmla="*/ 8266722 w 8328384"/>
              <a:gd name="connsiteY20" fmla="*/ 1965433 h 4794329"/>
              <a:gd name="connsiteX21" fmla="*/ 6381647 w 8328384"/>
              <a:gd name="connsiteY21" fmla="*/ 3850507 h 4794329"/>
              <a:gd name="connsiteX22" fmla="*/ 6083917 w 8328384"/>
              <a:gd name="connsiteY22" fmla="*/ 3850507 h 4794329"/>
              <a:gd name="connsiteX23" fmla="*/ 6083918 w 8328384"/>
              <a:gd name="connsiteY23" fmla="*/ 3850507 h 4794329"/>
              <a:gd name="connsiteX24" fmla="*/ 6083918 w 8328384"/>
              <a:gd name="connsiteY24" fmla="*/ 3552777 h 4794329"/>
              <a:gd name="connsiteX25" fmla="*/ 7968992 w 8328384"/>
              <a:gd name="connsiteY25" fmla="*/ 1667703 h 4794329"/>
              <a:gd name="connsiteX26" fmla="*/ 8117857 w 8328384"/>
              <a:gd name="connsiteY26" fmla="*/ 1606041 h 4794329"/>
              <a:gd name="connsiteX27" fmla="*/ 677527 w 8328384"/>
              <a:gd name="connsiteY27" fmla="*/ 898884 h 4794329"/>
              <a:gd name="connsiteX28" fmla="*/ 1028254 w 8328384"/>
              <a:gd name="connsiteY28" fmla="*/ 898884 h 4794329"/>
              <a:gd name="connsiteX29" fmla="*/ 1705781 w 8328384"/>
              <a:gd name="connsiteY29" fmla="*/ 1576410 h 4794329"/>
              <a:gd name="connsiteX30" fmla="*/ 1028254 w 8328384"/>
              <a:gd name="connsiteY30" fmla="*/ 2253937 h 4794329"/>
              <a:gd name="connsiteX31" fmla="*/ 677527 w 8328384"/>
              <a:gd name="connsiteY31" fmla="*/ 2253937 h 4794329"/>
              <a:gd name="connsiteX32" fmla="*/ 0 w 8328384"/>
              <a:gd name="connsiteY32" fmla="*/ 1576410 h 4794329"/>
              <a:gd name="connsiteX33" fmla="*/ 677527 w 8328384"/>
              <a:gd name="connsiteY33" fmla="*/ 898884 h 4794329"/>
              <a:gd name="connsiteX34" fmla="*/ 7665818 w 8328384"/>
              <a:gd name="connsiteY34" fmla="*/ 717042 h 4794329"/>
              <a:gd name="connsiteX35" fmla="*/ 7814683 w 8328384"/>
              <a:gd name="connsiteY35" fmla="*/ 778704 h 4794329"/>
              <a:gd name="connsiteX36" fmla="*/ 7814683 w 8328384"/>
              <a:gd name="connsiteY36" fmla="*/ 1076435 h 4794329"/>
              <a:gd name="connsiteX37" fmla="*/ 4739492 w 8328384"/>
              <a:gd name="connsiteY37" fmla="*/ 4151624 h 4794329"/>
              <a:gd name="connsiteX38" fmla="*/ 4441762 w 8328384"/>
              <a:gd name="connsiteY38" fmla="*/ 4151624 h 4794329"/>
              <a:gd name="connsiteX39" fmla="*/ 4441763 w 8328384"/>
              <a:gd name="connsiteY39" fmla="*/ 4151624 h 4794329"/>
              <a:gd name="connsiteX40" fmla="*/ 4441763 w 8328384"/>
              <a:gd name="connsiteY40" fmla="*/ 3853894 h 4794329"/>
              <a:gd name="connsiteX41" fmla="*/ 7516953 w 8328384"/>
              <a:gd name="connsiteY41" fmla="*/ 778704 h 4794329"/>
              <a:gd name="connsiteX42" fmla="*/ 7665818 w 8328384"/>
              <a:gd name="connsiteY42" fmla="*/ 717042 h 4794329"/>
              <a:gd name="connsiteX43" fmla="*/ 7109580 w 8328384"/>
              <a:gd name="connsiteY43" fmla="*/ 598413 h 4794329"/>
              <a:gd name="connsiteX44" fmla="*/ 7258445 w 8328384"/>
              <a:gd name="connsiteY44" fmla="*/ 660075 h 4794329"/>
              <a:gd name="connsiteX45" fmla="*/ 7258445 w 8328384"/>
              <a:gd name="connsiteY45" fmla="*/ 957805 h 4794329"/>
              <a:gd name="connsiteX46" fmla="*/ 3512618 w 8328384"/>
              <a:gd name="connsiteY46" fmla="*/ 4703631 h 4794329"/>
              <a:gd name="connsiteX47" fmla="*/ 3214888 w 8328384"/>
              <a:gd name="connsiteY47" fmla="*/ 4703631 h 4794329"/>
              <a:gd name="connsiteX48" fmla="*/ 3214889 w 8328384"/>
              <a:gd name="connsiteY48" fmla="*/ 4703631 h 4794329"/>
              <a:gd name="connsiteX49" fmla="*/ 3214889 w 8328384"/>
              <a:gd name="connsiteY49" fmla="*/ 4405901 h 4794329"/>
              <a:gd name="connsiteX50" fmla="*/ 6960715 w 8328384"/>
              <a:gd name="connsiteY50" fmla="*/ 660075 h 4794329"/>
              <a:gd name="connsiteX51" fmla="*/ 7109580 w 8328384"/>
              <a:gd name="connsiteY51" fmla="*/ 598413 h 4794329"/>
              <a:gd name="connsiteX52" fmla="*/ 5839303 w 8328384"/>
              <a:gd name="connsiteY52" fmla="*/ 530016 h 4794329"/>
              <a:gd name="connsiteX53" fmla="*/ 5988168 w 8328384"/>
              <a:gd name="connsiteY53" fmla="*/ 591677 h 4794329"/>
              <a:gd name="connsiteX54" fmla="*/ 5988168 w 8328384"/>
              <a:gd name="connsiteY54" fmla="*/ 889408 h 4794329"/>
              <a:gd name="connsiteX55" fmla="*/ 2912977 w 8328384"/>
              <a:gd name="connsiteY55" fmla="*/ 3964597 h 4794329"/>
              <a:gd name="connsiteX56" fmla="*/ 2615248 w 8328384"/>
              <a:gd name="connsiteY56" fmla="*/ 3964597 h 4794329"/>
              <a:gd name="connsiteX57" fmla="*/ 2615249 w 8328384"/>
              <a:gd name="connsiteY57" fmla="*/ 3964597 h 4794329"/>
              <a:gd name="connsiteX58" fmla="*/ 2615249 w 8328384"/>
              <a:gd name="connsiteY58" fmla="*/ 3666867 h 4794329"/>
              <a:gd name="connsiteX59" fmla="*/ 5690438 w 8328384"/>
              <a:gd name="connsiteY59" fmla="*/ 591677 h 4794329"/>
              <a:gd name="connsiteX60" fmla="*/ 5839303 w 8328384"/>
              <a:gd name="connsiteY60" fmla="*/ 530016 h 4794329"/>
              <a:gd name="connsiteX61" fmla="*/ 6693121 w 8328384"/>
              <a:gd name="connsiteY61" fmla="*/ 347526 h 4794329"/>
              <a:gd name="connsiteX62" fmla="*/ 6841986 w 8328384"/>
              <a:gd name="connsiteY62" fmla="*/ 409188 h 4794329"/>
              <a:gd name="connsiteX63" fmla="*/ 6841986 w 8328384"/>
              <a:gd name="connsiteY63" fmla="*/ 706919 h 4794329"/>
              <a:gd name="connsiteX64" fmla="*/ 3766795 w 8328384"/>
              <a:gd name="connsiteY64" fmla="*/ 3782108 h 4794329"/>
              <a:gd name="connsiteX65" fmla="*/ 3469065 w 8328384"/>
              <a:gd name="connsiteY65" fmla="*/ 3782108 h 4794329"/>
              <a:gd name="connsiteX66" fmla="*/ 3469066 w 8328384"/>
              <a:gd name="connsiteY66" fmla="*/ 3782108 h 4794329"/>
              <a:gd name="connsiteX67" fmla="*/ 3469066 w 8328384"/>
              <a:gd name="connsiteY67" fmla="*/ 3484378 h 4794329"/>
              <a:gd name="connsiteX68" fmla="*/ 6544256 w 8328384"/>
              <a:gd name="connsiteY68" fmla="*/ 409188 h 4794329"/>
              <a:gd name="connsiteX69" fmla="*/ 6693121 w 8328384"/>
              <a:gd name="connsiteY69" fmla="*/ 347526 h 4794329"/>
              <a:gd name="connsiteX70" fmla="*/ 4217989 w 8328384"/>
              <a:gd name="connsiteY70" fmla="*/ 126303 h 4794329"/>
              <a:gd name="connsiteX71" fmla="*/ 4366854 w 8328384"/>
              <a:gd name="connsiteY71" fmla="*/ 187965 h 4794329"/>
              <a:gd name="connsiteX72" fmla="*/ 4366854 w 8328384"/>
              <a:gd name="connsiteY72" fmla="*/ 485695 h 4794329"/>
              <a:gd name="connsiteX73" fmla="*/ 3108136 w 8328384"/>
              <a:gd name="connsiteY73" fmla="*/ 1744412 h 4794329"/>
              <a:gd name="connsiteX74" fmla="*/ 2810405 w 8328384"/>
              <a:gd name="connsiteY74" fmla="*/ 1744412 h 4794329"/>
              <a:gd name="connsiteX75" fmla="*/ 2810407 w 8328384"/>
              <a:gd name="connsiteY75" fmla="*/ 1744412 h 4794329"/>
              <a:gd name="connsiteX76" fmla="*/ 2810407 w 8328384"/>
              <a:gd name="connsiteY76" fmla="*/ 1446682 h 4794329"/>
              <a:gd name="connsiteX77" fmla="*/ 4069124 w 8328384"/>
              <a:gd name="connsiteY77" fmla="*/ 187965 h 4794329"/>
              <a:gd name="connsiteX78" fmla="*/ 4217989 w 8328384"/>
              <a:gd name="connsiteY78" fmla="*/ 126303 h 4794329"/>
              <a:gd name="connsiteX79" fmla="*/ 5679047 w 8328384"/>
              <a:gd name="connsiteY79" fmla="*/ 18853 h 4794329"/>
              <a:gd name="connsiteX80" fmla="*/ 5827912 w 8328384"/>
              <a:gd name="connsiteY80" fmla="*/ 80515 h 4794329"/>
              <a:gd name="connsiteX81" fmla="*/ 5827912 w 8328384"/>
              <a:gd name="connsiteY81" fmla="*/ 378245 h 4794329"/>
              <a:gd name="connsiteX82" fmla="*/ 3106228 w 8328384"/>
              <a:gd name="connsiteY82" fmla="*/ 3099928 h 4794329"/>
              <a:gd name="connsiteX83" fmla="*/ 2808498 w 8328384"/>
              <a:gd name="connsiteY83" fmla="*/ 3099928 h 4794329"/>
              <a:gd name="connsiteX84" fmla="*/ 2808499 w 8328384"/>
              <a:gd name="connsiteY84" fmla="*/ 3099928 h 4794329"/>
              <a:gd name="connsiteX85" fmla="*/ 2808499 w 8328384"/>
              <a:gd name="connsiteY85" fmla="*/ 2802198 h 4794329"/>
              <a:gd name="connsiteX86" fmla="*/ 5530182 w 8328384"/>
              <a:gd name="connsiteY86" fmla="*/ 80515 h 4794329"/>
              <a:gd name="connsiteX87" fmla="*/ 5679047 w 8328384"/>
              <a:gd name="connsiteY87" fmla="*/ 18853 h 4794329"/>
              <a:gd name="connsiteX88" fmla="*/ 5019170 w 8328384"/>
              <a:gd name="connsiteY88" fmla="*/ 0 h 4794329"/>
              <a:gd name="connsiteX89" fmla="*/ 5168035 w 8328384"/>
              <a:gd name="connsiteY89" fmla="*/ 61662 h 4794329"/>
              <a:gd name="connsiteX90" fmla="*/ 5168035 w 8328384"/>
              <a:gd name="connsiteY90" fmla="*/ 359392 h 4794329"/>
              <a:gd name="connsiteX91" fmla="*/ 3186355 w 8328384"/>
              <a:gd name="connsiteY91" fmla="*/ 2341071 h 4794329"/>
              <a:gd name="connsiteX92" fmla="*/ 2888624 w 8328384"/>
              <a:gd name="connsiteY92" fmla="*/ 2341071 h 4794329"/>
              <a:gd name="connsiteX93" fmla="*/ 2888626 w 8328384"/>
              <a:gd name="connsiteY93" fmla="*/ 2341071 h 4794329"/>
              <a:gd name="connsiteX94" fmla="*/ 2888626 w 8328384"/>
              <a:gd name="connsiteY94" fmla="*/ 2043341 h 4794329"/>
              <a:gd name="connsiteX95" fmla="*/ 4870305 w 8328384"/>
              <a:gd name="connsiteY95" fmla="*/ 61662 h 4794329"/>
              <a:gd name="connsiteX96" fmla="*/ 5019170 w 8328384"/>
              <a:gd name="connsiteY96" fmla="*/ 0 h 4794329"/>
              <a:gd name="connsiteX0" fmla="*/ 7193726 w 8334626"/>
              <a:gd name="connsiteY0" fmla="*/ 3202389 h 4794329"/>
              <a:gd name="connsiteX1" fmla="*/ 7342591 w 8334626"/>
              <a:gd name="connsiteY1" fmla="*/ 3264051 h 4794329"/>
              <a:gd name="connsiteX2" fmla="*/ 7342591 w 8334626"/>
              <a:gd name="connsiteY2" fmla="*/ 3561781 h 4794329"/>
              <a:gd name="connsiteX3" fmla="*/ 6682152 w 8334626"/>
              <a:gd name="connsiteY3" fmla="*/ 4222219 h 4794329"/>
              <a:gd name="connsiteX4" fmla="*/ 6384422 w 8334626"/>
              <a:gd name="connsiteY4" fmla="*/ 4222219 h 4794329"/>
              <a:gd name="connsiteX5" fmla="*/ 6384423 w 8334626"/>
              <a:gd name="connsiteY5" fmla="*/ 4222219 h 4794329"/>
              <a:gd name="connsiteX6" fmla="*/ 6384423 w 8334626"/>
              <a:gd name="connsiteY6" fmla="*/ 3924488 h 4794329"/>
              <a:gd name="connsiteX7" fmla="*/ 7044861 w 8334626"/>
              <a:gd name="connsiteY7" fmla="*/ 3264051 h 4794329"/>
              <a:gd name="connsiteX8" fmla="*/ 7193726 w 8334626"/>
              <a:gd name="connsiteY8" fmla="*/ 3202389 h 4794329"/>
              <a:gd name="connsiteX9" fmla="*/ 7160495 w 8334626"/>
              <a:gd name="connsiteY9" fmla="*/ 1896653 h 4794329"/>
              <a:gd name="connsiteX10" fmla="*/ 7309360 w 8334626"/>
              <a:gd name="connsiteY10" fmla="*/ 1958315 h 4794329"/>
              <a:gd name="connsiteX11" fmla="*/ 7309360 w 8334626"/>
              <a:gd name="connsiteY11" fmla="*/ 2256046 h 4794329"/>
              <a:gd name="connsiteX12" fmla="*/ 4832737 w 8334626"/>
              <a:gd name="connsiteY12" fmla="*/ 4732667 h 4794329"/>
              <a:gd name="connsiteX13" fmla="*/ 4535007 w 8334626"/>
              <a:gd name="connsiteY13" fmla="*/ 4732667 h 4794329"/>
              <a:gd name="connsiteX14" fmla="*/ 4535009 w 8334626"/>
              <a:gd name="connsiteY14" fmla="*/ 4732667 h 4794329"/>
              <a:gd name="connsiteX15" fmla="*/ 4535009 w 8334626"/>
              <a:gd name="connsiteY15" fmla="*/ 4434937 h 4794329"/>
              <a:gd name="connsiteX16" fmla="*/ 7011630 w 8334626"/>
              <a:gd name="connsiteY16" fmla="*/ 1958315 h 4794329"/>
              <a:gd name="connsiteX17" fmla="*/ 7160495 w 8334626"/>
              <a:gd name="connsiteY17" fmla="*/ 1896653 h 4794329"/>
              <a:gd name="connsiteX18" fmla="*/ 8124099 w 8334626"/>
              <a:gd name="connsiteY18" fmla="*/ 1606041 h 4794329"/>
              <a:gd name="connsiteX19" fmla="*/ 8272964 w 8334626"/>
              <a:gd name="connsiteY19" fmla="*/ 1667703 h 4794329"/>
              <a:gd name="connsiteX20" fmla="*/ 8272964 w 8334626"/>
              <a:gd name="connsiteY20" fmla="*/ 1965433 h 4794329"/>
              <a:gd name="connsiteX21" fmla="*/ 6387889 w 8334626"/>
              <a:gd name="connsiteY21" fmla="*/ 3850507 h 4794329"/>
              <a:gd name="connsiteX22" fmla="*/ 6090159 w 8334626"/>
              <a:gd name="connsiteY22" fmla="*/ 3850507 h 4794329"/>
              <a:gd name="connsiteX23" fmla="*/ 6090160 w 8334626"/>
              <a:gd name="connsiteY23" fmla="*/ 3850507 h 4794329"/>
              <a:gd name="connsiteX24" fmla="*/ 6090160 w 8334626"/>
              <a:gd name="connsiteY24" fmla="*/ 3552777 h 4794329"/>
              <a:gd name="connsiteX25" fmla="*/ 7975234 w 8334626"/>
              <a:gd name="connsiteY25" fmla="*/ 1667703 h 4794329"/>
              <a:gd name="connsiteX26" fmla="*/ 8124099 w 8334626"/>
              <a:gd name="connsiteY26" fmla="*/ 1606041 h 4794329"/>
              <a:gd name="connsiteX27" fmla="*/ 6242 w 8334626"/>
              <a:gd name="connsiteY27" fmla="*/ 1576410 h 4794329"/>
              <a:gd name="connsiteX28" fmla="*/ 1034496 w 8334626"/>
              <a:gd name="connsiteY28" fmla="*/ 898884 h 4794329"/>
              <a:gd name="connsiteX29" fmla="*/ 1712023 w 8334626"/>
              <a:gd name="connsiteY29" fmla="*/ 1576410 h 4794329"/>
              <a:gd name="connsiteX30" fmla="*/ 1034496 w 8334626"/>
              <a:gd name="connsiteY30" fmla="*/ 2253937 h 4794329"/>
              <a:gd name="connsiteX31" fmla="*/ 683769 w 8334626"/>
              <a:gd name="connsiteY31" fmla="*/ 2253937 h 4794329"/>
              <a:gd name="connsiteX32" fmla="*/ 6242 w 8334626"/>
              <a:gd name="connsiteY32" fmla="*/ 1576410 h 4794329"/>
              <a:gd name="connsiteX33" fmla="*/ 7672060 w 8334626"/>
              <a:gd name="connsiteY33" fmla="*/ 717042 h 4794329"/>
              <a:gd name="connsiteX34" fmla="*/ 7820925 w 8334626"/>
              <a:gd name="connsiteY34" fmla="*/ 778704 h 4794329"/>
              <a:gd name="connsiteX35" fmla="*/ 7820925 w 8334626"/>
              <a:gd name="connsiteY35" fmla="*/ 1076435 h 4794329"/>
              <a:gd name="connsiteX36" fmla="*/ 4745734 w 8334626"/>
              <a:gd name="connsiteY36" fmla="*/ 4151624 h 4794329"/>
              <a:gd name="connsiteX37" fmla="*/ 4448004 w 8334626"/>
              <a:gd name="connsiteY37" fmla="*/ 4151624 h 4794329"/>
              <a:gd name="connsiteX38" fmla="*/ 4448005 w 8334626"/>
              <a:gd name="connsiteY38" fmla="*/ 4151624 h 4794329"/>
              <a:gd name="connsiteX39" fmla="*/ 4448005 w 8334626"/>
              <a:gd name="connsiteY39" fmla="*/ 3853894 h 4794329"/>
              <a:gd name="connsiteX40" fmla="*/ 7523195 w 8334626"/>
              <a:gd name="connsiteY40" fmla="*/ 778704 h 4794329"/>
              <a:gd name="connsiteX41" fmla="*/ 7672060 w 8334626"/>
              <a:gd name="connsiteY41" fmla="*/ 717042 h 4794329"/>
              <a:gd name="connsiteX42" fmla="*/ 7115822 w 8334626"/>
              <a:gd name="connsiteY42" fmla="*/ 598413 h 4794329"/>
              <a:gd name="connsiteX43" fmla="*/ 7264687 w 8334626"/>
              <a:gd name="connsiteY43" fmla="*/ 660075 h 4794329"/>
              <a:gd name="connsiteX44" fmla="*/ 7264687 w 8334626"/>
              <a:gd name="connsiteY44" fmla="*/ 957805 h 4794329"/>
              <a:gd name="connsiteX45" fmla="*/ 3518860 w 8334626"/>
              <a:gd name="connsiteY45" fmla="*/ 4703631 h 4794329"/>
              <a:gd name="connsiteX46" fmla="*/ 3221130 w 8334626"/>
              <a:gd name="connsiteY46" fmla="*/ 4703631 h 4794329"/>
              <a:gd name="connsiteX47" fmla="*/ 3221131 w 8334626"/>
              <a:gd name="connsiteY47" fmla="*/ 4703631 h 4794329"/>
              <a:gd name="connsiteX48" fmla="*/ 3221131 w 8334626"/>
              <a:gd name="connsiteY48" fmla="*/ 4405901 h 4794329"/>
              <a:gd name="connsiteX49" fmla="*/ 6966957 w 8334626"/>
              <a:gd name="connsiteY49" fmla="*/ 660075 h 4794329"/>
              <a:gd name="connsiteX50" fmla="*/ 7115822 w 8334626"/>
              <a:gd name="connsiteY50" fmla="*/ 598413 h 4794329"/>
              <a:gd name="connsiteX51" fmla="*/ 5845545 w 8334626"/>
              <a:gd name="connsiteY51" fmla="*/ 530016 h 4794329"/>
              <a:gd name="connsiteX52" fmla="*/ 5994410 w 8334626"/>
              <a:gd name="connsiteY52" fmla="*/ 591677 h 4794329"/>
              <a:gd name="connsiteX53" fmla="*/ 5994410 w 8334626"/>
              <a:gd name="connsiteY53" fmla="*/ 889408 h 4794329"/>
              <a:gd name="connsiteX54" fmla="*/ 2919219 w 8334626"/>
              <a:gd name="connsiteY54" fmla="*/ 3964597 h 4794329"/>
              <a:gd name="connsiteX55" fmla="*/ 2621490 w 8334626"/>
              <a:gd name="connsiteY55" fmla="*/ 3964597 h 4794329"/>
              <a:gd name="connsiteX56" fmla="*/ 2621491 w 8334626"/>
              <a:gd name="connsiteY56" fmla="*/ 3964597 h 4794329"/>
              <a:gd name="connsiteX57" fmla="*/ 2621491 w 8334626"/>
              <a:gd name="connsiteY57" fmla="*/ 3666867 h 4794329"/>
              <a:gd name="connsiteX58" fmla="*/ 5696680 w 8334626"/>
              <a:gd name="connsiteY58" fmla="*/ 591677 h 4794329"/>
              <a:gd name="connsiteX59" fmla="*/ 5845545 w 8334626"/>
              <a:gd name="connsiteY59" fmla="*/ 530016 h 4794329"/>
              <a:gd name="connsiteX60" fmla="*/ 6699363 w 8334626"/>
              <a:gd name="connsiteY60" fmla="*/ 347526 h 4794329"/>
              <a:gd name="connsiteX61" fmla="*/ 6848228 w 8334626"/>
              <a:gd name="connsiteY61" fmla="*/ 409188 h 4794329"/>
              <a:gd name="connsiteX62" fmla="*/ 6848228 w 8334626"/>
              <a:gd name="connsiteY62" fmla="*/ 706919 h 4794329"/>
              <a:gd name="connsiteX63" fmla="*/ 3773037 w 8334626"/>
              <a:gd name="connsiteY63" fmla="*/ 3782108 h 4794329"/>
              <a:gd name="connsiteX64" fmla="*/ 3475307 w 8334626"/>
              <a:gd name="connsiteY64" fmla="*/ 3782108 h 4794329"/>
              <a:gd name="connsiteX65" fmla="*/ 3475308 w 8334626"/>
              <a:gd name="connsiteY65" fmla="*/ 3782108 h 4794329"/>
              <a:gd name="connsiteX66" fmla="*/ 3475308 w 8334626"/>
              <a:gd name="connsiteY66" fmla="*/ 3484378 h 4794329"/>
              <a:gd name="connsiteX67" fmla="*/ 6550498 w 8334626"/>
              <a:gd name="connsiteY67" fmla="*/ 409188 h 4794329"/>
              <a:gd name="connsiteX68" fmla="*/ 6699363 w 8334626"/>
              <a:gd name="connsiteY68" fmla="*/ 347526 h 4794329"/>
              <a:gd name="connsiteX69" fmla="*/ 4224231 w 8334626"/>
              <a:gd name="connsiteY69" fmla="*/ 126303 h 4794329"/>
              <a:gd name="connsiteX70" fmla="*/ 4373096 w 8334626"/>
              <a:gd name="connsiteY70" fmla="*/ 187965 h 4794329"/>
              <a:gd name="connsiteX71" fmla="*/ 4373096 w 8334626"/>
              <a:gd name="connsiteY71" fmla="*/ 485695 h 4794329"/>
              <a:gd name="connsiteX72" fmla="*/ 3114378 w 8334626"/>
              <a:gd name="connsiteY72" fmla="*/ 1744412 h 4794329"/>
              <a:gd name="connsiteX73" fmla="*/ 2816647 w 8334626"/>
              <a:gd name="connsiteY73" fmla="*/ 1744412 h 4794329"/>
              <a:gd name="connsiteX74" fmla="*/ 2816649 w 8334626"/>
              <a:gd name="connsiteY74" fmla="*/ 1744412 h 4794329"/>
              <a:gd name="connsiteX75" fmla="*/ 2816649 w 8334626"/>
              <a:gd name="connsiteY75" fmla="*/ 1446682 h 4794329"/>
              <a:gd name="connsiteX76" fmla="*/ 4075366 w 8334626"/>
              <a:gd name="connsiteY76" fmla="*/ 187965 h 4794329"/>
              <a:gd name="connsiteX77" fmla="*/ 4224231 w 8334626"/>
              <a:gd name="connsiteY77" fmla="*/ 126303 h 4794329"/>
              <a:gd name="connsiteX78" fmla="*/ 5685289 w 8334626"/>
              <a:gd name="connsiteY78" fmla="*/ 18853 h 4794329"/>
              <a:gd name="connsiteX79" fmla="*/ 5834154 w 8334626"/>
              <a:gd name="connsiteY79" fmla="*/ 80515 h 4794329"/>
              <a:gd name="connsiteX80" fmla="*/ 5834154 w 8334626"/>
              <a:gd name="connsiteY80" fmla="*/ 378245 h 4794329"/>
              <a:gd name="connsiteX81" fmla="*/ 3112470 w 8334626"/>
              <a:gd name="connsiteY81" fmla="*/ 3099928 h 4794329"/>
              <a:gd name="connsiteX82" fmla="*/ 2814740 w 8334626"/>
              <a:gd name="connsiteY82" fmla="*/ 3099928 h 4794329"/>
              <a:gd name="connsiteX83" fmla="*/ 2814741 w 8334626"/>
              <a:gd name="connsiteY83" fmla="*/ 3099928 h 4794329"/>
              <a:gd name="connsiteX84" fmla="*/ 2814741 w 8334626"/>
              <a:gd name="connsiteY84" fmla="*/ 2802198 h 4794329"/>
              <a:gd name="connsiteX85" fmla="*/ 5536424 w 8334626"/>
              <a:gd name="connsiteY85" fmla="*/ 80515 h 4794329"/>
              <a:gd name="connsiteX86" fmla="*/ 5685289 w 8334626"/>
              <a:gd name="connsiteY86" fmla="*/ 18853 h 4794329"/>
              <a:gd name="connsiteX87" fmla="*/ 5025412 w 8334626"/>
              <a:gd name="connsiteY87" fmla="*/ 0 h 4794329"/>
              <a:gd name="connsiteX88" fmla="*/ 5174277 w 8334626"/>
              <a:gd name="connsiteY88" fmla="*/ 61662 h 4794329"/>
              <a:gd name="connsiteX89" fmla="*/ 5174277 w 8334626"/>
              <a:gd name="connsiteY89" fmla="*/ 359392 h 4794329"/>
              <a:gd name="connsiteX90" fmla="*/ 3192597 w 8334626"/>
              <a:gd name="connsiteY90" fmla="*/ 2341071 h 4794329"/>
              <a:gd name="connsiteX91" fmla="*/ 2894866 w 8334626"/>
              <a:gd name="connsiteY91" fmla="*/ 2341071 h 4794329"/>
              <a:gd name="connsiteX92" fmla="*/ 2894868 w 8334626"/>
              <a:gd name="connsiteY92" fmla="*/ 2341071 h 4794329"/>
              <a:gd name="connsiteX93" fmla="*/ 2894868 w 8334626"/>
              <a:gd name="connsiteY93" fmla="*/ 2043341 h 4794329"/>
              <a:gd name="connsiteX94" fmla="*/ 4876547 w 8334626"/>
              <a:gd name="connsiteY94" fmla="*/ 61662 h 4794329"/>
              <a:gd name="connsiteX95" fmla="*/ 5025412 w 8334626"/>
              <a:gd name="connsiteY95" fmla="*/ 0 h 4794329"/>
              <a:gd name="connsiteX0" fmla="*/ 7223556 w 8364456"/>
              <a:gd name="connsiteY0" fmla="*/ 3202389 h 4794329"/>
              <a:gd name="connsiteX1" fmla="*/ 7372421 w 8364456"/>
              <a:gd name="connsiteY1" fmla="*/ 3264051 h 4794329"/>
              <a:gd name="connsiteX2" fmla="*/ 7372421 w 8364456"/>
              <a:gd name="connsiteY2" fmla="*/ 3561781 h 4794329"/>
              <a:gd name="connsiteX3" fmla="*/ 6711982 w 8364456"/>
              <a:gd name="connsiteY3" fmla="*/ 4222219 h 4794329"/>
              <a:gd name="connsiteX4" fmla="*/ 6414252 w 8364456"/>
              <a:gd name="connsiteY4" fmla="*/ 4222219 h 4794329"/>
              <a:gd name="connsiteX5" fmla="*/ 6414253 w 8364456"/>
              <a:gd name="connsiteY5" fmla="*/ 4222219 h 4794329"/>
              <a:gd name="connsiteX6" fmla="*/ 6414253 w 8364456"/>
              <a:gd name="connsiteY6" fmla="*/ 3924488 h 4794329"/>
              <a:gd name="connsiteX7" fmla="*/ 7074691 w 8364456"/>
              <a:gd name="connsiteY7" fmla="*/ 3264051 h 4794329"/>
              <a:gd name="connsiteX8" fmla="*/ 7223556 w 8364456"/>
              <a:gd name="connsiteY8" fmla="*/ 3202389 h 4794329"/>
              <a:gd name="connsiteX9" fmla="*/ 7190325 w 8364456"/>
              <a:gd name="connsiteY9" fmla="*/ 1896653 h 4794329"/>
              <a:gd name="connsiteX10" fmla="*/ 7339190 w 8364456"/>
              <a:gd name="connsiteY10" fmla="*/ 1958315 h 4794329"/>
              <a:gd name="connsiteX11" fmla="*/ 7339190 w 8364456"/>
              <a:gd name="connsiteY11" fmla="*/ 2256046 h 4794329"/>
              <a:gd name="connsiteX12" fmla="*/ 4862567 w 8364456"/>
              <a:gd name="connsiteY12" fmla="*/ 4732667 h 4794329"/>
              <a:gd name="connsiteX13" fmla="*/ 4564837 w 8364456"/>
              <a:gd name="connsiteY13" fmla="*/ 4732667 h 4794329"/>
              <a:gd name="connsiteX14" fmla="*/ 4564839 w 8364456"/>
              <a:gd name="connsiteY14" fmla="*/ 4732667 h 4794329"/>
              <a:gd name="connsiteX15" fmla="*/ 4564839 w 8364456"/>
              <a:gd name="connsiteY15" fmla="*/ 4434937 h 4794329"/>
              <a:gd name="connsiteX16" fmla="*/ 7041460 w 8364456"/>
              <a:gd name="connsiteY16" fmla="*/ 1958315 h 4794329"/>
              <a:gd name="connsiteX17" fmla="*/ 7190325 w 8364456"/>
              <a:gd name="connsiteY17" fmla="*/ 1896653 h 4794329"/>
              <a:gd name="connsiteX18" fmla="*/ 8153929 w 8364456"/>
              <a:gd name="connsiteY18" fmla="*/ 1606041 h 4794329"/>
              <a:gd name="connsiteX19" fmla="*/ 8302794 w 8364456"/>
              <a:gd name="connsiteY19" fmla="*/ 1667703 h 4794329"/>
              <a:gd name="connsiteX20" fmla="*/ 8302794 w 8364456"/>
              <a:gd name="connsiteY20" fmla="*/ 1965433 h 4794329"/>
              <a:gd name="connsiteX21" fmla="*/ 6417719 w 8364456"/>
              <a:gd name="connsiteY21" fmla="*/ 3850507 h 4794329"/>
              <a:gd name="connsiteX22" fmla="*/ 6119989 w 8364456"/>
              <a:gd name="connsiteY22" fmla="*/ 3850507 h 4794329"/>
              <a:gd name="connsiteX23" fmla="*/ 6119990 w 8364456"/>
              <a:gd name="connsiteY23" fmla="*/ 3850507 h 4794329"/>
              <a:gd name="connsiteX24" fmla="*/ 6119990 w 8364456"/>
              <a:gd name="connsiteY24" fmla="*/ 3552777 h 4794329"/>
              <a:gd name="connsiteX25" fmla="*/ 8005064 w 8364456"/>
              <a:gd name="connsiteY25" fmla="*/ 1667703 h 4794329"/>
              <a:gd name="connsiteX26" fmla="*/ 8153929 w 8364456"/>
              <a:gd name="connsiteY26" fmla="*/ 1606041 h 4794329"/>
              <a:gd name="connsiteX27" fmla="*/ 36072 w 8364456"/>
              <a:gd name="connsiteY27" fmla="*/ 1576410 h 4794329"/>
              <a:gd name="connsiteX28" fmla="*/ 1741853 w 8364456"/>
              <a:gd name="connsiteY28" fmla="*/ 1576410 h 4794329"/>
              <a:gd name="connsiteX29" fmla="*/ 1064326 w 8364456"/>
              <a:gd name="connsiteY29" fmla="*/ 2253937 h 4794329"/>
              <a:gd name="connsiteX30" fmla="*/ 713599 w 8364456"/>
              <a:gd name="connsiteY30" fmla="*/ 2253937 h 4794329"/>
              <a:gd name="connsiteX31" fmla="*/ 36072 w 8364456"/>
              <a:gd name="connsiteY31" fmla="*/ 1576410 h 4794329"/>
              <a:gd name="connsiteX32" fmla="*/ 7701890 w 8364456"/>
              <a:gd name="connsiteY32" fmla="*/ 717042 h 4794329"/>
              <a:gd name="connsiteX33" fmla="*/ 7850755 w 8364456"/>
              <a:gd name="connsiteY33" fmla="*/ 778704 h 4794329"/>
              <a:gd name="connsiteX34" fmla="*/ 7850755 w 8364456"/>
              <a:gd name="connsiteY34" fmla="*/ 1076435 h 4794329"/>
              <a:gd name="connsiteX35" fmla="*/ 4775564 w 8364456"/>
              <a:gd name="connsiteY35" fmla="*/ 4151624 h 4794329"/>
              <a:gd name="connsiteX36" fmla="*/ 4477834 w 8364456"/>
              <a:gd name="connsiteY36" fmla="*/ 4151624 h 4794329"/>
              <a:gd name="connsiteX37" fmla="*/ 4477835 w 8364456"/>
              <a:gd name="connsiteY37" fmla="*/ 4151624 h 4794329"/>
              <a:gd name="connsiteX38" fmla="*/ 4477835 w 8364456"/>
              <a:gd name="connsiteY38" fmla="*/ 3853894 h 4794329"/>
              <a:gd name="connsiteX39" fmla="*/ 7553025 w 8364456"/>
              <a:gd name="connsiteY39" fmla="*/ 778704 h 4794329"/>
              <a:gd name="connsiteX40" fmla="*/ 7701890 w 8364456"/>
              <a:gd name="connsiteY40" fmla="*/ 717042 h 4794329"/>
              <a:gd name="connsiteX41" fmla="*/ 7145652 w 8364456"/>
              <a:gd name="connsiteY41" fmla="*/ 598413 h 4794329"/>
              <a:gd name="connsiteX42" fmla="*/ 7294517 w 8364456"/>
              <a:gd name="connsiteY42" fmla="*/ 660075 h 4794329"/>
              <a:gd name="connsiteX43" fmla="*/ 7294517 w 8364456"/>
              <a:gd name="connsiteY43" fmla="*/ 957805 h 4794329"/>
              <a:gd name="connsiteX44" fmla="*/ 3548690 w 8364456"/>
              <a:gd name="connsiteY44" fmla="*/ 4703631 h 4794329"/>
              <a:gd name="connsiteX45" fmla="*/ 3250960 w 8364456"/>
              <a:gd name="connsiteY45" fmla="*/ 4703631 h 4794329"/>
              <a:gd name="connsiteX46" fmla="*/ 3250961 w 8364456"/>
              <a:gd name="connsiteY46" fmla="*/ 4703631 h 4794329"/>
              <a:gd name="connsiteX47" fmla="*/ 3250961 w 8364456"/>
              <a:gd name="connsiteY47" fmla="*/ 4405901 h 4794329"/>
              <a:gd name="connsiteX48" fmla="*/ 6996787 w 8364456"/>
              <a:gd name="connsiteY48" fmla="*/ 660075 h 4794329"/>
              <a:gd name="connsiteX49" fmla="*/ 7145652 w 8364456"/>
              <a:gd name="connsiteY49" fmla="*/ 598413 h 4794329"/>
              <a:gd name="connsiteX50" fmla="*/ 5875375 w 8364456"/>
              <a:gd name="connsiteY50" fmla="*/ 530016 h 4794329"/>
              <a:gd name="connsiteX51" fmla="*/ 6024240 w 8364456"/>
              <a:gd name="connsiteY51" fmla="*/ 591677 h 4794329"/>
              <a:gd name="connsiteX52" fmla="*/ 6024240 w 8364456"/>
              <a:gd name="connsiteY52" fmla="*/ 889408 h 4794329"/>
              <a:gd name="connsiteX53" fmla="*/ 2949049 w 8364456"/>
              <a:gd name="connsiteY53" fmla="*/ 3964597 h 4794329"/>
              <a:gd name="connsiteX54" fmla="*/ 2651320 w 8364456"/>
              <a:gd name="connsiteY54" fmla="*/ 3964597 h 4794329"/>
              <a:gd name="connsiteX55" fmla="*/ 2651321 w 8364456"/>
              <a:gd name="connsiteY55" fmla="*/ 3964597 h 4794329"/>
              <a:gd name="connsiteX56" fmla="*/ 2651321 w 8364456"/>
              <a:gd name="connsiteY56" fmla="*/ 3666867 h 4794329"/>
              <a:gd name="connsiteX57" fmla="*/ 5726510 w 8364456"/>
              <a:gd name="connsiteY57" fmla="*/ 591677 h 4794329"/>
              <a:gd name="connsiteX58" fmla="*/ 5875375 w 8364456"/>
              <a:gd name="connsiteY58" fmla="*/ 530016 h 4794329"/>
              <a:gd name="connsiteX59" fmla="*/ 6729193 w 8364456"/>
              <a:gd name="connsiteY59" fmla="*/ 347526 h 4794329"/>
              <a:gd name="connsiteX60" fmla="*/ 6878058 w 8364456"/>
              <a:gd name="connsiteY60" fmla="*/ 409188 h 4794329"/>
              <a:gd name="connsiteX61" fmla="*/ 6878058 w 8364456"/>
              <a:gd name="connsiteY61" fmla="*/ 706919 h 4794329"/>
              <a:gd name="connsiteX62" fmla="*/ 3802867 w 8364456"/>
              <a:gd name="connsiteY62" fmla="*/ 3782108 h 4794329"/>
              <a:gd name="connsiteX63" fmla="*/ 3505137 w 8364456"/>
              <a:gd name="connsiteY63" fmla="*/ 3782108 h 4794329"/>
              <a:gd name="connsiteX64" fmla="*/ 3505138 w 8364456"/>
              <a:gd name="connsiteY64" fmla="*/ 3782108 h 4794329"/>
              <a:gd name="connsiteX65" fmla="*/ 3505138 w 8364456"/>
              <a:gd name="connsiteY65" fmla="*/ 3484378 h 4794329"/>
              <a:gd name="connsiteX66" fmla="*/ 6580328 w 8364456"/>
              <a:gd name="connsiteY66" fmla="*/ 409188 h 4794329"/>
              <a:gd name="connsiteX67" fmla="*/ 6729193 w 8364456"/>
              <a:gd name="connsiteY67" fmla="*/ 347526 h 4794329"/>
              <a:gd name="connsiteX68" fmla="*/ 4254061 w 8364456"/>
              <a:gd name="connsiteY68" fmla="*/ 126303 h 4794329"/>
              <a:gd name="connsiteX69" fmla="*/ 4402926 w 8364456"/>
              <a:gd name="connsiteY69" fmla="*/ 187965 h 4794329"/>
              <a:gd name="connsiteX70" fmla="*/ 4402926 w 8364456"/>
              <a:gd name="connsiteY70" fmla="*/ 485695 h 4794329"/>
              <a:gd name="connsiteX71" fmla="*/ 3144208 w 8364456"/>
              <a:gd name="connsiteY71" fmla="*/ 1744412 h 4794329"/>
              <a:gd name="connsiteX72" fmla="*/ 2846477 w 8364456"/>
              <a:gd name="connsiteY72" fmla="*/ 1744412 h 4794329"/>
              <a:gd name="connsiteX73" fmla="*/ 2846479 w 8364456"/>
              <a:gd name="connsiteY73" fmla="*/ 1744412 h 4794329"/>
              <a:gd name="connsiteX74" fmla="*/ 2846479 w 8364456"/>
              <a:gd name="connsiteY74" fmla="*/ 1446682 h 4794329"/>
              <a:gd name="connsiteX75" fmla="*/ 4105196 w 8364456"/>
              <a:gd name="connsiteY75" fmla="*/ 187965 h 4794329"/>
              <a:gd name="connsiteX76" fmla="*/ 4254061 w 8364456"/>
              <a:gd name="connsiteY76" fmla="*/ 126303 h 4794329"/>
              <a:gd name="connsiteX77" fmla="*/ 5715119 w 8364456"/>
              <a:gd name="connsiteY77" fmla="*/ 18853 h 4794329"/>
              <a:gd name="connsiteX78" fmla="*/ 5863984 w 8364456"/>
              <a:gd name="connsiteY78" fmla="*/ 80515 h 4794329"/>
              <a:gd name="connsiteX79" fmla="*/ 5863984 w 8364456"/>
              <a:gd name="connsiteY79" fmla="*/ 378245 h 4794329"/>
              <a:gd name="connsiteX80" fmla="*/ 3142300 w 8364456"/>
              <a:gd name="connsiteY80" fmla="*/ 3099928 h 4794329"/>
              <a:gd name="connsiteX81" fmla="*/ 2844570 w 8364456"/>
              <a:gd name="connsiteY81" fmla="*/ 3099928 h 4794329"/>
              <a:gd name="connsiteX82" fmla="*/ 2844571 w 8364456"/>
              <a:gd name="connsiteY82" fmla="*/ 3099928 h 4794329"/>
              <a:gd name="connsiteX83" fmla="*/ 2844571 w 8364456"/>
              <a:gd name="connsiteY83" fmla="*/ 2802198 h 4794329"/>
              <a:gd name="connsiteX84" fmla="*/ 5566254 w 8364456"/>
              <a:gd name="connsiteY84" fmla="*/ 80515 h 4794329"/>
              <a:gd name="connsiteX85" fmla="*/ 5715119 w 8364456"/>
              <a:gd name="connsiteY85" fmla="*/ 18853 h 4794329"/>
              <a:gd name="connsiteX86" fmla="*/ 5055242 w 8364456"/>
              <a:gd name="connsiteY86" fmla="*/ 0 h 4794329"/>
              <a:gd name="connsiteX87" fmla="*/ 5204107 w 8364456"/>
              <a:gd name="connsiteY87" fmla="*/ 61662 h 4794329"/>
              <a:gd name="connsiteX88" fmla="*/ 5204107 w 8364456"/>
              <a:gd name="connsiteY88" fmla="*/ 359392 h 4794329"/>
              <a:gd name="connsiteX89" fmla="*/ 3222427 w 8364456"/>
              <a:gd name="connsiteY89" fmla="*/ 2341071 h 4794329"/>
              <a:gd name="connsiteX90" fmla="*/ 2924696 w 8364456"/>
              <a:gd name="connsiteY90" fmla="*/ 2341071 h 4794329"/>
              <a:gd name="connsiteX91" fmla="*/ 2924698 w 8364456"/>
              <a:gd name="connsiteY91" fmla="*/ 2341071 h 4794329"/>
              <a:gd name="connsiteX92" fmla="*/ 2924698 w 8364456"/>
              <a:gd name="connsiteY92" fmla="*/ 2043341 h 4794329"/>
              <a:gd name="connsiteX93" fmla="*/ 4906377 w 8364456"/>
              <a:gd name="connsiteY93" fmla="*/ 61662 h 4794329"/>
              <a:gd name="connsiteX94" fmla="*/ 5055242 w 8364456"/>
              <a:gd name="connsiteY94" fmla="*/ 0 h 4794329"/>
              <a:gd name="connsiteX0" fmla="*/ 7193727 w 8334627"/>
              <a:gd name="connsiteY0" fmla="*/ 3202389 h 4794329"/>
              <a:gd name="connsiteX1" fmla="*/ 7342592 w 8334627"/>
              <a:gd name="connsiteY1" fmla="*/ 3264051 h 4794329"/>
              <a:gd name="connsiteX2" fmla="*/ 7342592 w 8334627"/>
              <a:gd name="connsiteY2" fmla="*/ 3561781 h 4794329"/>
              <a:gd name="connsiteX3" fmla="*/ 6682153 w 8334627"/>
              <a:gd name="connsiteY3" fmla="*/ 4222219 h 4794329"/>
              <a:gd name="connsiteX4" fmla="*/ 6384423 w 8334627"/>
              <a:gd name="connsiteY4" fmla="*/ 4222219 h 4794329"/>
              <a:gd name="connsiteX5" fmla="*/ 6384424 w 8334627"/>
              <a:gd name="connsiteY5" fmla="*/ 4222219 h 4794329"/>
              <a:gd name="connsiteX6" fmla="*/ 6384424 w 8334627"/>
              <a:gd name="connsiteY6" fmla="*/ 3924488 h 4794329"/>
              <a:gd name="connsiteX7" fmla="*/ 7044862 w 8334627"/>
              <a:gd name="connsiteY7" fmla="*/ 3264051 h 4794329"/>
              <a:gd name="connsiteX8" fmla="*/ 7193727 w 8334627"/>
              <a:gd name="connsiteY8" fmla="*/ 3202389 h 4794329"/>
              <a:gd name="connsiteX9" fmla="*/ 7160496 w 8334627"/>
              <a:gd name="connsiteY9" fmla="*/ 1896653 h 4794329"/>
              <a:gd name="connsiteX10" fmla="*/ 7309361 w 8334627"/>
              <a:gd name="connsiteY10" fmla="*/ 1958315 h 4794329"/>
              <a:gd name="connsiteX11" fmla="*/ 7309361 w 8334627"/>
              <a:gd name="connsiteY11" fmla="*/ 2256046 h 4794329"/>
              <a:gd name="connsiteX12" fmla="*/ 4832738 w 8334627"/>
              <a:gd name="connsiteY12" fmla="*/ 4732667 h 4794329"/>
              <a:gd name="connsiteX13" fmla="*/ 4535008 w 8334627"/>
              <a:gd name="connsiteY13" fmla="*/ 4732667 h 4794329"/>
              <a:gd name="connsiteX14" fmla="*/ 4535010 w 8334627"/>
              <a:gd name="connsiteY14" fmla="*/ 4732667 h 4794329"/>
              <a:gd name="connsiteX15" fmla="*/ 4535010 w 8334627"/>
              <a:gd name="connsiteY15" fmla="*/ 4434937 h 4794329"/>
              <a:gd name="connsiteX16" fmla="*/ 7011631 w 8334627"/>
              <a:gd name="connsiteY16" fmla="*/ 1958315 h 4794329"/>
              <a:gd name="connsiteX17" fmla="*/ 7160496 w 8334627"/>
              <a:gd name="connsiteY17" fmla="*/ 1896653 h 4794329"/>
              <a:gd name="connsiteX18" fmla="*/ 8124100 w 8334627"/>
              <a:gd name="connsiteY18" fmla="*/ 1606041 h 4794329"/>
              <a:gd name="connsiteX19" fmla="*/ 8272965 w 8334627"/>
              <a:gd name="connsiteY19" fmla="*/ 1667703 h 4794329"/>
              <a:gd name="connsiteX20" fmla="*/ 8272965 w 8334627"/>
              <a:gd name="connsiteY20" fmla="*/ 1965433 h 4794329"/>
              <a:gd name="connsiteX21" fmla="*/ 6387890 w 8334627"/>
              <a:gd name="connsiteY21" fmla="*/ 3850507 h 4794329"/>
              <a:gd name="connsiteX22" fmla="*/ 6090160 w 8334627"/>
              <a:gd name="connsiteY22" fmla="*/ 3850507 h 4794329"/>
              <a:gd name="connsiteX23" fmla="*/ 6090161 w 8334627"/>
              <a:gd name="connsiteY23" fmla="*/ 3850507 h 4794329"/>
              <a:gd name="connsiteX24" fmla="*/ 6090161 w 8334627"/>
              <a:gd name="connsiteY24" fmla="*/ 3552777 h 4794329"/>
              <a:gd name="connsiteX25" fmla="*/ 7975235 w 8334627"/>
              <a:gd name="connsiteY25" fmla="*/ 1667703 h 4794329"/>
              <a:gd name="connsiteX26" fmla="*/ 8124100 w 8334627"/>
              <a:gd name="connsiteY26" fmla="*/ 1606041 h 4794329"/>
              <a:gd name="connsiteX27" fmla="*/ 6243 w 8334627"/>
              <a:gd name="connsiteY27" fmla="*/ 1576410 h 4794329"/>
              <a:gd name="connsiteX28" fmla="*/ 1034497 w 8334627"/>
              <a:gd name="connsiteY28" fmla="*/ 2253937 h 4794329"/>
              <a:gd name="connsiteX29" fmla="*/ 683770 w 8334627"/>
              <a:gd name="connsiteY29" fmla="*/ 2253937 h 4794329"/>
              <a:gd name="connsiteX30" fmla="*/ 6243 w 8334627"/>
              <a:gd name="connsiteY30" fmla="*/ 1576410 h 4794329"/>
              <a:gd name="connsiteX31" fmla="*/ 7672061 w 8334627"/>
              <a:gd name="connsiteY31" fmla="*/ 717042 h 4794329"/>
              <a:gd name="connsiteX32" fmla="*/ 7820926 w 8334627"/>
              <a:gd name="connsiteY32" fmla="*/ 778704 h 4794329"/>
              <a:gd name="connsiteX33" fmla="*/ 7820926 w 8334627"/>
              <a:gd name="connsiteY33" fmla="*/ 1076435 h 4794329"/>
              <a:gd name="connsiteX34" fmla="*/ 4745735 w 8334627"/>
              <a:gd name="connsiteY34" fmla="*/ 4151624 h 4794329"/>
              <a:gd name="connsiteX35" fmla="*/ 4448005 w 8334627"/>
              <a:gd name="connsiteY35" fmla="*/ 4151624 h 4794329"/>
              <a:gd name="connsiteX36" fmla="*/ 4448006 w 8334627"/>
              <a:gd name="connsiteY36" fmla="*/ 4151624 h 4794329"/>
              <a:gd name="connsiteX37" fmla="*/ 4448006 w 8334627"/>
              <a:gd name="connsiteY37" fmla="*/ 3853894 h 4794329"/>
              <a:gd name="connsiteX38" fmla="*/ 7523196 w 8334627"/>
              <a:gd name="connsiteY38" fmla="*/ 778704 h 4794329"/>
              <a:gd name="connsiteX39" fmla="*/ 7672061 w 8334627"/>
              <a:gd name="connsiteY39" fmla="*/ 717042 h 4794329"/>
              <a:gd name="connsiteX40" fmla="*/ 7115823 w 8334627"/>
              <a:gd name="connsiteY40" fmla="*/ 598413 h 4794329"/>
              <a:gd name="connsiteX41" fmla="*/ 7264688 w 8334627"/>
              <a:gd name="connsiteY41" fmla="*/ 660075 h 4794329"/>
              <a:gd name="connsiteX42" fmla="*/ 7264688 w 8334627"/>
              <a:gd name="connsiteY42" fmla="*/ 957805 h 4794329"/>
              <a:gd name="connsiteX43" fmla="*/ 3518861 w 8334627"/>
              <a:gd name="connsiteY43" fmla="*/ 4703631 h 4794329"/>
              <a:gd name="connsiteX44" fmla="*/ 3221131 w 8334627"/>
              <a:gd name="connsiteY44" fmla="*/ 4703631 h 4794329"/>
              <a:gd name="connsiteX45" fmla="*/ 3221132 w 8334627"/>
              <a:gd name="connsiteY45" fmla="*/ 4703631 h 4794329"/>
              <a:gd name="connsiteX46" fmla="*/ 3221132 w 8334627"/>
              <a:gd name="connsiteY46" fmla="*/ 4405901 h 4794329"/>
              <a:gd name="connsiteX47" fmla="*/ 6966958 w 8334627"/>
              <a:gd name="connsiteY47" fmla="*/ 660075 h 4794329"/>
              <a:gd name="connsiteX48" fmla="*/ 7115823 w 8334627"/>
              <a:gd name="connsiteY48" fmla="*/ 598413 h 4794329"/>
              <a:gd name="connsiteX49" fmla="*/ 5845546 w 8334627"/>
              <a:gd name="connsiteY49" fmla="*/ 530016 h 4794329"/>
              <a:gd name="connsiteX50" fmla="*/ 5994411 w 8334627"/>
              <a:gd name="connsiteY50" fmla="*/ 591677 h 4794329"/>
              <a:gd name="connsiteX51" fmla="*/ 5994411 w 8334627"/>
              <a:gd name="connsiteY51" fmla="*/ 889408 h 4794329"/>
              <a:gd name="connsiteX52" fmla="*/ 2919220 w 8334627"/>
              <a:gd name="connsiteY52" fmla="*/ 3964597 h 4794329"/>
              <a:gd name="connsiteX53" fmla="*/ 2621491 w 8334627"/>
              <a:gd name="connsiteY53" fmla="*/ 3964597 h 4794329"/>
              <a:gd name="connsiteX54" fmla="*/ 2621492 w 8334627"/>
              <a:gd name="connsiteY54" fmla="*/ 3964597 h 4794329"/>
              <a:gd name="connsiteX55" fmla="*/ 2621492 w 8334627"/>
              <a:gd name="connsiteY55" fmla="*/ 3666867 h 4794329"/>
              <a:gd name="connsiteX56" fmla="*/ 5696681 w 8334627"/>
              <a:gd name="connsiteY56" fmla="*/ 591677 h 4794329"/>
              <a:gd name="connsiteX57" fmla="*/ 5845546 w 8334627"/>
              <a:gd name="connsiteY57" fmla="*/ 530016 h 4794329"/>
              <a:gd name="connsiteX58" fmla="*/ 6699364 w 8334627"/>
              <a:gd name="connsiteY58" fmla="*/ 347526 h 4794329"/>
              <a:gd name="connsiteX59" fmla="*/ 6848229 w 8334627"/>
              <a:gd name="connsiteY59" fmla="*/ 409188 h 4794329"/>
              <a:gd name="connsiteX60" fmla="*/ 6848229 w 8334627"/>
              <a:gd name="connsiteY60" fmla="*/ 706919 h 4794329"/>
              <a:gd name="connsiteX61" fmla="*/ 3773038 w 8334627"/>
              <a:gd name="connsiteY61" fmla="*/ 3782108 h 4794329"/>
              <a:gd name="connsiteX62" fmla="*/ 3475308 w 8334627"/>
              <a:gd name="connsiteY62" fmla="*/ 3782108 h 4794329"/>
              <a:gd name="connsiteX63" fmla="*/ 3475309 w 8334627"/>
              <a:gd name="connsiteY63" fmla="*/ 3782108 h 4794329"/>
              <a:gd name="connsiteX64" fmla="*/ 3475309 w 8334627"/>
              <a:gd name="connsiteY64" fmla="*/ 3484378 h 4794329"/>
              <a:gd name="connsiteX65" fmla="*/ 6550499 w 8334627"/>
              <a:gd name="connsiteY65" fmla="*/ 409188 h 4794329"/>
              <a:gd name="connsiteX66" fmla="*/ 6699364 w 8334627"/>
              <a:gd name="connsiteY66" fmla="*/ 347526 h 4794329"/>
              <a:gd name="connsiteX67" fmla="*/ 4224232 w 8334627"/>
              <a:gd name="connsiteY67" fmla="*/ 126303 h 4794329"/>
              <a:gd name="connsiteX68" fmla="*/ 4373097 w 8334627"/>
              <a:gd name="connsiteY68" fmla="*/ 187965 h 4794329"/>
              <a:gd name="connsiteX69" fmla="*/ 4373097 w 8334627"/>
              <a:gd name="connsiteY69" fmla="*/ 485695 h 4794329"/>
              <a:gd name="connsiteX70" fmla="*/ 3114379 w 8334627"/>
              <a:gd name="connsiteY70" fmla="*/ 1744412 h 4794329"/>
              <a:gd name="connsiteX71" fmla="*/ 2816648 w 8334627"/>
              <a:gd name="connsiteY71" fmla="*/ 1744412 h 4794329"/>
              <a:gd name="connsiteX72" fmla="*/ 2816650 w 8334627"/>
              <a:gd name="connsiteY72" fmla="*/ 1744412 h 4794329"/>
              <a:gd name="connsiteX73" fmla="*/ 2816650 w 8334627"/>
              <a:gd name="connsiteY73" fmla="*/ 1446682 h 4794329"/>
              <a:gd name="connsiteX74" fmla="*/ 4075367 w 8334627"/>
              <a:gd name="connsiteY74" fmla="*/ 187965 h 4794329"/>
              <a:gd name="connsiteX75" fmla="*/ 4224232 w 8334627"/>
              <a:gd name="connsiteY75" fmla="*/ 126303 h 4794329"/>
              <a:gd name="connsiteX76" fmla="*/ 5685290 w 8334627"/>
              <a:gd name="connsiteY76" fmla="*/ 18853 h 4794329"/>
              <a:gd name="connsiteX77" fmla="*/ 5834155 w 8334627"/>
              <a:gd name="connsiteY77" fmla="*/ 80515 h 4794329"/>
              <a:gd name="connsiteX78" fmla="*/ 5834155 w 8334627"/>
              <a:gd name="connsiteY78" fmla="*/ 378245 h 4794329"/>
              <a:gd name="connsiteX79" fmla="*/ 3112471 w 8334627"/>
              <a:gd name="connsiteY79" fmla="*/ 3099928 h 4794329"/>
              <a:gd name="connsiteX80" fmla="*/ 2814741 w 8334627"/>
              <a:gd name="connsiteY80" fmla="*/ 3099928 h 4794329"/>
              <a:gd name="connsiteX81" fmla="*/ 2814742 w 8334627"/>
              <a:gd name="connsiteY81" fmla="*/ 3099928 h 4794329"/>
              <a:gd name="connsiteX82" fmla="*/ 2814742 w 8334627"/>
              <a:gd name="connsiteY82" fmla="*/ 2802198 h 4794329"/>
              <a:gd name="connsiteX83" fmla="*/ 5536425 w 8334627"/>
              <a:gd name="connsiteY83" fmla="*/ 80515 h 4794329"/>
              <a:gd name="connsiteX84" fmla="*/ 5685290 w 8334627"/>
              <a:gd name="connsiteY84" fmla="*/ 18853 h 4794329"/>
              <a:gd name="connsiteX85" fmla="*/ 5025413 w 8334627"/>
              <a:gd name="connsiteY85" fmla="*/ 0 h 4794329"/>
              <a:gd name="connsiteX86" fmla="*/ 5174278 w 8334627"/>
              <a:gd name="connsiteY86" fmla="*/ 61662 h 4794329"/>
              <a:gd name="connsiteX87" fmla="*/ 5174278 w 8334627"/>
              <a:gd name="connsiteY87" fmla="*/ 359392 h 4794329"/>
              <a:gd name="connsiteX88" fmla="*/ 3192598 w 8334627"/>
              <a:gd name="connsiteY88" fmla="*/ 2341071 h 4794329"/>
              <a:gd name="connsiteX89" fmla="*/ 2894867 w 8334627"/>
              <a:gd name="connsiteY89" fmla="*/ 2341071 h 4794329"/>
              <a:gd name="connsiteX90" fmla="*/ 2894869 w 8334627"/>
              <a:gd name="connsiteY90" fmla="*/ 2341071 h 4794329"/>
              <a:gd name="connsiteX91" fmla="*/ 2894869 w 8334627"/>
              <a:gd name="connsiteY91" fmla="*/ 2043341 h 4794329"/>
              <a:gd name="connsiteX92" fmla="*/ 4876548 w 8334627"/>
              <a:gd name="connsiteY92" fmla="*/ 61662 h 4794329"/>
              <a:gd name="connsiteX93" fmla="*/ 5025413 w 8334627"/>
              <a:gd name="connsiteY93" fmla="*/ 0 h 4794329"/>
              <a:gd name="connsiteX0" fmla="*/ 7187484 w 8328384"/>
              <a:gd name="connsiteY0" fmla="*/ 3202389 h 4794329"/>
              <a:gd name="connsiteX1" fmla="*/ 7336349 w 8328384"/>
              <a:gd name="connsiteY1" fmla="*/ 3264051 h 4794329"/>
              <a:gd name="connsiteX2" fmla="*/ 7336349 w 8328384"/>
              <a:gd name="connsiteY2" fmla="*/ 3561781 h 4794329"/>
              <a:gd name="connsiteX3" fmla="*/ 6675910 w 8328384"/>
              <a:gd name="connsiteY3" fmla="*/ 4222219 h 4794329"/>
              <a:gd name="connsiteX4" fmla="*/ 6378180 w 8328384"/>
              <a:gd name="connsiteY4" fmla="*/ 4222219 h 4794329"/>
              <a:gd name="connsiteX5" fmla="*/ 6378181 w 8328384"/>
              <a:gd name="connsiteY5" fmla="*/ 4222219 h 4794329"/>
              <a:gd name="connsiteX6" fmla="*/ 6378181 w 8328384"/>
              <a:gd name="connsiteY6" fmla="*/ 3924488 h 4794329"/>
              <a:gd name="connsiteX7" fmla="*/ 7038619 w 8328384"/>
              <a:gd name="connsiteY7" fmla="*/ 3264051 h 4794329"/>
              <a:gd name="connsiteX8" fmla="*/ 7187484 w 8328384"/>
              <a:gd name="connsiteY8" fmla="*/ 3202389 h 4794329"/>
              <a:gd name="connsiteX9" fmla="*/ 7154253 w 8328384"/>
              <a:gd name="connsiteY9" fmla="*/ 1896653 h 4794329"/>
              <a:gd name="connsiteX10" fmla="*/ 7303118 w 8328384"/>
              <a:gd name="connsiteY10" fmla="*/ 1958315 h 4794329"/>
              <a:gd name="connsiteX11" fmla="*/ 7303118 w 8328384"/>
              <a:gd name="connsiteY11" fmla="*/ 2256046 h 4794329"/>
              <a:gd name="connsiteX12" fmla="*/ 4826495 w 8328384"/>
              <a:gd name="connsiteY12" fmla="*/ 4732667 h 4794329"/>
              <a:gd name="connsiteX13" fmla="*/ 4528765 w 8328384"/>
              <a:gd name="connsiteY13" fmla="*/ 4732667 h 4794329"/>
              <a:gd name="connsiteX14" fmla="*/ 4528767 w 8328384"/>
              <a:gd name="connsiteY14" fmla="*/ 4732667 h 4794329"/>
              <a:gd name="connsiteX15" fmla="*/ 4528767 w 8328384"/>
              <a:gd name="connsiteY15" fmla="*/ 4434937 h 4794329"/>
              <a:gd name="connsiteX16" fmla="*/ 7005388 w 8328384"/>
              <a:gd name="connsiteY16" fmla="*/ 1958315 h 4794329"/>
              <a:gd name="connsiteX17" fmla="*/ 7154253 w 8328384"/>
              <a:gd name="connsiteY17" fmla="*/ 1896653 h 4794329"/>
              <a:gd name="connsiteX18" fmla="*/ 8117857 w 8328384"/>
              <a:gd name="connsiteY18" fmla="*/ 1606041 h 4794329"/>
              <a:gd name="connsiteX19" fmla="*/ 8266722 w 8328384"/>
              <a:gd name="connsiteY19" fmla="*/ 1667703 h 4794329"/>
              <a:gd name="connsiteX20" fmla="*/ 8266722 w 8328384"/>
              <a:gd name="connsiteY20" fmla="*/ 1965433 h 4794329"/>
              <a:gd name="connsiteX21" fmla="*/ 6381647 w 8328384"/>
              <a:gd name="connsiteY21" fmla="*/ 3850507 h 4794329"/>
              <a:gd name="connsiteX22" fmla="*/ 6083917 w 8328384"/>
              <a:gd name="connsiteY22" fmla="*/ 3850507 h 4794329"/>
              <a:gd name="connsiteX23" fmla="*/ 6083918 w 8328384"/>
              <a:gd name="connsiteY23" fmla="*/ 3850507 h 4794329"/>
              <a:gd name="connsiteX24" fmla="*/ 6083918 w 8328384"/>
              <a:gd name="connsiteY24" fmla="*/ 3552777 h 4794329"/>
              <a:gd name="connsiteX25" fmla="*/ 7968992 w 8328384"/>
              <a:gd name="connsiteY25" fmla="*/ 1667703 h 4794329"/>
              <a:gd name="connsiteX26" fmla="*/ 8117857 w 8328384"/>
              <a:gd name="connsiteY26" fmla="*/ 1606041 h 4794329"/>
              <a:gd name="connsiteX27" fmla="*/ 0 w 8328384"/>
              <a:gd name="connsiteY27" fmla="*/ 1576410 h 4794329"/>
              <a:gd name="connsiteX28" fmla="*/ 677527 w 8328384"/>
              <a:gd name="connsiteY28" fmla="*/ 2253937 h 4794329"/>
              <a:gd name="connsiteX29" fmla="*/ 0 w 8328384"/>
              <a:gd name="connsiteY29" fmla="*/ 1576410 h 4794329"/>
              <a:gd name="connsiteX30" fmla="*/ 7665818 w 8328384"/>
              <a:gd name="connsiteY30" fmla="*/ 717042 h 4794329"/>
              <a:gd name="connsiteX31" fmla="*/ 7814683 w 8328384"/>
              <a:gd name="connsiteY31" fmla="*/ 778704 h 4794329"/>
              <a:gd name="connsiteX32" fmla="*/ 7814683 w 8328384"/>
              <a:gd name="connsiteY32" fmla="*/ 1076435 h 4794329"/>
              <a:gd name="connsiteX33" fmla="*/ 4739492 w 8328384"/>
              <a:gd name="connsiteY33" fmla="*/ 4151624 h 4794329"/>
              <a:gd name="connsiteX34" fmla="*/ 4441762 w 8328384"/>
              <a:gd name="connsiteY34" fmla="*/ 4151624 h 4794329"/>
              <a:gd name="connsiteX35" fmla="*/ 4441763 w 8328384"/>
              <a:gd name="connsiteY35" fmla="*/ 4151624 h 4794329"/>
              <a:gd name="connsiteX36" fmla="*/ 4441763 w 8328384"/>
              <a:gd name="connsiteY36" fmla="*/ 3853894 h 4794329"/>
              <a:gd name="connsiteX37" fmla="*/ 7516953 w 8328384"/>
              <a:gd name="connsiteY37" fmla="*/ 778704 h 4794329"/>
              <a:gd name="connsiteX38" fmla="*/ 7665818 w 8328384"/>
              <a:gd name="connsiteY38" fmla="*/ 717042 h 4794329"/>
              <a:gd name="connsiteX39" fmla="*/ 7109580 w 8328384"/>
              <a:gd name="connsiteY39" fmla="*/ 598413 h 4794329"/>
              <a:gd name="connsiteX40" fmla="*/ 7258445 w 8328384"/>
              <a:gd name="connsiteY40" fmla="*/ 660075 h 4794329"/>
              <a:gd name="connsiteX41" fmla="*/ 7258445 w 8328384"/>
              <a:gd name="connsiteY41" fmla="*/ 957805 h 4794329"/>
              <a:gd name="connsiteX42" fmla="*/ 3512618 w 8328384"/>
              <a:gd name="connsiteY42" fmla="*/ 4703631 h 4794329"/>
              <a:gd name="connsiteX43" fmla="*/ 3214888 w 8328384"/>
              <a:gd name="connsiteY43" fmla="*/ 4703631 h 4794329"/>
              <a:gd name="connsiteX44" fmla="*/ 3214889 w 8328384"/>
              <a:gd name="connsiteY44" fmla="*/ 4703631 h 4794329"/>
              <a:gd name="connsiteX45" fmla="*/ 3214889 w 8328384"/>
              <a:gd name="connsiteY45" fmla="*/ 4405901 h 4794329"/>
              <a:gd name="connsiteX46" fmla="*/ 6960715 w 8328384"/>
              <a:gd name="connsiteY46" fmla="*/ 660075 h 4794329"/>
              <a:gd name="connsiteX47" fmla="*/ 7109580 w 8328384"/>
              <a:gd name="connsiteY47" fmla="*/ 598413 h 4794329"/>
              <a:gd name="connsiteX48" fmla="*/ 5839303 w 8328384"/>
              <a:gd name="connsiteY48" fmla="*/ 530016 h 4794329"/>
              <a:gd name="connsiteX49" fmla="*/ 5988168 w 8328384"/>
              <a:gd name="connsiteY49" fmla="*/ 591677 h 4794329"/>
              <a:gd name="connsiteX50" fmla="*/ 5988168 w 8328384"/>
              <a:gd name="connsiteY50" fmla="*/ 889408 h 4794329"/>
              <a:gd name="connsiteX51" fmla="*/ 2912977 w 8328384"/>
              <a:gd name="connsiteY51" fmla="*/ 3964597 h 4794329"/>
              <a:gd name="connsiteX52" fmla="*/ 2615248 w 8328384"/>
              <a:gd name="connsiteY52" fmla="*/ 3964597 h 4794329"/>
              <a:gd name="connsiteX53" fmla="*/ 2615249 w 8328384"/>
              <a:gd name="connsiteY53" fmla="*/ 3964597 h 4794329"/>
              <a:gd name="connsiteX54" fmla="*/ 2615249 w 8328384"/>
              <a:gd name="connsiteY54" fmla="*/ 3666867 h 4794329"/>
              <a:gd name="connsiteX55" fmla="*/ 5690438 w 8328384"/>
              <a:gd name="connsiteY55" fmla="*/ 591677 h 4794329"/>
              <a:gd name="connsiteX56" fmla="*/ 5839303 w 8328384"/>
              <a:gd name="connsiteY56" fmla="*/ 530016 h 4794329"/>
              <a:gd name="connsiteX57" fmla="*/ 6693121 w 8328384"/>
              <a:gd name="connsiteY57" fmla="*/ 347526 h 4794329"/>
              <a:gd name="connsiteX58" fmla="*/ 6841986 w 8328384"/>
              <a:gd name="connsiteY58" fmla="*/ 409188 h 4794329"/>
              <a:gd name="connsiteX59" fmla="*/ 6841986 w 8328384"/>
              <a:gd name="connsiteY59" fmla="*/ 706919 h 4794329"/>
              <a:gd name="connsiteX60" fmla="*/ 3766795 w 8328384"/>
              <a:gd name="connsiteY60" fmla="*/ 3782108 h 4794329"/>
              <a:gd name="connsiteX61" fmla="*/ 3469065 w 8328384"/>
              <a:gd name="connsiteY61" fmla="*/ 3782108 h 4794329"/>
              <a:gd name="connsiteX62" fmla="*/ 3469066 w 8328384"/>
              <a:gd name="connsiteY62" fmla="*/ 3782108 h 4794329"/>
              <a:gd name="connsiteX63" fmla="*/ 3469066 w 8328384"/>
              <a:gd name="connsiteY63" fmla="*/ 3484378 h 4794329"/>
              <a:gd name="connsiteX64" fmla="*/ 6544256 w 8328384"/>
              <a:gd name="connsiteY64" fmla="*/ 409188 h 4794329"/>
              <a:gd name="connsiteX65" fmla="*/ 6693121 w 8328384"/>
              <a:gd name="connsiteY65" fmla="*/ 347526 h 4794329"/>
              <a:gd name="connsiteX66" fmla="*/ 4217989 w 8328384"/>
              <a:gd name="connsiteY66" fmla="*/ 126303 h 4794329"/>
              <a:gd name="connsiteX67" fmla="*/ 4366854 w 8328384"/>
              <a:gd name="connsiteY67" fmla="*/ 187965 h 4794329"/>
              <a:gd name="connsiteX68" fmla="*/ 4366854 w 8328384"/>
              <a:gd name="connsiteY68" fmla="*/ 485695 h 4794329"/>
              <a:gd name="connsiteX69" fmla="*/ 3108136 w 8328384"/>
              <a:gd name="connsiteY69" fmla="*/ 1744412 h 4794329"/>
              <a:gd name="connsiteX70" fmla="*/ 2810405 w 8328384"/>
              <a:gd name="connsiteY70" fmla="*/ 1744412 h 4794329"/>
              <a:gd name="connsiteX71" fmla="*/ 2810407 w 8328384"/>
              <a:gd name="connsiteY71" fmla="*/ 1744412 h 4794329"/>
              <a:gd name="connsiteX72" fmla="*/ 2810407 w 8328384"/>
              <a:gd name="connsiteY72" fmla="*/ 1446682 h 4794329"/>
              <a:gd name="connsiteX73" fmla="*/ 4069124 w 8328384"/>
              <a:gd name="connsiteY73" fmla="*/ 187965 h 4794329"/>
              <a:gd name="connsiteX74" fmla="*/ 4217989 w 8328384"/>
              <a:gd name="connsiteY74" fmla="*/ 126303 h 4794329"/>
              <a:gd name="connsiteX75" fmla="*/ 5679047 w 8328384"/>
              <a:gd name="connsiteY75" fmla="*/ 18853 h 4794329"/>
              <a:gd name="connsiteX76" fmla="*/ 5827912 w 8328384"/>
              <a:gd name="connsiteY76" fmla="*/ 80515 h 4794329"/>
              <a:gd name="connsiteX77" fmla="*/ 5827912 w 8328384"/>
              <a:gd name="connsiteY77" fmla="*/ 378245 h 4794329"/>
              <a:gd name="connsiteX78" fmla="*/ 3106228 w 8328384"/>
              <a:gd name="connsiteY78" fmla="*/ 3099928 h 4794329"/>
              <a:gd name="connsiteX79" fmla="*/ 2808498 w 8328384"/>
              <a:gd name="connsiteY79" fmla="*/ 3099928 h 4794329"/>
              <a:gd name="connsiteX80" fmla="*/ 2808499 w 8328384"/>
              <a:gd name="connsiteY80" fmla="*/ 3099928 h 4794329"/>
              <a:gd name="connsiteX81" fmla="*/ 2808499 w 8328384"/>
              <a:gd name="connsiteY81" fmla="*/ 2802198 h 4794329"/>
              <a:gd name="connsiteX82" fmla="*/ 5530182 w 8328384"/>
              <a:gd name="connsiteY82" fmla="*/ 80515 h 4794329"/>
              <a:gd name="connsiteX83" fmla="*/ 5679047 w 8328384"/>
              <a:gd name="connsiteY83" fmla="*/ 18853 h 4794329"/>
              <a:gd name="connsiteX84" fmla="*/ 5019170 w 8328384"/>
              <a:gd name="connsiteY84" fmla="*/ 0 h 4794329"/>
              <a:gd name="connsiteX85" fmla="*/ 5168035 w 8328384"/>
              <a:gd name="connsiteY85" fmla="*/ 61662 h 4794329"/>
              <a:gd name="connsiteX86" fmla="*/ 5168035 w 8328384"/>
              <a:gd name="connsiteY86" fmla="*/ 359392 h 4794329"/>
              <a:gd name="connsiteX87" fmla="*/ 3186355 w 8328384"/>
              <a:gd name="connsiteY87" fmla="*/ 2341071 h 4794329"/>
              <a:gd name="connsiteX88" fmla="*/ 2888624 w 8328384"/>
              <a:gd name="connsiteY88" fmla="*/ 2341071 h 4794329"/>
              <a:gd name="connsiteX89" fmla="*/ 2888626 w 8328384"/>
              <a:gd name="connsiteY89" fmla="*/ 2341071 h 4794329"/>
              <a:gd name="connsiteX90" fmla="*/ 2888626 w 8328384"/>
              <a:gd name="connsiteY90" fmla="*/ 2043341 h 4794329"/>
              <a:gd name="connsiteX91" fmla="*/ 4870305 w 8328384"/>
              <a:gd name="connsiteY91" fmla="*/ 61662 h 4794329"/>
              <a:gd name="connsiteX92" fmla="*/ 5019170 w 8328384"/>
              <a:gd name="connsiteY92" fmla="*/ 0 h 4794329"/>
              <a:gd name="connsiteX0" fmla="*/ 4633897 w 5774797"/>
              <a:gd name="connsiteY0" fmla="*/ 3202389 h 4794329"/>
              <a:gd name="connsiteX1" fmla="*/ 4782762 w 5774797"/>
              <a:gd name="connsiteY1" fmla="*/ 3264051 h 4794329"/>
              <a:gd name="connsiteX2" fmla="*/ 4782762 w 5774797"/>
              <a:gd name="connsiteY2" fmla="*/ 3561781 h 4794329"/>
              <a:gd name="connsiteX3" fmla="*/ 4122323 w 5774797"/>
              <a:gd name="connsiteY3" fmla="*/ 4222219 h 4794329"/>
              <a:gd name="connsiteX4" fmla="*/ 3824593 w 5774797"/>
              <a:gd name="connsiteY4" fmla="*/ 4222219 h 4794329"/>
              <a:gd name="connsiteX5" fmla="*/ 3824594 w 5774797"/>
              <a:gd name="connsiteY5" fmla="*/ 4222219 h 4794329"/>
              <a:gd name="connsiteX6" fmla="*/ 3824594 w 5774797"/>
              <a:gd name="connsiteY6" fmla="*/ 3924488 h 4794329"/>
              <a:gd name="connsiteX7" fmla="*/ 4485032 w 5774797"/>
              <a:gd name="connsiteY7" fmla="*/ 3264051 h 4794329"/>
              <a:gd name="connsiteX8" fmla="*/ 4633897 w 5774797"/>
              <a:gd name="connsiteY8" fmla="*/ 3202389 h 4794329"/>
              <a:gd name="connsiteX9" fmla="*/ 4600666 w 5774797"/>
              <a:gd name="connsiteY9" fmla="*/ 1896653 h 4794329"/>
              <a:gd name="connsiteX10" fmla="*/ 4749531 w 5774797"/>
              <a:gd name="connsiteY10" fmla="*/ 1958315 h 4794329"/>
              <a:gd name="connsiteX11" fmla="*/ 4749531 w 5774797"/>
              <a:gd name="connsiteY11" fmla="*/ 2256046 h 4794329"/>
              <a:gd name="connsiteX12" fmla="*/ 2272908 w 5774797"/>
              <a:gd name="connsiteY12" fmla="*/ 4732667 h 4794329"/>
              <a:gd name="connsiteX13" fmla="*/ 1975178 w 5774797"/>
              <a:gd name="connsiteY13" fmla="*/ 4732667 h 4794329"/>
              <a:gd name="connsiteX14" fmla="*/ 1975180 w 5774797"/>
              <a:gd name="connsiteY14" fmla="*/ 4732667 h 4794329"/>
              <a:gd name="connsiteX15" fmla="*/ 1975180 w 5774797"/>
              <a:gd name="connsiteY15" fmla="*/ 4434937 h 4794329"/>
              <a:gd name="connsiteX16" fmla="*/ 4451801 w 5774797"/>
              <a:gd name="connsiteY16" fmla="*/ 1958315 h 4794329"/>
              <a:gd name="connsiteX17" fmla="*/ 4600666 w 5774797"/>
              <a:gd name="connsiteY17" fmla="*/ 1896653 h 4794329"/>
              <a:gd name="connsiteX18" fmla="*/ 5564270 w 5774797"/>
              <a:gd name="connsiteY18" fmla="*/ 1606041 h 4794329"/>
              <a:gd name="connsiteX19" fmla="*/ 5713135 w 5774797"/>
              <a:gd name="connsiteY19" fmla="*/ 1667703 h 4794329"/>
              <a:gd name="connsiteX20" fmla="*/ 5713135 w 5774797"/>
              <a:gd name="connsiteY20" fmla="*/ 1965433 h 4794329"/>
              <a:gd name="connsiteX21" fmla="*/ 3828060 w 5774797"/>
              <a:gd name="connsiteY21" fmla="*/ 3850507 h 4794329"/>
              <a:gd name="connsiteX22" fmla="*/ 3530330 w 5774797"/>
              <a:gd name="connsiteY22" fmla="*/ 3850507 h 4794329"/>
              <a:gd name="connsiteX23" fmla="*/ 3530331 w 5774797"/>
              <a:gd name="connsiteY23" fmla="*/ 3850507 h 4794329"/>
              <a:gd name="connsiteX24" fmla="*/ 3530331 w 5774797"/>
              <a:gd name="connsiteY24" fmla="*/ 3552777 h 4794329"/>
              <a:gd name="connsiteX25" fmla="*/ 5415405 w 5774797"/>
              <a:gd name="connsiteY25" fmla="*/ 1667703 h 4794329"/>
              <a:gd name="connsiteX26" fmla="*/ 5564270 w 5774797"/>
              <a:gd name="connsiteY26" fmla="*/ 1606041 h 4794329"/>
              <a:gd name="connsiteX27" fmla="*/ 5112231 w 5774797"/>
              <a:gd name="connsiteY27" fmla="*/ 717042 h 4794329"/>
              <a:gd name="connsiteX28" fmla="*/ 5261096 w 5774797"/>
              <a:gd name="connsiteY28" fmla="*/ 778704 h 4794329"/>
              <a:gd name="connsiteX29" fmla="*/ 5261096 w 5774797"/>
              <a:gd name="connsiteY29" fmla="*/ 1076435 h 4794329"/>
              <a:gd name="connsiteX30" fmla="*/ 2185905 w 5774797"/>
              <a:gd name="connsiteY30" fmla="*/ 4151624 h 4794329"/>
              <a:gd name="connsiteX31" fmla="*/ 1888175 w 5774797"/>
              <a:gd name="connsiteY31" fmla="*/ 4151624 h 4794329"/>
              <a:gd name="connsiteX32" fmla="*/ 1888176 w 5774797"/>
              <a:gd name="connsiteY32" fmla="*/ 4151624 h 4794329"/>
              <a:gd name="connsiteX33" fmla="*/ 1888176 w 5774797"/>
              <a:gd name="connsiteY33" fmla="*/ 3853894 h 4794329"/>
              <a:gd name="connsiteX34" fmla="*/ 4963366 w 5774797"/>
              <a:gd name="connsiteY34" fmla="*/ 778704 h 4794329"/>
              <a:gd name="connsiteX35" fmla="*/ 5112231 w 5774797"/>
              <a:gd name="connsiteY35" fmla="*/ 717042 h 4794329"/>
              <a:gd name="connsiteX36" fmla="*/ 4555993 w 5774797"/>
              <a:gd name="connsiteY36" fmla="*/ 598413 h 4794329"/>
              <a:gd name="connsiteX37" fmla="*/ 4704858 w 5774797"/>
              <a:gd name="connsiteY37" fmla="*/ 660075 h 4794329"/>
              <a:gd name="connsiteX38" fmla="*/ 4704858 w 5774797"/>
              <a:gd name="connsiteY38" fmla="*/ 957805 h 4794329"/>
              <a:gd name="connsiteX39" fmla="*/ 959031 w 5774797"/>
              <a:gd name="connsiteY39" fmla="*/ 4703631 h 4794329"/>
              <a:gd name="connsiteX40" fmla="*/ 661301 w 5774797"/>
              <a:gd name="connsiteY40" fmla="*/ 4703631 h 4794329"/>
              <a:gd name="connsiteX41" fmla="*/ 661302 w 5774797"/>
              <a:gd name="connsiteY41" fmla="*/ 4703631 h 4794329"/>
              <a:gd name="connsiteX42" fmla="*/ 661302 w 5774797"/>
              <a:gd name="connsiteY42" fmla="*/ 4405901 h 4794329"/>
              <a:gd name="connsiteX43" fmla="*/ 4407128 w 5774797"/>
              <a:gd name="connsiteY43" fmla="*/ 660075 h 4794329"/>
              <a:gd name="connsiteX44" fmla="*/ 4555993 w 5774797"/>
              <a:gd name="connsiteY44" fmla="*/ 598413 h 4794329"/>
              <a:gd name="connsiteX45" fmla="*/ 3285716 w 5774797"/>
              <a:gd name="connsiteY45" fmla="*/ 530016 h 4794329"/>
              <a:gd name="connsiteX46" fmla="*/ 3434581 w 5774797"/>
              <a:gd name="connsiteY46" fmla="*/ 591677 h 4794329"/>
              <a:gd name="connsiteX47" fmla="*/ 3434581 w 5774797"/>
              <a:gd name="connsiteY47" fmla="*/ 889408 h 4794329"/>
              <a:gd name="connsiteX48" fmla="*/ 359390 w 5774797"/>
              <a:gd name="connsiteY48" fmla="*/ 3964597 h 4794329"/>
              <a:gd name="connsiteX49" fmla="*/ 61661 w 5774797"/>
              <a:gd name="connsiteY49" fmla="*/ 3964597 h 4794329"/>
              <a:gd name="connsiteX50" fmla="*/ 61662 w 5774797"/>
              <a:gd name="connsiteY50" fmla="*/ 3964597 h 4794329"/>
              <a:gd name="connsiteX51" fmla="*/ 61662 w 5774797"/>
              <a:gd name="connsiteY51" fmla="*/ 3666867 h 4794329"/>
              <a:gd name="connsiteX52" fmla="*/ 3136851 w 5774797"/>
              <a:gd name="connsiteY52" fmla="*/ 591677 h 4794329"/>
              <a:gd name="connsiteX53" fmla="*/ 3285716 w 5774797"/>
              <a:gd name="connsiteY53" fmla="*/ 530016 h 4794329"/>
              <a:gd name="connsiteX54" fmla="*/ 4139534 w 5774797"/>
              <a:gd name="connsiteY54" fmla="*/ 347526 h 4794329"/>
              <a:gd name="connsiteX55" fmla="*/ 4288399 w 5774797"/>
              <a:gd name="connsiteY55" fmla="*/ 409188 h 4794329"/>
              <a:gd name="connsiteX56" fmla="*/ 4288399 w 5774797"/>
              <a:gd name="connsiteY56" fmla="*/ 706919 h 4794329"/>
              <a:gd name="connsiteX57" fmla="*/ 1213208 w 5774797"/>
              <a:gd name="connsiteY57" fmla="*/ 3782108 h 4794329"/>
              <a:gd name="connsiteX58" fmla="*/ 915478 w 5774797"/>
              <a:gd name="connsiteY58" fmla="*/ 3782108 h 4794329"/>
              <a:gd name="connsiteX59" fmla="*/ 915479 w 5774797"/>
              <a:gd name="connsiteY59" fmla="*/ 3782108 h 4794329"/>
              <a:gd name="connsiteX60" fmla="*/ 915479 w 5774797"/>
              <a:gd name="connsiteY60" fmla="*/ 3484378 h 4794329"/>
              <a:gd name="connsiteX61" fmla="*/ 3990669 w 5774797"/>
              <a:gd name="connsiteY61" fmla="*/ 409188 h 4794329"/>
              <a:gd name="connsiteX62" fmla="*/ 4139534 w 5774797"/>
              <a:gd name="connsiteY62" fmla="*/ 347526 h 4794329"/>
              <a:gd name="connsiteX63" fmla="*/ 1664402 w 5774797"/>
              <a:gd name="connsiteY63" fmla="*/ 126303 h 4794329"/>
              <a:gd name="connsiteX64" fmla="*/ 1813267 w 5774797"/>
              <a:gd name="connsiteY64" fmla="*/ 187965 h 4794329"/>
              <a:gd name="connsiteX65" fmla="*/ 1813267 w 5774797"/>
              <a:gd name="connsiteY65" fmla="*/ 485695 h 4794329"/>
              <a:gd name="connsiteX66" fmla="*/ 554549 w 5774797"/>
              <a:gd name="connsiteY66" fmla="*/ 1744412 h 4794329"/>
              <a:gd name="connsiteX67" fmla="*/ 256818 w 5774797"/>
              <a:gd name="connsiteY67" fmla="*/ 1744412 h 4794329"/>
              <a:gd name="connsiteX68" fmla="*/ 256820 w 5774797"/>
              <a:gd name="connsiteY68" fmla="*/ 1744412 h 4794329"/>
              <a:gd name="connsiteX69" fmla="*/ 256820 w 5774797"/>
              <a:gd name="connsiteY69" fmla="*/ 1446682 h 4794329"/>
              <a:gd name="connsiteX70" fmla="*/ 1515537 w 5774797"/>
              <a:gd name="connsiteY70" fmla="*/ 187965 h 4794329"/>
              <a:gd name="connsiteX71" fmla="*/ 1664402 w 5774797"/>
              <a:gd name="connsiteY71" fmla="*/ 126303 h 4794329"/>
              <a:gd name="connsiteX72" fmla="*/ 3125460 w 5774797"/>
              <a:gd name="connsiteY72" fmla="*/ 18853 h 4794329"/>
              <a:gd name="connsiteX73" fmla="*/ 3274325 w 5774797"/>
              <a:gd name="connsiteY73" fmla="*/ 80515 h 4794329"/>
              <a:gd name="connsiteX74" fmla="*/ 3274325 w 5774797"/>
              <a:gd name="connsiteY74" fmla="*/ 378245 h 4794329"/>
              <a:gd name="connsiteX75" fmla="*/ 552641 w 5774797"/>
              <a:gd name="connsiteY75" fmla="*/ 3099928 h 4794329"/>
              <a:gd name="connsiteX76" fmla="*/ 254911 w 5774797"/>
              <a:gd name="connsiteY76" fmla="*/ 3099928 h 4794329"/>
              <a:gd name="connsiteX77" fmla="*/ 254912 w 5774797"/>
              <a:gd name="connsiteY77" fmla="*/ 3099928 h 4794329"/>
              <a:gd name="connsiteX78" fmla="*/ 254912 w 5774797"/>
              <a:gd name="connsiteY78" fmla="*/ 2802198 h 4794329"/>
              <a:gd name="connsiteX79" fmla="*/ 2976595 w 5774797"/>
              <a:gd name="connsiteY79" fmla="*/ 80515 h 4794329"/>
              <a:gd name="connsiteX80" fmla="*/ 3125460 w 5774797"/>
              <a:gd name="connsiteY80" fmla="*/ 18853 h 4794329"/>
              <a:gd name="connsiteX81" fmla="*/ 2465583 w 5774797"/>
              <a:gd name="connsiteY81" fmla="*/ 0 h 4794329"/>
              <a:gd name="connsiteX82" fmla="*/ 2614448 w 5774797"/>
              <a:gd name="connsiteY82" fmla="*/ 61662 h 4794329"/>
              <a:gd name="connsiteX83" fmla="*/ 2614448 w 5774797"/>
              <a:gd name="connsiteY83" fmla="*/ 359392 h 4794329"/>
              <a:gd name="connsiteX84" fmla="*/ 632768 w 5774797"/>
              <a:gd name="connsiteY84" fmla="*/ 2341071 h 4794329"/>
              <a:gd name="connsiteX85" fmla="*/ 335037 w 5774797"/>
              <a:gd name="connsiteY85" fmla="*/ 2341071 h 4794329"/>
              <a:gd name="connsiteX86" fmla="*/ 335039 w 5774797"/>
              <a:gd name="connsiteY86" fmla="*/ 2341071 h 4794329"/>
              <a:gd name="connsiteX87" fmla="*/ 335039 w 5774797"/>
              <a:gd name="connsiteY87" fmla="*/ 2043341 h 4794329"/>
              <a:gd name="connsiteX88" fmla="*/ 2316718 w 5774797"/>
              <a:gd name="connsiteY88" fmla="*/ 61662 h 4794329"/>
              <a:gd name="connsiteX89" fmla="*/ 2465583 w 5774797"/>
              <a:gd name="connsiteY89" fmla="*/ 0 h 479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74797" h="4794329">
                <a:moveTo>
                  <a:pt x="4633897" y="3202389"/>
                </a:moveTo>
                <a:cubicBezTo>
                  <a:pt x="4687776" y="3202389"/>
                  <a:pt x="4741654" y="3222943"/>
                  <a:pt x="4782762" y="3264051"/>
                </a:cubicBezTo>
                <a:cubicBezTo>
                  <a:pt x="4864978" y="3346267"/>
                  <a:pt x="4864978" y="3479565"/>
                  <a:pt x="4782762" y="3561781"/>
                </a:cubicBezTo>
                <a:lnTo>
                  <a:pt x="4122323" y="4222219"/>
                </a:lnTo>
                <a:cubicBezTo>
                  <a:pt x="4040107" y="4304435"/>
                  <a:pt x="3906809" y="4304435"/>
                  <a:pt x="3824593" y="4222219"/>
                </a:cubicBezTo>
                <a:lnTo>
                  <a:pt x="3824594" y="4222219"/>
                </a:lnTo>
                <a:cubicBezTo>
                  <a:pt x="3742378" y="4140003"/>
                  <a:pt x="3742378" y="4006704"/>
                  <a:pt x="3824594" y="3924488"/>
                </a:cubicBezTo>
                <a:lnTo>
                  <a:pt x="4485032" y="3264051"/>
                </a:lnTo>
                <a:cubicBezTo>
                  <a:pt x="4526140" y="3222943"/>
                  <a:pt x="4580018" y="3202389"/>
                  <a:pt x="4633897" y="3202389"/>
                </a:cubicBezTo>
                <a:close/>
                <a:moveTo>
                  <a:pt x="4600666" y="1896653"/>
                </a:moveTo>
                <a:cubicBezTo>
                  <a:pt x="4654544" y="1896653"/>
                  <a:pt x="4708423" y="1917207"/>
                  <a:pt x="4749531" y="1958315"/>
                </a:cubicBezTo>
                <a:cubicBezTo>
                  <a:pt x="4831747" y="2040531"/>
                  <a:pt x="4831747" y="2173830"/>
                  <a:pt x="4749531" y="2256046"/>
                </a:cubicBezTo>
                <a:lnTo>
                  <a:pt x="2272908" y="4732667"/>
                </a:lnTo>
                <a:cubicBezTo>
                  <a:pt x="2190692" y="4814883"/>
                  <a:pt x="2057394" y="4814883"/>
                  <a:pt x="1975178" y="4732667"/>
                </a:cubicBezTo>
                <a:lnTo>
                  <a:pt x="1975180" y="4732667"/>
                </a:lnTo>
                <a:cubicBezTo>
                  <a:pt x="1892964" y="4650451"/>
                  <a:pt x="1892964" y="4517153"/>
                  <a:pt x="1975180" y="4434937"/>
                </a:cubicBezTo>
                <a:lnTo>
                  <a:pt x="4451801" y="1958315"/>
                </a:lnTo>
                <a:cubicBezTo>
                  <a:pt x="4492909" y="1917207"/>
                  <a:pt x="4546787" y="1896653"/>
                  <a:pt x="4600666" y="1896653"/>
                </a:cubicBezTo>
                <a:close/>
                <a:moveTo>
                  <a:pt x="5564270" y="1606041"/>
                </a:moveTo>
                <a:cubicBezTo>
                  <a:pt x="5618148" y="1606041"/>
                  <a:pt x="5672027" y="1626595"/>
                  <a:pt x="5713135" y="1667703"/>
                </a:cubicBezTo>
                <a:cubicBezTo>
                  <a:pt x="5795351" y="1749919"/>
                  <a:pt x="5795351" y="1883217"/>
                  <a:pt x="5713135" y="1965433"/>
                </a:cubicBezTo>
                <a:lnTo>
                  <a:pt x="3828060" y="3850507"/>
                </a:lnTo>
                <a:cubicBezTo>
                  <a:pt x="3745844" y="3932723"/>
                  <a:pt x="3612546" y="3932723"/>
                  <a:pt x="3530330" y="3850507"/>
                </a:cubicBezTo>
                <a:lnTo>
                  <a:pt x="3530331" y="3850507"/>
                </a:lnTo>
                <a:cubicBezTo>
                  <a:pt x="3448115" y="3768291"/>
                  <a:pt x="3448115" y="3634993"/>
                  <a:pt x="3530331" y="3552777"/>
                </a:cubicBezTo>
                <a:lnTo>
                  <a:pt x="5415405" y="1667703"/>
                </a:lnTo>
                <a:cubicBezTo>
                  <a:pt x="5456513" y="1626595"/>
                  <a:pt x="5510391" y="1606041"/>
                  <a:pt x="5564270" y="1606041"/>
                </a:cubicBezTo>
                <a:close/>
                <a:moveTo>
                  <a:pt x="5112231" y="717042"/>
                </a:moveTo>
                <a:cubicBezTo>
                  <a:pt x="5166109" y="717042"/>
                  <a:pt x="5219988" y="737596"/>
                  <a:pt x="5261096" y="778704"/>
                </a:cubicBezTo>
                <a:cubicBezTo>
                  <a:pt x="5343312" y="860920"/>
                  <a:pt x="5343312" y="994218"/>
                  <a:pt x="5261096" y="1076435"/>
                </a:cubicBezTo>
                <a:lnTo>
                  <a:pt x="2185905" y="4151624"/>
                </a:lnTo>
                <a:cubicBezTo>
                  <a:pt x="2103689" y="4233840"/>
                  <a:pt x="1970391" y="4233840"/>
                  <a:pt x="1888175" y="4151624"/>
                </a:cubicBezTo>
                <a:lnTo>
                  <a:pt x="1888176" y="4151624"/>
                </a:lnTo>
                <a:cubicBezTo>
                  <a:pt x="1805960" y="4069408"/>
                  <a:pt x="1805960" y="3936110"/>
                  <a:pt x="1888176" y="3853894"/>
                </a:cubicBezTo>
                <a:lnTo>
                  <a:pt x="4963366" y="778704"/>
                </a:lnTo>
                <a:cubicBezTo>
                  <a:pt x="5004474" y="737596"/>
                  <a:pt x="5058352" y="717042"/>
                  <a:pt x="5112231" y="717042"/>
                </a:cubicBezTo>
                <a:close/>
                <a:moveTo>
                  <a:pt x="4555993" y="598413"/>
                </a:moveTo>
                <a:cubicBezTo>
                  <a:pt x="4609872" y="598413"/>
                  <a:pt x="4663750" y="618967"/>
                  <a:pt x="4704858" y="660075"/>
                </a:cubicBezTo>
                <a:cubicBezTo>
                  <a:pt x="4787074" y="742291"/>
                  <a:pt x="4787074" y="875589"/>
                  <a:pt x="4704858" y="957805"/>
                </a:cubicBezTo>
                <a:lnTo>
                  <a:pt x="959031" y="4703631"/>
                </a:lnTo>
                <a:cubicBezTo>
                  <a:pt x="876815" y="4785847"/>
                  <a:pt x="743517" y="4785847"/>
                  <a:pt x="661301" y="4703631"/>
                </a:cubicBezTo>
                <a:lnTo>
                  <a:pt x="661302" y="4703631"/>
                </a:lnTo>
                <a:cubicBezTo>
                  <a:pt x="579087" y="4621415"/>
                  <a:pt x="579087" y="4488117"/>
                  <a:pt x="661302" y="4405901"/>
                </a:cubicBezTo>
                <a:lnTo>
                  <a:pt x="4407128" y="660075"/>
                </a:lnTo>
                <a:cubicBezTo>
                  <a:pt x="4448236" y="618967"/>
                  <a:pt x="4502115" y="598413"/>
                  <a:pt x="4555993" y="598413"/>
                </a:cubicBezTo>
                <a:close/>
                <a:moveTo>
                  <a:pt x="3285716" y="530016"/>
                </a:moveTo>
                <a:cubicBezTo>
                  <a:pt x="3339595" y="530015"/>
                  <a:pt x="3393473" y="550569"/>
                  <a:pt x="3434581" y="591677"/>
                </a:cubicBezTo>
                <a:cubicBezTo>
                  <a:pt x="3516797" y="673894"/>
                  <a:pt x="3516797" y="807191"/>
                  <a:pt x="3434581" y="889408"/>
                </a:cubicBezTo>
                <a:lnTo>
                  <a:pt x="359390" y="3964597"/>
                </a:lnTo>
                <a:cubicBezTo>
                  <a:pt x="277175" y="4046813"/>
                  <a:pt x="143876" y="4046813"/>
                  <a:pt x="61661" y="3964597"/>
                </a:cubicBezTo>
                <a:lnTo>
                  <a:pt x="61662" y="3964597"/>
                </a:lnTo>
                <a:cubicBezTo>
                  <a:pt x="-20554" y="3882381"/>
                  <a:pt x="-20554" y="3749083"/>
                  <a:pt x="61662" y="3666867"/>
                </a:cubicBezTo>
                <a:lnTo>
                  <a:pt x="3136851" y="591677"/>
                </a:lnTo>
                <a:cubicBezTo>
                  <a:pt x="3177959" y="550569"/>
                  <a:pt x="3231837" y="530015"/>
                  <a:pt x="3285716" y="530016"/>
                </a:cubicBezTo>
                <a:close/>
                <a:moveTo>
                  <a:pt x="4139534" y="347526"/>
                </a:moveTo>
                <a:cubicBezTo>
                  <a:pt x="4193413" y="347526"/>
                  <a:pt x="4247291" y="368080"/>
                  <a:pt x="4288399" y="409188"/>
                </a:cubicBezTo>
                <a:cubicBezTo>
                  <a:pt x="4370615" y="491405"/>
                  <a:pt x="4370615" y="624702"/>
                  <a:pt x="4288399" y="706919"/>
                </a:cubicBezTo>
                <a:lnTo>
                  <a:pt x="1213208" y="3782108"/>
                </a:lnTo>
                <a:cubicBezTo>
                  <a:pt x="1130992" y="3864324"/>
                  <a:pt x="997694" y="3864324"/>
                  <a:pt x="915478" y="3782108"/>
                </a:cubicBezTo>
                <a:lnTo>
                  <a:pt x="915479" y="3782108"/>
                </a:lnTo>
                <a:cubicBezTo>
                  <a:pt x="833263" y="3699892"/>
                  <a:pt x="833263" y="3566594"/>
                  <a:pt x="915479" y="3484378"/>
                </a:cubicBezTo>
                <a:lnTo>
                  <a:pt x="3990669" y="409188"/>
                </a:lnTo>
                <a:cubicBezTo>
                  <a:pt x="4031777" y="368080"/>
                  <a:pt x="4085655" y="347526"/>
                  <a:pt x="4139534" y="347526"/>
                </a:cubicBezTo>
                <a:close/>
                <a:moveTo>
                  <a:pt x="1664402" y="126303"/>
                </a:moveTo>
                <a:cubicBezTo>
                  <a:pt x="1718280" y="126303"/>
                  <a:pt x="1772159" y="146856"/>
                  <a:pt x="1813267" y="187965"/>
                </a:cubicBezTo>
                <a:cubicBezTo>
                  <a:pt x="1895483" y="270181"/>
                  <a:pt x="1895483" y="403479"/>
                  <a:pt x="1813267" y="485695"/>
                </a:cubicBezTo>
                <a:lnTo>
                  <a:pt x="554549" y="1744412"/>
                </a:lnTo>
                <a:cubicBezTo>
                  <a:pt x="472333" y="1826628"/>
                  <a:pt x="339035" y="1826628"/>
                  <a:pt x="256818" y="1744412"/>
                </a:cubicBezTo>
                <a:lnTo>
                  <a:pt x="256820" y="1744412"/>
                </a:lnTo>
                <a:cubicBezTo>
                  <a:pt x="174605" y="1662196"/>
                  <a:pt x="174605" y="1528898"/>
                  <a:pt x="256820" y="1446682"/>
                </a:cubicBezTo>
                <a:lnTo>
                  <a:pt x="1515537" y="187965"/>
                </a:lnTo>
                <a:cubicBezTo>
                  <a:pt x="1556645" y="146856"/>
                  <a:pt x="1610523" y="126303"/>
                  <a:pt x="1664402" y="126303"/>
                </a:cubicBezTo>
                <a:close/>
                <a:moveTo>
                  <a:pt x="3125460" y="18853"/>
                </a:moveTo>
                <a:cubicBezTo>
                  <a:pt x="3179339" y="18853"/>
                  <a:pt x="3233217" y="39407"/>
                  <a:pt x="3274325" y="80515"/>
                </a:cubicBezTo>
                <a:cubicBezTo>
                  <a:pt x="3356541" y="162731"/>
                  <a:pt x="3356541" y="296029"/>
                  <a:pt x="3274325" y="378245"/>
                </a:cubicBezTo>
                <a:lnTo>
                  <a:pt x="552641" y="3099928"/>
                </a:lnTo>
                <a:cubicBezTo>
                  <a:pt x="470425" y="3182144"/>
                  <a:pt x="337126" y="3182144"/>
                  <a:pt x="254911" y="3099928"/>
                </a:cubicBezTo>
                <a:lnTo>
                  <a:pt x="254912" y="3099928"/>
                </a:lnTo>
                <a:cubicBezTo>
                  <a:pt x="172696" y="3017712"/>
                  <a:pt x="172696" y="2884414"/>
                  <a:pt x="254912" y="2802198"/>
                </a:cubicBezTo>
                <a:lnTo>
                  <a:pt x="2976595" y="80515"/>
                </a:lnTo>
                <a:cubicBezTo>
                  <a:pt x="3017703" y="39407"/>
                  <a:pt x="3071581" y="18853"/>
                  <a:pt x="3125460" y="18853"/>
                </a:cubicBezTo>
                <a:close/>
                <a:moveTo>
                  <a:pt x="2465583" y="0"/>
                </a:moveTo>
                <a:cubicBezTo>
                  <a:pt x="2519461" y="0"/>
                  <a:pt x="2573340" y="20554"/>
                  <a:pt x="2614448" y="61662"/>
                </a:cubicBezTo>
                <a:cubicBezTo>
                  <a:pt x="2696664" y="143878"/>
                  <a:pt x="2696664" y="277176"/>
                  <a:pt x="2614448" y="359392"/>
                </a:cubicBezTo>
                <a:lnTo>
                  <a:pt x="632768" y="2341071"/>
                </a:lnTo>
                <a:cubicBezTo>
                  <a:pt x="550552" y="2423287"/>
                  <a:pt x="417253" y="2423287"/>
                  <a:pt x="335037" y="2341071"/>
                </a:cubicBezTo>
                <a:lnTo>
                  <a:pt x="335039" y="2341071"/>
                </a:lnTo>
                <a:cubicBezTo>
                  <a:pt x="252822" y="2258855"/>
                  <a:pt x="252822" y="2125557"/>
                  <a:pt x="335039" y="2043341"/>
                </a:cubicBezTo>
                <a:lnTo>
                  <a:pt x="2316718" y="61662"/>
                </a:lnTo>
                <a:cubicBezTo>
                  <a:pt x="2357826" y="20554"/>
                  <a:pt x="2411704" y="0"/>
                  <a:pt x="2465583" y="0"/>
                </a:cubicBezTo>
                <a:close/>
              </a:path>
            </a:pathLst>
          </a:custGeom>
          <a:pattFill prst="pct20">
            <a:fgClr>
              <a:schemeClr val="bg1">
                <a:lumMod val="50000"/>
                <a:lumOff val="50000"/>
              </a:schemeClr>
            </a:fgClr>
            <a:bgClr>
              <a:schemeClr val="bg1"/>
            </a:bgClr>
          </a:pattFill>
        </p:spPr>
        <p:txBody>
          <a:bodyPr wrap="square" anchor="ctr">
            <a:noAutofit/>
          </a:bodyPr>
          <a:lstStyle>
            <a:lvl1pPr marL="0" indent="0" algn="ctr">
              <a:buNone/>
              <a:defRPr sz="1600" baseline="0"/>
            </a:lvl1pPr>
          </a:lstStyle>
          <a:p>
            <a:r>
              <a:rPr lang="en-US" dirty="0"/>
              <a:t>Insert Image</a:t>
            </a:r>
          </a:p>
        </p:txBody>
      </p:sp>
    </p:spTree>
    <p:extLst>
      <p:ext uri="{BB962C8B-B14F-4D97-AF65-F5344CB8AC3E}">
        <p14:creationId xmlns:p14="http://schemas.microsoft.com/office/powerpoint/2010/main" val="2901002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ottom image right">
    <p:spTree>
      <p:nvGrpSpPr>
        <p:cNvPr id="1" name=""/>
        <p:cNvGrpSpPr/>
        <p:nvPr/>
      </p:nvGrpSpPr>
      <p:grpSpPr>
        <a:xfrm>
          <a:off x="0" y="0"/>
          <a:ext cx="0" cy="0"/>
          <a:chOff x="0" y="0"/>
          <a:chExt cx="0" cy="0"/>
        </a:xfrm>
      </p:grpSpPr>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6"/>
          <p:cNvSpPr>
            <a:spLocks noGrp="1"/>
          </p:cNvSpPr>
          <p:nvPr>
            <p:ph type="pic" sz="quarter" idx="10"/>
          </p:nvPr>
        </p:nvSpPr>
        <p:spPr>
          <a:xfrm flipH="1">
            <a:off x="5261113" y="0"/>
            <a:ext cx="6930887" cy="6858000"/>
          </a:xfrm>
          <a:prstGeom prst="rtTriangle">
            <a:avLst/>
          </a:prstGeom>
        </p:spPr>
        <p:txBody>
          <a:bodyPr/>
          <a:lstStyle/>
          <a:p>
            <a:endParaRPr lang="id-ID"/>
          </a:p>
        </p:txBody>
      </p:sp>
    </p:spTree>
    <p:extLst>
      <p:ext uri="{BB962C8B-B14F-4D97-AF65-F5344CB8AC3E}">
        <p14:creationId xmlns:p14="http://schemas.microsoft.com/office/powerpoint/2010/main" val="615995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onal placeholder">
    <p:spTree>
      <p:nvGrpSpPr>
        <p:cNvPr id="1" name=""/>
        <p:cNvGrpSpPr/>
        <p:nvPr/>
      </p:nvGrpSpPr>
      <p:grpSpPr>
        <a:xfrm>
          <a:off x="0" y="0"/>
          <a:ext cx="0" cy="0"/>
          <a:chOff x="0" y="0"/>
          <a:chExt cx="0" cy="0"/>
        </a:xfrm>
      </p:grpSpPr>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Picture Placeholder 12"/>
          <p:cNvSpPr>
            <a:spLocks noGrp="1"/>
          </p:cNvSpPr>
          <p:nvPr>
            <p:ph type="pic" sz="quarter" idx="12"/>
          </p:nvPr>
        </p:nvSpPr>
        <p:spPr>
          <a:xfrm>
            <a:off x="1" y="-1"/>
            <a:ext cx="4744278" cy="6858001"/>
          </a:xfrm>
          <a:custGeom>
            <a:avLst/>
            <a:gdLst>
              <a:gd name="connsiteX0" fmla="*/ 0 w 15806056"/>
              <a:gd name="connsiteY0" fmla="*/ 0 h 13716000"/>
              <a:gd name="connsiteX1" fmla="*/ 9050443 w 15806056"/>
              <a:gd name="connsiteY1" fmla="*/ 0 h 13716000"/>
              <a:gd name="connsiteX2" fmla="*/ 15806056 w 15806056"/>
              <a:gd name="connsiteY2" fmla="*/ 13716000 h 13716000"/>
              <a:gd name="connsiteX3" fmla="*/ 0 w 1580605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06056" h="13716000">
                <a:moveTo>
                  <a:pt x="0" y="0"/>
                </a:moveTo>
                <a:lnTo>
                  <a:pt x="9050443" y="0"/>
                </a:lnTo>
                <a:lnTo>
                  <a:pt x="15806056" y="13716000"/>
                </a:lnTo>
                <a:lnTo>
                  <a:pt x="0" y="13716000"/>
                </a:lnTo>
                <a:close/>
              </a:path>
            </a:pathLst>
          </a:custGeom>
        </p:spPr>
        <p:txBody>
          <a:bodyPr wrap="square">
            <a:noAutofit/>
          </a:bodyPr>
          <a:lstStyle>
            <a:lvl1pPr>
              <a:defRPr sz="900"/>
            </a:lvl1pPr>
          </a:lstStyle>
          <a:p>
            <a:endParaRPr lang="en-US"/>
          </a:p>
        </p:txBody>
      </p:sp>
    </p:spTree>
    <p:extLst>
      <p:ext uri="{BB962C8B-B14F-4D97-AF65-F5344CB8AC3E}">
        <p14:creationId xmlns:p14="http://schemas.microsoft.com/office/powerpoint/2010/main" val="3231833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agonal placeholder RIGHT">
    <p:spTree>
      <p:nvGrpSpPr>
        <p:cNvPr id="1" name=""/>
        <p:cNvGrpSpPr/>
        <p:nvPr/>
      </p:nvGrpSpPr>
      <p:grpSpPr>
        <a:xfrm>
          <a:off x="0" y="0"/>
          <a:ext cx="0" cy="0"/>
          <a:chOff x="0" y="0"/>
          <a:chExt cx="0" cy="0"/>
        </a:xfrm>
      </p:grpSpPr>
      <p:sp>
        <p:nvSpPr>
          <p:cNvPr id="15" name="Picture Placeholder 12"/>
          <p:cNvSpPr>
            <a:spLocks noGrp="1"/>
          </p:cNvSpPr>
          <p:nvPr>
            <p:ph type="pic" sz="quarter" idx="12"/>
          </p:nvPr>
        </p:nvSpPr>
        <p:spPr>
          <a:xfrm flipH="1">
            <a:off x="7447722" y="0"/>
            <a:ext cx="4744278" cy="6858000"/>
          </a:xfrm>
          <a:custGeom>
            <a:avLst/>
            <a:gdLst>
              <a:gd name="connsiteX0" fmla="*/ 0 w 15806056"/>
              <a:gd name="connsiteY0" fmla="*/ 0 h 13716000"/>
              <a:gd name="connsiteX1" fmla="*/ 9050443 w 15806056"/>
              <a:gd name="connsiteY1" fmla="*/ 0 h 13716000"/>
              <a:gd name="connsiteX2" fmla="*/ 15806056 w 15806056"/>
              <a:gd name="connsiteY2" fmla="*/ 13716000 h 13716000"/>
              <a:gd name="connsiteX3" fmla="*/ 0 w 1580605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06056" h="13716000">
                <a:moveTo>
                  <a:pt x="0" y="0"/>
                </a:moveTo>
                <a:lnTo>
                  <a:pt x="9050443" y="0"/>
                </a:lnTo>
                <a:lnTo>
                  <a:pt x="15806056" y="13716000"/>
                </a:lnTo>
                <a:lnTo>
                  <a:pt x="0" y="13716000"/>
                </a:lnTo>
                <a:close/>
              </a:path>
            </a:pathLst>
          </a:custGeom>
        </p:spPr>
        <p:txBody>
          <a:bodyPr wrap="square">
            <a:noAutofit/>
          </a:bodyPr>
          <a:lstStyle>
            <a:lvl1pPr>
              <a:defRPr sz="900"/>
            </a:lvl1pPr>
          </a:lstStyle>
          <a:p>
            <a:endParaRPr lang="en-US"/>
          </a:p>
        </p:txBody>
      </p:sp>
    </p:spTree>
    <p:extLst>
      <p:ext uri="{BB962C8B-B14F-4D97-AF65-F5344CB8AC3E}">
        <p14:creationId xmlns:p14="http://schemas.microsoft.com/office/powerpoint/2010/main" val="3594591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halh top">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0" y="1"/>
            <a:ext cx="12192000" cy="3472069"/>
          </a:xfrm>
        </p:spPr>
        <p:txBody>
          <a:bodyPr/>
          <a:lstStyle/>
          <a:p>
            <a:endParaRPr lang="id-ID"/>
          </a:p>
        </p:txBody>
      </p:sp>
    </p:spTree>
    <p:extLst>
      <p:ext uri="{BB962C8B-B14F-4D97-AF65-F5344CB8AC3E}">
        <p14:creationId xmlns:p14="http://schemas.microsoft.com/office/powerpoint/2010/main" val="186384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full">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0" y="1"/>
            <a:ext cx="12192000" cy="6857999"/>
          </a:xfrm>
        </p:spPr>
        <p:txBody>
          <a:bodyPr/>
          <a:lstStyle/>
          <a:p>
            <a:endParaRPr lang="id-ID"/>
          </a:p>
        </p:txBody>
      </p:sp>
    </p:spTree>
    <p:extLst>
      <p:ext uri="{BB962C8B-B14F-4D97-AF65-F5344CB8AC3E}">
        <p14:creationId xmlns:p14="http://schemas.microsoft.com/office/powerpoint/2010/main" val="1176053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mage left side">
    <p:spTree>
      <p:nvGrpSpPr>
        <p:cNvPr id="1" name=""/>
        <p:cNvGrpSpPr/>
        <p:nvPr/>
      </p:nvGrpSpPr>
      <p:grpSpPr>
        <a:xfrm>
          <a:off x="0" y="0"/>
          <a:ext cx="0" cy="0"/>
          <a:chOff x="0" y="0"/>
          <a:chExt cx="0" cy="0"/>
        </a:xfrm>
      </p:grpSpPr>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Picture Placeholder 4"/>
          <p:cNvSpPr>
            <a:spLocks noGrp="1"/>
          </p:cNvSpPr>
          <p:nvPr>
            <p:ph type="pic" sz="quarter" idx="10"/>
          </p:nvPr>
        </p:nvSpPr>
        <p:spPr>
          <a:xfrm>
            <a:off x="0" y="1"/>
            <a:ext cx="4505739" cy="6857999"/>
          </a:xfrm>
        </p:spPr>
        <p:txBody>
          <a:bodyPr/>
          <a:lstStyle/>
          <a:p>
            <a:endParaRPr lang="id-ID"/>
          </a:p>
        </p:txBody>
      </p:sp>
      <p:sp>
        <p:nvSpPr>
          <p:cNvPr id="16" name="TextBox 15"/>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19" name="Oval 18"/>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4377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ormal Center">
    <p:spTree>
      <p:nvGrpSpPr>
        <p:cNvPr id="1" name=""/>
        <p:cNvGrpSpPr/>
        <p:nvPr/>
      </p:nvGrpSpPr>
      <p:grpSpPr>
        <a:xfrm>
          <a:off x="0" y="0"/>
          <a:ext cx="0" cy="0"/>
          <a:chOff x="0" y="0"/>
          <a:chExt cx="0" cy="0"/>
        </a:xfrm>
      </p:grpSpPr>
      <p:sp>
        <p:nvSpPr>
          <p:cNvPr id="15" name="TextBox 14"/>
          <p:cNvSpPr txBox="1"/>
          <p:nvPr userDrawn="1"/>
        </p:nvSpPr>
        <p:spPr>
          <a:xfrm>
            <a:off x="11171585" y="641440"/>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16" name="Oval 15"/>
          <p:cNvSpPr/>
          <p:nvPr userDrawn="1"/>
        </p:nvSpPr>
        <p:spPr>
          <a:xfrm>
            <a:off x="11280263" y="584356"/>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96886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image center side">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3432313" y="1"/>
            <a:ext cx="2133600" cy="6857999"/>
          </a:xfrm>
        </p:spPr>
        <p:txBody>
          <a:bodyPr/>
          <a:lstStyle/>
          <a:p>
            <a:endParaRPr lang="id-ID"/>
          </a:p>
        </p:txBody>
      </p:sp>
      <p:sp>
        <p:nvSpPr>
          <p:cNvPr id="16" name="TextBox 15"/>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19" name="Oval 18"/>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38808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image center side 2">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7566991" y="1"/>
            <a:ext cx="2133600" cy="6857999"/>
          </a:xfrm>
        </p:spPr>
        <p:txBody>
          <a:bodyPr/>
          <a:lstStyle/>
          <a:p>
            <a:endParaRPr lang="id-ID"/>
          </a:p>
        </p:txBody>
      </p:sp>
    </p:spTree>
    <p:extLst>
      <p:ext uri="{BB962C8B-B14F-4D97-AF65-F5344CB8AC3E}">
        <p14:creationId xmlns:p14="http://schemas.microsoft.com/office/powerpoint/2010/main" val="2740642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image small side left">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0" y="0"/>
            <a:ext cx="2875722" cy="6857999"/>
          </a:xfrm>
        </p:spPr>
        <p:txBody>
          <a:bodyPr/>
          <a:lstStyle/>
          <a:p>
            <a:endParaRPr lang="id-ID"/>
          </a:p>
        </p:txBody>
      </p:sp>
      <p:sp>
        <p:nvSpPr>
          <p:cNvPr id="16" name="TextBox 15"/>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19" name="Oval 18"/>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415931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image small 2 side ">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0" y="0"/>
            <a:ext cx="3299791" cy="6857999"/>
          </a:xfrm>
        </p:spPr>
        <p:txBody>
          <a:bodyPr/>
          <a:lstStyle/>
          <a:p>
            <a:endParaRPr lang="id-ID"/>
          </a:p>
        </p:txBody>
      </p:sp>
      <p:sp>
        <p:nvSpPr>
          <p:cNvPr id="19" name="Picture Placeholder 4"/>
          <p:cNvSpPr>
            <a:spLocks noGrp="1"/>
          </p:cNvSpPr>
          <p:nvPr>
            <p:ph type="pic" sz="quarter" idx="11"/>
          </p:nvPr>
        </p:nvSpPr>
        <p:spPr>
          <a:xfrm>
            <a:off x="9051234" y="1"/>
            <a:ext cx="3140765" cy="6857999"/>
          </a:xfrm>
        </p:spPr>
        <p:txBody>
          <a:bodyPr/>
          <a:lstStyle/>
          <a:p>
            <a:endParaRPr lang="id-ID"/>
          </a:p>
        </p:txBody>
      </p:sp>
    </p:spTree>
    <p:extLst>
      <p:ext uri="{BB962C8B-B14F-4D97-AF65-F5344CB8AC3E}">
        <p14:creationId xmlns:p14="http://schemas.microsoft.com/office/powerpoint/2010/main" val="3832445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image small side right">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9316278" y="1"/>
            <a:ext cx="2875722" cy="6857999"/>
          </a:xfrm>
        </p:spPr>
        <p:txBody>
          <a:bodyPr/>
          <a:lstStyle/>
          <a:p>
            <a:endParaRPr lang="id-ID"/>
          </a:p>
        </p:txBody>
      </p:sp>
    </p:spTree>
    <p:extLst>
      <p:ext uri="{BB962C8B-B14F-4D97-AF65-F5344CB8AC3E}">
        <p14:creationId xmlns:p14="http://schemas.microsoft.com/office/powerpoint/2010/main" val="222054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left side">
    <p:spTree>
      <p:nvGrpSpPr>
        <p:cNvPr id="1" name=""/>
        <p:cNvGrpSpPr/>
        <p:nvPr/>
      </p:nvGrpSpPr>
      <p:grpSpPr>
        <a:xfrm>
          <a:off x="0" y="0"/>
          <a:ext cx="0" cy="0"/>
          <a:chOff x="0" y="0"/>
          <a:chExt cx="0" cy="0"/>
        </a:xfrm>
      </p:grpSpPr>
      <p:sp>
        <p:nvSpPr>
          <p:cNvPr id="16" name="Picture Placeholder 6"/>
          <p:cNvSpPr>
            <a:spLocks noGrp="1"/>
          </p:cNvSpPr>
          <p:nvPr>
            <p:ph type="pic" sz="quarter" idx="10"/>
          </p:nvPr>
        </p:nvSpPr>
        <p:spPr>
          <a:xfrm>
            <a:off x="698409" y="848138"/>
            <a:ext cx="3180522" cy="5121965"/>
          </a:xfrm>
          <a:prstGeom prst="foldedCorner">
            <a:avLst/>
          </a:prstGeom>
        </p:spPr>
        <p:txBody>
          <a:bodyPr/>
          <a:lstStyle/>
          <a:p>
            <a:endParaRPr lang="id-ID"/>
          </a:p>
        </p:txBody>
      </p:sp>
      <p:sp>
        <p:nvSpPr>
          <p:cNvPr id="15" name="TextBox 14"/>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19" name="Oval 18"/>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504979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image right side">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7686261" y="1"/>
            <a:ext cx="4505739" cy="6857999"/>
          </a:xfrm>
        </p:spPr>
        <p:txBody>
          <a:bodyPr/>
          <a:lstStyle/>
          <a:p>
            <a:endParaRPr lang="id-ID"/>
          </a:p>
        </p:txBody>
      </p:sp>
    </p:spTree>
    <p:extLst>
      <p:ext uri="{BB962C8B-B14F-4D97-AF65-F5344CB8AC3E}">
        <p14:creationId xmlns:p14="http://schemas.microsoft.com/office/powerpoint/2010/main" val="523502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B45E19-E201-2906-0095-5979023C5F4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9A2383D-4397-123E-5EF8-57B4919AEE34}"/>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464B64D0-4D24-6DBB-B9E1-6DD823A6B2A2}"/>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A4511CB5-5464-F500-6A7D-5D38C613729E}"/>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3172262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B493D4-3B65-6B16-18D3-6ABBF8DDE15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CE3EFA-560C-DF0D-E09B-5527071AFAD9}"/>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E39401FA-3563-E385-2AFF-5BC061475F35}"/>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4946B888-5BCC-D14C-1EDC-4ABBD569A831}"/>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1347119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6F4311-92A5-CEFB-7A4A-9CD1BAE9C6B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C3EC121-5443-366E-2F00-B954A33BF69C}"/>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2AC89975-5F3D-E4C6-43E8-D11E3F5B3748}"/>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BC5EE03F-F428-6827-AB5D-533CC5A45202}"/>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382301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Normal Center - 3 image">
    <p:spTree>
      <p:nvGrpSpPr>
        <p:cNvPr id="1" name=""/>
        <p:cNvGrpSpPr/>
        <p:nvPr/>
      </p:nvGrpSpPr>
      <p:grpSpPr>
        <a:xfrm>
          <a:off x="0" y="0"/>
          <a:ext cx="0" cy="0"/>
          <a:chOff x="0" y="0"/>
          <a:chExt cx="0" cy="0"/>
        </a:xfrm>
      </p:grpSpPr>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Picture Placeholder 3"/>
          <p:cNvSpPr>
            <a:spLocks noGrp="1" noChangeAspect="1"/>
          </p:cNvSpPr>
          <p:nvPr>
            <p:ph type="pic" sz="quarter" idx="11"/>
          </p:nvPr>
        </p:nvSpPr>
        <p:spPr>
          <a:xfrm>
            <a:off x="1915537" y="2300786"/>
            <a:ext cx="2160000" cy="2160000"/>
          </a:xfrm>
          <a:prstGeom prst="rect">
            <a:avLst/>
          </a:prstGeom>
        </p:spPr>
        <p:txBody>
          <a:bodyPr lIns="182880" tIns="91440" rIns="182880" bIns="91440"/>
          <a:lstStyle>
            <a:lvl1pPr marL="0" indent="0">
              <a:buFontTx/>
              <a:buNone/>
              <a:defRPr/>
            </a:lvl1pPr>
          </a:lstStyle>
          <a:p>
            <a:endParaRPr lang="en-US"/>
          </a:p>
        </p:txBody>
      </p:sp>
      <p:sp>
        <p:nvSpPr>
          <p:cNvPr id="16" name="Picture Placeholder 3"/>
          <p:cNvSpPr>
            <a:spLocks noGrp="1" noChangeAspect="1"/>
          </p:cNvSpPr>
          <p:nvPr>
            <p:ph type="pic" sz="quarter" idx="12"/>
          </p:nvPr>
        </p:nvSpPr>
        <p:spPr>
          <a:xfrm>
            <a:off x="4718372" y="2300786"/>
            <a:ext cx="2160000" cy="2160000"/>
          </a:xfrm>
          <a:prstGeom prst="rect">
            <a:avLst/>
          </a:prstGeom>
        </p:spPr>
        <p:txBody>
          <a:bodyPr lIns="182880" tIns="91440" rIns="182880" bIns="91440"/>
          <a:lstStyle>
            <a:lvl1pPr marL="0" indent="0">
              <a:buFontTx/>
              <a:buNone/>
              <a:defRPr/>
            </a:lvl1pPr>
          </a:lstStyle>
          <a:p>
            <a:endParaRPr lang="en-US"/>
          </a:p>
        </p:txBody>
      </p:sp>
      <p:sp>
        <p:nvSpPr>
          <p:cNvPr id="19" name="Picture Placeholder 3"/>
          <p:cNvSpPr>
            <a:spLocks noGrp="1" noChangeAspect="1"/>
          </p:cNvSpPr>
          <p:nvPr>
            <p:ph type="pic" sz="quarter" idx="13"/>
          </p:nvPr>
        </p:nvSpPr>
        <p:spPr>
          <a:xfrm>
            <a:off x="7521207" y="2300786"/>
            <a:ext cx="2160000" cy="2160000"/>
          </a:xfrm>
          <a:prstGeom prst="rect">
            <a:avLst/>
          </a:prstGeom>
        </p:spPr>
        <p:txBody>
          <a:bodyPr lIns="182880" tIns="91440" rIns="182880" bIns="91440"/>
          <a:lstStyle>
            <a:lvl1pPr marL="0" indent="0">
              <a:buFontTx/>
              <a:buNone/>
              <a:defRPr/>
            </a:lvl1pPr>
          </a:lstStyle>
          <a:p>
            <a:endParaRPr lang="en-US"/>
          </a:p>
        </p:txBody>
      </p:sp>
      <p:sp>
        <p:nvSpPr>
          <p:cNvPr id="20" name="TextBox 19"/>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21" name="Oval 20"/>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4435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CB9E16-B52D-F293-29A7-1298CC3C060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6857A34-A1DB-1C26-960B-A15DC5E70747}"/>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1E263AA6-29C0-1E8A-8EC1-E81365250C82}"/>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D368742E-E586-2D2C-AB6C-D009D27FDF00}"/>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3515664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9E94A8-A534-0692-A7F5-0E8E30FC399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B60F2F9-8C43-96C9-834E-6CC6262F17B6}"/>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A79DEE2D-C9ED-0C91-C085-15944045E069}"/>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07920C96-6FF1-5E4D-68C7-3BD0AB017FF6}"/>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3273393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B04C12-3F6D-DC9B-B213-262C94B08FE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896068-C780-690D-B812-99AED996DD67}"/>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EC76E13E-6D3B-4A53-DA7B-21ABE200D584}"/>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51FF5A3B-2FFF-FEB6-D126-E45EAC0F522D}"/>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1286122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9AD0F4-1AA9-98AE-6F2E-3A78FCF9782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85E927B-69B1-3701-7D73-51C05539FD41}"/>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A7A3E98C-58AC-BF0F-C9A5-6E9BFC79F9E4}"/>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FF73F1E2-90E5-BAB6-15C9-ADE02C6420FC}"/>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6157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230102-4585-DD37-A733-CBAAD37BFA9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DE8FD0E-8AC1-D192-34E8-C01C42EAF969}"/>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2869B9AF-DBB1-4C34-4D20-BBDC646EADA5}"/>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A130AF20-F1C2-8DF5-0B25-B6360CC9209D}"/>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19560197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A42BD4-EA50-A1A9-4EA4-8DB09FEAF43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8DF980C-1640-744D-7826-B0C50411266F}"/>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83E89451-2AA6-5815-9FFA-C98433447837}"/>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3737BDC2-9FEA-D676-F03B-1713BB9DF863}"/>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1667886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49E022-04FC-1165-4348-3837C5E18FB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1A7E828-814A-96C9-61D6-F4C71412F8EE}"/>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D1764DF9-8D1D-50A3-D0B0-7138773AD54D}"/>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D12E642C-33A0-F5BA-75BD-0090A0B3FE20}"/>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1031313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C8D7D2-EB9A-6C32-EC96-2D0B362E780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DC40E8-3979-49EF-B055-3209388D5119}"/>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E41BA757-B2A2-E388-E355-B0D9A321ACB0}"/>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3C2D46F7-E7CB-EF37-F211-AEEC08C0B1E4}"/>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2855635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1AD6C0-4DE1-0191-1EBC-9D4A13B8433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EEC887E-2C56-3B74-42E0-EC8869EF828C}"/>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26716B00-760C-3BC6-1CED-B80CC47CFB66}"/>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5C6F7EA4-9A93-7927-762F-179AB5714E1C}"/>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39617620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B6552A-006D-5C40-5C36-2876AA53A40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32A2AA7-4426-D6C6-B41E-D4BCFB976E08}"/>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0558F301-40BB-A834-0CC4-6FA083A7FF77}"/>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01970C0E-02E2-D08D-2028-5823D8F9EC76}"/>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161904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Normal Center - 3 image full">
    <p:spTree>
      <p:nvGrpSpPr>
        <p:cNvPr id="1" name=""/>
        <p:cNvGrpSpPr/>
        <p:nvPr/>
      </p:nvGrpSpPr>
      <p:grpSpPr>
        <a:xfrm>
          <a:off x="0" y="0"/>
          <a:ext cx="0" cy="0"/>
          <a:chOff x="0" y="0"/>
          <a:chExt cx="0" cy="0"/>
        </a:xfrm>
      </p:grpSpPr>
      <p:sp>
        <p:nvSpPr>
          <p:cNvPr id="20" name="Picture Placeholder 3"/>
          <p:cNvSpPr>
            <a:spLocks noGrp="1"/>
          </p:cNvSpPr>
          <p:nvPr>
            <p:ph type="pic" sz="quarter" idx="23"/>
          </p:nvPr>
        </p:nvSpPr>
        <p:spPr>
          <a:xfrm>
            <a:off x="874644"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21" name="Picture Placeholder 3"/>
          <p:cNvSpPr>
            <a:spLocks noGrp="1"/>
          </p:cNvSpPr>
          <p:nvPr>
            <p:ph type="pic" sz="quarter" idx="24"/>
          </p:nvPr>
        </p:nvSpPr>
        <p:spPr>
          <a:xfrm>
            <a:off x="4392036"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22" name="Picture Placeholder 3"/>
          <p:cNvSpPr>
            <a:spLocks noGrp="1"/>
          </p:cNvSpPr>
          <p:nvPr>
            <p:ph type="pic" sz="quarter" idx="25"/>
          </p:nvPr>
        </p:nvSpPr>
        <p:spPr>
          <a:xfrm>
            <a:off x="7909428"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9" name="TextBox 18"/>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23" name="Oval 22"/>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948157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C4DEDA-E13E-0103-AD48-9329A6E75FD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E128157-41B9-D74F-C947-D3285D996D93}"/>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45B3EDFF-D64D-A4C8-7A34-9D471985A2CA}"/>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1ACD7A58-E3CB-CC4F-2564-7AFCEAA88D3A}"/>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1799505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D24034-BE8C-EF88-05E1-6FE70E38A31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46846D2-C6A5-CA53-D414-94F4A7F54954}"/>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0D7CD68D-3345-F6CA-48DB-13EC637BBD0C}"/>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6596EAA4-B97E-67C6-84BA-5649F1192199}"/>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18501104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12D4F1-8E79-4AF0-22B1-45487916CC7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C3C2C97-9F4A-395B-55DD-785EC290B919}"/>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11B6E2FC-7C62-053B-A875-FD40579410FC}"/>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F2C5FEFD-CB05-CB5A-B25C-61E61DD47C49}"/>
              </a:ext>
            </a:extLst>
          </p:cNvPr>
          <p:cNvSpPr>
            <a:spLocks noGrp="1"/>
          </p:cNvSpPr>
          <p:nvPr>
            <p:ph type="sldNum" sz="quarter" idx="12"/>
          </p:nvPr>
        </p:nvSpPr>
        <p:spPr/>
        <p:txBody>
          <a:bodyPr/>
          <a:lstStyle/>
          <a:p>
            <a:fld id="{41E43B4A-7628-478F-BD81-93B0BA7BE246}" type="slidenum">
              <a:rPr lang="id-ID" smtClean="0"/>
              <a:t>‹#›</a:t>
            </a:fld>
            <a:endParaRPr lang="id-ID"/>
          </a:p>
        </p:txBody>
      </p:sp>
      <p:sp>
        <p:nvSpPr>
          <p:cNvPr id="7" name="TextBox 3">
            <a:extLst>
              <a:ext uri="{FF2B5EF4-FFF2-40B4-BE49-F238E27FC236}">
                <a16:creationId xmlns:a16="http://schemas.microsoft.com/office/drawing/2014/main" id="{CDE1D30D-D797-E3B4-228E-47DA7F07A914}"/>
              </a:ext>
            </a:extLst>
          </p:cNvPr>
          <p:cNvSpPr txBox="1"/>
          <p:nvPr userDrawn="1"/>
        </p:nvSpPr>
        <p:spPr>
          <a:xfrm>
            <a:off x="1939770" y="6297135"/>
            <a:ext cx="54006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736526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CC36D9-C02D-7D3D-A481-EAD5549A600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3F8608D-32C4-3C6F-8842-44EA8F7CEFFC}"/>
              </a:ext>
            </a:extLst>
          </p:cNvPr>
          <p:cNvSpPr>
            <a:spLocks noGrp="1"/>
          </p:cNvSpPr>
          <p:nvPr>
            <p:ph type="dt" sz="half" idx="10"/>
          </p:nvPr>
        </p:nvSpPr>
        <p:spPr/>
        <p:txBody>
          <a:bodyPr/>
          <a:lstStyle/>
          <a:p>
            <a:fld id="{3BB34C31-475E-4A2F-A9AA-BA95AC06B52C}" type="datetimeFigureOut">
              <a:rPr lang="id-ID" smtClean="0"/>
              <a:t>10/04/2023</a:t>
            </a:fld>
            <a:endParaRPr lang="id-ID"/>
          </a:p>
        </p:txBody>
      </p:sp>
      <p:sp>
        <p:nvSpPr>
          <p:cNvPr id="4" name="页脚占位符 3">
            <a:extLst>
              <a:ext uri="{FF2B5EF4-FFF2-40B4-BE49-F238E27FC236}">
                <a16:creationId xmlns:a16="http://schemas.microsoft.com/office/drawing/2014/main" id="{791C9CF7-FA5F-86D3-289C-9DB4FFCE8201}"/>
              </a:ext>
            </a:extLst>
          </p:cNvPr>
          <p:cNvSpPr>
            <a:spLocks noGrp="1"/>
          </p:cNvSpPr>
          <p:nvPr>
            <p:ph type="ftr" sz="quarter" idx="11"/>
          </p:nvPr>
        </p:nvSpPr>
        <p:spPr/>
        <p:txBody>
          <a:bodyPr/>
          <a:lstStyle/>
          <a:p>
            <a:endParaRPr lang="id-ID"/>
          </a:p>
        </p:txBody>
      </p:sp>
      <p:sp>
        <p:nvSpPr>
          <p:cNvPr id="5" name="灯片编号占位符 4">
            <a:extLst>
              <a:ext uri="{FF2B5EF4-FFF2-40B4-BE49-F238E27FC236}">
                <a16:creationId xmlns:a16="http://schemas.microsoft.com/office/drawing/2014/main" id="{2808F813-CA87-F240-EAC3-887523FA97B1}"/>
              </a:ext>
            </a:extLst>
          </p:cNvPr>
          <p:cNvSpPr>
            <a:spLocks noGrp="1"/>
          </p:cNvSpPr>
          <p:nvPr>
            <p:ph type="sldNum" sz="quarter" idx="12"/>
          </p:nvPr>
        </p:nvSpPr>
        <p:spPr/>
        <p:txBody>
          <a:bodyPr/>
          <a:lstStyle/>
          <a:p>
            <a:fld id="{41E43B4A-7628-478F-BD81-93B0BA7BE246}" type="slidenum">
              <a:rPr lang="id-ID" smtClean="0"/>
              <a:t>‹#›</a:t>
            </a:fld>
            <a:endParaRPr lang="id-ID"/>
          </a:p>
        </p:txBody>
      </p:sp>
    </p:spTree>
    <p:extLst>
      <p:ext uri="{BB962C8B-B14F-4D97-AF65-F5344CB8AC3E}">
        <p14:creationId xmlns:p14="http://schemas.microsoft.com/office/powerpoint/2010/main" val="17479543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2023/4/10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0350615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2023/4/10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731152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0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Normal Center - half full">
    <p:spTree>
      <p:nvGrpSpPr>
        <p:cNvPr id="1" name=""/>
        <p:cNvGrpSpPr/>
        <p:nvPr/>
      </p:nvGrpSpPr>
      <p:grpSpPr>
        <a:xfrm>
          <a:off x="0" y="0"/>
          <a:ext cx="0" cy="0"/>
          <a:chOff x="0" y="0"/>
          <a:chExt cx="0" cy="0"/>
        </a:xfrm>
      </p:grpSpPr>
      <p:sp>
        <p:nvSpPr>
          <p:cNvPr id="20" name="Picture Placeholder 3"/>
          <p:cNvSpPr>
            <a:spLocks noGrp="1"/>
          </p:cNvSpPr>
          <p:nvPr>
            <p:ph type="pic" sz="quarter" idx="23"/>
          </p:nvPr>
        </p:nvSpPr>
        <p:spPr>
          <a:xfrm>
            <a:off x="0" y="2517912"/>
            <a:ext cx="12192000" cy="2888975"/>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TextBox 14"/>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16" name="Oval 15"/>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50639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Normal Center - circle image">
    <p:spTree>
      <p:nvGrpSpPr>
        <p:cNvPr id="1" name=""/>
        <p:cNvGrpSpPr/>
        <p:nvPr/>
      </p:nvGrpSpPr>
      <p:grpSpPr>
        <a:xfrm>
          <a:off x="0" y="0"/>
          <a:ext cx="0" cy="0"/>
          <a:chOff x="0" y="0"/>
          <a:chExt cx="0" cy="0"/>
        </a:xfrm>
      </p:grpSpPr>
      <p:sp>
        <p:nvSpPr>
          <p:cNvPr id="18" name="TextBox 17"/>
          <p:cNvSpPr txBox="1"/>
          <p:nvPr userDrawn="1"/>
        </p:nvSpPr>
        <p:spPr>
          <a:xfrm>
            <a:off x="11297481" y="489759"/>
            <a:ext cx="649356" cy="307777"/>
          </a:xfrm>
          <a:prstGeom prst="rect">
            <a:avLst/>
          </a:prstGeom>
          <a:noFill/>
        </p:spPr>
        <p:txBody>
          <a:bodyPr wrap="square" rtlCol="0">
            <a:spAutoFit/>
          </a:bodyPr>
          <a:lstStyle/>
          <a:p>
            <a:pPr algn="ctr"/>
            <a:fld id="{49B9A1CC-CF23-404A-A754-6B4803B2A082}" type="slidenum">
              <a:rPr lang="id-ID" sz="1400" smtClean="0">
                <a:solidFill>
                  <a:schemeClr val="bg2">
                    <a:lumMod val="65000"/>
                  </a:schemeClr>
                </a:solidFill>
              </a:rPr>
              <a:t>‹#›</a:t>
            </a:fld>
            <a:endParaRPr lang="id-ID" sz="1400">
              <a:solidFill>
                <a:schemeClr val="bg2">
                  <a:lumMod val="65000"/>
                </a:schemeClr>
              </a:solidFill>
            </a:endParaRPr>
          </a:p>
        </p:txBody>
      </p:sp>
      <p:sp>
        <p:nvSpPr>
          <p:cNvPr id="3" name="Oval 2"/>
          <p:cNvSpPr/>
          <p:nvPr userDrawn="1"/>
        </p:nvSpPr>
        <p:spPr>
          <a:xfrm>
            <a:off x="11406159" y="432675"/>
            <a:ext cx="432000" cy="4320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Picture Placeholder 3"/>
          <p:cNvSpPr>
            <a:spLocks noGrp="1" noChangeAspect="1"/>
          </p:cNvSpPr>
          <p:nvPr>
            <p:ph type="pic" sz="quarter" idx="11"/>
          </p:nvPr>
        </p:nvSpPr>
        <p:spPr>
          <a:xfrm>
            <a:off x="829850" y="2054087"/>
            <a:ext cx="2160000" cy="2160000"/>
          </a:xfrm>
          <a:prstGeom prst="ellipse">
            <a:avLst/>
          </a:prstGeom>
        </p:spPr>
        <p:txBody>
          <a:bodyPr lIns="182880" tIns="91440" rIns="182880" bIns="91440"/>
          <a:lstStyle>
            <a:lvl1pPr marL="0" indent="0">
              <a:buFontTx/>
              <a:buNone/>
              <a:defRPr/>
            </a:lvl1pPr>
          </a:lstStyle>
          <a:p>
            <a:endParaRPr lang="en-US"/>
          </a:p>
        </p:txBody>
      </p:sp>
      <p:sp>
        <p:nvSpPr>
          <p:cNvPr id="23" name="Picture Placeholder 3"/>
          <p:cNvSpPr>
            <a:spLocks noGrp="1" noChangeAspect="1"/>
          </p:cNvSpPr>
          <p:nvPr>
            <p:ph type="pic" sz="quarter" idx="12"/>
          </p:nvPr>
        </p:nvSpPr>
        <p:spPr>
          <a:xfrm>
            <a:off x="3632685" y="2054087"/>
            <a:ext cx="2160000" cy="2160000"/>
          </a:xfrm>
          <a:prstGeom prst="ellipse">
            <a:avLst/>
          </a:prstGeom>
        </p:spPr>
        <p:txBody>
          <a:bodyPr lIns="182880" tIns="91440" rIns="182880" bIns="91440"/>
          <a:lstStyle>
            <a:lvl1pPr marL="0" indent="0">
              <a:buFontTx/>
              <a:buNone/>
              <a:defRPr/>
            </a:lvl1pPr>
          </a:lstStyle>
          <a:p>
            <a:endParaRPr lang="en-US"/>
          </a:p>
        </p:txBody>
      </p:sp>
      <p:sp>
        <p:nvSpPr>
          <p:cNvPr id="24" name="Picture Placeholder 3"/>
          <p:cNvSpPr>
            <a:spLocks noGrp="1" noChangeAspect="1"/>
          </p:cNvSpPr>
          <p:nvPr>
            <p:ph type="pic" sz="quarter" idx="13"/>
          </p:nvPr>
        </p:nvSpPr>
        <p:spPr>
          <a:xfrm>
            <a:off x="6435520" y="2054087"/>
            <a:ext cx="2160000" cy="2160000"/>
          </a:xfrm>
          <a:prstGeom prst="ellipse">
            <a:avLst/>
          </a:prstGeom>
        </p:spPr>
        <p:txBody>
          <a:bodyPr lIns="182880" tIns="91440" rIns="182880" bIns="91440"/>
          <a:lstStyle>
            <a:lvl1pPr marL="0" indent="0">
              <a:buFontTx/>
              <a:buNone/>
              <a:defRPr/>
            </a:lvl1pPr>
          </a:lstStyle>
          <a:p>
            <a:endParaRPr lang="en-US"/>
          </a:p>
        </p:txBody>
      </p:sp>
      <p:sp>
        <p:nvSpPr>
          <p:cNvPr id="25" name="Picture Placeholder 3"/>
          <p:cNvSpPr>
            <a:spLocks noGrp="1" noChangeAspect="1"/>
          </p:cNvSpPr>
          <p:nvPr>
            <p:ph type="pic" sz="quarter" idx="14"/>
          </p:nvPr>
        </p:nvSpPr>
        <p:spPr>
          <a:xfrm>
            <a:off x="9238355" y="2054087"/>
            <a:ext cx="2160000" cy="2160000"/>
          </a:xfrm>
          <a:prstGeom prst="ellipse">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1864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Normal Center - half full">
    <p:spTree>
      <p:nvGrpSpPr>
        <p:cNvPr id="1" name=""/>
        <p:cNvGrpSpPr/>
        <p:nvPr/>
      </p:nvGrpSpPr>
      <p:grpSpPr>
        <a:xfrm>
          <a:off x="0" y="0"/>
          <a:ext cx="0" cy="0"/>
          <a:chOff x="0" y="0"/>
          <a:chExt cx="0" cy="0"/>
        </a:xfrm>
      </p:grpSpPr>
      <p:sp>
        <p:nvSpPr>
          <p:cNvPr id="15" name="TextBox 14"/>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16" name="Oval 15"/>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icture Placeholder 2"/>
          <p:cNvSpPr>
            <a:spLocks noGrp="1"/>
          </p:cNvSpPr>
          <p:nvPr>
            <p:ph type="pic" sz="quarter" idx="14"/>
          </p:nvPr>
        </p:nvSpPr>
        <p:spPr>
          <a:xfrm>
            <a:off x="857261" y="2445784"/>
            <a:ext cx="3379794" cy="1910792"/>
          </a:xfrm>
        </p:spPr>
        <p:txBody>
          <a:bodyPr>
            <a:normAutofit/>
          </a:bodyPr>
          <a:lstStyle>
            <a:lvl1pPr>
              <a:defRPr sz="1050"/>
            </a:lvl1pPr>
          </a:lstStyle>
          <a:p>
            <a:endParaRPr lang="en-US"/>
          </a:p>
        </p:txBody>
      </p:sp>
      <p:sp>
        <p:nvSpPr>
          <p:cNvPr id="12" name="Picture Placeholder 2"/>
          <p:cNvSpPr>
            <a:spLocks noGrp="1"/>
          </p:cNvSpPr>
          <p:nvPr>
            <p:ph type="pic" sz="quarter" idx="15"/>
          </p:nvPr>
        </p:nvSpPr>
        <p:spPr>
          <a:xfrm>
            <a:off x="857261" y="4548066"/>
            <a:ext cx="3379794" cy="1910792"/>
          </a:xfrm>
        </p:spPr>
        <p:txBody>
          <a:bodyPr>
            <a:normAutofit/>
          </a:bodyPr>
          <a:lstStyle>
            <a:lvl1pPr>
              <a:defRPr sz="1050"/>
            </a:lvl1pPr>
          </a:lstStyle>
          <a:p>
            <a:endParaRPr lang="en-US"/>
          </a:p>
        </p:txBody>
      </p:sp>
      <p:sp>
        <p:nvSpPr>
          <p:cNvPr id="13" name="Picture Placeholder 2"/>
          <p:cNvSpPr>
            <a:spLocks noGrp="1"/>
          </p:cNvSpPr>
          <p:nvPr>
            <p:ph type="pic" sz="quarter" idx="16"/>
          </p:nvPr>
        </p:nvSpPr>
        <p:spPr>
          <a:xfrm>
            <a:off x="4462006" y="2445784"/>
            <a:ext cx="3379794" cy="1910792"/>
          </a:xfrm>
        </p:spPr>
        <p:txBody>
          <a:bodyPr>
            <a:normAutofit/>
          </a:bodyPr>
          <a:lstStyle>
            <a:lvl1pPr>
              <a:defRPr sz="1050"/>
            </a:lvl1pPr>
          </a:lstStyle>
          <a:p>
            <a:endParaRPr lang="en-US"/>
          </a:p>
        </p:txBody>
      </p:sp>
      <p:sp>
        <p:nvSpPr>
          <p:cNvPr id="14" name="Picture Placeholder 2"/>
          <p:cNvSpPr>
            <a:spLocks noGrp="1"/>
          </p:cNvSpPr>
          <p:nvPr>
            <p:ph type="pic" sz="quarter" idx="17"/>
          </p:nvPr>
        </p:nvSpPr>
        <p:spPr>
          <a:xfrm>
            <a:off x="4462006" y="4548066"/>
            <a:ext cx="3379794" cy="1910792"/>
          </a:xfrm>
        </p:spPr>
        <p:txBody>
          <a:bodyPr>
            <a:normAutofit/>
          </a:bodyPr>
          <a:lstStyle>
            <a:lvl1pPr>
              <a:defRPr sz="1050"/>
            </a:lvl1pPr>
          </a:lstStyle>
          <a:p>
            <a:endParaRPr lang="en-US"/>
          </a:p>
        </p:txBody>
      </p:sp>
      <p:sp>
        <p:nvSpPr>
          <p:cNvPr id="17" name="Picture Placeholder 2"/>
          <p:cNvSpPr>
            <a:spLocks noGrp="1"/>
          </p:cNvSpPr>
          <p:nvPr>
            <p:ph type="pic" sz="quarter" idx="18"/>
          </p:nvPr>
        </p:nvSpPr>
        <p:spPr>
          <a:xfrm>
            <a:off x="8066752" y="2445784"/>
            <a:ext cx="3379794" cy="1910792"/>
          </a:xfrm>
        </p:spPr>
        <p:txBody>
          <a:bodyPr>
            <a:normAutofit/>
          </a:bodyPr>
          <a:lstStyle>
            <a:lvl1pPr>
              <a:defRPr sz="1050"/>
            </a:lvl1pPr>
          </a:lstStyle>
          <a:p>
            <a:endParaRPr lang="en-US"/>
          </a:p>
        </p:txBody>
      </p:sp>
      <p:sp>
        <p:nvSpPr>
          <p:cNvPr id="18" name="Picture Placeholder 2"/>
          <p:cNvSpPr>
            <a:spLocks noGrp="1"/>
          </p:cNvSpPr>
          <p:nvPr>
            <p:ph type="pic" sz="quarter" idx="19"/>
          </p:nvPr>
        </p:nvSpPr>
        <p:spPr>
          <a:xfrm>
            <a:off x="8066751" y="4548066"/>
            <a:ext cx="3379794" cy="1910792"/>
          </a:xfrm>
        </p:spPr>
        <p:txBody>
          <a:bodyPr>
            <a:normAutofit/>
          </a:bodyPr>
          <a:lstStyle>
            <a:lvl1pPr>
              <a:defRPr sz="1050"/>
            </a:lvl1pPr>
          </a:lstStyle>
          <a:p>
            <a:endParaRPr lang="en-US"/>
          </a:p>
        </p:txBody>
      </p:sp>
    </p:spTree>
    <p:extLst>
      <p:ext uri="{BB962C8B-B14F-4D97-AF65-F5344CB8AC3E}">
        <p14:creationId xmlns:p14="http://schemas.microsoft.com/office/powerpoint/2010/main" val="234199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20" name="Picture Placeholder 2"/>
          <p:cNvSpPr>
            <a:spLocks noGrp="1"/>
          </p:cNvSpPr>
          <p:nvPr>
            <p:ph type="pic" sz="quarter" idx="12" hasCustomPrompt="1"/>
          </p:nvPr>
        </p:nvSpPr>
        <p:spPr>
          <a:xfrm>
            <a:off x="1108073" y="2420547"/>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1" name="Picture Placeholder 2"/>
          <p:cNvSpPr>
            <a:spLocks noGrp="1"/>
          </p:cNvSpPr>
          <p:nvPr>
            <p:ph type="pic" sz="quarter" idx="13" hasCustomPrompt="1"/>
          </p:nvPr>
        </p:nvSpPr>
        <p:spPr>
          <a:xfrm>
            <a:off x="3662220" y="2420547"/>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2" name="Picture Placeholder 2"/>
          <p:cNvSpPr>
            <a:spLocks noGrp="1"/>
          </p:cNvSpPr>
          <p:nvPr>
            <p:ph type="pic" sz="quarter" idx="14" hasCustomPrompt="1"/>
          </p:nvPr>
        </p:nvSpPr>
        <p:spPr>
          <a:xfrm>
            <a:off x="6216367" y="2420547"/>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6" name="Picture Placeholder 2"/>
          <p:cNvSpPr>
            <a:spLocks noGrp="1"/>
          </p:cNvSpPr>
          <p:nvPr>
            <p:ph type="pic" sz="quarter" idx="15" hasCustomPrompt="1"/>
          </p:nvPr>
        </p:nvSpPr>
        <p:spPr>
          <a:xfrm>
            <a:off x="8770514" y="2420547"/>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9" name="TextBox 18"/>
          <p:cNvSpPr txBox="1"/>
          <p:nvPr userDrawn="1"/>
        </p:nvSpPr>
        <p:spPr>
          <a:xfrm>
            <a:off x="11286889" y="465183"/>
            <a:ext cx="649356" cy="307777"/>
          </a:xfrm>
          <a:prstGeom prst="rect">
            <a:avLst/>
          </a:prstGeom>
          <a:noFill/>
        </p:spPr>
        <p:txBody>
          <a:bodyPr wrap="square" rtlCol="0">
            <a:spAutoFit/>
          </a:bodyPr>
          <a:lstStyle/>
          <a:p>
            <a:pPr algn="ctr"/>
            <a:fld id="{49B9A1CC-CF23-404A-A754-6B4803B2A082}" type="slidenum">
              <a:rPr lang="id-ID" sz="1400" smtClean="0">
                <a:solidFill>
                  <a:schemeClr val="bg1">
                    <a:lumMod val="50000"/>
                  </a:schemeClr>
                </a:solidFill>
              </a:rPr>
              <a:t>‹#›</a:t>
            </a:fld>
            <a:endParaRPr lang="id-ID" sz="1400">
              <a:solidFill>
                <a:schemeClr val="bg1">
                  <a:lumMod val="50000"/>
                </a:schemeClr>
              </a:solidFill>
            </a:endParaRPr>
          </a:p>
        </p:txBody>
      </p:sp>
      <p:sp>
        <p:nvSpPr>
          <p:cNvPr id="23" name="Oval 22"/>
          <p:cNvSpPr/>
          <p:nvPr userDrawn="1"/>
        </p:nvSpPr>
        <p:spPr>
          <a:xfrm>
            <a:off x="11395567" y="408099"/>
            <a:ext cx="432000" cy="43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5224096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34C31-475E-4A2F-A9AA-BA95AC06B52C}" type="datetimeFigureOut">
              <a:rPr lang="id-ID" smtClean="0"/>
              <a:t>10/04/2023</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43B4A-7628-478F-BD81-93B0BA7BE246}" type="slidenum">
              <a:rPr lang="id-ID" smtClean="0"/>
              <a:t>‹#›</a:t>
            </a:fld>
            <a:endParaRPr lang="id-ID"/>
          </a:p>
        </p:txBody>
      </p:sp>
    </p:spTree>
    <p:extLst>
      <p:ext uri="{BB962C8B-B14F-4D97-AF65-F5344CB8AC3E}">
        <p14:creationId xmlns:p14="http://schemas.microsoft.com/office/powerpoint/2010/main" val="1507577817"/>
      </p:ext>
    </p:extLst>
  </p:cSld>
  <p:clrMap bg1="lt1" tx1="dk1" bg2="lt2" tx2="dk2" accent1="accent1" accent2="accent2" accent3="accent3" accent4="accent4" accent5="accent5" accent6="accent6" hlink="hlink" folHlink="folHlink"/>
  <p:sldLayoutIdLst>
    <p:sldLayoutId id="2147483685" r:id="rId1"/>
    <p:sldLayoutId id="2147483705" r:id="rId2"/>
    <p:sldLayoutId id="2147483684" r:id="rId3"/>
    <p:sldLayoutId id="2147483694" r:id="rId4"/>
    <p:sldLayoutId id="2147483695" r:id="rId5"/>
    <p:sldLayoutId id="2147483721" r:id="rId6"/>
    <p:sldLayoutId id="2147483696" r:id="rId7"/>
    <p:sldLayoutId id="2147483724" r:id="rId8"/>
    <p:sldLayoutId id="2147483697" r:id="rId9"/>
    <p:sldLayoutId id="2147483698" r:id="rId10"/>
    <p:sldLayoutId id="2147483699" r:id="rId11"/>
    <p:sldLayoutId id="2147483700" r:id="rId12"/>
    <p:sldLayoutId id="2147483701" r:id="rId13"/>
    <p:sldLayoutId id="2147483719" r:id="rId14"/>
    <p:sldLayoutId id="2147483703" r:id="rId15"/>
    <p:sldLayoutId id="2147483722" r:id="rId16"/>
    <p:sldLayoutId id="2147483702" r:id="rId17"/>
    <p:sldLayoutId id="2147483693" r:id="rId18"/>
    <p:sldLayoutId id="2147483707" r:id="rId19"/>
    <p:sldLayoutId id="2147483704" r:id="rId20"/>
    <p:sldLayoutId id="2147483706" r:id="rId21"/>
    <p:sldLayoutId id="2147483710" r:id="rId22"/>
    <p:sldLayoutId id="2147483723" r:id="rId23"/>
    <p:sldLayoutId id="2147483714" r:id="rId24"/>
    <p:sldLayoutId id="2147483708" r:id="rId25"/>
    <p:sldLayoutId id="2147483713" r:id="rId26"/>
    <p:sldLayoutId id="2147483687" r:id="rId27"/>
    <p:sldLayoutId id="2147483690" r:id="rId28"/>
    <p:sldLayoutId id="2147483691" r:id="rId29"/>
    <p:sldLayoutId id="2147483715" r:id="rId30"/>
    <p:sldLayoutId id="2147483718" r:id="rId31"/>
    <p:sldLayoutId id="2147483716" r:id="rId32"/>
    <p:sldLayoutId id="2147483720" r:id="rId33"/>
    <p:sldLayoutId id="2147483717" r:id="rId34"/>
    <p:sldLayoutId id="2147483712" r:id="rId35"/>
    <p:sldLayoutId id="2147483692"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8" r:id="rId50"/>
    <p:sldLayoutId id="2147483739" r:id="rId51"/>
    <p:sldLayoutId id="2147483740" r:id="rId52"/>
    <p:sldLayoutId id="2147483741" r:id="rId5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23218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emf"/><Relationship Id="rId4" Type="http://schemas.openxmlformats.org/officeDocument/2006/relationships/diagramLayout" Target="../diagrams/layout1.xml"/><Relationship Id="rId9" Type="http://schemas.openxmlformats.org/officeDocument/2006/relationships/image" Target="../media/image34.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8.emf"/><Relationship Id="rId4" Type="http://schemas.openxmlformats.org/officeDocument/2006/relationships/image" Target="../media/image37.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8.emf"/><Relationship Id="rId4" Type="http://schemas.openxmlformats.org/officeDocument/2006/relationships/image" Target="../media/image37.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38.emf"/><Relationship Id="rId4"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44.emf"/><Relationship Id="rId4" Type="http://schemas.openxmlformats.org/officeDocument/2006/relationships/image" Target="../media/image43.emf"/></Relationships>
</file>

<file path=ppt/slides/_rels/slide54.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6.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4" name="Rectangle 3"/>
          <p:cNvSpPr/>
          <p:nvPr/>
        </p:nvSpPr>
        <p:spPr>
          <a:xfrm>
            <a:off x="0" y="1976717"/>
            <a:ext cx="12192000" cy="3657600"/>
          </a:xfrm>
          <a:prstGeom prst="rect">
            <a:avLst/>
          </a:prstGeom>
          <a:solidFill>
            <a:schemeClr val="accent6">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1162595" y="2515323"/>
            <a:ext cx="10136776" cy="1569660"/>
          </a:xfrm>
          <a:prstGeom prst="rect">
            <a:avLst/>
          </a:prstGeom>
          <a:noFill/>
        </p:spPr>
        <p:txBody>
          <a:bodyPr wrap="square" rtlCol="0">
            <a:spAutoFit/>
          </a:bodyPr>
          <a:lstStyle/>
          <a:p>
            <a:pPr algn="ctr"/>
            <a:r>
              <a:rPr lang="id-ID" sz="9600" b="1" dirty="0">
                <a:solidFill>
                  <a:schemeClr val="bg1"/>
                </a:solidFill>
                <a:latin typeface="+mj-lt"/>
              </a:rPr>
              <a:t>BUSINESS</a:t>
            </a:r>
            <a:r>
              <a:rPr lang="en-US" sz="9600" b="1" dirty="0">
                <a:solidFill>
                  <a:schemeClr val="bg1"/>
                </a:solidFill>
                <a:latin typeface="+mj-lt"/>
              </a:rPr>
              <a:t> </a:t>
            </a:r>
            <a:r>
              <a:rPr lang="en-US" altLang="zh-CN" sz="9600" b="1" dirty="0">
                <a:solidFill>
                  <a:schemeClr val="bg1"/>
                </a:solidFill>
                <a:latin typeface="+mj-lt"/>
              </a:rPr>
              <a:t>PPT template</a:t>
            </a:r>
            <a:endParaRPr lang="en-US" sz="9600" b="1" dirty="0">
              <a:solidFill>
                <a:schemeClr val="bg1"/>
              </a:solidFill>
              <a:latin typeface="+mj-lt"/>
            </a:endParaRPr>
          </a:p>
        </p:txBody>
      </p:sp>
      <p:sp>
        <p:nvSpPr>
          <p:cNvPr id="6" name="TextBox 5"/>
          <p:cNvSpPr txBox="1"/>
          <p:nvPr/>
        </p:nvSpPr>
        <p:spPr>
          <a:xfrm>
            <a:off x="2873829" y="4167662"/>
            <a:ext cx="6622868" cy="461665"/>
          </a:xfrm>
          <a:prstGeom prst="rect">
            <a:avLst/>
          </a:prstGeom>
          <a:solidFill>
            <a:schemeClr val="accent6">
              <a:lumMod val="75000"/>
            </a:schemeClr>
          </a:solidFill>
        </p:spPr>
        <p:txBody>
          <a:bodyPr wrap="square" rtlCol="0">
            <a:spAutoFit/>
          </a:bodyPr>
          <a:lstStyle/>
          <a:p>
            <a:pPr algn="dist"/>
            <a:r>
              <a:rPr lang="en-US" sz="2400" dirty="0">
                <a:solidFill>
                  <a:schemeClr val="bg1"/>
                </a:solidFill>
              </a:rPr>
              <a:t>Insert the Subtitle of Your Presentation</a:t>
            </a:r>
          </a:p>
        </p:txBody>
      </p:sp>
      <p:pic>
        <p:nvPicPr>
          <p:cNvPr id="2" name="图片 1" descr="图片1">
            <a:extLst>
              <a:ext uri="{FF2B5EF4-FFF2-40B4-BE49-F238E27FC236}">
                <a16:creationId xmlns:a16="http://schemas.microsoft.com/office/drawing/2014/main" id="{ADF5A2D5-DF6C-FD05-FC2A-BD604CA31EC9}"/>
              </a:ext>
            </a:extLst>
          </p:cNvPr>
          <p:cNvPicPr>
            <a:picLocks noChangeAspect="1"/>
          </p:cNvPicPr>
          <p:nvPr>
            <p:custDataLst>
              <p:tags r:id="rId1"/>
            </p:custDataLst>
          </p:nvPr>
        </p:nvPicPr>
        <p:blipFill>
          <a:blip r:embed="rId5"/>
          <a:stretch>
            <a:fillRect/>
          </a:stretch>
        </p:blipFill>
        <p:spPr>
          <a:xfrm>
            <a:off x="10375695" y="427383"/>
            <a:ext cx="1280160" cy="426720"/>
          </a:xfrm>
          <a:prstGeom prst="rect">
            <a:avLst/>
          </a:prstGeom>
        </p:spPr>
      </p:pic>
      <p:grpSp>
        <p:nvGrpSpPr>
          <p:cNvPr id="7" name="组合 6">
            <a:extLst>
              <a:ext uri="{FF2B5EF4-FFF2-40B4-BE49-F238E27FC236}">
                <a16:creationId xmlns:a16="http://schemas.microsoft.com/office/drawing/2014/main" id="{AF8EDC04-72C1-A006-41A0-A5F10741DAF5}"/>
              </a:ext>
            </a:extLst>
          </p:cNvPr>
          <p:cNvGrpSpPr/>
          <p:nvPr/>
        </p:nvGrpSpPr>
        <p:grpSpPr>
          <a:xfrm>
            <a:off x="4260440" y="5081842"/>
            <a:ext cx="3764138" cy="318653"/>
            <a:chOff x="4414802" y="4741055"/>
            <a:chExt cx="3764138" cy="318653"/>
          </a:xfrm>
        </p:grpSpPr>
        <p:grpSp>
          <p:nvGrpSpPr>
            <p:cNvPr id="8" name="组合 7">
              <a:extLst>
                <a:ext uri="{FF2B5EF4-FFF2-40B4-BE49-F238E27FC236}">
                  <a16:creationId xmlns:a16="http://schemas.microsoft.com/office/drawing/2014/main" id="{42F4C101-AE11-406A-E5E6-04DBAA0849D8}"/>
                </a:ext>
              </a:extLst>
            </p:cNvPr>
            <p:cNvGrpSpPr/>
            <p:nvPr/>
          </p:nvGrpSpPr>
          <p:grpSpPr>
            <a:xfrm>
              <a:off x="6816060" y="4763888"/>
              <a:ext cx="290407" cy="290407"/>
              <a:chOff x="2794389" y="5543873"/>
              <a:chExt cx="290407" cy="290407"/>
            </a:xfrm>
            <a:solidFill>
              <a:schemeClr val="bg1"/>
            </a:solidFill>
          </p:grpSpPr>
          <p:sp>
            <p:nvSpPr>
              <p:cNvPr id="16" name="Oval 15">
                <a:extLst>
                  <a:ext uri="{FF2B5EF4-FFF2-40B4-BE49-F238E27FC236}">
                    <a16:creationId xmlns:a16="http://schemas.microsoft.com/office/drawing/2014/main" id="{1AF2F301-AA75-0D91-4508-370E1294552F}"/>
                  </a:ext>
                </a:extLst>
              </p:cNvPr>
              <p:cNvSpPr>
                <a:spLocks/>
              </p:cNvSpPr>
              <p:nvPr/>
            </p:nvSpPr>
            <p:spPr bwMode="auto">
              <a:xfrm>
                <a:off x="2794389"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7" name="Group 16">
                <a:extLst>
                  <a:ext uri="{FF2B5EF4-FFF2-40B4-BE49-F238E27FC236}">
                    <a16:creationId xmlns:a16="http://schemas.microsoft.com/office/drawing/2014/main" id="{9E60196B-7256-04F9-78CB-C16586CC0DED}"/>
                  </a:ext>
                </a:extLst>
              </p:cNvPr>
              <p:cNvGrpSpPr>
                <a:grpSpLocks/>
              </p:cNvGrpSpPr>
              <p:nvPr/>
            </p:nvGrpSpPr>
            <p:grpSpPr bwMode="auto">
              <a:xfrm>
                <a:off x="2889067" y="5602052"/>
                <a:ext cx="104062" cy="167263"/>
                <a:chOff x="4777" y="3144"/>
                <a:chExt cx="215" cy="345"/>
              </a:xfrm>
              <a:grpFill/>
            </p:grpSpPr>
            <p:sp>
              <p:nvSpPr>
                <p:cNvPr id="18" name="Freeform 17">
                  <a:extLst>
                    <a:ext uri="{FF2B5EF4-FFF2-40B4-BE49-F238E27FC236}">
                      <a16:creationId xmlns:a16="http://schemas.microsoft.com/office/drawing/2014/main" id="{F81425CA-CCF0-B412-5F23-876F03FE0DBD}"/>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9" name="Freeform 18">
                  <a:extLst>
                    <a:ext uri="{FF2B5EF4-FFF2-40B4-BE49-F238E27FC236}">
                      <a16:creationId xmlns:a16="http://schemas.microsoft.com/office/drawing/2014/main" id="{8933C98A-9974-70E9-03F1-84F59EBE085C}"/>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9" name="组合 8">
              <a:extLst>
                <a:ext uri="{FF2B5EF4-FFF2-40B4-BE49-F238E27FC236}">
                  <a16:creationId xmlns:a16="http://schemas.microsoft.com/office/drawing/2014/main" id="{40FC7B5B-F8DD-C2CE-7137-FA74C9017C06}"/>
                </a:ext>
              </a:extLst>
            </p:cNvPr>
            <p:cNvGrpSpPr/>
            <p:nvPr/>
          </p:nvGrpSpPr>
          <p:grpSpPr>
            <a:xfrm>
              <a:off x="4414802" y="4745227"/>
              <a:ext cx="290407" cy="290407"/>
              <a:chOff x="732769" y="5535598"/>
              <a:chExt cx="290407" cy="290407"/>
            </a:xfrm>
            <a:solidFill>
              <a:schemeClr val="bg1"/>
            </a:solidFill>
          </p:grpSpPr>
          <p:sp>
            <p:nvSpPr>
              <p:cNvPr id="12" name="Oval 10">
                <a:extLst>
                  <a:ext uri="{FF2B5EF4-FFF2-40B4-BE49-F238E27FC236}">
                    <a16:creationId xmlns:a16="http://schemas.microsoft.com/office/drawing/2014/main" id="{FCBF578E-54BA-B7A2-361C-972F09B47CCC}"/>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3" name="组合 12">
                <a:extLst>
                  <a:ext uri="{FF2B5EF4-FFF2-40B4-BE49-F238E27FC236}">
                    <a16:creationId xmlns:a16="http://schemas.microsoft.com/office/drawing/2014/main" id="{C7B25B48-EAE3-E88C-B897-A049FE7833CC}"/>
                  </a:ext>
                </a:extLst>
              </p:cNvPr>
              <p:cNvGrpSpPr/>
              <p:nvPr/>
            </p:nvGrpSpPr>
            <p:grpSpPr>
              <a:xfrm>
                <a:off x="811795" y="5598991"/>
                <a:ext cx="132841" cy="151011"/>
                <a:chOff x="860980" y="3583766"/>
                <a:chExt cx="100336" cy="114060"/>
              </a:xfrm>
              <a:grpFill/>
            </p:grpSpPr>
            <p:sp>
              <p:nvSpPr>
                <p:cNvPr id="14" name="Freeform 12">
                  <a:extLst>
                    <a:ext uri="{FF2B5EF4-FFF2-40B4-BE49-F238E27FC236}">
                      <a16:creationId xmlns:a16="http://schemas.microsoft.com/office/drawing/2014/main" id="{457E726E-D9C5-16D2-9BF9-70D9153F057B}"/>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5" name="Freeform 13">
                  <a:extLst>
                    <a:ext uri="{FF2B5EF4-FFF2-40B4-BE49-F238E27FC236}">
                      <a16:creationId xmlns:a16="http://schemas.microsoft.com/office/drawing/2014/main" id="{A6E908C4-BF83-2234-6003-7CE75BC1FEE7}"/>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0" name="Text Box 20">
              <a:extLst>
                <a:ext uri="{FF2B5EF4-FFF2-40B4-BE49-F238E27FC236}">
                  <a16:creationId xmlns:a16="http://schemas.microsoft.com/office/drawing/2014/main" id="{84DFFBF4-0EB5-79F4-A1F8-04EF60A9E0F2}"/>
                </a:ext>
              </a:extLst>
            </p:cNvPr>
            <p:cNvSpPr txBox="1">
              <a:spLocks/>
            </p:cNvSpPr>
            <p:nvPr/>
          </p:nvSpPr>
          <p:spPr bwMode="auto">
            <a:xfrm>
              <a:off x="7067738" y="4751931"/>
              <a:ext cx="1111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XX.XX.20XX</a:t>
              </a:r>
              <a:endParaRPr lang="zh-CN" altLang="en-US" sz="1400" dirty="0">
                <a:solidFill>
                  <a:schemeClr val="bg1"/>
                </a:solidFill>
                <a:cs typeface="+mn-ea"/>
                <a:sym typeface="+mn-lt"/>
              </a:endParaRPr>
            </a:p>
          </p:txBody>
        </p:sp>
        <p:sp>
          <p:nvSpPr>
            <p:cNvPr id="11" name="矩形 10">
              <a:extLst>
                <a:ext uri="{FF2B5EF4-FFF2-40B4-BE49-F238E27FC236}">
                  <a16:creationId xmlns:a16="http://schemas.microsoft.com/office/drawing/2014/main" id="{15DD4E3D-E3FA-D25E-A4B1-C5CA9917378D}"/>
                </a:ext>
              </a:extLst>
            </p:cNvPr>
            <p:cNvSpPr/>
            <p:nvPr/>
          </p:nvSpPr>
          <p:spPr>
            <a:xfrm>
              <a:off x="4680881" y="4741055"/>
              <a:ext cx="21094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Report </a:t>
              </a:r>
              <a:r>
                <a:rPr lang="zh-CN" altLang="en-US" sz="1400" dirty="0">
                  <a:solidFill>
                    <a:schemeClr val="bg1"/>
                  </a:solidFill>
                  <a:cs typeface="+mn-ea"/>
                  <a:sym typeface="+mn-lt"/>
                </a:rPr>
                <a:t>：</a:t>
              </a:r>
              <a:r>
                <a:rPr lang="en-US" altLang="zh-CN" sz="1400" dirty="0">
                  <a:solidFill>
                    <a:schemeClr val="bg1"/>
                  </a:solidFill>
                  <a:cs typeface="+mn-ea"/>
                  <a:sym typeface="+mn-lt"/>
                </a:rPr>
                <a:t>freeppt7.com</a:t>
              </a:r>
              <a:endParaRPr lang="zh-CN" altLang="en-US" sz="1400" dirty="0">
                <a:solidFill>
                  <a:schemeClr val="bg1"/>
                </a:solidFill>
                <a:cs typeface="+mn-ea"/>
                <a:sym typeface="+mn-lt"/>
              </a:endParaRPr>
            </a:p>
          </p:txBody>
        </p:sp>
      </p:grpSp>
    </p:spTree>
    <p:extLst>
      <p:ext uri="{BB962C8B-B14F-4D97-AF65-F5344CB8AC3E}">
        <p14:creationId xmlns:p14="http://schemas.microsoft.com/office/powerpoint/2010/main" val="237134814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75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9" y="662963"/>
            <a:ext cx="3133164"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endParaRPr lang="es-ES" sz="4800" dirty="0">
              <a:latin typeface="Bebas Neue" panose="020B0606020202050201" pitchFamily="34" charset="0"/>
              <a:ea typeface="ＭＳ Ｐゴシック" charset="0"/>
              <a:cs typeface="League Gothic" charset="0"/>
              <a:sym typeface="League Gothic" charset="0"/>
            </a:endParaRPr>
          </a:p>
        </p:txBody>
      </p:sp>
      <p:sp>
        <p:nvSpPr>
          <p:cNvPr id="4" name="AutoShape 1"/>
          <p:cNvSpPr>
            <a:spLocks/>
          </p:cNvSpPr>
          <p:nvPr/>
        </p:nvSpPr>
        <p:spPr bwMode="auto">
          <a:xfrm>
            <a:off x="655710" y="1211117"/>
            <a:ext cx="2595489"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solidFill>
                  <a:schemeClr val="accent2"/>
                </a:solidFill>
                <a:latin typeface="Bebas Neue" panose="020B0606020202050201" pitchFamily="34" charset="0"/>
                <a:ea typeface="ＭＳ Ｐゴシック" charset="0"/>
                <a:cs typeface="League Gothic" charset="0"/>
                <a:sym typeface="League Gothic" charset="0"/>
              </a:rPr>
              <a:t>CONCEPT</a:t>
            </a:r>
            <a:endParaRPr lang="es-ES" sz="4800" dirty="0">
              <a:solidFill>
                <a:schemeClr val="accent2"/>
              </a:solidFill>
              <a:latin typeface="Bebas Neue" panose="020B0606020202050201" pitchFamily="34" charset="0"/>
              <a:ea typeface="ＭＳ Ｐゴシック" charset="0"/>
              <a:cs typeface="League Gothic" charset="0"/>
              <a:sym typeface="League Gothic" charset="0"/>
            </a:endParaRPr>
          </a:p>
        </p:txBody>
      </p:sp>
      <p:sp>
        <p:nvSpPr>
          <p:cNvPr id="6" name="Text Placeholder 3"/>
          <p:cNvSpPr txBox="1">
            <a:spLocks/>
          </p:cNvSpPr>
          <p:nvPr/>
        </p:nvSpPr>
        <p:spPr>
          <a:xfrm>
            <a:off x="523351" y="2531665"/>
            <a:ext cx="10311407" cy="3903878"/>
          </a:xfrm>
          <a:prstGeom prst="rect">
            <a:avLst/>
          </a:prstGeom>
        </p:spPr>
        <p:txBody>
          <a:bodyPr vert="horz" lIns="91440" tIns="45720" rIns="91440" bIns="45720" numCol="2" spcCol="731520" rtlCol="0" anchor="ctr">
            <a:noAutofit/>
          </a:bodyPr>
          <a:lstStyle>
            <a:defPPr>
              <a:defRPr lang="en-US"/>
            </a:defPPr>
            <a:lvl1pPr marL="0" algn="r" defTabSz="914286" rtl="0" eaLnBrk="1" latinLnBrk="0" hangingPunct="1">
              <a:defRPr sz="1200" kern="1200">
                <a:solidFill>
                  <a:schemeClr val="tx1">
                    <a:tint val="75000"/>
                  </a:schemeClr>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marL="228600" indent="-228600" algn="l">
              <a:lnSpc>
                <a:spcPct val="150000"/>
              </a:lnSpc>
              <a:buFont typeface="+mj-lt"/>
              <a:buAutoNum type="arabicPeriod"/>
            </a:pPr>
            <a:r>
              <a:rPr lang="en-US" b="1">
                <a:solidFill>
                  <a:schemeClr val="bg1">
                    <a:lumMod val="50000"/>
                  </a:schemeClr>
                </a:solidFill>
              </a:rPr>
              <a:t>Aenean sit amet</a:t>
            </a:r>
            <a:r>
              <a:rPr lang="en-US">
                <a:solidFill>
                  <a:schemeClr val="bg1">
                    <a:lumMod val="50000"/>
                  </a:schemeClr>
                </a:solidFill>
              </a:rPr>
              <a:t> lacus ac purus malesuada blandit at eu felis. Praesent sem lorem, euismod iaculis venenatis. vitae est semper non scelerisque eros aliquam.</a:t>
            </a:r>
          </a:p>
          <a:p>
            <a:pPr marL="228600" indent="-228600" algn="l">
              <a:lnSpc>
                <a:spcPct val="150000"/>
              </a:lnSpc>
              <a:buFont typeface="+mj-lt"/>
              <a:buAutoNum type="arabicPeriod"/>
            </a:pPr>
            <a:r>
              <a:rPr lang="en-US" b="1">
                <a:solidFill>
                  <a:schemeClr val="bg1">
                    <a:lumMod val="50000"/>
                  </a:schemeClr>
                </a:solidFill>
              </a:rPr>
              <a:t>Donec at</a:t>
            </a:r>
            <a:r>
              <a:rPr lang="en-US">
                <a:solidFill>
                  <a:schemeClr val="bg1">
                    <a:lumMod val="50000"/>
                  </a:schemeClr>
                </a:solidFill>
              </a:rPr>
              <a:t> mollis mi. </a:t>
            </a:r>
            <a:r>
              <a:rPr lang="es-ES">
                <a:solidFill>
                  <a:schemeClr val="bg1">
                    <a:lumMod val="50000"/>
                  </a:schemeClr>
                </a:solidFill>
              </a:rPr>
              <a:t>Vestibulum massa risus, rutrum a varius vel, viverra convallis neque. Ut sem sapien, pellentesque et ornare ut </a:t>
            </a:r>
            <a:r>
              <a:rPr lang="en-US">
                <a:solidFill>
                  <a:schemeClr val="bg1">
                    <a:lumMod val="50000"/>
                  </a:schemeClr>
                </a:solidFill>
              </a:rPr>
              <a:t>mauris luctus commodo interdum. </a:t>
            </a:r>
            <a:endParaRPr lang="es-ES">
              <a:solidFill>
                <a:schemeClr val="bg1">
                  <a:lumMod val="50000"/>
                </a:schemeClr>
              </a:solidFill>
            </a:endParaRPr>
          </a:p>
          <a:p>
            <a:pPr marL="228600" indent="-228600" algn="l">
              <a:lnSpc>
                <a:spcPct val="150000"/>
              </a:lnSpc>
              <a:buFont typeface="+mj-lt"/>
              <a:buAutoNum type="arabicPeriod"/>
            </a:pPr>
            <a:r>
              <a:rPr lang="en-US" b="1">
                <a:solidFill>
                  <a:schemeClr val="bg1">
                    <a:lumMod val="50000"/>
                  </a:schemeClr>
                </a:solidFill>
              </a:rPr>
              <a:t>Etiam in bibendum </a:t>
            </a:r>
            <a:r>
              <a:rPr lang="en-US">
                <a:solidFill>
                  <a:schemeClr val="bg1">
                    <a:lumMod val="50000"/>
                  </a:schemeClr>
                </a:solidFill>
              </a:rPr>
              <a:t>nisl. Aliquam erat volutpat. Nunc iaculis justo sit amet ipsum iaculis </a:t>
            </a:r>
            <a:r>
              <a:rPr lang="es-ES">
                <a:solidFill>
                  <a:schemeClr val="bg1">
                    <a:lumMod val="50000"/>
                  </a:schemeClr>
                </a:solidFill>
              </a:rPr>
              <a:t>nec rutrum erat. Quisque volutpat dolor vitae eros semper hendrerit. </a:t>
            </a:r>
          </a:p>
          <a:p>
            <a:pPr marL="228600" indent="-228600" algn="l">
              <a:lnSpc>
                <a:spcPct val="150000"/>
              </a:lnSpc>
              <a:buFont typeface="+mj-lt"/>
              <a:buAutoNum type="arabicPeriod"/>
            </a:pPr>
            <a:r>
              <a:rPr lang="en-US" b="1">
                <a:solidFill>
                  <a:schemeClr val="bg1">
                    <a:lumMod val="50000"/>
                  </a:schemeClr>
                </a:solidFill>
              </a:rPr>
              <a:t>Aenean laoreet odio</a:t>
            </a:r>
            <a:r>
              <a:rPr lang="en-US">
                <a:solidFill>
                  <a:schemeClr val="bg1">
                    <a:lumMod val="50000"/>
                  </a:schemeClr>
                </a:solidFill>
              </a:rPr>
              <a:t> id ipsum molestie pretium. Nullam condimentum nisi id est imperdiet scelerisque. Integer non risus sapien, ut facilisis arcu ut semper pretium rutrum. </a:t>
            </a:r>
          </a:p>
          <a:p>
            <a:pPr marL="228600" indent="-228600" algn="l">
              <a:lnSpc>
                <a:spcPct val="150000"/>
              </a:lnSpc>
              <a:buFont typeface="+mj-lt"/>
              <a:buAutoNum type="arabicPeriod"/>
            </a:pPr>
            <a:r>
              <a:rPr lang="en-US" b="1">
                <a:solidFill>
                  <a:schemeClr val="bg1">
                    <a:lumMod val="50000"/>
                  </a:schemeClr>
                </a:solidFill>
              </a:rPr>
              <a:t>In quam arcu, bibendum</a:t>
            </a:r>
            <a:r>
              <a:rPr lang="en-US">
                <a:solidFill>
                  <a:schemeClr val="bg1">
                    <a:lumMod val="50000"/>
                  </a:schemeClr>
                </a:solidFill>
              </a:rPr>
              <a:t> quis dapibus at, elementum non orci. In adipiscing accumsan nisi eu lacinia. Suspendisse tincidunt massa ante ipsum primis in faucibus orci luctus et ultrices posuere.</a:t>
            </a:r>
          </a:p>
          <a:p>
            <a:pPr marL="228600" indent="-228600" algn="l">
              <a:lnSpc>
                <a:spcPct val="150000"/>
              </a:lnSpc>
              <a:buFont typeface="+mj-lt"/>
              <a:buAutoNum type="arabicPeriod"/>
            </a:pPr>
            <a:r>
              <a:rPr lang="en-US" b="1">
                <a:solidFill>
                  <a:schemeClr val="bg1">
                    <a:lumMod val="50000"/>
                  </a:schemeClr>
                </a:solidFill>
              </a:rPr>
              <a:t>Vestibulum metus </a:t>
            </a:r>
            <a:r>
              <a:rPr lang="en-US">
                <a:solidFill>
                  <a:schemeClr val="bg1">
                    <a:lumMod val="50000"/>
                  </a:schemeClr>
                </a:solidFill>
              </a:rPr>
              <a:t>augue, pretium at aliquet non, rhoncus at augue. Suspendisse potenti. Donec pellentesque faucibus sapien, quis scelerisque sem interdum eget. </a:t>
            </a:r>
            <a:r>
              <a:rPr lang="en-US" i="1">
                <a:solidFill>
                  <a:schemeClr val="bg1">
                    <a:lumMod val="50000"/>
                  </a:schemeClr>
                </a:solidFill>
              </a:rPr>
              <a:t>Suspendisse eget magna justo. Nunc id diam dui. Vivamus non orci mauris.</a:t>
            </a:r>
          </a:p>
          <a:p>
            <a:pPr marL="228600" indent="-228600" algn="l">
              <a:lnSpc>
                <a:spcPct val="150000"/>
              </a:lnSpc>
              <a:buFont typeface="+mj-lt"/>
              <a:buAutoNum type="arabicPeriod"/>
            </a:pPr>
            <a:r>
              <a:rPr lang="es-ES" b="1">
                <a:solidFill>
                  <a:schemeClr val="bg1">
                    <a:lumMod val="50000"/>
                  </a:schemeClr>
                </a:solidFill>
              </a:rPr>
              <a:t>Nulla facilisi. </a:t>
            </a:r>
            <a:r>
              <a:rPr lang="es-ES">
                <a:solidFill>
                  <a:schemeClr val="bg1">
                    <a:lumMod val="50000"/>
                  </a:schemeClr>
                </a:solidFill>
              </a:rPr>
              <a:t>Etiam eget faucibus leo. Vivamus vulputate dui blandit ante semper eu commodo felis tincidunt.</a:t>
            </a:r>
          </a:p>
          <a:p>
            <a:pPr marL="228600" indent="-228600" algn="l">
              <a:lnSpc>
                <a:spcPct val="150000"/>
              </a:lnSpc>
              <a:buFont typeface="+mj-lt"/>
              <a:buAutoNum type="arabicPeriod"/>
            </a:pPr>
            <a:r>
              <a:rPr lang="en-US" b="1">
                <a:solidFill>
                  <a:schemeClr val="bg1">
                    <a:lumMod val="50000"/>
                  </a:schemeClr>
                </a:solidFill>
              </a:rPr>
              <a:t>Etiam quis augue eros. </a:t>
            </a:r>
            <a:r>
              <a:rPr lang="en-US">
                <a:solidFill>
                  <a:schemeClr val="bg1">
                    <a:lumMod val="50000"/>
                  </a:schemeClr>
                </a:solidFill>
              </a:rPr>
              <a:t>Sed eu velit lorem. Ut est augue, sodales eu vulputate id, mattis ac diam. </a:t>
            </a:r>
            <a:r>
              <a:rPr lang="es-ES">
                <a:solidFill>
                  <a:schemeClr val="bg1">
                    <a:lumMod val="50000"/>
                  </a:schemeClr>
                </a:solidFill>
              </a:rPr>
              <a:t>Mauris elit risus, euismod molestie interdum id, aliquam at quam</a:t>
            </a:r>
          </a:p>
        </p:txBody>
      </p:sp>
    </p:spTree>
    <p:extLst>
      <p:ext uri="{BB962C8B-B14F-4D97-AF65-F5344CB8AC3E}">
        <p14:creationId xmlns:p14="http://schemas.microsoft.com/office/powerpoint/2010/main" val="75686123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80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110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par>
                                <p:cTn id="20" presetID="10" presetClass="entr" presetSubtype="0" fill="hold" grpId="0" nodeType="withEffect">
                                  <p:stCondLst>
                                    <p:cond delay="140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grpId="0" nodeType="withEffect">
                                  <p:stCondLst>
                                    <p:cond delay="170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par>
                                <p:cTn id="29" presetID="10" presetClass="entr" presetSubtype="0" fill="hold" grpId="0" nodeType="withEffect">
                                  <p:stCondLst>
                                    <p:cond delay="230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par>
                                <p:cTn id="32" presetID="10" presetClass="entr" presetSubtype="0" fill="hold" grpId="0" nodeType="withEffect">
                                  <p:stCondLst>
                                    <p:cond delay="260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par>
                                <p:cTn id="35" presetID="10" presetClass="entr" presetSubtype="0" fill="hold" grpId="0" nodeType="withEffect">
                                  <p:stCondLst>
                                    <p:cond delay="290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75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9" y="662963"/>
            <a:ext cx="3133164"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COMPANY</a:t>
            </a:r>
            <a:endParaRPr lang="es-ES" sz="4800" dirty="0">
              <a:latin typeface="Bebas Neue" panose="020B0606020202050201" pitchFamily="34" charset="0"/>
              <a:ea typeface="ＭＳ Ｐゴシック" charset="0"/>
              <a:cs typeface="League Gothic" charset="0"/>
              <a:sym typeface="League Gothic" charset="0"/>
            </a:endParaRPr>
          </a:p>
        </p:txBody>
      </p:sp>
      <p:sp>
        <p:nvSpPr>
          <p:cNvPr id="4" name="AutoShape 1"/>
          <p:cNvSpPr>
            <a:spLocks/>
          </p:cNvSpPr>
          <p:nvPr/>
        </p:nvSpPr>
        <p:spPr bwMode="auto">
          <a:xfrm>
            <a:off x="655710" y="1211117"/>
            <a:ext cx="2595489"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solidFill>
                  <a:schemeClr val="accent2"/>
                </a:solidFill>
                <a:latin typeface="Bebas Neue" panose="020B0606020202050201" pitchFamily="34" charset="0"/>
                <a:ea typeface="ＭＳ Ｐゴシック" charset="0"/>
                <a:cs typeface="League Gothic" charset="0"/>
                <a:sym typeface="League Gothic" charset="0"/>
              </a:rPr>
              <a:t>SERVICES</a:t>
            </a:r>
            <a:endParaRPr lang="es-ES" sz="4800" dirty="0">
              <a:solidFill>
                <a:schemeClr val="accent2"/>
              </a:solidFill>
              <a:latin typeface="Bebas Neue" panose="020B0606020202050201" pitchFamily="34" charset="0"/>
              <a:ea typeface="ＭＳ Ｐゴシック" charset="0"/>
              <a:cs typeface="League Gothic" charset="0"/>
              <a:sym typeface="League Gothic" charset="0"/>
            </a:endParaRPr>
          </a:p>
        </p:txBody>
      </p:sp>
      <p:grpSp>
        <p:nvGrpSpPr>
          <p:cNvPr id="5" name="Group 4"/>
          <p:cNvGrpSpPr/>
          <p:nvPr/>
        </p:nvGrpSpPr>
        <p:grpSpPr>
          <a:xfrm>
            <a:off x="8167417" y="2668600"/>
            <a:ext cx="3323193" cy="3561659"/>
            <a:chOff x="1350432" y="4850038"/>
            <a:chExt cx="3323193" cy="3561659"/>
          </a:xfrm>
        </p:grpSpPr>
        <p:grpSp>
          <p:nvGrpSpPr>
            <p:cNvPr id="6" name="Group 5"/>
            <p:cNvGrpSpPr/>
            <p:nvPr/>
          </p:nvGrpSpPr>
          <p:grpSpPr>
            <a:xfrm>
              <a:off x="1350432" y="4850038"/>
              <a:ext cx="3323193" cy="3561659"/>
              <a:chOff x="701214" y="2472582"/>
              <a:chExt cx="4129140" cy="3561659"/>
            </a:xfrm>
          </p:grpSpPr>
          <p:sp>
            <p:nvSpPr>
              <p:cNvPr id="8" name="Rectangle 7"/>
              <p:cNvSpPr/>
              <p:nvPr/>
            </p:nvSpPr>
            <p:spPr>
              <a:xfrm>
                <a:off x="701214" y="2472582"/>
                <a:ext cx="4129140" cy="17953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Content Placeholder 2"/>
              <p:cNvSpPr txBox="1">
                <a:spLocks/>
              </p:cNvSpPr>
              <p:nvPr/>
            </p:nvSpPr>
            <p:spPr>
              <a:xfrm>
                <a:off x="701214" y="3749509"/>
                <a:ext cx="4129140" cy="2284732"/>
              </a:xfrm>
              <a:prstGeom prst="rect">
                <a:avLst/>
              </a:prstGeom>
              <a:solidFill>
                <a:schemeClr val="accent6"/>
              </a:solid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400" b="1" dirty="0">
                  <a:solidFill>
                    <a:schemeClr val="bg1">
                      <a:lumMod val="95000"/>
                    </a:schemeClr>
                  </a:solidFill>
                  <a:latin typeface="+mj-lt"/>
                  <a:ea typeface="Roboto Light" panose="02000000000000000000" pitchFamily="2" charset="0"/>
                  <a:cs typeface="Open Sans" pitchFamily="34" charset="0"/>
                </a:endParaRPr>
              </a:p>
            </p:txBody>
          </p:sp>
        </p:grpSp>
        <p:sp>
          <p:nvSpPr>
            <p:cNvPr id="7" name="Content Placeholder 2"/>
            <p:cNvSpPr txBox="1">
              <a:spLocks/>
            </p:cNvSpPr>
            <p:nvPr/>
          </p:nvSpPr>
          <p:spPr>
            <a:xfrm>
              <a:off x="1423129" y="4990807"/>
              <a:ext cx="3188814" cy="1039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2000">
                  <a:solidFill>
                    <a:schemeClr val="bg1">
                      <a:lumMod val="50000"/>
                    </a:schemeClr>
                  </a:solidFill>
                </a:rPr>
                <a:t>Satisfaction</a:t>
              </a:r>
              <a:br>
                <a:rPr lang="en-US" sz="2000" b="1">
                  <a:solidFill>
                    <a:schemeClr val="bg1">
                      <a:lumMod val="50000"/>
                    </a:schemeClr>
                  </a:solidFill>
                </a:rPr>
              </a:br>
              <a:r>
                <a:rPr lang="en-US" sz="1200">
                  <a:solidFill>
                    <a:schemeClr val="bg1">
                      <a:lumMod val="50000"/>
                    </a:schemeClr>
                  </a:solidFill>
                </a:rPr>
                <a:t>Lorem </a:t>
              </a:r>
              <a:r>
                <a:rPr lang="en-US" sz="1200" dirty="0">
                  <a:solidFill>
                    <a:schemeClr val="bg1">
                      <a:lumMod val="50000"/>
                    </a:schemeClr>
                  </a:solidFill>
                </a:rPr>
                <a:t>ipsum dolor sit amet, consectetur adipiscing elit. Curabitur elementum posuere pretium. </a:t>
              </a:r>
            </a:p>
          </p:txBody>
        </p:sp>
      </p:grpSp>
      <p:grpSp>
        <p:nvGrpSpPr>
          <p:cNvPr id="10" name="Group 9"/>
          <p:cNvGrpSpPr/>
          <p:nvPr/>
        </p:nvGrpSpPr>
        <p:grpSpPr>
          <a:xfrm>
            <a:off x="4565423" y="2669644"/>
            <a:ext cx="3323193" cy="3560615"/>
            <a:chOff x="1350432" y="4850038"/>
            <a:chExt cx="3323193" cy="3560615"/>
          </a:xfrm>
        </p:grpSpPr>
        <p:grpSp>
          <p:nvGrpSpPr>
            <p:cNvPr id="11" name="Group 10"/>
            <p:cNvGrpSpPr/>
            <p:nvPr/>
          </p:nvGrpSpPr>
          <p:grpSpPr>
            <a:xfrm>
              <a:off x="1350432" y="4850038"/>
              <a:ext cx="3323193" cy="3560615"/>
              <a:chOff x="701214" y="2472582"/>
              <a:chExt cx="4129140" cy="3560615"/>
            </a:xfrm>
          </p:grpSpPr>
          <p:sp>
            <p:nvSpPr>
              <p:cNvPr id="13" name="Rectangle 12"/>
              <p:cNvSpPr/>
              <p:nvPr/>
            </p:nvSpPr>
            <p:spPr>
              <a:xfrm>
                <a:off x="701214" y="2472582"/>
                <a:ext cx="4129140" cy="17953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Content Placeholder 2"/>
              <p:cNvSpPr txBox="1">
                <a:spLocks/>
              </p:cNvSpPr>
              <p:nvPr/>
            </p:nvSpPr>
            <p:spPr>
              <a:xfrm>
                <a:off x="701214" y="3749509"/>
                <a:ext cx="4129140" cy="2283688"/>
              </a:xfrm>
              <a:prstGeom prst="rect">
                <a:avLst/>
              </a:prstGeom>
              <a:solidFill>
                <a:schemeClr val="accent2"/>
              </a:solid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400" b="1" dirty="0">
                  <a:solidFill>
                    <a:schemeClr val="bg1">
                      <a:lumMod val="95000"/>
                    </a:schemeClr>
                  </a:solidFill>
                  <a:latin typeface="+mj-lt"/>
                  <a:ea typeface="Roboto Light" panose="02000000000000000000" pitchFamily="2" charset="0"/>
                  <a:cs typeface="Open Sans" pitchFamily="34" charset="0"/>
                </a:endParaRPr>
              </a:p>
            </p:txBody>
          </p:sp>
        </p:grpSp>
        <p:sp>
          <p:nvSpPr>
            <p:cNvPr id="12" name="Content Placeholder 2"/>
            <p:cNvSpPr txBox="1">
              <a:spLocks/>
            </p:cNvSpPr>
            <p:nvPr/>
          </p:nvSpPr>
          <p:spPr>
            <a:xfrm>
              <a:off x="1509444" y="4989763"/>
              <a:ext cx="3154862" cy="1039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2000">
                  <a:solidFill>
                    <a:schemeClr val="bg1">
                      <a:lumMod val="50000"/>
                    </a:schemeClr>
                  </a:solidFill>
                </a:rPr>
                <a:t>Creative</a:t>
              </a:r>
              <a:br>
                <a:rPr lang="en-US" sz="2000" b="1">
                  <a:solidFill>
                    <a:schemeClr val="bg1">
                      <a:lumMod val="50000"/>
                    </a:schemeClr>
                  </a:solidFill>
                </a:rPr>
              </a:br>
              <a:r>
                <a:rPr lang="en-US" sz="1200">
                  <a:solidFill>
                    <a:schemeClr val="bg1">
                      <a:lumMod val="50000"/>
                    </a:schemeClr>
                  </a:solidFill>
                </a:rPr>
                <a:t>Lorem </a:t>
              </a:r>
              <a:r>
                <a:rPr lang="en-US" sz="1200" dirty="0">
                  <a:solidFill>
                    <a:schemeClr val="bg1">
                      <a:lumMod val="50000"/>
                    </a:schemeClr>
                  </a:solidFill>
                </a:rPr>
                <a:t>ipsum dolor sit amet, consectetur adipiscing elit. Curabitur elementum posuere pretium. </a:t>
              </a:r>
            </a:p>
          </p:txBody>
        </p:sp>
      </p:grpSp>
      <p:grpSp>
        <p:nvGrpSpPr>
          <p:cNvPr id="15" name="Group 14"/>
          <p:cNvGrpSpPr/>
          <p:nvPr/>
        </p:nvGrpSpPr>
        <p:grpSpPr>
          <a:xfrm>
            <a:off x="963430" y="2669644"/>
            <a:ext cx="3323193" cy="3560615"/>
            <a:chOff x="1350432" y="4850038"/>
            <a:chExt cx="3323193" cy="3560615"/>
          </a:xfrm>
        </p:grpSpPr>
        <p:grpSp>
          <p:nvGrpSpPr>
            <p:cNvPr id="16" name="Group 15"/>
            <p:cNvGrpSpPr/>
            <p:nvPr/>
          </p:nvGrpSpPr>
          <p:grpSpPr>
            <a:xfrm>
              <a:off x="1350432" y="4850038"/>
              <a:ext cx="3323193" cy="3560615"/>
              <a:chOff x="701214" y="2472582"/>
              <a:chExt cx="4129140" cy="3560615"/>
            </a:xfrm>
          </p:grpSpPr>
          <p:sp>
            <p:nvSpPr>
              <p:cNvPr id="18" name="Rectangle 17"/>
              <p:cNvSpPr/>
              <p:nvPr/>
            </p:nvSpPr>
            <p:spPr>
              <a:xfrm>
                <a:off x="701214" y="2472582"/>
                <a:ext cx="4129140" cy="179537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9" name="Content Placeholder 2"/>
              <p:cNvSpPr txBox="1">
                <a:spLocks/>
              </p:cNvSpPr>
              <p:nvPr/>
            </p:nvSpPr>
            <p:spPr>
              <a:xfrm>
                <a:off x="701214" y="3749509"/>
                <a:ext cx="4129140" cy="2283688"/>
              </a:xfrm>
              <a:prstGeom prst="rect">
                <a:avLst/>
              </a:prstGeom>
              <a:solidFill>
                <a:schemeClr val="accent1"/>
              </a:solid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400" b="1" dirty="0">
                  <a:solidFill>
                    <a:schemeClr val="bg1">
                      <a:lumMod val="95000"/>
                    </a:schemeClr>
                  </a:solidFill>
                  <a:latin typeface="+mj-lt"/>
                  <a:ea typeface="Roboto Light" panose="02000000000000000000" pitchFamily="2" charset="0"/>
                  <a:cs typeface="Open Sans" pitchFamily="34" charset="0"/>
                </a:endParaRPr>
              </a:p>
            </p:txBody>
          </p:sp>
        </p:grpSp>
        <p:sp>
          <p:nvSpPr>
            <p:cNvPr id="17" name="Content Placeholder 2"/>
            <p:cNvSpPr txBox="1">
              <a:spLocks/>
            </p:cNvSpPr>
            <p:nvPr/>
          </p:nvSpPr>
          <p:spPr>
            <a:xfrm>
              <a:off x="1518763" y="4989763"/>
              <a:ext cx="3154861" cy="1039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2000">
                  <a:solidFill>
                    <a:schemeClr val="bg1">
                      <a:lumMod val="50000"/>
                    </a:schemeClr>
                  </a:solidFill>
                </a:rPr>
                <a:t>Commitment</a:t>
              </a:r>
              <a:br>
                <a:rPr lang="en-US" sz="2000" b="1">
                  <a:solidFill>
                    <a:schemeClr val="bg1">
                      <a:lumMod val="50000"/>
                    </a:schemeClr>
                  </a:solidFill>
                </a:rPr>
              </a:br>
              <a:r>
                <a:rPr lang="en-US" sz="1200">
                  <a:solidFill>
                    <a:schemeClr val="bg1">
                      <a:lumMod val="50000"/>
                    </a:schemeClr>
                  </a:solidFill>
                </a:rPr>
                <a:t>Lorem </a:t>
              </a:r>
              <a:r>
                <a:rPr lang="en-US" sz="1200" dirty="0">
                  <a:solidFill>
                    <a:schemeClr val="bg1">
                      <a:lumMod val="50000"/>
                    </a:schemeClr>
                  </a:solidFill>
                </a:rPr>
                <a:t>ipsum dolor sit amet, consectetur adipiscing elit. Curabitur elementum posuere pretium. </a:t>
              </a:r>
            </a:p>
          </p:txBody>
        </p:sp>
      </p:grpSp>
      <p:sp>
        <p:nvSpPr>
          <p:cNvPr id="20" name="Rectangle 19"/>
          <p:cNvSpPr/>
          <p:nvPr/>
        </p:nvSpPr>
        <p:spPr>
          <a:xfrm>
            <a:off x="1328057" y="4516583"/>
            <a:ext cx="2465294" cy="1409873"/>
          </a:xfrm>
          <a:prstGeom prst="rect">
            <a:avLst/>
          </a:prstGeom>
        </p:spPr>
        <p:txBody>
          <a:bodyPr wrap="square">
            <a:spAutoFit/>
          </a:bodyPr>
          <a:lstStyle/>
          <a:p>
            <a:pPr marL="171450" indent="-171450">
              <a:lnSpc>
                <a:spcPct val="94000"/>
              </a:lnSpc>
              <a:spcAft>
                <a:spcPts val="800"/>
              </a:spcAft>
              <a:buClr>
                <a:schemeClr val="bg1"/>
              </a:buClr>
              <a:buFont typeface="Arial" panose="020B0604020202020204" pitchFamily="34" charset="0"/>
              <a:buChar char="•"/>
            </a:pPr>
            <a:r>
              <a:rPr lang="en-US" sz="1400">
                <a:solidFill>
                  <a:schemeClr val="bg1"/>
                </a:solidFill>
              </a:rPr>
              <a:t>Lorem ipsum dolor sit amet, consectetur adipiscing elit. </a:t>
            </a:r>
          </a:p>
          <a:p>
            <a:pPr marL="171450" indent="-171450">
              <a:lnSpc>
                <a:spcPct val="94000"/>
              </a:lnSpc>
              <a:spcAft>
                <a:spcPts val="800"/>
              </a:spcAft>
              <a:buClr>
                <a:schemeClr val="bg1"/>
              </a:buClr>
              <a:buFont typeface="Arial" panose="020B0604020202020204" pitchFamily="34" charset="0"/>
              <a:buChar char="•"/>
            </a:pPr>
            <a:r>
              <a:rPr lang="en-US" sz="1400">
                <a:solidFill>
                  <a:schemeClr val="bg1"/>
                </a:solidFill>
              </a:rPr>
              <a:t>Nullam ligula risus, elementum ut ornare ut, consectetur quis tellus.</a:t>
            </a:r>
            <a:endParaRPr lang="en-US" sz="1400" dirty="0">
              <a:solidFill>
                <a:schemeClr val="bg1"/>
              </a:solidFill>
            </a:endParaRPr>
          </a:p>
        </p:txBody>
      </p:sp>
      <p:sp>
        <p:nvSpPr>
          <p:cNvPr id="21" name="Rectangle 20"/>
          <p:cNvSpPr/>
          <p:nvPr/>
        </p:nvSpPr>
        <p:spPr>
          <a:xfrm>
            <a:off x="4856425" y="4480376"/>
            <a:ext cx="2465294" cy="1409873"/>
          </a:xfrm>
          <a:prstGeom prst="rect">
            <a:avLst/>
          </a:prstGeom>
        </p:spPr>
        <p:txBody>
          <a:bodyPr wrap="square">
            <a:spAutoFit/>
          </a:bodyPr>
          <a:lstStyle/>
          <a:p>
            <a:pPr marL="171450" indent="-171450">
              <a:lnSpc>
                <a:spcPct val="94000"/>
              </a:lnSpc>
              <a:spcAft>
                <a:spcPts val="800"/>
              </a:spcAft>
              <a:buClr>
                <a:schemeClr val="bg1"/>
              </a:buClr>
              <a:buFont typeface="Arial" panose="020B0604020202020204" pitchFamily="34" charset="0"/>
              <a:buChar char="•"/>
            </a:pPr>
            <a:r>
              <a:rPr lang="en-US" sz="1400">
                <a:solidFill>
                  <a:schemeClr val="bg1"/>
                </a:solidFill>
              </a:rPr>
              <a:t>Lorem ipsum dolor sit amet, consectetur adipiscing elit. </a:t>
            </a:r>
          </a:p>
          <a:p>
            <a:pPr marL="171450" indent="-171450">
              <a:lnSpc>
                <a:spcPct val="94000"/>
              </a:lnSpc>
              <a:spcAft>
                <a:spcPts val="800"/>
              </a:spcAft>
              <a:buClr>
                <a:schemeClr val="bg1"/>
              </a:buClr>
              <a:buFont typeface="Arial" panose="020B0604020202020204" pitchFamily="34" charset="0"/>
              <a:buChar char="•"/>
            </a:pPr>
            <a:r>
              <a:rPr lang="en-US" sz="1400">
                <a:solidFill>
                  <a:schemeClr val="bg1"/>
                </a:solidFill>
              </a:rPr>
              <a:t>Nullam ligula risus, elementum ut ornare ut, consectetur quis tellus.</a:t>
            </a:r>
            <a:endParaRPr lang="en-US" sz="1400" dirty="0">
              <a:solidFill>
                <a:schemeClr val="bg1"/>
              </a:solidFill>
            </a:endParaRPr>
          </a:p>
        </p:txBody>
      </p:sp>
      <p:sp>
        <p:nvSpPr>
          <p:cNvPr id="22" name="Rectangle 21"/>
          <p:cNvSpPr/>
          <p:nvPr/>
        </p:nvSpPr>
        <p:spPr>
          <a:xfrm>
            <a:off x="8446400" y="4516582"/>
            <a:ext cx="2465294" cy="1409873"/>
          </a:xfrm>
          <a:prstGeom prst="rect">
            <a:avLst/>
          </a:prstGeom>
        </p:spPr>
        <p:txBody>
          <a:bodyPr wrap="square">
            <a:spAutoFit/>
          </a:bodyPr>
          <a:lstStyle/>
          <a:p>
            <a:pPr marL="171450" indent="-171450">
              <a:lnSpc>
                <a:spcPct val="94000"/>
              </a:lnSpc>
              <a:spcAft>
                <a:spcPts val="800"/>
              </a:spcAft>
              <a:buClr>
                <a:schemeClr val="bg1"/>
              </a:buClr>
              <a:buFont typeface="Arial" panose="020B0604020202020204" pitchFamily="34" charset="0"/>
              <a:buChar char="•"/>
            </a:pPr>
            <a:r>
              <a:rPr lang="en-US" sz="1400">
                <a:solidFill>
                  <a:schemeClr val="bg1"/>
                </a:solidFill>
              </a:rPr>
              <a:t>Lorem ipsum dolor sit amet, consectetur adipiscing elit. </a:t>
            </a:r>
          </a:p>
          <a:p>
            <a:pPr marL="171450" indent="-171450">
              <a:lnSpc>
                <a:spcPct val="94000"/>
              </a:lnSpc>
              <a:spcAft>
                <a:spcPts val="800"/>
              </a:spcAft>
              <a:buClr>
                <a:schemeClr val="bg1"/>
              </a:buClr>
              <a:buFont typeface="Arial" panose="020B0604020202020204" pitchFamily="34" charset="0"/>
              <a:buChar char="•"/>
            </a:pPr>
            <a:r>
              <a:rPr lang="en-US" sz="1400">
                <a:solidFill>
                  <a:schemeClr val="bg1"/>
                </a:solidFill>
              </a:rPr>
              <a:t>Nullam ligula risus, elementum ut ornare ut, consectetur quis tellus.</a:t>
            </a:r>
            <a:endParaRPr lang="en-US" sz="1400" dirty="0">
              <a:solidFill>
                <a:schemeClr val="bg1"/>
              </a:solidFill>
            </a:endParaRPr>
          </a:p>
        </p:txBody>
      </p:sp>
    </p:spTree>
    <p:extLst>
      <p:ext uri="{BB962C8B-B14F-4D97-AF65-F5344CB8AC3E}">
        <p14:creationId xmlns:p14="http://schemas.microsoft.com/office/powerpoint/2010/main" val="415351682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75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9" y="662963"/>
            <a:ext cx="3133164"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endParaRPr lang="es-ES" sz="4800" dirty="0">
              <a:latin typeface="Bebas Neue" panose="020B0606020202050201" pitchFamily="34" charset="0"/>
              <a:ea typeface="ＭＳ Ｐゴシック" charset="0"/>
              <a:cs typeface="League Gothic" charset="0"/>
              <a:sym typeface="League Gothic" charset="0"/>
            </a:endParaRPr>
          </a:p>
        </p:txBody>
      </p:sp>
      <p:sp>
        <p:nvSpPr>
          <p:cNvPr id="4" name="AutoShape 1"/>
          <p:cNvSpPr>
            <a:spLocks/>
          </p:cNvSpPr>
          <p:nvPr/>
        </p:nvSpPr>
        <p:spPr bwMode="auto">
          <a:xfrm>
            <a:off x="655710" y="1211117"/>
            <a:ext cx="2595489"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solidFill>
                  <a:schemeClr val="accent2"/>
                </a:solidFill>
                <a:latin typeface="Bebas Neue" panose="020B0606020202050201" pitchFamily="34" charset="0"/>
                <a:ea typeface="ＭＳ Ｐゴシック" charset="0"/>
                <a:cs typeface="League Gothic" charset="0"/>
                <a:sym typeface="League Gothic" charset="0"/>
              </a:rPr>
              <a:t>CONCEPT</a:t>
            </a:r>
            <a:endParaRPr lang="es-ES" sz="4800" dirty="0">
              <a:solidFill>
                <a:schemeClr val="accent2"/>
              </a:solidFill>
              <a:latin typeface="Bebas Neue" panose="020B0606020202050201" pitchFamily="34" charset="0"/>
              <a:ea typeface="ＭＳ Ｐゴシック" charset="0"/>
              <a:cs typeface="League Gothic" charset="0"/>
              <a:sym typeface="League Gothic" charset="0"/>
            </a:endParaRPr>
          </a:p>
        </p:txBody>
      </p:sp>
      <p:sp>
        <p:nvSpPr>
          <p:cNvPr id="5" name="Rectangle 4"/>
          <p:cNvSpPr/>
          <p:nvPr/>
        </p:nvSpPr>
        <p:spPr>
          <a:xfrm>
            <a:off x="0" y="2682275"/>
            <a:ext cx="2440219" cy="3197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2440218" y="2681673"/>
            <a:ext cx="2440219" cy="31976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4880437" y="2682293"/>
            <a:ext cx="2440219" cy="31976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7320656" y="2682293"/>
            <a:ext cx="2440219" cy="31976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p:cNvSpPr/>
          <p:nvPr/>
        </p:nvSpPr>
        <p:spPr>
          <a:xfrm>
            <a:off x="9738656" y="2682293"/>
            <a:ext cx="2462438" cy="3197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p:cNvSpPr/>
          <p:nvPr/>
        </p:nvSpPr>
        <p:spPr>
          <a:xfrm>
            <a:off x="210045" y="3613217"/>
            <a:ext cx="1968807" cy="2123658"/>
          </a:xfrm>
          <a:prstGeom prst="rect">
            <a:avLst/>
          </a:prstGeom>
        </p:spPr>
        <p:txBody>
          <a:bodyPr wrap="square">
            <a:spAutoFit/>
          </a:bodyPr>
          <a:lstStyle/>
          <a:p>
            <a:pPr algn="just">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 </a:t>
            </a:r>
            <a:r>
              <a:rPr lang="en-US" sz="1200" dirty="0" err="1">
                <a:solidFill>
                  <a:schemeClr val="bg1"/>
                </a:solidFill>
                <a:ea typeface="Times New Roman" panose="02020603050405020304" pitchFamily="18" charset="0"/>
              </a:rPr>
              <a:t>Sed</a:t>
            </a:r>
            <a:r>
              <a:rPr lang="en-US" sz="1200" dirty="0">
                <a:solidFill>
                  <a:schemeClr val="bg1"/>
                </a:solidFill>
                <a:ea typeface="Times New Roman" panose="02020603050405020304" pitchFamily="18" charset="0"/>
              </a:rPr>
              <a:t> dui </a:t>
            </a: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in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et, </a:t>
            </a:r>
            <a:r>
              <a:rPr lang="en-US" sz="1200" dirty="0" err="1">
                <a:solidFill>
                  <a:schemeClr val="bg1"/>
                </a:solidFill>
                <a:ea typeface="Times New Roman" panose="02020603050405020304" pitchFamily="18" charset="0"/>
              </a:rPr>
              <a:t>interdum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nec</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metus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Mauris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ultricies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justo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convallis</a:t>
            </a:r>
            <a:r>
              <a:rPr lang="en-US" sz="1200">
                <a:solidFill>
                  <a:schemeClr val="bg1"/>
                </a:solidFill>
                <a:ea typeface="Times New Roman" panose="02020603050405020304" pitchFamily="18" charset="0"/>
              </a:rPr>
              <a:t> placerat</a:t>
            </a:r>
            <a:r>
              <a:rPr lang="id-ID" sz="120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11" name="Rectangle 10"/>
          <p:cNvSpPr/>
          <p:nvPr/>
        </p:nvSpPr>
        <p:spPr>
          <a:xfrm>
            <a:off x="2720802" y="3647662"/>
            <a:ext cx="1968807" cy="2123658"/>
          </a:xfrm>
          <a:prstGeom prst="rect">
            <a:avLst/>
          </a:prstGeom>
        </p:spPr>
        <p:txBody>
          <a:bodyPr wrap="square">
            <a:spAutoFit/>
          </a:bodyPr>
          <a:lstStyle/>
          <a:p>
            <a:pPr algn="just">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 </a:t>
            </a:r>
            <a:r>
              <a:rPr lang="en-US" sz="1200" dirty="0" err="1">
                <a:solidFill>
                  <a:schemeClr val="bg1"/>
                </a:solidFill>
                <a:ea typeface="Times New Roman" panose="02020603050405020304" pitchFamily="18" charset="0"/>
              </a:rPr>
              <a:t>Sed</a:t>
            </a:r>
            <a:r>
              <a:rPr lang="en-US" sz="1200" dirty="0">
                <a:solidFill>
                  <a:schemeClr val="bg1"/>
                </a:solidFill>
                <a:ea typeface="Times New Roman" panose="02020603050405020304" pitchFamily="18" charset="0"/>
              </a:rPr>
              <a:t> dui </a:t>
            </a: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in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et, </a:t>
            </a:r>
            <a:r>
              <a:rPr lang="en-US" sz="1200" dirty="0" err="1">
                <a:solidFill>
                  <a:schemeClr val="bg1"/>
                </a:solidFill>
                <a:ea typeface="Times New Roman" panose="02020603050405020304" pitchFamily="18" charset="0"/>
              </a:rPr>
              <a:t>interdum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nec</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metus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Mauris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ultricies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justo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convallis</a:t>
            </a:r>
            <a:r>
              <a:rPr lang="en-US" sz="1200">
                <a:solidFill>
                  <a:schemeClr val="bg1"/>
                </a:solidFill>
                <a:ea typeface="Times New Roman" panose="02020603050405020304" pitchFamily="18" charset="0"/>
              </a:rPr>
              <a:t> placerat</a:t>
            </a:r>
            <a:r>
              <a:rPr lang="id-ID" sz="120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12" name="Rectangle 11"/>
          <p:cNvSpPr/>
          <p:nvPr/>
        </p:nvSpPr>
        <p:spPr>
          <a:xfrm>
            <a:off x="5161021" y="3619508"/>
            <a:ext cx="1968807" cy="2123658"/>
          </a:xfrm>
          <a:prstGeom prst="rect">
            <a:avLst/>
          </a:prstGeom>
        </p:spPr>
        <p:txBody>
          <a:bodyPr wrap="square">
            <a:spAutoFit/>
          </a:bodyPr>
          <a:lstStyle/>
          <a:p>
            <a:pPr algn="just">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 </a:t>
            </a:r>
            <a:r>
              <a:rPr lang="en-US" sz="1200" dirty="0" err="1">
                <a:solidFill>
                  <a:schemeClr val="bg1"/>
                </a:solidFill>
                <a:ea typeface="Times New Roman" panose="02020603050405020304" pitchFamily="18" charset="0"/>
              </a:rPr>
              <a:t>Sed</a:t>
            </a:r>
            <a:r>
              <a:rPr lang="en-US" sz="1200" dirty="0">
                <a:solidFill>
                  <a:schemeClr val="bg1"/>
                </a:solidFill>
                <a:ea typeface="Times New Roman" panose="02020603050405020304" pitchFamily="18" charset="0"/>
              </a:rPr>
              <a:t> dui </a:t>
            </a: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in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et, </a:t>
            </a:r>
            <a:r>
              <a:rPr lang="en-US" sz="1200" dirty="0" err="1">
                <a:solidFill>
                  <a:schemeClr val="bg1"/>
                </a:solidFill>
                <a:ea typeface="Times New Roman" panose="02020603050405020304" pitchFamily="18" charset="0"/>
              </a:rPr>
              <a:t>interdum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nec</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metus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Mauris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ultricies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justo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convallis</a:t>
            </a:r>
            <a:r>
              <a:rPr lang="en-US" sz="1200">
                <a:solidFill>
                  <a:schemeClr val="bg1"/>
                </a:solidFill>
                <a:ea typeface="Times New Roman" panose="02020603050405020304" pitchFamily="18" charset="0"/>
              </a:rPr>
              <a:t> placerat</a:t>
            </a:r>
            <a:r>
              <a:rPr lang="id-ID" sz="120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13" name="Rectangle 12"/>
          <p:cNvSpPr/>
          <p:nvPr/>
        </p:nvSpPr>
        <p:spPr>
          <a:xfrm>
            <a:off x="7579021" y="3613216"/>
            <a:ext cx="1968807" cy="2123658"/>
          </a:xfrm>
          <a:prstGeom prst="rect">
            <a:avLst/>
          </a:prstGeom>
        </p:spPr>
        <p:txBody>
          <a:bodyPr wrap="square">
            <a:spAutoFit/>
          </a:bodyPr>
          <a:lstStyle/>
          <a:p>
            <a:pPr algn="just">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 </a:t>
            </a:r>
            <a:r>
              <a:rPr lang="en-US" sz="1200" dirty="0" err="1">
                <a:solidFill>
                  <a:schemeClr val="bg1"/>
                </a:solidFill>
                <a:ea typeface="Times New Roman" panose="02020603050405020304" pitchFamily="18" charset="0"/>
              </a:rPr>
              <a:t>Sed</a:t>
            </a:r>
            <a:r>
              <a:rPr lang="en-US" sz="1200" dirty="0">
                <a:solidFill>
                  <a:schemeClr val="bg1"/>
                </a:solidFill>
                <a:ea typeface="Times New Roman" panose="02020603050405020304" pitchFamily="18" charset="0"/>
              </a:rPr>
              <a:t> dui </a:t>
            </a: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in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et, </a:t>
            </a:r>
            <a:r>
              <a:rPr lang="en-US" sz="1200" dirty="0" err="1">
                <a:solidFill>
                  <a:schemeClr val="bg1"/>
                </a:solidFill>
                <a:ea typeface="Times New Roman" panose="02020603050405020304" pitchFamily="18" charset="0"/>
              </a:rPr>
              <a:t>interdum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nec</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metus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Mauris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ultricies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justo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convallis</a:t>
            </a:r>
            <a:r>
              <a:rPr lang="en-US" sz="1200">
                <a:solidFill>
                  <a:schemeClr val="bg1"/>
                </a:solidFill>
                <a:ea typeface="Times New Roman" panose="02020603050405020304" pitchFamily="18" charset="0"/>
              </a:rPr>
              <a:t> placerat</a:t>
            </a:r>
            <a:r>
              <a:rPr lang="id-ID" sz="120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14" name="Rectangle 13"/>
          <p:cNvSpPr/>
          <p:nvPr/>
        </p:nvSpPr>
        <p:spPr>
          <a:xfrm>
            <a:off x="10017221" y="3647661"/>
            <a:ext cx="1968807" cy="2123658"/>
          </a:xfrm>
          <a:prstGeom prst="rect">
            <a:avLst/>
          </a:prstGeom>
        </p:spPr>
        <p:txBody>
          <a:bodyPr wrap="square">
            <a:spAutoFit/>
          </a:bodyPr>
          <a:lstStyle/>
          <a:p>
            <a:pPr algn="just">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 </a:t>
            </a:r>
            <a:r>
              <a:rPr lang="en-US" sz="1200" dirty="0" err="1">
                <a:solidFill>
                  <a:schemeClr val="bg1"/>
                </a:solidFill>
                <a:ea typeface="Times New Roman" panose="02020603050405020304" pitchFamily="18" charset="0"/>
              </a:rPr>
              <a:t>Sed</a:t>
            </a:r>
            <a:r>
              <a:rPr lang="en-US" sz="1200" dirty="0">
                <a:solidFill>
                  <a:schemeClr val="bg1"/>
                </a:solidFill>
                <a:ea typeface="Times New Roman" panose="02020603050405020304" pitchFamily="18" charset="0"/>
              </a:rPr>
              <a:t> dui </a:t>
            </a: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in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et, </a:t>
            </a:r>
            <a:r>
              <a:rPr lang="en-US" sz="1200" dirty="0" err="1">
                <a:solidFill>
                  <a:schemeClr val="bg1"/>
                </a:solidFill>
                <a:ea typeface="Times New Roman" panose="02020603050405020304" pitchFamily="18" charset="0"/>
              </a:rPr>
              <a:t>interdum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nec</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metus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Mauris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ultricies</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justo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convallis</a:t>
            </a:r>
            <a:r>
              <a:rPr lang="en-US" sz="1200">
                <a:solidFill>
                  <a:schemeClr val="bg1"/>
                </a:solidFill>
                <a:ea typeface="Times New Roman" panose="02020603050405020304" pitchFamily="18" charset="0"/>
              </a:rPr>
              <a:t> placerat</a:t>
            </a:r>
            <a:r>
              <a:rPr lang="id-ID" sz="120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15" name="Content Placeholder 2"/>
          <p:cNvSpPr txBox="1">
            <a:spLocks/>
          </p:cNvSpPr>
          <p:nvPr/>
        </p:nvSpPr>
        <p:spPr>
          <a:xfrm>
            <a:off x="171998" y="3014906"/>
            <a:ext cx="2138578" cy="5181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2800">
                <a:solidFill>
                  <a:schemeClr val="bg1"/>
                </a:solidFill>
                <a:latin typeface="+mj-lt"/>
              </a:rPr>
              <a:t>Quality Life</a:t>
            </a:r>
            <a:endParaRPr lang="en-US" sz="1600" dirty="0">
              <a:solidFill>
                <a:schemeClr val="bg1"/>
              </a:solidFill>
              <a:latin typeface="+mj-lt"/>
            </a:endParaRPr>
          </a:p>
        </p:txBody>
      </p:sp>
      <p:sp>
        <p:nvSpPr>
          <p:cNvPr id="16" name="Content Placeholder 2"/>
          <p:cNvSpPr txBox="1">
            <a:spLocks/>
          </p:cNvSpPr>
          <p:nvPr/>
        </p:nvSpPr>
        <p:spPr>
          <a:xfrm>
            <a:off x="2646445" y="3013931"/>
            <a:ext cx="2138578" cy="5181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2800">
                <a:solidFill>
                  <a:schemeClr val="bg1"/>
                </a:solidFill>
                <a:latin typeface="+mj-lt"/>
              </a:rPr>
              <a:t>Success Life</a:t>
            </a:r>
            <a:endParaRPr lang="en-US" sz="1600" dirty="0">
              <a:solidFill>
                <a:schemeClr val="bg1"/>
              </a:solidFill>
              <a:latin typeface="+mj-lt"/>
            </a:endParaRPr>
          </a:p>
        </p:txBody>
      </p:sp>
      <p:sp>
        <p:nvSpPr>
          <p:cNvPr id="17" name="Content Placeholder 2"/>
          <p:cNvSpPr txBox="1">
            <a:spLocks/>
          </p:cNvSpPr>
          <p:nvPr/>
        </p:nvSpPr>
        <p:spPr>
          <a:xfrm>
            <a:off x="5016821" y="3056900"/>
            <a:ext cx="2138578" cy="5181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2800">
                <a:solidFill>
                  <a:schemeClr val="bg1"/>
                </a:solidFill>
                <a:latin typeface="+mj-lt"/>
              </a:rPr>
              <a:t>Be Creative </a:t>
            </a:r>
            <a:endParaRPr lang="en-US" sz="1600" dirty="0">
              <a:solidFill>
                <a:schemeClr val="bg1"/>
              </a:solidFill>
              <a:latin typeface="+mj-lt"/>
            </a:endParaRPr>
          </a:p>
        </p:txBody>
      </p:sp>
      <p:sp>
        <p:nvSpPr>
          <p:cNvPr id="18" name="Content Placeholder 2"/>
          <p:cNvSpPr txBox="1">
            <a:spLocks/>
          </p:cNvSpPr>
          <p:nvPr/>
        </p:nvSpPr>
        <p:spPr>
          <a:xfrm>
            <a:off x="7431468" y="3056900"/>
            <a:ext cx="2138578" cy="5181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2800">
                <a:solidFill>
                  <a:schemeClr val="bg1"/>
                </a:solidFill>
                <a:latin typeface="+mj-lt"/>
              </a:rPr>
              <a:t>Smart Think</a:t>
            </a:r>
            <a:endParaRPr lang="en-US" sz="1600" dirty="0">
              <a:solidFill>
                <a:schemeClr val="bg1"/>
              </a:solidFill>
              <a:latin typeface="+mj-lt"/>
            </a:endParaRPr>
          </a:p>
        </p:txBody>
      </p:sp>
      <p:sp>
        <p:nvSpPr>
          <p:cNvPr id="19" name="Content Placeholder 2"/>
          <p:cNvSpPr txBox="1">
            <a:spLocks/>
          </p:cNvSpPr>
          <p:nvPr/>
        </p:nvSpPr>
        <p:spPr>
          <a:xfrm>
            <a:off x="9907148" y="3007877"/>
            <a:ext cx="2138578" cy="5181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2800">
                <a:solidFill>
                  <a:schemeClr val="bg1"/>
                </a:solidFill>
                <a:latin typeface="+mj-lt"/>
              </a:rPr>
              <a:t>Big Earning</a:t>
            </a:r>
            <a:endParaRPr lang="en-US" sz="1600" dirty="0">
              <a:solidFill>
                <a:schemeClr val="bg1"/>
              </a:solidFill>
              <a:latin typeface="+mj-lt"/>
            </a:endParaRPr>
          </a:p>
        </p:txBody>
      </p:sp>
    </p:spTree>
    <p:extLst>
      <p:ext uri="{BB962C8B-B14F-4D97-AF65-F5344CB8AC3E}">
        <p14:creationId xmlns:p14="http://schemas.microsoft.com/office/powerpoint/2010/main" val="293470020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75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9" y="662963"/>
            <a:ext cx="3133164"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PRICING </a:t>
            </a:r>
            <a:endParaRPr lang="es-ES" sz="4800" dirty="0">
              <a:latin typeface="Bebas Neue" panose="020B0606020202050201" pitchFamily="34" charset="0"/>
              <a:ea typeface="ＭＳ Ｐゴシック" charset="0"/>
              <a:cs typeface="League Gothic" charset="0"/>
              <a:sym typeface="League Gothic" charset="0"/>
            </a:endParaRPr>
          </a:p>
        </p:txBody>
      </p:sp>
      <p:sp>
        <p:nvSpPr>
          <p:cNvPr id="4" name="AutoShape 1"/>
          <p:cNvSpPr>
            <a:spLocks/>
          </p:cNvSpPr>
          <p:nvPr/>
        </p:nvSpPr>
        <p:spPr bwMode="auto">
          <a:xfrm>
            <a:off x="655710" y="1211117"/>
            <a:ext cx="2595489"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solidFill>
                  <a:schemeClr val="accent2"/>
                </a:solidFill>
                <a:latin typeface="Bebas Neue" panose="020B0606020202050201" pitchFamily="34" charset="0"/>
                <a:ea typeface="ＭＳ Ｐゴシック" charset="0"/>
                <a:cs typeface="League Gothic" charset="0"/>
                <a:sym typeface="League Gothic" charset="0"/>
              </a:rPr>
              <a:t>TABLE</a:t>
            </a:r>
            <a:endParaRPr lang="es-ES" sz="4800" dirty="0">
              <a:solidFill>
                <a:schemeClr val="accent2"/>
              </a:solidFill>
              <a:latin typeface="Bebas Neue" panose="020B0606020202050201" pitchFamily="34" charset="0"/>
              <a:ea typeface="ＭＳ Ｐゴシック" charset="0"/>
              <a:cs typeface="League Gothic" charset="0"/>
              <a:sym typeface="League Gothic" charset="0"/>
            </a:endParaRPr>
          </a:p>
        </p:txBody>
      </p:sp>
      <p:graphicFrame>
        <p:nvGraphicFramePr>
          <p:cNvPr id="40" name="Table 4410"/>
          <p:cNvGraphicFramePr/>
          <p:nvPr>
            <p:extLst>
              <p:ext uri="{D42A27DB-BD31-4B8C-83A1-F6EECF244321}">
                <p14:modId xmlns:p14="http://schemas.microsoft.com/office/powerpoint/2010/main" val="2428117289"/>
              </p:ext>
            </p:extLst>
          </p:nvPr>
        </p:nvGraphicFramePr>
        <p:xfrm>
          <a:off x="881622" y="2235200"/>
          <a:ext cx="10206060" cy="4292074"/>
        </p:xfrm>
        <a:graphic>
          <a:graphicData uri="http://schemas.openxmlformats.org/drawingml/2006/table">
            <a:tbl>
              <a:tblPr firstRow="1" bandRow="1"/>
              <a:tblGrid>
                <a:gridCol w="2041212">
                  <a:extLst>
                    <a:ext uri="{9D8B030D-6E8A-4147-A177-3AD203B41FA5}">
                      <a16:colId xmlns:a16="http://schemas.microsoft.com/office/drawing/2014/main" val="20000"/>
                    </a:ext>
                  </a:extLst>
                </a:gridCol>
                <a:gridCol w="2041212">
                  <a:extLst>
                    <a:ext uri="{9D8B030D-6E8A-4147-A177-3AD203B41FA5}">
                      <a16:colId xmlns:a16="http://schemas.microsoft.com/office/drawing/2014/main" val="20001"/>
                    </a:ext>
                  </a:extLst>
                </a:gridCol>
                <a:gridCol w="2041212">
                  <a:extLst>
                    <a:ext uri="{9D8B030D-6E8A-4147-A177-3AD203B41FA5}">
                      <a16:colId xmlns:a16="http://schemas.microsoft.com/office/drawing/2014/main" val="20002"/>
                    </a:ext>
                  </a:extLst>
                </a:gridCol>
                <a:gridCol w="2065103">
                  <a:extLst>
                    <a:ext uri="{9D8B030D-6E8A-4147-A177-3AD203B41FA5}">
                      <a16:colId xmlns:a16="http://schemas.microsoft.com/office/drawing/2014/main" val="20003"/>
                    </a:ext>
                  </a:extLst>
                </a:gridCol>
                <a:gridCol w="2017321">
                  <a:extLst>
                    <a:ext uri="{9D8B030D-6E8A-4147-A177-3AD203B41FA5}">
                      <a16:colId xmlns:a16="http://schemas.microsoft.com/office/drawing/2014/main" val="20004"/>
                    </a:ext>
                  </a:extLst>
                </a:gridCol>
              </a:tblGrid>
              <a:tr h="453434">
                <a:tc>
                  <a:txBody>
                    <a:bodyPr/>
                    <a:lstStyle/>
                    <a:p>
                      <a:pPr lvl="0" algn="ctr" defTabSz="914400">
                        <a:defRPr b="0">
                          <a:solidFill>
                            <a:srgbClr val="000000"/>
                          </a:solidFill>
                        </a:defRPr>
                      </a:pPr>
                      <a:r>
                        <a:rPr sz="2000" b="1">
                          <a:solidFill>
                            <a:srgbClr val="FFFFFF"/>
                          </a:solidFill>
                          <a:latin typeface="+mn-lt"/>
                          <a:ea typeface="BebasNeueBold"/>
                          <a:cs typeface="BebasNeueBold"/>
                          <a:sym typeface="BebasNeueBold"/>
                        </a:rPr>
                        <a:t>Regular</a:t>
                      </a:r>
                      <a:endParaRPr sz="2000" b="1" dirty="0">
                        <a:solidFill>
                          <a:srgbClr val="FFFFFF"/>
                        </a:solidFill>
                        <a:latin typeface="+mn-lt"/>
                        <a:ea typeface="BebasNeueBold"/>
                        <a:cs typeface="BebasNeueBold"/>
                        <a:sym typeface="BebasNeueBold"/>
                      </a:endParaRP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1"/>
                    </a:solidFill>
                  </a:tcPr>
                </a:tc>
                <a:tc>
                  <a:txBody>
                    <a:bodyPr/>
                    <a:lstStyle/>
                    <a:p>
                      <a:pPr lvl="0" algn="ctr" defTabSz="914400">
                        <a:defRPr b="0">
                          <a:solidFill>
                            <a:srgbClr val="000000"/>
                          </a:solidFill>
                        </a:defRPr>
                      </a:pPr>
                      <a:r>
                        <a:rPr sz="2000" b="1" dirty="0">
                          <a:solidFill>
                            <a:srgbClr val="FFFFFF"/>
                          </a:solidFill>
                          <a:latin typeface="+mn-lt"/>
                          <a:ea typeface="BebasNeueBold"/>
                          <a:cs typeface="BebasNeueBold"/>
                          <a:sym typeface="BebasNeueBold"/>
                        </a:rPr>
                        <a:t>Professional</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2"/>
                    </a:solidFill>
                  </a:tcPr>
                </a:tc>
                <a:tc>
                  <a:txBody>
                    <a:bodyPr/>
                    <a:lstStyle/>
                    <a:p>
                      <a:pPr lvl="0" algn="ctr" defTabSz="914400">
                        <a:defRPr b="0">
                          <a:solidFill>
                            <a:srgbClr val="000000"/>
                          </a:solidFill>
                        </a:defRPr>
                      </a:pPr>
                      <a:r>
                        <a:rPr sz="2000" b="1">
                          <a:solidFill>
                            <a:srgbClr val="FFFFFF"/>
                          </a:solidFill>
                          <a:latin typeface="+mn-lt"/>
                          <a:ea typeface="BebasNeueBold"/>
                          <a:cs typeface="BebasNeueBold"/>
                          <a:sym typeface="BebasNeueBold"/>
                        </a:rPr>
                        <a:t>Promotion</a:t>
                      </a:r>
                      <a:endParaRPr sz="2000" b="1" dirty="0">
                        <a:solidFill>
                          <a:srgbClr val="FFFFFF"/>
                        </a:solidFill>
                        <a:latin typeface="+mn-lt"/>
                        <a:ea typeface="BebasNeueBold"/>
                        <a:cs typeface="BebasNeueBold"/>
                        <a:sym typeface="BebasNeueBold"/>
                      </a:endParaRP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3"/>
                    </a:solidFill>
                  </a:tcPr>
                </a:tc>
                <a:tc>
                  <a:txBody>
                    <a:bodyPr/>
                    <a:lstStyle/>
                    <a:p>
                      <a:pPr lvl="0" algn="ctr" defTabSz="914400">
                        <a:defRPr b="0">
                          <a:solidFill>
                            <a:srgbClr val="000000"/>
                          </a:solidFill>
                        </a:defRPr>
                      </a:pPr>
                      <a:r>
                        <a:rPr sz="2000" b="1">
                          <a:solidFill>
                            <a:srgbClr val="FFFFFF"/>
                          </a:solidFill>
                          <a:latin typeface="+mn-lt"/>
                          <a:ea typeface="BebasNeueBold"/>
                          <a:cs typeface="BebasNeueBold"/>
                          <a:sym typeface="BebasNeueBold"/>
                        </a:rPr>
                        <a:t>SoHo</a:t>
                      </a:r>
                      <a:endParaRPr sz="2000" b="1" dirty="0">
                        <a:solidFill>
                          <a:srgbClr val="FFFFFF"/>
                        </a:solidFill>
                        <a:latin typeface="+mn-lt"/>
                        <a:ea typeface="BebasNeueBold"/>
                        <a:cs typeface="BebasNeueBold"/>
                        <a:sym typeface="BebasNeueBold"/>
                      </a:endParaRP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4"/>
                    </a:solidFill>
                  </a:tcPr>
                </a:tc>
                <a:tc>
                  <a:txBody>
                    <a:bodyPr/>
                    <a:lstStyle/>
                    <a:p>
                      <a:pPr lvl="0" algn="ctr" defTabSz="914400">
                        <a:defRPr b="0">
                          <a:solidFill>
                            <a:srgbClr val="000000"/>
                          </a:solidFill>
                        </a:defRPr>
                      </a:pPr>
                      <a:r>
                        <a:rPr sz="2000" b="1">
                          <a:solidFill>
                            <a:srgbClr val="FFFFFF"/>
                          </a:solidFill>
                          <a:latin typeface="+mn-lt"/>
                          <a:ea typeface="BebasNeueBold"/>
                          <a:cs typeface="BebasNeueBold"/>
                          <a:sym typeface="BebasNeueBold"/>
                        </a:rPr>
                        <a:t>Advance</a:t>
                      </a:r>
                      <a:endParaRPr sz="2000" b="1" dirty="0">
                        <a:solidFill>
                          <a:srgbClr val="FFFFFF"/>
                        </a:solidFill>
                        <a:latin typeface="+mn-lt"/>
                        <a:ea typeface="BebasNeueBold"/>
                        <a:cs typeface="BebasNeueBold"/>
                        <a:sym typeface="BebasNeueBold"/>
                      </a:endParaRP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chemeClr val="accent5"/>
                    </a:solidFill>
                  </a:tcPr>
                </a:tc>
                <a:extLst>
                  <a:ext uri="{0D108BD9-81ED-4DB2-BD59-A6C34878D82A}">
                    <a16:rowId xmlns:a16="http://schemas.microsoft.com/office/drawing/2014/main" val="10000"/>
                  </a:ext>
                </a:extLst>
              </a:tr>
              <a:tr h="479830">
                <a:tc>
                  <a:txBody>
                    <a:bodyPr/>
                    <a:lstStyle/>
                    <a:p>
                      <a:pPr lvl="0" algn="ctr" defTabSz="914400"/>
                      <a:r>
                        <a:rPr sz="1000">
                          <a:latin typeface="+mn-lt"/>
                          <a:ea typeface="Roboto Light"/>
                          <a:cs typeface="Roboto Light"/>
                          <a:sym typeface="Roboto Light"/>
                        </a:rPr>
                        <a:t>First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latin typeface="+mn-lt"/>
                          <a:ea typeface="Roboto Light"/>
                          <a:cs typeface="Roboto Light"/>
                          <a:sym typeface="Roboto Light"/>
                        </a:rPr>
                        <a:t>First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latin typeface="+mn-lt"/>
                          <a:ea typeface="Roboto Light"/>
                          <a:cs typeface="Roboto Light"/>
                          <a:sym typeface="Roboto Light"/>
                        </a:rPr>
                        <a:t>First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latin typeface="+mn-lt"/>
                          <a:ea typeface="Roboto Light"/>
                          <a:cs typeface="Roboto Light"/>
                          <a:sym typeface="Roboto Light"/>
                        </a:rPr>
                        <a:t>First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latin typeface="+mn-lt"/>
                          <a:ea typeface="Roboto Light"/>
                          <a:cs typeface="Roboto Light"/>
                          <a:sym typeface="Roboto Light"/>
                        </a:rPr>
                        <a:t>First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extLst>
                  <a:ext uri="{0D108BD9-81ED-4DB2-BD59-A6C34878D82A}">
                    <a16:rowId xmlns:a16="http://schemas.microsoft.com/office/drawing/2014/main" val="10001"/>
                  </a:ext>
                </a:extLst>
              </a:tr>
              <a:tr h="479830">
                <a:tc>
                  <a:txBody>
                    <a:bodyPr/>
                    <a:lstStyle/>
                    <a:p>
                      <a:pPr lvl="0" algn="ctr" defTabSz="914400"/>
                      <a:r>
                        <a:rPr sz="1000">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solidFill>
                            <a:srgbClr val="212830"/>
                          </a:solidFill>
                          <a:latin typeface="+mn-lt"/>
                          <a:ea typeface="Roboto Light"/>
                          <a:cs typeface="Roboto Light"/>
                          <a:sym typeface="Roboto Light"/>
                        </a:rPr>
                        <a:t>Second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solidFill>
                            <a:srgbClr val="212830"/>
                          </a:solidFill>
                          <a:latin typeface="+mn-lt"/>
                          <a:ea typeface="Roboto Light"/>
                          <a:cs typeface="Roboto Light"/>
                          <a:sym typeface="Roboto Light"/>
                        </a:rPr>
                        <a:t>Second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solidFill>
                            <a:srgbClr val="212830"/>
                          </a:solidFill>
                          <a:latin typeface="+mn-lt"/>
                          <a:ea typeface="Roboto Light"/>
                          <a:cs typeface="Roboto Light"/>
                          <a:sym typeface="Roboto Light"/>
                        </a:rPr>
                        <a:t>Second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solidFill>
                            <a:srgbClr val="212830"/>
                          </a:solidFill>
                          <a:latin typeface="+mn-lt"/>
                          <a:ea typeface="Roboto Light"/>
                          <a:cs typeface="Roboto Light"/>
                          <a:sym typeface="Roboto Light"/>
                        </a:rPr>
                        <a:t>Second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extLst>
                  <a:ext uri="{0D108BD9-81ED-4DB2-BD59-A6C34878D82A}">
                    <a16:rowId xmlns:a16="http://schemas.microsoft.com/office/drawing/2014/main" val="10002"/>
                  </a:ext>
                </a:extLst>
              </a:tr>
              <a:tr h="479830">
                <a:tc>
                  <a:txBody>
                    <a:bodyPr/>
                    <a:lstStyle/>
                    <a:p>
                      <a:pPr lvl="0" algn="ctr" defTabSz="914400"/>
                      <a:r>
                        <a:rPr sz="1000">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solidFill>
                            <a:srgbClr val="212830"/>
                          </a:solidFill>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latin typeface="+mn-lt"/>
                          <a:ea typeface="Roboto Light"/>
                          <a:cs typeface="Roboto Light"/>
                          <a:sym typeface="Roboto Light"/>
                        </a:rPr>
                        <a:t>Third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latin typeface="+mn-lt"/>
                          <a:ea typeface="Roboto Light"/>
                          <a:cs typeface="Roboto Light"/>
                          <a:sym typeface="Roboto Light"/>
                        </a:rPr>
                        <a:t>Third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latin typeface="+mn-lt"/>
                          <a:ea typeface="Roboto Light"/>
                          <a:cs typeface="Roboto Light"/>
                          <a:sym typeface="Roboto Light"/>
                        </a:rPr>
                        <a:t>Third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extLst>
                  <a:ext uri="{0D108BD9-81ED-4DB2-BD59-A6C34878D82A}">
                    <a16:rowId xmlns:a16="http://schemas.microsoft.com/office/drawing/2014/main" val="10003"/>
                  </a:ext>
                </a:extLst>
              </a:tr>
              <a:tr h="479830">
                <a:tc>
                  <a:txBody>
                    <a:bodyPr/>
                    <a:lstStyle/>
                    <a:p>
                      <a:pPr lvl="0" algn="ctr" defTabSz="914400"/>
                      <a:r>
                        <a:rPr sz="1000">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solidFill>
                            <a:srgbClr val="212830"/>
                          </a:solidFill>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latin typeface="+mn-lt"/>
                          <a:ea typeface="Roboto Light"/>
                          <a:cs typeface="Roboto Light"/>
                          <a:sym typeface="Roboto Light"/>
                        </a:rPr>
                        <a:t>Fourth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latin typeface="+mn-lt"/>
                          <a:ea typeface="Roboto Light"/>
                          <a:cs typeface="Roboto Light"/>
                          <a:sym typeface="Roboto Light"/>
                        </a:rPr>
                        <a:t>Fourth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extLst>
                  <a:ext uri="{0D108BD9-81ED-4DB2-BD59-A6C34878D82A}">
                    <a16:rowId xmlns:a16="http://schemas.microsoft.com/office/drawing/2014/main" val="10004"/>
                  </a:ext>
                </a:extLst>
              </a:tr>
              <a:tr h="479830">
                <a:tc>
                  <a:txBody>
                    <a:bodyPr/>
                    <a:lstStyle/>
                    <a:p>
                      <a:pPr lvl="0" algn="ctr" defTabSz="914400"/>
                      <a:r>
                        <a:rPr sz="1000">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solidFill>
                            <a:srgbClr val="212830"/>
                          </a:solidFill>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latin typeface="+mn-lt"/>
                          <a:ea typeface="Roboto Light"/>
                          <a:cs typeface="Roboto Light"/>
                          <a:sym typeface="Roboto Light"/>
                        </a:rPr>
                        <a:t>Fifth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tc>
                  <a:txBody>
                    <a:bodyPr/>
                    <a:lstStyle/>
                    <a:p>
                      <a:pPr lvl="0" algn="ctr" defTabSz="914400"/>
                      <a:r>
                        <a:rPr sz="1000">
                          <a:latin typeface="+mn-lt"/>
                          <a:ea typeface="Roboto Light"/>
                          <a:cs typeface="Roboto Light"/>
                          <a:sym typeface="Roboto Light"/>
                        </a:rPr>
                        <a:t>Fifth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tcPr>
                </a:tc>
                <a:extLst>
                  <a:ext uri="{0D108BD9-81ED-4DB2-BD59-A6C34878D82A}">
                    <a16:rowId xmlns:a16="http://schemas.microsoft.com/office/drawing/2014/main" val="10005"/>
                  </a:ext>
                </a:extLst>
              </a:tr>
              <a:tr h="479830">
                <a:tc>
                  <a:txBody>
                    <a:bodyPr/>
                    <a:lstStyle/>
                    <a:p>
                      <a:pPr lvl="0" algn="ctr" defTabSz="914400"/>
                      <a:r>
                        <a:rPr sz="1000">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solidFill>
                            <a:srgbClr val="212830"/>
                          </a:solidFill>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tc>
                  <a:txBody>
                    <a:bodyPr/>
                    <a:lstStyle/>
                    <a:p>
                      <a:pPr lvl="0" algn="ctr" defTabSz="914400"/>
                      <a:r>
                        <a:rPr sz="1000">
                          <a:latin typeface="+mn-lt"/>
                          <a:ea typeface="Roboto Light"/>
                          <a:cs typeface="Roboto Light"/>
                          <a:sym typeface="Roboto Light"/>
                        </a:rPr>
                        <a:t>Sixth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12700">
                      <a:solidFill>
                        <a:srgbClr val="BBBFC3"/>
                      </a:solidFill>
                      <a:miter lim="400000"/>
                    </a:lnB>
                    <a:solidFill>
                      <a:srgbClr val="FFFFFF"/>
                    </a:solidFill>
                  </a:tcPr>
                </a:tc>
                <a:extLst>
                  <a:ext uri="{0D108BD9-81ED-4DB2-BD59-A6C34878D82A}">
                    <a16:rowId xmlns:a16="http://schemas.microsoft.com/office/drawing/2014/main" val="10006"/>
                  </a:ext>
                </a:extLst>
              </a:tr>
              <a:tr h="479830">
                <a:tc>
                  <a:txBody>
                    <a:bodyPr/>
                    <a:lstStyle/>
                    <a:p>
                      <a:pPr lvl="0" algn="ctr" defTabSz="914400"/>
                      <a:r>
                        <a:rPr sz="1000">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tc>
                  <a:txBody>
                    <a:bodyPr/>
                    <a:lstStyle/>
                    <a:p>
                      <a:pPr lvl="0" algn="ctr" defTabSz="914400"/>
                      <a:r>
                        <a:rPr sz="1000">
                          <a:solidFill>
                            <a:srgbClr val="212830"/>
                          </a:solidFill>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tc>
                  <a:txBody>
                    <a:bodyPr/>
                    <a:lstStyle/>
                    <a:p>
                      <a:pPr lvl="0" algn="ctr" defTabSz="914400"/>
                      <a:r>
                        <a:rPr sz="1000">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tc>
                  <a:txBody>
                    <a:bodyPr/>
                    <a:lstStyle/>
                    <a:p>
                      <a:pPr lvl="0" algn="ctr" defTabSz="914400"/>
                      <a:r>
                        <a:rPr sz="1000">
                          <a:latin typeface="+mn-lt"/>
                          <a:ea typeface="Roboto Light"/>
                          <a:cs typeface="Roboto Light"/>
                          <a:sym typeface="Roboto Light"/>
                        </a:rPr>
                        <a:t>-</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tc>
                  <a:txBody>
                    <a:bodyPr/>
                    <a:lstStyle/>
                    <a:p>
                      <a:pPr lvl="0" algn="ctr" defTabSz="914400"/>
                      <a:r>
                        <a:rPr sz="1000">
                          <a:latin typeface="+mn-lt"/>
                          <a:ea typeface="Roboto Light"/>
                          <a:cs typeface="Roboto Light"/>
                          <a:sym typeface="Roboto Light"/>
                        </a:rPr>
                        <a:t>Seventh Service</a:t>
                      </a:r>
                    </a:p>
                  </a:txBody>
                  <a:tcPr marL="25400" marR="25400" marT="25400" marB="25400" anchor="ctr" horzOverflow="overflow">
                    <a:lnL w="12700">
                      <a:solidFill>
                        <a:srgbClr val="BBBFC3"/>
                      </a:solidFill>
                      <a:miter lim="400000"/>
                    </a:lnL>
                    <a:lnR w="12700">
                      <a:solidFill>
                        <a:srgbClr val="BBBFC3"/>
                      </a:solidFill>
                      <a:miter lim="400000"/>
                    </a:lnR>
                    <a:lnT w="12700">
                      <a:solidFill>
                        <a:srgbClr val="BBBFC3"/>
                      </a:solidFill>
                      <a:miter lim="400000"/>
                    </a:lnT>
                    <a:lnB w="25400">
                      <a:solidFill>
                        <a:srgbClr val="BBBFC3"/>
                      </a:solidFill>
                      <a:miter lim="400000"/>
                    </a:lnB>
                  </a:tcPr>
                </a:tc>
                <a:extLst>
                  <a:ext uri="{0D108BD9-81ED-4DB2-BD59-A6C34878D82A}">
                    <a16:rowId xmlns:a16="http://schemas.microsoft.com/office/drawing/2014/main" val="10007"/>
                  </a:ext>
                </a:extLst>
              </a:tr>
              <a:tr h="479830">
                <a:tc>
                  <a:txBody>
                    <a:bodyPr/>
                    <a:lstStyle/>
                    <a:p>
                      <a:pPr lvl="0" algn="ctr" defTabSz="914400"/>
                      <a:r>
                        <a:rPr sz="2300" b="1">
                          <a:solidFill>
                            <a:schemeClr val="accent1"/>
                          </a:solidFill>
                          <a:latin typeface="+mn-lt"/>
                          <a:ea typeface="Roboto Bold"/>
                          <a:cs typeface="Roboto Bold"/>
                          <a:sym typeface="Roboto Bold"/>
                        </a:rPr>
                        <a:t>$15</a:t>
                      </a:r>
                      <a:endParaRPr sz="2300" b="1" dirty="0">
                        <a:solidFill>
                          <a:schemeClr val="accent1"/>
                        </a:solidFill>
                        <a:latin typeface="+mn-lt"/>
                        <a:ea typeface="Roboto Bold"/>
                        <a:cs typeface="Roboto Bold"/>
                        <a:sym typeface="Roboto Bold"/>
                      </a:endParaRPr>
                    </a:p>
                  </a:txBody>
                  <a:tcPr marL="25400" marR="25400" marT="25400" marB="25400" anchor="ctr" horzOverflow="overflow">
                    <a:lnL w="25400">
                      <a:solidFill>
                        <a:srgbClr val="BBBFC3"/>
                      </a:solidFill>
                      <a:miter lim="400000"/>
                    </a:lnL>
                    <a:lnR w="12700">
                      <a:solidFill>
                        <a:srgbClr val="BBBFC3"/>
                      </a:solidFill>
                      <a:miter lim="400000"/>
                    </a:lnR>
                    <a:lnT w="25400">
                      <a:solidFill>
                        <a:srgbClr val="BBBFC3"/>
                      </a:solidFill>
                      <a:miter lim="400000"/>
                    </a:lnT>
                    <a:lnB w="25400">
                      <a:solidFill>
                        <a:srgbClr val="BBBFC3"/>
                      </a:solidFill>
                      <a:miter lim="400000"/>
                    </a:lnB>
                    <a:solidFill>
                      <a:srgbClr val="FFFFFF"/>
                    </a:solidFill>
                  </a:tcPr>
                </a:tc>
                <a:tc>
                  <a:txBody>
                    <a:bodyPr/>
                    <a:lstStyle/>
                    <a:p>
                      <a:pPr lvl="0" algn="ctr" defTabSz="914400"/>
                      <a:r>
                        <a:rPr sz="2300" b="1">
                          <a:solidFill>
                            <a:schemeClr val="accent2"/>
                          </a:solidFill>
                          <a:latin typeface="+mn-lt"/>
                          <a:ea typeface="Roboto Bold"/>
                          <a:cs typeface="Roboto Bold"/>
                          <a:sym typeface="Roboto Bold"/>
                        </a:rPr>
                        <a:t>$29</a:t>
                      </a:r>
                      <a:endParaRPr sz="2300" b="1" dirty="0">
                        <a:solidFill>
                          <a:schemeClr val="accent2"/>
                        </a:solidFill>
                        <a:latin typeface="+mn-lt"/>
                        <a:ea typeface="Roboto Bold"/>
                        <a:cs typeface="Roboto Bold"/>
                        <a:sym typeface="Roboto Bold"/>
                      </a:endParaRPr>
                    </a:p>
                  </a:txBody>
                  <a:tcPr marL="25400" marR="25400" marT="25400" marB="25400" anchor="ctr" horzOverflow="overflow">
                    <a:lnL w="12700">
                      <a:solidFill>
                        <a:srgbClr val="BBBFC3"/>
                      </a:solidFill>
                      <a:miter lim="400000"/>
                    </a:lnL>
                    <a:lnR w="12700">
                      <a:solidFill>
                        <a:srgbClr val="BBBFC3"/>
                      </a:solidFill>
                      <a:miter lim="400000"/>
                    </a:lnR>
                    <a:lnT w="25400">
                      <a:solidFill>
                        <a:srgbClr val="BBBFC3"/>
                      </a:solidFill>
                      <a:miter lim="400000"/>
                    </a:lnT>
                    <a:lnB w="25400">
                      <a:solidFill>
                        <a:srgbClr val="BBBFC3"/>
                      </a:solidFill>
                      <a:miter lim="400000"/>
                    </a:lnB>
                    <a:solidFill>
                      <a:srgbClr val="FFFFFF"/>
                    </a:solidFill>
                  </a:tcPr>
                </a:tc>
                <a:tc>
                  <a:txBody>
                    <a:bodyPr/>
                    <a:lstStyle/>
                    <a:p>
                      <a:pPr lvl="0" algn="ctr" defTabSz="914400"/>
                      <a:r>
                        <a:rPr sz="2300" b="1">
                          <a:solidFill>
                            <a:schemeClr val="accent3"/>
                          </a:solidFill>
                          <a:latin typeface="+mn-lt"/>
                          <a:ea typeface="Roboto Bold"/>
                          <a:cs typeface="Roboto Bold"/>
                          <a:sym typeface="Roboto Bold"/>
                        </a:rPr>
                        <a:t>$39</a:t>
                      </a:r>
                      <a:endParaRPr sz="2300" b="1" dirty="0">
                        <a:solidFill>
                          <a:schemeClr val="accent3"/>
                        </a:solidFill>
                        <a:latin typeface="+mn-lt"/>
                        <a:ea typeface="Roboto Bold"/>
                        <a:cs typeface="Roboto Bold"/>
                        <a:sym typeface="Roboto Bold"/>
                      </a:endParaRPr>
                    </a:p>
                  </a:txBody>
                  <a:tcPr marL="25400" marR="25400" marT="25400" marB="25400" anchor="ctr" horzOverflow="overflow">
                    <a:lnL w="12700">
                      <a:solidFill>
                        <a:srgbClr val="BBBFC3"/>
                      </a:solidFill>
                      <a:miter lim="400000"/>
                    </a:lnL>
                    <a:lnR w="12700">
                      <a:solidFill>
                        <a:srgbClr val="BBBFC3"/>
                      </a:solidFill>
                      <a:miter lim="400000"/>
                    </a:lnR>
                    <a:lnT w="25400">
                      <a:solidFill>
                        <a:srgbClr val="BBBFC3"/>
                      </a:solidFill>
                      <a:miter lim="400000"/>
                    </a:lnT>
                    <a:lnB w="25400">
                      <a:solidFill>
                        <a:srgbClr val="BBBFC3"/>
                      </a:solidFill>
                      <a:miter lim="400000"/>
                    </a:lnB>
                    <a:solidFill>
                      <a:srgbClr val="FFFFFF"/>
                    </a:solidFill>
                  </a:tcPr>
                </a:tc>
                <a:tc>
                  <a:txBody>
                    <a:bodyPr/>
                    <a:lstStyle/>
                    <a:p>
                      <a:pPr lvl="0" algn="ctr" defTabSz="914400"/>
                      <a:r>
                        <a:rPr sz="2300" b="1">
                          <a:solidFill>
                            <a:schemeClr val="accent4"/>
                          </a:solidFill>
                          <a:latin typeface="+mn-lt"/>
                          <a:ea typeface="Roboto Bold"/>
                          <a:cs typeface="Roboto Bold"/>
                          <a:sym typeface="Roboto Bold"/>
                        </a:rPr>
                        <a:t>$49</a:t>
                      </a:r>
                      <a:endParaRPr sz="2300" b="1" dirty="0">
                        <a:solidFill>
                          <a:schemeClr val="accent4"/>
                        </a:solidFill>
                        <a:latin typeface="+mn-lt"/>
                        <a:ea typeface="Roboto Bold"/>
                        <a:cs typeface="Roboto Bold"/>
                        <a:sym typeface="Roboto Bold"/>
                      </a:endParaRPr>
                    </a:p>
                  </a:txBody>
                  <a:tcPr marL="25400" marR="25400" marT="25400" marB="25400" anchor="ctr" horzOverflow="overflow">
                    <a:lnL w="12700">
                      <a:solidFill>
                        <a:srgbClr val="BBBFC3"/>
                      </a:solidFill>
                      <a:miter lim="400000"/>
                    </a:lnL>
                    <a:lnR w="12700">
                      <a:solidFill>
                        <a:srgbClr val="BBBFC3"/>
                      </a:solidFill>
                      <a:miter lim="400000"/>
                    </a:lnR>
                    <a:lnT w="25400">
                      <a:solidFill>
                        <a:srgbClr val="BBBFC3"/>
                      </a:solidFill>
                      <a:miter lim="400000"/>
                    </a:lnT>
                    <a:lnB w="25400">
                      <a:solidFill>
                        <a:srgbClr val="BBBFC3"/>
                      </a:solidFill>
                      <a:miter lim="400000"/>
                    </a:lnB>
                    <a:solidFill>
                      <a:srgbClr val="FFFFFF"/>
                    </a:solidFill>
                  </a:tcPr>
                </a:tc>
                <a:tc>
                  <a:txBody>
                    <a:bodyPr/>
                    <a:lstStyle/>
                    <a:p>
                      <a:pPr lvl="0" algn="ctr" defTabSz="914400"/>
                      <a:r>
                        <a:rPr sz="2300" b="1" dirty="0">
                          <a:solidFill>
                            <a:schemeClr val="accent5"/>
                          </a:solidFill>
                          <a:latin typeface="+mn-lt"/>
                          <a:ea typeface="Roboto Bold"/>
                          <a:cs typeface="Roboto Bold"/>
                          <a:sym typeface="Roboto Bold"/>
                        </a:rPr>
                        <a:t>$199</a:t>
                      </a:r>
                    </a:p>
                  </a:txBody>
                  <a:tcPr marL="25400" marR="25400" marT="25400" marB="25400" anchor="ctr" horzOverflow="overflow">
                    <a:lnL w="12700">
                      <a:solidFill>
                        <a:srgbClr val="BBBFC3"/>
                      </a:solidFill>
                      <a:miter lim="400000"/>
                    </a:lnL>
                    <a:lnR w="25400">
                      <a:solidFill>
                        <a:srgbClr val="BBBFC3"/>
                      </a:solidFill>
                      <a:miter lim="400000"/>
                    </a:lnR>
                    <a:lnT w="25400">
                      <a:solidFill>
                        <a:srgbClr val="BBBFC3"/>
                      </a:solidFill>
                      <a:miter lim="400000"/>
                    </a:lnT>
                    <a:lnB w="25400">
                      <a:solidFill>
                        <a:srgbClr val="BBBFC3"/>
                      </a:solidFill>
                      <a:miter lim="400000"/>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8188388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40"/>
                                        </p:tgtEl>
                                        <p:attrNameLst>
                                          <p:attrName>style.visibility</p:attrName>
                                        </p:attrNameLst>
                                      </p:cBhvr>
                                      <p:to>
                                        <p:strVal val="visible"/>
                                      </p:to>
                                    </p:set>
                                    <p:animEffect transition="in" filter="wipe(up)">
                                      <p:cBhvr>
                                        <p:cTn id="1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40" grpId="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CREATIVE</a:t>
            </a:r>
            <a:r>
              <a:rPr lang="id-ID" sz="4800">
                <a:solidFill>
                  <a:schemeClr val="accent1"/>
                </a:solidFill>
                <a:latin typeface="Bebas Neue" panose="020B0606020202050201" pitchFamily="34" charset="0"/>
                <a:ea typeface="ＭＳ Ｐゴシック" charset="0"/>
                <a:cs typeface="League Gothic" charset="0"/>
                <a:sym typeface="League Gothic" charset="0"/>
              </a:rPr>
              <a:t>PORTFOLIO</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7" y="1312715"/>
            <a:ext cx="6928433"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17" name="Text Placeholder 2"/>
          <p:cNvSpPr txBox="1">
            <a:spLocks/>
          </p:cNvSpPr>
          <p:nvPr/>
        </p:nvSpPr>
        <p:spPr>
          <a:xfrm>
            <a:off x="523351" y="3025217"/>
            <a:ext cx="3674870" cy="3067844"/>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pPr>
            <a:r>
              <a:rPr lang="en-US" sz="1400" dirty="0" err="1">
                <a:solidFill>
                  <a:schemeClr val="bg1">
                    <a:lumMod val="50000"/>
                  </a:schemeClr>
                </a:solidFill>
                <a:latin typeface="+mn-lt"/>
                <a:ea typeface="Roboto Thin" charset="0"/>
                <a:cs typeface="Roboto Thin" charset="0"/>
              </a:rPr>
              <a:t>Lorem</a:t>
            </a:r>
            <a:r>
              <a:rPr lang="en-US" sz="1400" dirty="0">
                <a:solidFill>
                  <a:schemeClr val="bg1">
                    <a:lumMod val="50000"/>
                  </a:schemeClr>
                </a:solidFill>
                <a:latin typeface="+mn-lt"/>
                <a:ea typeface="Roboto Thin" charset="0"/>
                <a:cs typeface="Roboto Thin" charset="0"/>
              </a:rPr>
              <a:t> </a:t>
            </a:r>
            <a:r>
              <a:rPr lang="en-US" sz="1400" dirty="0" err="1">
                <a:solidFill>
                  <a:schemeClr val="bg1">
                    <a:lumMod val="50000"/>
                  </a:schemeClr>
                </a:solidFill>
                <a:latin typeface="+mn-lt"/>
                <a:ea typeface="Roboto Thin" charset="0"/>
                <a:cs typeface="Roboto Thin" charset="0"/>
              </a:rPr>
              <a:t>ipsum</a:t>
            </a:r>
            <a:r>
              <a:rPr lang="en-US" sz="1400" dirty="0">
                <a:solidFill>
                  <a:schemeClr val="bg1">
                    <a:lumMod val="50000"/>
                  </a:schemeClr>
                </a:solidFill>
                <a:latin typeface="+mn-lt"/>
                <a:ea typeface="Roboto Thin" charset="0"/>
                <a:cs typeface="Roboto Thin" charset="0"/>
              </a:rPr>
              <a:t> is simply dummy text of the printing and typesetting industry. </a:t>
            </a:r>
            <a:r>
              <a:rPr lang="en-US" sz="1400" dirty="0" err="1">
                <a:solidFill>
                  <a:schemeClr val="bg1">
                    <a:lumMod val="50000"/>
                  </a:schemeClr>
                </a:solidFill>
                <a:latin typeface="+mn-lt"/>
                <a:ea typeface="Roboto Thin" charset="0"/>
                <a:cs typeface="Roboto Thin" charset="0"/>
              </a:rPr>
              <a:t>Lorem</a:t>
            </a:r>
            <a:r>
              <a:rPr lang="en-US" sz="1400" dirty="0">
                <a:solidFill>
                  <a:schemeClr val="bg1">
                    <a:lumMod val="50000"/>
                  </a:schemeClr>
                </a:solidFill>
                <a:latin typeface="+mn-lt"/>
                <a:ea typeface="Roboto Thin" charset="0"/>
                <a:cs typeface="Roboto Thin" charset="0"/>
              </a:rPr>
              <a:t> </a:t>
            </a:r>
            <a:r>
              <a:rPr lang="en-US" sz="1400" dirty="0" err="1">
                <a:solidFill>
                  <a:schemeClr val="bg1">
                    <a:lumMod val="50000"/>
                  </a:schemeClr>
                </a:solidFill>
                <a:latin typeface="+mn-lt"/>
                <a:ea typeface="Roboto Thin" charset="0"/>
                <a:cs typeface="Roboto Thin" charset="0"/>
              </a:rPr>
              <a:t>Ipsum</a:t>
            </a:r>
            <a:r>
              <a:rPr lang="en-US" sz="1400" dirty="0">
                <a:solidFill>
                  <a:schemeClr val="bg1">
                    <a:lumMod val="50000"/>
                  </a:schemeClr>
                </a:solidFill>
                <a:latin typeface="+mn-lt"/>
                <a:ea typeface="Roboto Thin" charset="0"/>
                <a:cs typeface="Roboto Thin" charset="0"/>
              </a:rPr>
              <a:t> has been the industry's standard dummy text ever since the 1500s, when an unknown printer took a galley of type and scrambled. </a:t>
            </a:r>
            <a:r>
              <a:rPr lang="en-US" sz="1400" dirty="0" err="1">
                <a:solidFill>
                  <a:schemeClr val="bg1">
                    <a:lumMod val="50000"/>
                  </a:schemeClr>
                </a:solidFill>
                <a:latin typeface="+mn-lt"/>
                <a:ea typeface="Roboto Thin" charset="0"/>
                <a:cs typeface="Roboto Thin" charset="0"/>
              </a:rPr>
              <a:t>Lorem</a:t>
            </a:r>
            <a:r>
              <a:rPr lang="en-US" sz="1400" dirty="0">
                <a:solidFill>
                  <a:schemeClr val="bg1">
                    <a:lumMod val="50000"/>
                  </a:schemeClr>
                </a:solidFill>
                <a:latin typeface="+mn-lt"/>
                <a:ea typeface="Roboto Thin" charset="0"/>
                <a:cs typeface="Roboto Thin" charset="0"/>
              </a:rPr>
              <a:t> </a:t>
            </a:r>
            <a:r>
              <a:rPr lang="en-US" sz="1400" dirty="0" err="1">
                <a:solidFill>
                  <a:schemeClr val="bg1">
                    <a:lumMod val="50000"/>
                  </a:schemeClr>
                </a:solidFill>
                <a:latin typeface="+mn-lt"/>
                <a:ea typeface="Roboto Thin" charset="0"/>
                <a:cs typeface="Roboto Thin" charset="0"/>
              </a:rPr>
              <a:t>ipsum</a:t>
            </a:r>
            <a:r>
              <a:rPr lang="en-US" sz="1400" dirty="0">
                <a:solidFill>
                  <a:schemeClr val="bg1">
                    <a:lumMod val="50000"/>
                  </a:schemeClr>
                </a:solidFill>
                <a:latin typeface="+mn-lt"/>
                <a:ea typeface="Roboto Thin" charset="0"/>
                <a:cs typeface="Roboto Thin" charset="0"/>
              </a:rPr>
              <a:t> is simply dummy text of the printing and typesetting industry. </a:t>
            </a:r>
            <a:r>
              <a:rPr lang="en-US" sz="1400" dirty="0" err="1">
                <a:solidFill>
                  <a:schemeClr val="bg1">
                    <a:lumMod val="50000"/>
                  </a:schemeClr>
                </a:solidFill>
                <a:latin typeface="+mn-lt"/>
                <a:ea typeface="Roboto Thin" charset="0"/>
                <a:cs typeface="Roboto Thin" charset="0"/>
              </a:rPr>
              <a:t>Lorem</a:t>
            </a:r>
            <a:r>
              <a:rPr lang="en-US" sz="1400" dirty="0">
                <a:solidFill>
                  <a:schemeClr val="bg1">
                    <a:lumMod val="50000"/>
                  </a:schemeClr>
                </a:solidFill>
                <a:latin typeface="+mn-lt"/>
                <a:ea typeface="Roboto Thin" charset="0"/>
                <a:cs typeface="Roboto Thin" charset="0"/>
              </a:rPr>
              <a:t> </a:t>
            </a:r>
            <a:r>
              <a:rPr lang="en-US" sz="1400" dirty="0" err="1">
                <a:solidFill>
                  <a:schemeClr val="bg1">
                    <a:lumMod val="50000"/>
                  </a:schemeClr>
                </a:solidFill>
                <a:latin typeface="+mn-lt"/>
                <a:ea typeface="Roboto Thin" charset="0"/>
                <a:cs typeface="Roboto Thin" charset="0"/>
              </a:rPr>
              <a:t>Ipsum</a:t>
            </a:r>
            <a:r>
              <a:rPr lang="en-US" sz="1400" dirty="0">
                <a:solidFill>
                  <a:schemeClr val="bg1">
                    <a:lumMod val="50000"/>
                  </a:schemeClr>
                </a:solidFill>
                <a:latin typeface="+mn-lt"/>
                <a:ea typeface="Roboto Thin" charset="0"/>
                <a:cs typeface="Roboto Thin" charset="0"/>
              </a:rPr>
              <a:t> has been the industry's standard dummy text ever since the 1500s, when an unknown printer took a galley of type and scrambled.</a:t>
            </a:r>
          </a:p>
        </p:txBody>
      </p:sp>
      <p:pic>
        <p:nvPicPr>
          <p:cNvPr id="5" name="图片占位符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7875583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CREATIVE</a:t>
            </a:r>
            <a:r>
              <a:rPr lang="id-ID" sz="4800">
                <a:solidFill>
                  <a:schemeClr val="accent1"/>
                </a:solidFill>
                <a:latin typeface="Bebas Neue" panose="020B0606020202050201" pitchFamily="34" charset="0"/>
                <a:ea typeface="ＭＳ Ｐゴシック" charset="0"/>
                <a:cs typeface="League Gothic" charset="0"/>
                <a:sym typeface="League Gothic" charset="0"/>
              </a:rPr>
              <a:t>PORTFOLIO</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pic>
        <p:nvPicPr>
          <p:cNvPr id="9" name="Picture Placeholder 8"/>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pic>
        <p:nvPicPr>
          <p:cNvPr id="10" name="Picture Placeholder 9"/>
          <p:cNvPicPr>
            <a:picLocks noGrp="1" noChangeAspect="1"/>
          </p:cNvPicPr>
          <p:nvPr>
            <p:ph type="pic" sz="quarter" idx="20"/>
          </p:nvPr>
        </p:nvPicPr>
        <p:blipFill>
          <a:blip r:embed="rId4" cstate="screen">
            <a:extLst>
              <a:ext uri="{28A0092B-C50C-407E-A947-70E740481C1C}">
                <a14:useLocalDpi xmlns:a14="http://schemas.microsoft.com/office/drawing/2010/main"/>
              </a:ext>
            </a:extLst>
          </a:blip>
          <a:srcRect/>
          <a:stretch>
            <a:fillRect/>
          </a:stretch>
        </p:blipFill>
        <p:spPr/>
      </p:pic>
      <p:pic>
        <p:nvPicPr>
          <p:cNvPr id="11" name="Picture Placeholder 10"/>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p:pic>
      <p:pic>
        <p:nvPicPr>
          <p:cNvPr id="12" name="Picture Placeholder 11"/>
          <p:cNvPicPr>
            <a:picLocks noGrp="1" noChangeAspect="1"/>
          </p:cNvPicPr>
          <p:nvPr>
            <p:ph type="pic" sz="quarter" idx="22"/>
          </p:nvPr>
        </p:nvPicPr>
        <p:blipFill>
          <a:blip r:embed="rId6" cstate="screen">
            <a:extLst>
              <a:ext uri="{28A0092B-C50C-407E-A947-70E740481C1C}">
                <a14:useLocalDpi xmlns:a14="http://schemas.microsoft.com/office/drawing/2010/main"/>
              </a:ext>
            </a:extLst>
          </a:blip>
          <a:srcRect/>
          <a:stretch>
            <a:fillRect/>
          </a:stretch>
        </p:blipFill>
        <p:spPr/>
      </p:pic>
      <p:sp>
        <p:nvSpPr>
          <p:cNvPr id="20" name="Text Placeholder 2"/>
          <p:cNvSpPr txBox="1">
            <a:spLocks/>
          </p:cNvSpPr>
          <p:nvPr/>
        </p:nvSpPr>
        <p:spPr>
          <a:xfrm>
            <a:off x="363693" y="5023284"/>
            <a:ext cx="11102592" cy="1140383"/>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pPr>
            <a:r>
              <a:rPr lang="en-US" sz="1400" dirty="0" err="1">
                <a:solidFill>
                  <a:schemeClr val="bg1">
                    <a:lumMod val="50000"/>
                  </a:schemeClr>
                </a:solidFill>
                <a:latin typeface="+mn-lt"/>
                <a:ea typeface="Roboto Thin" charset="0"/>
                <a:cs typeface="Roboto Thin" charset="0"/>
              </a:rPr>
              <a:t>Lorem</a:t>
            </a:r>
            <a:r>
              <a:rPr lang="en-US" sz="1400" dirty="0">
                <a:solidFill>
                  <a:schemeClr val="bg1">
                    <a:lumMod val="50000"/>
                  </a:schemeClr>
                </a:solidFill>
                <a:latin typeface="+mn-lt"/>
                <a:ea typeface="Roboto Thin" charset="0"/>
                <a:cs typeface="Roboto Thin" charset="0"/>
              </a:rPr>
              <a:t> </a:t>
            </a:r>
            <a:r>
              <a:rPr lang="en-US" sz="1400" dirty="0" err="1">
                <a:solidFill>
                  <a:schemeClr val="bg1">
                    <a:lumMod val="50000"/>
                  </a:schemeClr>
                </a:solidFill>
                <a:latin typeface="+mn-lt"/>
                <a:ea typeface="Roboto Thin" charset="0"/>
                <a:cs typeface="Roboto Thin" charset="0"/>
              </a:rPr>
              <a:t>ipsum</a:t>
            </a:r>
            <a:r>
              <a:rPr lang="en-US" sz="1400" dirty="0">
                <a:solidFill>
                  <a:schemeClr val="bg1">
                    <a:lumMod val="50000"/>
                  </a:schemeClr>
                </a:solidFill>
                <a:latin typeface="+mn-lt"/>
                <a:ea typeface="Roboto Thin" charset="0"/>
                <a:cs typeface="Roboto Thin" charset="0"/>
              </a:rPr>
              <a:t> is simply dummy text of the printing and typesetting industry. </a:t>
            </a:r>
            <a:r>
              <a:rPr lang="en-US" sz="1400" dirty="0" err="1">
                <a:solidFill>
                  <a:schemeClr val="bg1">
                    <a:lumMod val="50000"/>
                  </a:schemeClr>
                </a:solidFill>
                <a:latin typeface="+mn-lt"/>
                <a:ea typeface="Roboto Thin" charset="0"/>
                <a:cs typeface="Roboto Thin" charset="0"/>
              </a:rPr>
              <a:t>Lorem</a:t>
            </a:r>
            <a:r>
              <a:rPr lang="en-US" sz="1400" dirty="0">
                <a:solidFill>
                  <a:schemeClr val="bg1">
                    <a:lumMod val="50000"/>
                  </a:schemeClr>
                </a:solidFill>
                <a:latin typeface="+mn-lt"/>
                <a:ea typeface="Roboto Thin" charset="0"/>
                <a:cs typeface="Roboto Thin" charset="0"/>
              </a:rPr>
              <a:t> </a:t>
            </a:r>
            <a:r>
              <a:rPr lang="en-US" sz="1400" dirty="0" err="1">
                <a:solidFill>
                  <a:schemeClr val="bg1">
                    <a:lumMod val="50000"/>
                  </a:schemeClr>
                </a:solidFill>
                <a:latin typeface="+mn-lt"/>
                <a:ea typeface="Roboto Thin" charset="0"/>
                <a:cs typeface="Roboto Thin" charset="0"/>
              </a:rPr>
              <a:t>Ipsum</a:t>
            </a:r>
            <a:r>
              <a:rPr lang="en-US" sz="1400" dirty="0">
                <a:solidFill>
                  <a:schemeClr val="bg1">
                    <a:lumMod val="50000"/>
                  </a:schemeClr>
                </a:solidFill>
                <a:latin typeface="+mn-lt"/>
                <a:ea typeface="Roboto Thin" charset="0"/>
                <a:cs typeface="Roboto Thin" charset="0"/>
              </a:rPr>
              <a:t> has been the industry's standard dummy text ever since the 1500s, when an unknown printer took a galley of type and scrambled. </a:t>
            </a:r>
            <a:r>
              <a:rPr lang="en-US" sz="1400" dirty="0" err="1">
                <a:solidFill>
                  <a:schemeClr val="bg1">
                    <a:lumMod val="50000"/>
                  </a:schemeClr>
                </a:solidFill>
                <a:latin typeface="+mn-lt"/>
                <a:ea typeface="Roboto Thin" charset="0"/>
                <a:cs typeface="Roboto Thin" charset="0"/>
              </a:rPr>
              <a:t>Lorem</a:t>
            </a:r>
            <a:r>
              <a:rPr lang="en-US" sz="1400" dirty="0">
                <a:solidFill>
                  <a:schemeClr val="bg1">
                    <a:lumMod val="50000"/>
                  </a:schemeClr>
                </a:solidFill>
                <a:latin typeface="+mn-lt"/>
                <a:ea typeface="Roboto Thin" charset="0"/>
                <a:cs typeface="Roboto Thin" charset="0"/>
              </a:rPr>
              <a:t> </a:t>
            </a:r>
            <a:r>
              <a:rPr lang="en-US" sz="1400" dirty="0" err="1">
                <a:solidFill>
                  <a:schemeClr val="bg1">
                    <a:lumMod val="50000"/>
                  </a:schemeClr>
                </a:solidFill>
                <a:latin typeface="+mn-lt"/>
                <a:ea typeface="Roboto Thin" charset="0"/>
                <a:cs typeface="Roboto Thin" charset="0"/>
              </a:rPr>
              <a:t>ipsum</a:t>
            </a:r>
            <a:r>
              <a:rPr lang="en-US" sz="1400" dirty="0">
                <a:solidFill>
                  <a:schemeClr val="bg1">
                    <a:lumMod val="50000"/>
                  </a:schemeClr>
                </a:solidFill>
                <a:latin typeface="+mn-lt"/>
                <a:ea typeface="Roboto Thin" charset="0"/>
                <a:cs typeface="Roboto Thin" charset="0"/>
              </a:rPr>
              <a:t> is simply dummy text of the printing and typesetting industry. </a:t>
            </a:r>
            <a:r>
              <a:rPr lang="en-US" sz="1400" dirty="0" err="1">
                <a:solidFill>
                  <a:schemeClr val="bg1">
                    <a:lumMod val="50000"/>
                  </a:schemeClr>
                </a:solidFill>
                <a:latin typeface="+mn-lt"/>
                <a:ea typeface="Roboto Thin" charset="0"/>
                <a:cs typeface="Roboto Thin" charset="0"/>
              </a:rPr>
              <a:t>Lorem</a:t>
            </a:r>
            <a:r>
              <a:rPr lang="en-US" sz="1400" dirty="0">
                <a:solidFill>
                  <a:schemeClr val="bg1">
                    <a:lumMod val="50000"/>
                  </a:schemeClr>
                </a:solidFill>
                <a:latin typeface="+mn-lt"/>
                <a:ea typeface="Roboto Thin" charset="0"/>
                <a:cs typeface="Roboto Thin" charset="0"/>
              </a:rPr>
              <a:t> </a:t>
            </a:r>
            <a:r>
              <a:rPr lang="en-US" sz="1400" dirty="0" err="1">
                <a:solidFill>
                  <a:schemeClr val="bg1">
                    <a:lumMod val="50000"/>
                  </a:schemeClr>
                </a:solidFill>
                <a:latin typeface="+mn-lt"/>
                <a:ea typeface="Roboto Thin" charset="0"/>
                <a:cs typeface="Roboto Thin" charset="0"/>
              </a:rPr>
              <a:t>Ipsum</a:t>
            </a:r>
            <a:r>
              <a:rPr lang="en-US" sz="1400" dirty="0">
                <a:solidFill>
                  <a:schemeClr val="bg1">
                    <a:lumMod val="50000"/>
                  </a:schemeClr>
                </a:solidFill>
                <a:latin typeface="+mn-lt"/>
                <a:ea typeface="Roboto Thin" charset="0"/>
                <a:cs typeface="Roboto Thin" charset="0"/>
              </a:rPr>
              <a:t> has been the industry's standard dummy text ever since the 1500s, when an unknown printer took a galley of type and scrambled.</a:t>
            </a:r>
          </a:p>
        </p:txBody>
      </p:sp>
    </p:spTree>
    <p:extLst>
      <p:ext uri="{BB962C8B-B14F-4D97-AF65-F5344CB8AC3E}">
        <p14:creationId xmlns:p14="http://schemas.microsoft.com/office/powerpoint/2010/main" val="4478768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CREATIVE</a:t>
            </a:r>
            <a:r>
              <a:rPr lang="id-ID" sz="4800">
                <a:solidFill>
                  <a:schemeClr val="accent1"/>
                </a:solidFill>
                <a:latin typeface="Bebas Neue" panose="020B0606020202050201" pitchFamily="34" charset="0"/>
                <a:ea typeface="ＭＳ Ｐゴシック" charset="0"/>
                <a:cs typeface="League Gothic" charset="0"/>
                <a:sym typeface="League Gothic" charset="0"/>
              </a:rPr>
              <a:t>PORTFOLIO</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8" name="Rectangle 7"/>
          <p:cNvSpPr/>
          <p:nvPr/>
        </p:nvSpPr>
        <p:spPr>
          <a:xfrm>
            <a:off x="1838622" y="5593246"/>
            <a:ext cx="8512630" cy="528350"/>
          </a:xfrm>
          <a:prstGeom prst="rect">
            <a:avLst/>
          </a:prstGeom>
        </p:spPr>
        <p:txBody>
          <a:bodyPr wrap="square">
            <a:spAutoFit/>
          </a:bodyPr>
          <a:lstStyle/>
          <a:p>
            <a:pPr algn="ctr">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pic>
        <p:nvPicPr>
          <p:cNvPr id="5" name="图片占位符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076641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23008" y="860208"/>
            <a:ext cx="2604379" cy="160161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8" name="Rectangle 17"/>
          <p:cNvSpPr/>
          <p:nvPr/>
        </p:nvSpPr>
        <p:spPr>
          <a:xfrm>
            <a:off x="3355367" y="1039660"/>
            <a:ext cx="2247148" cy="1200329"/>
          </a:xfrm>
          <a:prstGeom prst="rect">
            <a:avLst/>
          </a:prstGeom>
        </p:spPr>
        <p:txBody>
          <a:bodyPr wrap="square">
            <a:spAutoFit/>
          </a:bodyPr>
          <a:lstStyle/>
          <a:p>
            <a:pPr algn="ctr"/>
            <a:r>
              <a:rPr lang="ms-MY" sz="1200" dirty="0">
                <a:solidFill>
                  <a:schemeClr val="bg1">
                    <a:lumMod val="50000"/>
                  </a:schemeClr>
                </a:solidFill>
                <a:ea typeface="Open Sans Light" pitchFamily="34" charset="0"/>
                <a:cs typeface="Open Sans Light" pitchFamily="34" charset="0"/>
              </a:rPr>
              <a:t>Lorem ipsum dolor sit amet, consectetur adipiscing elit. Praesent sodales odio sit amet odio tristique quis tempus odio Lorem ipsum dolor sit amet</a:t>
            </a:r>
          </a:p>
        </p:txBody>
      </p:sp>
      <p:sp>
        <p:nvSpPr>
          <p:cNvPr id="19" name="Rectangle 18"/>
          <p:cNvSpPr/>
          <p:nvPr/>
        </p:nvSpPr>
        <p:spPr>
          <a:xfrm>
            <a:off x="9365302" y="864073"/>
            <a:ext cx="2604379" cy="160161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20" name="Rectangle 19"/>
          <p:cNvSpPr/>
          <p:nvPr/>
        </p:nvSpPr>
        <p:spPr>
          <a:xfrm>
            <a:off x="9497661" y="1043525"/>
            <a:ext cx="2247148" cy="1200329"/>
          </a:xfrm>
          <a:prstGeom prst="rect">
            <a:avLst/>
          </a:prstGeom>
        </p:spPr>
        <p:txBody>
          <a:bodyPr wrap="square">
            <a:spAutoFit/>
          </a:bodyPr>
          <a:lstStyle/>
          <a:p>
            <a:pPr algn="ctr"/>
            <a:r>
              <a:rPr lang="ms-MY" sz="1200" dirty="0">
                <a:solidFill>
                  <a:schemeClr val="bg1">
                    <a:lumMod val="50000"/>
                  </a:schemeClr>
                </a:solidFill>
                <a:ea typeface="Open Sans Light" pitchFamily="34" charset="0"/>
                <a:cs typeface="Open Sans Light" pitchFamily="34" charset="0"/>
              </a:rPr>
              <a:t>Lorem ipsum dolor sit amet, consectetur adipiscing elit. Praesent sodales odio sit amet odio tristique quis tempus odio Lorem ipsum dolor sit amet</a:t>
            </a:r>
          </a:p>
        </p:txBody>
      </p:sp>
      <p:sp>
        <p:nvSpPr>
          <p:cNvPr id="21" name="Rectangle 20"/>
          <p:cNvSpPr/>
          <p:nvPr/>
        </p:nvSpPr>
        <p:spPr>
          <a:xfrm>
            <a:off x="179485" y="4356409"/>
            <a:ext cx="2604379" cy="160161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22" name="Rectangle 21"/>
          <p:cNvSpPr/>
          <p:nvPr/>
        </p:nvSpPr>
        <p:spPr>
          <a:xfrm>
            <a:off x="311844" y="4535861"/>
            <a:ext cx="2247148" cy="1200329"/>
          </a:xfrm>
          <a:prstGeom prst="rect">
            <a:avLst/>
          </a:prstGeom>
        </p:spPr>
        <p:txBody>
          <a:bodyPr wrap="square">
            <a:spAutoFit/>
          </a:bodyPr>
          <a:lstStyle/>
          <a:p>
            <a:pPr algn="ctr"/>
            <a:r>
              <a:rPr lang="ms-MY" sz="1200" dirty="0">
                <a:solidFill>
                  <a:schemeClr val="bg1">
                    <a:lumMod val="50000"/>
                  </a:schemeClr>
                </a:solidFill>
                <a:ea typeface="Open Sans Light" pitchFamily="34" charset="0"/>
                <a:cs typeface="Open Sans Light" pitchFamily="34" charset="0"/>
              </a:rPr>
              <a:t>Lorem ipsum dolor sit amet, consectetur adipiscing elit. Praesent sodales odio sit amet odio tristique quis tempus odio Lorem ipsum dolor sit amet</a:t>
            </a:r>
          </a:p>
        </p:txBody>
      </p:sp>
      <p:sp>
        <p:nvSpPr>
          <p:cNvPr id="23" name="Rectangle 22"/>
          <p:cNvSpPr/>
          <p:nvPr/>
        </p:nvSpPr>
        <p:spPr>
          <a:xfrm>
            <a:off x="6309174" y="4356409"/>
            <a:ext cx="2604379" cy="160161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24" name="Rectangle 23"/>
          <p:cNvSpPr/>
          <p:nvPr/>
        </p:nvSpPr>
        <p:spPr>
          <a:xfrm>
            <a:off x="6441533" y="4535861"/>
            <a:ext cx="2247148" cy="1200329"/>
          </a:xfrm>
          <a:prstGeom prst="rect">
            <a:avLst/>
          </a:prstGeom>
        </p:spPr>
        <p:txBody>
          <a:bodyPr wrap="square">
            <a:spAutoFit/>
          </a:bodyPr>
          <a:lstStyle/>
          <a:p>
            <a:pPr algn="ctr"/>
            <a:r>
              <a:rPr lang="ms-MY" sz="1200" dirty="0">
                <a:solidFill>
                  <a:schemeClr val="bg1">
                    <a:lumMod val="50000"/>
                  </a:schemeClr>
                </a:solidFill>
                <a:ea typeface="Open Sans Light" pitchFamily="34" charset="0"/>
                <a:cs typeface="Open Sans Light" pitchFamily="34" charset="0"/>
              </a:rPr>
              <a:t>Lorem ipsum dolor sit amet, consectetur adipiscing elit. Praesent sodales odio sit amet odio tristique quis tempus odio Lorem ipsum dolor sit amet</a:t>
            </a:r>
          </a:p>
        </p:txBody>
      </p:sp>
      <p:pic>
        <p:nvPicPr>
          <p:cNvPr id="6" name="图片占位符 5"/>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7" name="图片占位符 6"/>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12" name="图片占位符 11"/>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3" name="图片占位符 12"/>
          <p:cNvPicPr>
            <a:picLocks noGrp="1" noChangeAspect="1"/>
          </p:cNvPicPr>
          <p:nvPr>
            <p:ph type="pic" sz="quarter" idx="17"/>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1385881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CREATIVE</a:t>
            </a:r>
            <a:r>
              <a:rPr lang="id-ID" sz="4800">
                <a:solidFill>
                  <a:schemeClr val="accent1"/>
                </a:solidFill>
                <a:latin typeface="Bebas Neue" panose="020B0606020202050201" pitchFamily="34" charset="0"/>
                <a:ea typeface="ＭＳ Ｐゴシック" charset="0"/>
                <a:cs typeface="League Gothic" charset="0"/>
                <a:sym typeface="League Gothic" charset="0"/>
              </a:rPr>
              <a:t>PORTFOLIO</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pic>
        <p:nvPicPr>
          <p:cNvPr id="9" name="图片占位符 8"/>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pic>
        <p:nvPicPr>
          <p:cNvPr id="10" name="图片占位符 9"/>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p:pic>
      <p:pic>
        <p:nvPicPr>
          <p:cNvPr id="11" name="图片占位符 10"/>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p:pic>
      <p:pic>
        <p:nvPicPr>
          <p:cNvPr id="12" name="图片占位符 11"/>
          <p:cNvPicPr>
            <a:picLocks noGrp="1" noChangeAspect="1"/>
          </p:cNvPicPr>
          <p:nvPr>
            <p:ph type="pic" sz="quarter" idx="1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0875658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CREATIVE</a:t>
            </a:r>
            <a:r>
              <a:rPr lang="id-ID" sz="4800">
                <a:solidFill>
                  <a:schemeClr val="accent1"/>
                </a:solidFill>
                <a:latin typeface="Bebas Neue" panose="020B0606020202050201" pitchFamily="34" charset="0"/>
                <a:ea typeface="ＭＳ Ｐゴシック" charset="0"/>
                <a:cs typeface="League Gothic" charset="0"/>
                <a:sym typeface="League Gothic" charset="0"/>
              </a:rPr>
              <a:t>PORTFOLIO</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pic>
        <p:nvPicPr>
          <p:cNvPr id="11" name="图片占位符 10"/>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13" name="图片占位符 12"/>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pic>
        <p:nvPicPr>
          <p:cNvPr id="15" name="图片占位符 14"/>
          <p:cNvPicPr>
            <a:picLocks noGrp="1" noChangeAspect="1"/>
          </p:cNvPicPr>
          <p:nvPr>
            <p:ph type="pic" sz="quarter" idx="18"/>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图片占位符 15"/>
          <p:cNvPicPr>
            <a:picLocks noGrp="1" noChangeAspect="1"/>
          </p:cNvPicPr>
          <p:nvPr>
            <p:ph type="pic" sz="quarter" idx="19"/>
          </p:nvPr>
        </p:nvPicPr>
        <p:blipFill>
          <a:blip r:embed="rId6" cstate="screen">
            <a:extLst>
              <a:ext uri="{28A0092B-C50C-407E-A947-70E740481C1C}">
                <a14:useLocalDpi xmlns:a14="http://schemas.microsoft.com/office/drawing/2010/main"/>
              </a:ext>
            </a:extLst>
          </a:blip>
          <a:srcRect/>
          <a:stretch>
            <a:fillRect/>
          </a:stretch>
        </p:blipFill>
        <p:spPr/>
      </p:pic>
      <p:pic>
        <p:nvPicPr>
          <p:cNvPr id="12" name="图片占位符 11"/>
          <p:cNvPicPr>
            <a:picLocks noGrp="1" noChangeAspect="1"/>
          </p:cNvPicPr>
          <p:nvPr>
            <p:ph type="pic" sz="quarter" idx="15"/>
          </p:nvPr>
        </p:nvPicPr>
        <p:blipFill>
          <a:blip r:embed="rId7" cstate="screen">
            <a:extLst>
              <a:ext uri="{28A0092B-C50C-407E-A947-70E740481C1C}">
                <a14:useLocalDpi xmlns:a14="http://schemas.microsoft.com/office/drawing/2010/main"/>
              </a:ext>
            </a:extLst>
          </a:blip>
          <a:srcRect/>
          <a:stretch>
            <a:fillRect/>
          </a:stretch>
        </p:blipFill>
        <p:spPr/>
      </p:pic>
      <p:pic>
        <p:nvPicPr>
          <p:cNvPr id="18" name="图片占位符 17"/>
          <p:cNvPicPr>
            <a:picLocks noGrp="1" noChangeAspect="1"/>
          </p:cNvPicPr>
          <p:nvPr>
            <p:ph type="pic" sz="quarter" idx="17"/>
          </p:nvPr>
        </p:nvPicPr>
        <p:blipFill>
          <a:blip r:embed="rId8"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1328092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6303C6CE-5299-B9CA-6974-7608C3ECF832}"/>
              </a:ext>
            </a:extLst>
          </p:cNvPr>
          <p:cNvSpPr txBox="1"/>
          <p:nvPr/>
        </p:nvSpPr>
        <p:spPr>
          <a:xfrm>
            <a:off x="645571" y="360983"/>
            <a:ext cx="540060"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http://www.1ppt.com/moban/</a:t>
            </a:r>
            <a:r>
              <a:rPr lang="zh-CN" altLang="en-US" sz="100" dirty="0">
                <a:solidFill>
                  <a:schemeClr val="bg1"/>
                </a:solidFill>
                <a:latin typeface="微软雅黑" panose="020B0503020204020204" pitchFamily="34" charset="-122"/>
                <a:ea typeface="微软雅黑" panose="020B0503020204020204" pitchFamily="34" charset="-122"/>
              </a:rPr>
              <a:t> </a:t>
            </a:r>
            <a:endParaRPr lang="en-US" altLang="zh-CN" sz="100" dirty="0">
              <a:solidFill>
                <a:schemeClr val="bg1"/>
              </a:solidFill>
              <a:latin typeface="微软雅黑" panose="020B0503020204020204" pitchFamily="34" charset="-122"/>
              <a:ea typeface="微软雅黑" panose="020B0503020204020204" pitchFamily="34" charset="-122"/>
            </a:endParaRPr>
          </a:p>
        </p:txBody>
      </p:sp>
      <p:pic>
        <p:nvPicPr>
          <p:cNvPr id="3" name="图片占位符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grpSp>
        <p:nvGrpSpPr>
          <p:cNvPr id="6" name="Group 5"/>
          <p:cNvGrpSpPr/>
          <p:nvPr/>
        </p:nvGrpSpPr>
        <p:grpSpPr>
          <a:xfrm>
            <a:off x="-1" y="0"/>
            <a:ext cx="5311586" cy="6858000"/>
            <a:chOff x="-1" y="0"/>
            <a:chExt cx="5311586" cy="6858000"/>
          </a:xfrm>
        </p:grpSpPr>
        <p:sp>
          <p:nvSpPr>
            <p:cNvPr id="40" name="Rectangle 39"/>
            <p:cNvSpPr/>
            <p:nvPr/>
          </p:nvSpPr>
          <p:spPr>
            <a:xfrm>
              <a:off x="-1" y="0"/>
              <a:ext cx="49619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Isosceles Triangle 3"/>
            <p:cNvSpPr/>
            <p:nvPr/>
          </p:nvSpPr>
          <p:spPr>
            <a:xfrm rot="5400000">
              <a:off x="4854384" y="3440873"/>
              <a:ext cx="564777" cy="349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 name="Shape 2784"/>
          <p:cNvSpPr/>
          <p:nvPr/>
        </p:nvSpPr>
        <p:spPr>
          <a:xfrm>
            <a:off x="2148990" y="2541494"/>
            <a:ext cx="674893" cy="610076"/>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9" name="AutoShape 1"/>
          <p:cNvSpPr>
            <a:spLocks/>
          </p:cNvSpPr>
          <p:nvPr/>
        </p:nvSpPr>
        <p:spPr bwMode="auto">
          <a:xfrm>
            <a:off x="1457837" y="3018467"/>
            <a:ext cx="2046287" cy="1194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solidFill>
                  <a:schemeClr val="bg1"/>
                </a:solidFill>
                <a:latin typeface="Bebas Neue" panose="020B0606020202050201" pitchFamily="34" charset="0"/>
                <a:ea typeface="ＭＳ Ｐゴシック" charset="0"/>
                <a:cs typeface="League Gothic" charset="0"/>
                <a:sym typeface="League Gothic" charset="0"/>
              </a:rPr>
              <a:t>WELCOME</a:t>
            </a:r>
            <a:endParaRPr lang="es-ES" sz="4800" dirty="0">
              <a:solidFill>
                <a:schemeClr val="bg1"/>
              </a:solidFill>
              <a:latin typeface="Bebas Neue" panose="020B0606020202050201" pitchFamily="34" charset="0"/>
              <a:ea typeface="ＭＳ Ｐゴシック" charset="0"/>
              <a:cs typeface="League Gothic" charset="0"/>
              <a:sym typeface="League Gothic" charset="0"/>
            </a:endParaRPr>
          </a:p>
        </p:txBody>
      </p:sp>
      <p:sp>
        <p:nvSpPr>
          <p:cNvPr id="14" name="Rectangle 13"/>
          <p:cNvSpPr/>
          <p:nvPr/>
        </p:nvSpPr>
        <p:spPr>
          <a:xfrm>
            <a:off x="1185631" y="3838459"/>
            <a:ext cx="2601610" cy="307777"/>
          </a:xfrm>
          <a:prstGeom prst="rect">
            <a:avLst/>
          </a:prstGeom>
        </p:spPr>
        <p:txBody>
          <a:bodyPr wrap="none">
            <a:spAutoFit/>
          </a:bodyPr>
          <a:lstStyle/>
          <a:p>
            <a:pPr algn="ctr"/>
            <a:r>
              <a:rPr lang="id-ID" sz="1400" b="1">
                <a:solidFill>
                  <a:schemeClr val="bg1"/>
                </a:solidFill>
                <a:ea typeface="Roboto" panose="02000000000000000000" pitchFamily="2" charset="0"/>
                <a:cs typeface="Open Sans" pitchFamily="34" charset="0"/>
              </a:rPr>
              <a:t>Multipurpose Presentation</a:t>
            </a:r>
            <a:endParaRPr lang="en-US" sz="1400" b="1" dirty="0">
              <a:solidFill>
                <a:schemeClr val="bg1"/>
              </a:solidFill>
              <a:ea typeface="Roboto" panose="02000000000000000000" pitchFamily="2" charset="0"/>
              <a:cs typeface="Open Sans" pitchFamily="34" charset="0"/>
            </a:endParaRPr>
          </a:p>
        </p:txBody>
      </p:sp>
    </p:spTree>
    <p:extLst>
      <p:ext uri="{BB962C8B-B14F-4D97-AF65-F5344CB8AC3E}">
        <p14:creationId xmlns:p14="http://schemas.microsoft.com/office/powerpoint/2010/main" val="114714866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CREATIVE</a:t>
            </a:r>
            <a:r>
              <a:rPr lang="id-ID" sz="4800">
                <a:solidFill>
                  <a:schemeClr val="accent1"/>
                </a:solidFill>
                <a:latin typeface="Bebas Neue" panose="020B0606020202050201" pitchFamily="34" charset="0"/>
                <a:ea typeface="ＭＳ Ｐゴシック" charset="0"/>
                <a:cs typeface="League Gothic" charset="0"/>
                <a:sym typeface="League Gothic" charset="0"/>
              </a:rPr>
              <a:t>PORTFOLIO</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pic>
        <p:nvPicPr>
          <p:cNvPr id="5" name="图片占位符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3080853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912757" y="2923070"/>
            <a:ext cx="4525510" cy="137998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2" name="Rectangle 11"/>
          <p:cNvSpPr/>
          <p:nvPr/>
        </p:nvSpPr>
        <p:spPr>
          <a:xfrm>
            <a:off x="4243813" y="3289898"/>
            <a:ext cx="3863401" cy="646331"/>
          </a:xfrm>
          <a:prstGeom prst="rect">
            <a:avLst/>
          </a:prstGeom>
        </p:spPr>
        <p:txBody>
          <a:bodyPr wrap="square">
            <a:spAutoFit/>
          </a:bodyPr>
          <a:lstStyle/>
          <a:p>
            <a:pPr algn="ctr"/>
            <a:r>
              <a:rPr lang="ms-MY" sz="1200" dirty="0">
                <a:ea typeface="Open Sans Light" pitchFamily="34" charset="0"/>
                <a:cs typeface="Open Sans Light" pitchFamily="34" charset="0"/>
              </a:rPr>
              <a:t>Lorem ipsum dolor sit amet, consectetur adipiscing elit. Praesent sodales odio sit amet odio tristique quis tempus odio Lorem ipsum dolor sit amet</a:t>
            </a:r>
          </a:p>
        </p:txBody>
      </p:sp>
      <p:pic>
        <p:nvPicPr>
          <p:cNvPr id="5" name="图片占位符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6" name="图片占位符 5"/>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9858294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CREATIVE</a:t>
            </a:r>
            <a:r>
              <a:rPr lang="id-ID" sz="4800">
                <a:solidFill>
                  <a:schemeClr val="accent1"/>
                </a:solidFill>
                <a:latin typeface="Bebas Neue" panose="020B0606020202050201" pitchFamily="34" charset="0"/>
                <a:ea typeface="ＭＳ Ｐゴシック" charset="0"/>
                <a:cs typeface="League Gothic" charset="0"/>
                <a:sym typeface="League Gothic" charset="0"/>
              </a:rPr>
              <a:t>PORTFOLIO</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5"/>
            <a:ext cx="7225549"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9" name="Shape 2540"/>
          <p:cNvSpPr>
            <a:spLocks noChangeAspect="1"/>
          </p:cNvSpPr>
          <p:nvPr/>
        </p:nvSpPr>
        <p:spPr>
          <a:xfrm>
            <a:off x="523351" y="3008573"/>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50000"/>
                </a:schemeClr>
              </a:solidFill>
            </a:endParaRPr>
          </a:p>
        </p:txBody>
      </p:sp>
      <p:sp>
        <p:nvSpPr>
          <p:cNvPr id="10" name="Rectangle 9"/>
          <p:cNvSpPr/>
          <p:nvPr/>
        </p:nvSpPr>
        <p:spPr>
          <a:xfrm>
            <a:off x="1159349" y="2780848"/>
            <a:ext cx="5168880" cy="746358"/>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11" name="Shape 2540"/>
          <p:cNvSpPr>
            <a:spLocks noChangeAspect="1"/>
          </p:cNvSpPr>
          <p:nvPr/>
        </p:nvSpPr>
        <p:spPr>
          <a:xfrm>
            <a:off x="523351" y="4176889"/>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50000"/>
                </a:schemeClr>
              </a:solidFill>
            </a:endParaRPr>
          </a:p>
        </p:txBody>
      </p:sp>
      <p:sp>
        <p:nvSpPr>
          <p:cNvPr id="12" name="Rectangle 11"/>
          <p:cNvSpPr/>
          <p:nvPr/>
        </p:nvSpPr>
        <p:spPr>
          <a:xfrm>
            <a:off x="1159349" y="3949164"/>
            <a:ext cx="5168880" cy="746358"/>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13" name="Shape 2540"/>
          <p:cNvSpPr>
            <a:spLocks noChangeAspect="1"/>
          </p:cNvSpPr>
          <p:nvPr/>
        </p:nvSpPr>
        <p:spPr>
          <a:xfrm>
            <a:off x="523351" y="5399584"/>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50000"/>
                </a:schemeClr>
              </a:solidFill>
            </a:endParaRPr>
          </a:p>
        </p:txBody>
      </p:sp>
      <p:sp>
        <p:nvSpPr>
          <p:cNvPr id="14" name="Rectangle 13"/>
          <p:cNvSpPr/>
          <p:nvPr/>
        </p:nvSpPr>
        <p:spPr>
          <a:xfrm>
            <a:off x="1159349" y="5171859"/>
            <a:ext cx="5168880" cy="746358"/>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pic>
        <p:nvPicPr>
          <p:cNvPr id="5" name="图片占位符 4"/>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1053753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DATACHART</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aphicFrame>
        <p:nvGraphicFramePr>
          <p:cNvPr id="5" name="Chart 4"/>
          <p:cNvGraphicFramePr/>
          <p:nvPr>
            <p:extLst>
              <p:ext uri="{D42A27DB-BD31-4B8C-83A1-F6EECF244321}">
                <p14:modId xmlns:p14="http://schemas.microsoft.com/office/powerpoint/2010/main" val="2141836278"/>
              </p:ext>
            </p:extLst>
          </p:nvPr>
        </p:nvGraphicFramePr>
        <p:xfrm>
          <a:off x="655708" y="2286001"/>
          <a:ext cx="10354235" cy="3832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624981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12" dur="500"/>
                                        <p:tgtEl>
                                          <p:spTgt spid="5">
                                            <p:graphicEl>
                                              <a:chart seriesIdx="-3" categoryIdx="-3" bldStep="gridLegend"/>
                                            </p:graphic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6" dur="500"/>
                                        <p:tgtEl>
                                          <p:spTgt spid="5">
                                            <p:graphicEl>
                                              <a:chart seriesIdx="0" categoryIdx="-4" bldStep="series"/>
                                            </p:graphic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0" dur="500"/>
                                        <p:tgtEl>
                                          <p:spTgt spid="5">
                                            <p:graphicEl>
                                              <a:chart seriesIdx="1" categoryIdx="-4" bldStep="series"/>
                                            </p:graphic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24" dur="500"/>
                                        <p:tgtEl>
                                          <p:spTgt spid="5">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Graphic spid="5" grpId="0">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DATACHART</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aphicFrame>
        <p:nvGraphicFramePr>
          <p:cNvPr id="5" name="Chart 4"/>
          <p:cNvGraphicFramePr/>
          <p:nvPr>
            <p:extLst>
              <p:ext uri="{D42A27DB-BD31-4B8C-83A1-F6EECF244321}">
                <p14:modId xmlns:p14="http://schemas.microsoft.com/office/powerpoint/2010/main" val="39736961"/>
              </p:ext>
            </p:extLst>
          </p:nvPr>
        </p:nvGraphicFramePr>
        <p:xfrm>
          <a:off x="655707" y="2595282"/>
          <a:ext cx="10451563" cy="3402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942979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DATACHART</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396675044"/>
              </p:ext>
            </p:extLst>
          </p:nvPr>
        </p:nvGraphicFramePr>
        <p:xfrm>
          <a:off x="655708" y="2289746"/>
          <a:ext cx="10021257" cy="36941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558875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DATACHART</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3832433362"/>
              </p:ext>
            </p:extLst>
          </p:nvPr>
        </p:nvGraphicFramePr>
        <p:xfrm>
          <a:off x="753035" y="1841066"/>
          <a:ext cx="10363200" cy="46270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098408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63692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DATACHART</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grpSp>
        <p:nvGrpSpPr>
          <p:cNvPr id="5" name="Group 4"/>
          <p:cNvGrpSpPr/>
          <p:nvPr/>
        </p:nvGrpSpPr>
        <p:grpSpPr>
          <a:xfrm>
            <a:off x="924102" y="2490819"/>
            <a:ext cx="5178968" cy="3546049"/>
            <a:chOff x="5652912" y="1301374"/>
            <a:chExt cx="1408138" cy="1091824"/>
          </a:xfrm>
        </p:grpSpPr>
        <p:graphicFrame>
          <p:nvGraphicFramePr>
            <p:cNvPr id="7" name="Chart 6"/>
            <p:cNvGraphicFramePr>
              <a:graphicFrameLocks noChangeAspect="1"/>
            </p:cNvGraphicFramePr>
            <p:nvPr>
              <p:extLst>
                <p:ext uri="{D42A27DB-BD31-4B8C-83A1-F6EECF244321}">
                  <p14:modId xmlns:p14="http://schemas.microsoft.com/office/powerpoint/2010/main" val="579359235"/>
                </p:ext>
              </p:extLst>
            </p:nvPr>
          </p:nvGraphicFramePr>
          <p:xfrm>
            <a:off x="5652912" y="1301374"/>
            <a:ext cx="1408138" cy="109182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3"/>
            <p:cNvSpPr txBox="1">
              <a:spLocks/>
            </p:cNvSpPr>
            <p:nvPr/>
          </p:nvSpPr>
          <p:spPr>
            <a:xfrm>
              <a:off x="5963758" y="1545294"/>
              <a:ext cx="762000" cy="475856"/>
            </a:xfrm>
            <a:prstGeom prst="rect">
              <a:avLst/>
            </a:prstGeom>
          </p:spPr>
          <p:txBody>
            <a:bodyPr vert="horz" lIns="121920" tIns="60960" rIns="121920" bIns="60960" rtlCol="0" anchor="ctr">
              <a:noAutofit/>
            </a:bodyPr>
            <a:lstStyle/>
            <a:p>
              <a:pPr algn="ctr">
                <a:spcBef>
                  <a:spcPct val="0"/>
                </a:spcBef>
                <a:defRPr/>
              </a:pPr>
              <a:r>
                <a:rPr lang="id-ID" sz="6000" dirty="0">
                  <a:latin typeface="+mj-lt"/>
                  <a:ea typeface="+mj-ea"/>
                  <a:cs typeface="+mj-cs"/>
                </a:rPr>
                <a:t>2026</a:t>
              </a:r>
              <a:endParaRPr lang="en-US" sz="6000" dirty="0">
                <a:latin typeface="+mj-lt"/>
                <a:ea typeface="+mj-ea"/>
                <a:cs typeface="+mj-cs"/>
              </a:endParaRPr>
            </a:p>
          </p:txBody>
        </p:sp>
      </p:grpSp>
      <p:grpSp>
        <p:nvGrpSpPr>
          <p:cNvPr id="9" name="Group 8"/>
          <p:cNvGrpSpPr/>
          <p:nvPr/>
        </p:nvGrpSpPr>
        <p:grpSpPr>
          <a:xfrm>
            <a:off x="6107596" y="2495906"/>
            <a:ext cx="5178968" cy="3546049"/>
            <a:chOff x="5652912" y="1301374"/>
            <a:chExt cx="1408138" cy="1091824"/>
          </a:xfrm>
        </p:grpSpPr>
        <p:graphicFrame>
          <p:nvGraphicFramePr>
            <p:cNvPr id="10" name="Chart 9"/>
            <p:cNvGraphicFramePr>
              <a:graphicFrameLocks noChangeAspect="1"/>
            </p:cNvGraphicFramePr>
            <p:nvPr>
              <p:extLst>
                <p:ext uri="{D42A27DB-BD31-4B8C-83A1-F6EECF244321}">
                  <p14:modId xmlns:p14="http://schemas.microsoft.com/office/powerpoint/2010/main" val="835580823"/>
                </p:ext>
              </p:extLst>
            </p:nvPr>
          </p:nvGraphicFramePr>
          <p:xfrm>
            <a:off x="5652912" y="1301374"/>
            <a:ext cx="1408138" cy="1091824"/>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3"/>
            <p:cNvSpPr txBox="1">
              <a:spLocks/>
            </p:cNvSpPr>
            <p:nvPr/>
          </p:nvSpPr>
          <p:spPr>
            <a:xfrm>
              <a:off x="5986498" y="1543728"/>
              <a:ext cx="762000" cy="475856"/>
            </a:xfrm>
            <a:prstGeom prst="rect">
              <a:avLst/>
            </a:prstGeom>
          </p:spPr>
          <p:txBody>
            <a:bodyPr vert="horz" lIns="121920" tIns="60960" rIns="121920" bIns="60960" rtlCol="0" anchor="ctr">
              <a:noAutofit/>
            </a:bodyPr>
            <a:lstStyle/>
            <a:p>
              <a:pPr algn="ctr">
                <a:spcBef>
                  <a:spcPct val="0"/>
                </a:spcBef>
                <a:defRPr/>
              </a:pPr>
              <a:r>
                <a:rPr lang="id-ID" sz="6000" dirty="0">
                  <a:latin typeface="+mj-lt"/>
                  <a:ea typeface="+mj-ea"/>
                  <a:cs typeface="+mj-cs"/>
                </a:rPr>
                <a:t>20</a:t>
              </a:r>
              <a:r>
                <a:rPr lang="en-US" sz="6000" dirty="0">
                  <a:latin typeface="+mj-lt"/>
                  <a:ea typeface="+mj-ea"/>
                  <a:cs typeface="+mj-cs"/>
                </a:rPr>
                <a:t>3</a:t>
              </a:r>
              <a:r>
                <a:rPr lang="id-ID" sz="6000" dirty="0">
                  <a:latin typeface="+mj-lt"/>
                  <a:ea typeface="+mj-ea"/>
                  <a:cs typeface="+mj-cs"/>
                </a:rPr>
                <a:t>0</a:t>
              </a:r>
              <a:endParaRPr lang="en-US" sz="6000" dirty="0">
                <a:latin typeface="+mj-lt"/>
                <a:ea typeface="+mj-ea"/>
                <a:cs typeface="+mj-cs"/>
              </a:endParaRPr>
            </a:p>
          </p:txBody>
        </p:sp>
      </p:grpSp>
      <p:cxnSp>
        <p:nvCxnSpPr>
          <p:cNvPr id="12" name="Straight Connector 11"/>
          <p:cNvCxnSpPr/>
          <p:nvPr/>
        </p:nvCxnSpPr>
        <p:spPr>
          <a:xfrm>
            <a:off x="4280926" y="3004943"/>
            <a:ext cx="632012"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45557" y="2804888"/>
            <a:ext cx="753392" cy="400110"/>
          </a:xfrm>
          <a:prstGeom prst="rect">
            <a:avLst/>
          </a:prstGeom>
          <a:noFill/>
        </p:spPr>
        <p:txBody>
          <a:bodyPr wrap="square" rtlCol="0">
            <a:spAutoFit/>
          </a:bodyPr>
          <a:lstStyle/>
          <a:p>
            <a:r>
              <a:rPr lang="id-ID" sz="2000">
                <a:solidFill>
                  <a:schemeClr val="bg1">
                    <a:lumMod val="50000"/>
                  </a:schemeClr>
                </a:solidFill>
                <a:latin typeface="Roboto Light" panose="02000000000000000000" pitchFamily="2" charset="0"/>
                <a:ea typeface="Roboto Light" panose="02000000000000000000" pitchFamily="2" charset="0"/>
              </a:rPr>
              <a:t>53%</a:t>
            </a:r>
            <a:endParaRPr lang="en-US" sz="2000">
              <a:solidFill>
                <a:schemeClr val="bg1">
                  <a:lumMod val="50000"/>
                </a:schemeClr>
              </a:solidFill>
              <a:latin typeface="Roboto Light" panose="02000000000000000000" pitchFamily="2" charset="0"/>
              <a:ea typeface="Roboto Light" panose="02000000000000000000" pitchFamily="2" charset="0"/>
            </a:endParaRPr>
          </a:p>
        </p:txBody>
      </p:sp>
      <p:cxnSp>
        <p:nvCxnSpPr>
          <p:cNvPr id="14" name="Straight Connector 13"/>
          <p:cNvCxnSpPr/>
          <p:nvPr/>
        </p:nvCxnSpPr>
        <p:spPr>
          <a:xfrm rot="16200000">
            <a:off x="2767356" y="2496593"/>
            <a:ext cx="632012"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20113" y="1466887"/>
            <a:ext cx="753392" cy="400110"/>
          </a:xfrm>
          <a:prstGeom prst="rect">
            <a:avLst/>
          </a:prstGeom>
          <a:noFill/>
        </p:spPr>
        <p:txBody>
          <a:bodyPr wrap="square" rtlCol="0">
            <a:spAutoFit/>
          </a:bodyPr>
          <a:lstStyle/>
          <a:p>
            <a:r>
              <a:rPr lang="id-ID" sz="2000">
                <a:solidFill>
                  <a:schemeClr val="bg1">
                    <a:lumMod val="50000"/>
                  </a:schemeClr>
                </a:solidFill>
                <a:latin typeface="Roboto Light" panose="02000000000000000000" pitchFamily="2" charset="0"/>
                <a:ea typeface="Roboto Light" panose="02000000000000000000" pitchFamily="2" charset="0"/>
              </a:rPr>
              <a:t>10%</a:t>
            </a:r>
            <a:endParaRPr lang="en-US" sz="2000">
              <a:solidFill>
                <a:schemeClr val="bg1">
                  <a:lumMod val="50000"/>
                </a:schemeClr>
              </a:solidFill>
              <a:latin typeface="Roboto Light" panose="02000000000000000000" pitchFamily="2" charset="0"/>
              <a:ea typeface="Roboto Light" panose="02000000000000000000" pitchFamily="2" charset="0"/>
            </a:endParaRPr>
          </a:p>
        </p:txBody>
      </p:sp>
      <p:cxnSp>
        <p:nvCxnSpPr>
          <p:cNvPr id="16" name="Straight Connector 15"/>
          <p:cNvCxnSpPr/>
          <p:nvPr/>
        </p:nvCxnSpPr>
        <p:spPr>
          <a:xfrm rot="10800000">
            <a:off x="1853674" y="3204998"/>
            <a:ext cx="632012"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33972" y="3004943"/>
            <a:ext cx="753392" cy="400110"/>
          </a:xfrm>
          <a:prstGeom prst="rect">
            <a:avLst/>
          </a:prstGeom>
          <a:noFill/>
        </p:spPr>
        <p:txBody>
          <a:bodyPr wrap="square" rtlCol="0">
            <a:spAutoFit/>
          </a:bodyPr>
          <a:lstStyle/>
          <a:p>
            <a:r>
              <a:rPr lang="id-ID" sz="2000">
                <a:solidFill>
                  <a:schemeClr val="bg1">
                    <a:lumMod val="50000"/>
                  </a:schemeClr>
                </a:solidFill>
                <a:latin typeface="Roboto Light" panose="02000000000000000000" pitchFamily="2" charset="0"/>
                <a:ea typeface="Roboto Light" panose="02000000000000000000" pitchFamily="2" charset="0"/>
              </a:rPr>
              <a:t>10%</a:t>
            </a:r>
            <a:endParaRPr lang="en-US" sz="2000">
              <a:solidFill>
                <a:schemeClr val="bg1">
                  <a:lumMod val="50000"/>
                </a:schemeClr>
              </a:solidFill>
              <a:latin typeface="Roboto Light" panose="02000000000000000000" pitchFamily="2" charset="0"/>
              <a:ea typeface="Roboto Light" panose="02000000000000000000" pitchFamily="2" charset="0"/>
            </a:endParaRPr>
          </a:p>
        </p:txBody>
      </p:sp>
      <p:cxnSp>
        <p:nvCxnSpPr>
          <p:cNvPr id="18" name="Straight Connector 17"/>
          <p:cNvCxnSpPr/>
          <p:nvPr/>
        </p:nvCxnSpPr>
        <p:spPr>
          <a:xfrm rot="10800000">
            <a:off x="1788619" y="4750494"/>
            <a:ext cx="632012"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54276" y="4550439"/>
            <a:ext cx="753392" cy="400110"/>
          </a:xfrm>
          <a:prstGeom prst="rect">
            <a:avLst/>
          </a:prstGeom>
          <a:noFill/>
        </p:spPr>
        <p:txBody>
          <a:bodyPr wrap="square" rtlCol="0">
            <a:spAutoFit/>
          </a:bodyPr>
          <a:lstStyle/>
          <a:p>
            <a:r>
              <a:rPr lang="id-ID" sz="2000">
                <a:solidFill>
                  <a:schemeClr val="bg1">
                    <a:lumMod val="50000"/>
                  </a:schemeClr>
                </a:solidFill>
                <a:latin typeface="Roboto Light" panose="02000000000000000000" pitchFamily="2" charset="0"/>
                <a:ea typeface="Roboto Light" panose="02000000000000000000" pitchFamily="2" charset="0"/>
              </a:rPr>
              <a:t>27%</a:t>
            </a:r>
            <a:endParaRPr lang="en-US" sz="2000">
              <a:solidFill>
                <a:schemeClr val="bg1">
                  <a:lumMod val="50000"/>
                </a:schemeClr>
              </a:solidFill>
              <a:latin typeface="Roboto Light" panose="02000000000000000000" pitchFamily="2" charset="0"/>
              <a:ea typeface="Roboto Light" panose="02000000000000000000" pitchFamily="2" charset="0"/>
            </a:endParaRPr>
          </a:p>
        </p:txBody>
      </p:sp>
      <p:cxnSp>
        <p:nvCxnSpPr>
          <p:cNvPr id="20" name="Straight Connector 19"/>
          <p:cNvCxnSpPr/>
          <p:nvPr/>
        </p:nvCxnSpPr>
        <p:spPr>
          <a:xfrm>
            <a:off x="9445813" y="3004943"/>
            <a:ext cx="632012"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210444" y="2804888"/>
            <a:ext cx="753392" cy="400110"/>
          </a:xfrm>
          <a:prstGeom prst="rect">
            <a:avLst/>
          </a:prstGeom>
          <a:noFill/>
        </p:spPr>
        <p:txBody>
          <a:bodyPr wrap="square" rtlCol="0">
            <a:spAutoFit/>
          </a:bodyPr>
          <a:lstStyle/>
          <a:p>
            <a:r>
              <a:rPr lang="id-ID" sz="2000">
                <a:solidFill>
                  <a:schemeClr val="bg1">
                    <a:lumMod val="50000"/>
                  </a:schemeClr>
                </a:solidFill>
                <a:latin typeface="Roboto Light" panose="02000000000000000000" pitchFamily="2" charset="0"/>
                <a:ea typeface="Roboto Light" panose="02000000000000000000" pitchFamily="2" charset="0"/>
              </a:rPr>
              <a:t>50%</a:t>
            </a:r>
            <a:endParaRPr lang="en-US" sz="2000">
              <a:solidFill>
                <a:schemeClr val="bg1">
                  <a:lumMod val="50000"/>
                </a:schemeClr>
              </a:solidFill>
              <a:latin typeface="Roboto Light" panose="02000000000000000000" pitchFamily="2" charset="0"/>
              <a:ea typeface="Roboto Light" panose="02000000000000000000" pitchFamily="2" charset="0"/>
            </a:endParaRPr>
          </a:p>
        </p:txBody>
      </p:sp>
      <p:cxnSp>
        <p:nvCxnSpPr>
          <p:cNvPr id="22" name="Straight Connector 21"/>
          <p:cNvCxnSpPr/>
          <p:nvPr/>
        </p:nvCxnSpPr>
        <p:spPr>
          <a:xfrm rot="16200000">
            <a:off x="7854217" y="2588911"/>
            <a:ext cx="632012"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793527" y="1774357"/>
            <a:ext cx="753392" cy="400110"/>
          </a:xfrm>
          <a:prstGeom prst="rect">
            <a:avLst/>
          </a:prstGeom>
          <a:noFill/>
        </p:spPr>
        <p:txBody>
          <a:bodyPr wrap="square" rtlCol="0">
            <a:spAutoFit/>
          </a:bodyPr>
          <a:lstStyle/>
          <a:p>
            <a:r>
              <a:rPr lang="id-ID" sz="2000">
                <a:solidFill>
                  <a:schemeClr val="bg1">
                    <a:lumMod val="50000"/>
                  </a:schemeClr>
                </a:solidFill>
                <a:latin typeface="Roboto Light" panose="02000000000000000000" pitchFamily="2" charset="0"/>
                <a:ea typeface="Roboto Light" panose="02000000000000000000" pitchFamily="2" charset="0"/>
              </a:rPr>
              <a:t>15%</a:t>
            </a:r>
            <a:endParaRPr lang="en-US" sz="2000">
              <a:solidFill>
                <a:schemeClr val="bg1">
                  <a:lumMod val="50000"/>
                </a:schemeClr>
              </a:solidFill>
              <a:latin typeface="Roboto Light" panose="02000000000000000000" pitchFamily="2" charset="0"/>
              <a:ea typeface="Roboto Light" panose="02000000000000000000" pitchFamily="2" charset="0"/>
            </a:endParaRPr>
          </a:p>
        </p:txBody>
      </p:sp>
      <p:cxnSp>
        <p:nvCxnSpPr>
          <p:cNvPr id="24" name="Straight Connector 23"/>
          <p:cNvCxnSpPr/>
          <p:nvPr/>
        </p:nvCxnSpPr>
        <p:spPr>
          <a:xfrm rot="10800000">
            <a:off x="6844607" y="3605108"/>
            <a:ext cx="632012"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24905" y="3405053"/>
            <a:ext cx="753392" cy="400110"/>
          </a:xfrm>
          <a:prstGeom prst="rect">
            <a:avLst/>
          </a:prstGeom>
          <a:noFill/>
        </p:spPr>
        <p:txBody>
          <a:bodyPr wrap="square" rtlCol="0">
            <a:spAutoFit/>
          </a:bodyPr>
          <a:lstStyle/>
          <a:p>
            <a:r>
              <a:rPr lang="id-ID" sz="2000">
                <a:solidFill>
                  <a:schemeClr val="bg1">
                    <a:lumMod val="50000"/>
                  </a:schemeClr>
                </a:solidFill>
                <a:latin typeface="Roboto Light" panose="02000000000000000000" pitchFamily="2" charset="0"/>
                <a:ea typeface="Roboto Light" panose="02000000000000000000" pitchFamily="2" charset="0"/>
              </a:rPr>
              <a:t>10%</a:t>
            </a:r>
            <a:endParaRPr lang="en-US" sz="2000">
              <a:solidFill>
                <a:schemeClr val="bg1">
                  <a:lumMod val="50000"/>
                </a:schemeClr>
              </a:solidFill>
              <a:latin typeface="Roboto Light" panose="02000000000000000000" pitchFamily="2" charset="0"/>
              <a:ea typeface="Roboto Light" panose="02000000000000000000" pitchFamily="2" charset="0"/>
            </a:endParaRPr>
          </a:p>
        </p:txBody>
      </p:sp>
      <p:cxnSp>
        <p:nvCxnSpPr>
          <p:cNvPr id="26" name="Straight Connector 25"/>
          <p:cNvCxnSpPr/>
          <p:nvPr/>
        </p:nvCxnSpPr>
        <p:spPr>
          <a:xfrm rot="10800000">
            <a:off x="7062904" y="4854769"/>
            <a:ext cx="632012"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228561" y="4654714"/>
            <a:ext cx="753392" cy="400110"/>
          </a:xfrm>
          <a:prstGeom prst="rect">
            <a:avLst/>
          </a:prstGeom>
          <a:noFill/>
        </p:spPr>
        <p:txBody>
          <a:bodyPr wrap="square" rtlCol="0">
            <a:spAutoFit/>
          </a:bodyPr>
          <a:lstStyle/>
          <a:p>
            <a:r>
              <a:rPr lang="id-ID" sz="2000">
                <a:solidFill>
                  <a:schemeClr val="bg1">
                    <a:lumMod val="50000"/>
                  </a:schemeClr>
                </a:solidFill>
                <a:latin typeface="Roboto Light" panose="02000000000000000000" pitchFamily="2" charset="0"/>
                <a:ea typeface="Roboto Light" panose="02000000000000000000" pitchFamily="2" charset="0"/>
              </a:rPr>
              <a:t>25%</a:t>
            </a:r>
            <a:endParaRPr lang="en-US" sz="2000">
              <a:solidFill>
                <a:schemeClr val="bg1">
                  <a:lumMod val="50000"/>
                </a:schemeClr>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88049627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20" name="Freeform 21"/>
          <p:cNvSpPr>
            <a:spLocks/>
          </p:cNvSpPr>
          <p:nvPr/>
        </p:nvSpPr>
        <p:spPr bwMode="auto">
          <a:xfrm rot="10800000">
            <a:off x="1664328" y="5686584"/>
            <a:ext cx="2228"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noFill/>
          <a:ln w="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grpSp>
        <p:nvGrpSpPr>
          <p:cNvPr id="21" name="Group 20"/>
          <p:cNvGrpSpPr/>
          <p:nvPr/>
        </p:nvGrpSpPr>
        <p:grpSpPr>
          <a:xfrm>
            <a:off x="2303744" y="2228832"/>
            <a:ext cx="810968" cy="839931"/>
            <a:chOff x="1998028" y="1265209"/>
            <a:chExt cx="608226" cy="629948"/>
          </a:xfrm>
        </p:grpSpPr>
        <p:sp>
          <p:nvSpPr>
            <p:cNvPr id="22" name="Freeform 21"/>
            <p:cNvSpPr>
              <a:spLocks/>
            </p:cNvSpPr>
            <p:nvPr/>
          </p:nvSpPr>
          <p:spPr bwMode="auto">
            <a:xfrm rot="10800000">
              <a:off x="1998028" y="1265210"/>
              <a:ext cx="275707" cy="511310"/>
            </a:xfrm>
            <a:custGeom>
              <a:avLst/>
              <a:gdLst>
                <a:gd name="T0" fmla="*/ 0 w 165"/>
                <a:gd name="T1" fmla="*/ 306 h 306"/>
                <a:gd name="T2" fmla="*/ 0 w 165"/>
                <a:gd name="T3" fmla="*/ 306 h 306"/>
                <a:gd name="T4" fmla="*/ 165 w 165"/>
                <a:gd name="T5" fmla="*/ 0 h 306"/>
                <a:gd name="T6" fmla="*/ 83 w 165"/>
                <a:gd name="T7" fmla="*/ 21 h 306"/>
                <a:gd name="T8" fmla="*/ 0 w 165"/>
                <a:gd name="T9" fmla="*/ 306 h 306"/>
              </a:gdLst>
              <a:ahLst/>
              <a:cxnLst>
                <a:cxn ang="0">
                  <a:pos x="T0" y="T1"/>
                </a:cxn>
                <a:cxn ang="0">
                  <a:pos x="T2" y="T3"/>
                </a:cxn>
                <a:cxn ang="0">
                  <a:pos x="T4" y="T5"/>
                </a:cxn>
                <a:cxn ang="0">
                  <a:pos x="T6" y="T7"/>
                </a:cxn>
                <a:cxn ang="0">
                  <a:pos x="T8" y="T9"/>
                </a:cxn>
              </a:cxnLst>
              <a:rect l="0" t="0" r="r" b="b"/>
              <a:pathLst>
                <a:path w="165" h="306">
                  <a:moveTo>
                    <a:pt x="0" y="306"/>
                  </a:moveTo>
                  <a:lnTo>
                    <a:pt x="0" y="306"/>
                  </a:lnTo>
                  <a:lnTo>
                    <a:pt x="165" y="0"/>
                  </a:lnTo>
                  <a:lnTo>
                    <a:pt x="83" y="21"/>
                  </a:lnTo>
                  <a:lnTo>
                    <a:pt x="0" y="30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 name="Freeform 14"/>
            <p:cNvSpPr>
              <a:spLocks/>
            </p:cNvSpPr>
            <p:nvPr/>
          </p:nvSpPr>
          <p:spPr bwMode="auto">
            <a:xfrm rot="10800000">
              <a:off x="2135046" y="1265209"/>
              <a:ext cx="471208" cy="616581"/>
            </a:xfrm>
            <a:custGeom>
              <a:avLst/>
              <a:gdLst>
                <a:gd name="T0" fmla="*/ 339 w 340"/>
                <a:gd name="T1" fmla="*/ 102 h 446"/>
                <a:gd name="T2" fmla="*/ 0 w 340"/>
                <a:gd name="T3" fmla="*/ 21 h 446"/>
                <a:gd name="T4" fmla="*/ 240 w 340"/>
                <a:gd name="T5" fmla="*/ 446 h 446"/>
                <a:gd name="T6" fmla="*/ 340 w 340"/>
                <a:gd name="T7" fmla="*/ 102 h 446"/>
                <a:gd name="T8" fmla="*/ 339 w 340"/>
                <a:gd name="T9" fmla="*/ 102 h 446"/>
              </a:gdLst>
              <a:ahLst/>
              <a:cxnLst>
                <a:cxn ang="0">
                  <a:pos x="T0" y="T1"/>
                </a:cxn>
                <a:cxn ang="0">
                  <a:pos x="T2" y="T3"/>
                </a:cxn>
                <a:cxn ang="0">
                  <a:pos x="T4" y="T5"/>
                </a:cxn>
                <a:cxn ang="0">
                  <a:pos x="T6" y="T7"/>
                </a:cxn>
                <a:cxn ang="0">
                  <a:pos x="T8" y="T9"/>
                </a:cxn>
              </a:cxnLst>
              <a:rect l="0" t="0" r="r" b="b"/>
              <a:pathLst>
                <a:path w="340" h="446">
                  <a:moveTo>
                    <a:pt x="339" y="102"/>
                  </a:moveTo>
                  <a:cubicBezTo>
                    <a:pt x="222" y="22"/>
                    <a:pt x="108" y="0"/>
                    <a:pt x="0" y="21"/>
                  </a:cubicBezTo>
                  <a:cubicBezTo>
                    <a:pt x="240" y="446"/>
                    <a:pt x="240" y="446"/>
                    <a:pt x="240" y="446"/>
                  </a:cubicBezTo>
                  <a:cubicBezTo>
                    <a:pt x="340" y="102"/>
                    <a:pt x="340" y="102"/>
                    <a:pt x="340" y="102"/>
                  </a:cubicBezTo>
                  <a:lnTo>
                    <a:pt x="339" y="10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 name="Freeform 25"/>
            <p:cNvSpPr>
              <a:spLocks/>
            </p:cNvSpPr>
            <p:nvPr/>
          </p:nvSpPr>
          <p:spPr bwMode="auto">
            <a:xfrm rot="10800000">
              <a:off x="2123350" y="1741430"/>
              <a:ext cx="467866" cy="153727"/>
            </a:xfrm>
            <a:custGeom>
              <a:avLst/>
              <a:gdLst>
                <a:gd name="T0" fmla="*/ 339 w 339"/>
                <a:gd name="T1" fmla="*/ 78 h 111"/>
                <a:gd name="T2" fmla="*/ 175 w 339"/>
                <a:gd name="T3" fmla="*/ 1 h 111"/>
                <a:gd name="T4" fmla="*/ 0 w 339"/>
                <a:gd name="T5" fmla="*/ 28 h 111"/>
                <a:gd name="T6" fmla="*/ 329 w 339"/>
                <a:gd name="T7" fmla="*/ 111 h 111"/>
                <a:gd name="T8" fmla="*/ 330 w 339"/>
                <a:gd name="T9" fmla="*/ 111 h 111"/>
                <a:gd name="T10" fmla="*/ 339 w 339"/>
                <a:gd name="T11" fmla="*/ 78 h 111"/>
              </a:gdLst>
              <a:ahLst/>
              <a:cxnLst>
                <a:cxn ang="0">
                  <a:pos x="T0" y="T1"/>
                </a:cxn>
                <a:cxn ang="0">
                  <a:pos x="T2" y="T3"/>
                </a:cxn>
                <a:cxn ang="0">
                  <a:pos x="T4" y="T5"/>
                </a:cxn>
                <a:cxn ang="0">
                  <a:pos x="T6" y="T7"/>
                </a:cxn>
                <a:cxn ang="0">
                  <a:pos x="T8" y="T9"/>
                </a:cxn>
                <a:cxn ang="0">
                  <a:pos x="T10" y="T11"/>
                </a:cxn>
              </a:cxnLst>
              <a:rect l="0" t="0" r="r" b="b"/>
              <a:pathLst>
                <a:path w="339" h="111">
                  <a:moveTo>
                    <a:pt x="339" y="78"/>
                  </a:moveTo>
                  <a:cubicBezTo>
                    <a:pt x="283" y="41"/>
                    <a:pt x="228" y="15"/>
                    <a:pt x="175" y="1"/>
                  </a:cubicBezTo>
                  <a:cubicBezTo>
                    <a:pt x="95" y="0"/>
                    <a:pt x="38" y="14"/>
                    <a:pt x="0" y="28"/>
                  </a:cubicBezTo>
                  <a:cubicBezTo>
                    <a:pt x="105" y="10"/>
                    <a:pt x="216" y="34"/>
                    <a:pt x="329" y="111"/>
                  </a:cubicBezTo>
                  <a:cubicBezTo>
                    <a:pt x="330" y="111"/>
                    <a:pt x="330" y="111"/>
                    <a:pt x="330" y="111"/>
                  </a:cubicBezTo>
                  <a:cubicBezTo>
                    <a:pt x="339" y="78"/>
                    <a:pt x="339" y="78"/>
                    <a:pt x="339" y="78"/>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 name="Freeform 29"/>
            <p:cNvSpPr>
              <a:spLocks/>
            </p:cNvSpPr>
            <p:nvPr/>
          </p:nvSpPr>
          <p:spPr bwMode="auto">
            <a:xfrm rot="10800000">
              <a:off x="1999698" y="1741430"/>
              <a:ext cx="135347" cy="63496"/>
            </a:xfrm>
            <a:custGeom>
              <a:avLst/>
              <a:gdLst>
                <a:gd name="T0" fmla="*/ 9 w 98"/>
                <a:gd name="T1" fmla="*/ 13 h 46"/>
                <a:gd name="T2" fmla="*/ 0 w 98"/>
                <a:gd name="T3" fmla="*/ 46 h 46"/>
                <a:gd name="T4" fmla="*/ 98 w 98"/>
                <a:gd name="T5" fmla="*/ 20 h 46"/>
                <a:gd name="T6" fmla="*/ 53 w 98"/>
                <a:gd name="T7" fmla="*/ 0 h 46"/>
                <a:gd name="T8" fmla="*/ 9 w 98"/>
                <a:gd name="T9" fmla="*/ 13 h 46"/>
              </a:gdLst>
              <a:ahLst/>
              <a:cxnLst>
                <a:cxn ang="0">
                  <a:pos x="T0" y="T1"/>
                </a:cxn>
                <a:cxn ang="0">
                  <a:pos x="T2" y="T3"/>
                </a:cxn>
                <a:cxn ang="0">
                  <a:pos x="T4" y="T5"/>
                </a:cxn>
                <a:cxn ang="0">
                  <a:pos x="T6" y="T7"/>
                </a:cxn>
                <a:cxn ang="0">
                  <a:pos x="T8" y="T9"/>
                </a:cxn>
              </a:cxnLst>
              <a:rect l="0" t="0" r="r" b="b"/>
              <a:pathLst>
                <a:path w="98" h="46">
                  <a:moveTo>
                    <a:pt x="9" y="13"/>
                  </a:moveTo>
                  <a:cubicBezTo>
                    <a:pt x="0" y="46"/>
                    <a:pt x="0" y="46"/>
                    <a:pt x="0" y="46"/>
                  </a:cubicBezTo>
                  <a:cubicBezTo>
                    <a:pt x="98" y="20"/>
                    <a:pt x="98" y="20"/>
                    <a:pt x="98" y="20"/>
                  </a:cubicBezTo>
                  <a:cubicBezTo>
                    <a:pt x="86" y="14"/>
                    <a:pt x="62" y="4"/>
                    <a:pt x="53" y="0"/>
                  </a:cubicBezTo>
                  <a:lnTo>
                    <a:pt x="9" y="13"/>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26" name="Group 25"/>
          <p:cNvGrpSpPr/>
          <p:nvPr/>
        </p:nvGrpSpPr>
        <p:grpSpPr>
          <a:xfrm>
            <a:off x="655708" y="5024887"/>
            <a:ext cx="4384673" cy="1994000"/>
            <a:chOff x="762000" y="3362250"/>
            <a:chExt cx="3288505" cy="1495500"/>
          </a:xfrm>
        </p:grpSpPr>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4095750"/>
              <a:ext cx="3288505" cy="719208"/>
            </a:xfrm>
            <a:prstGeom prst="rect">
              <a:avLst/>
            </a:prstGeom>
          </p:spPr>
        </p:pic>
        <p:sp>
          <p:nvSpPr>
            <p:cNvPr id="28" name="Freeform 20"/>
            <p:cNvSpPr>
              <a:spLocks/>
            </p:cNvSpPr>
            <p:nvPr/>
          </p:nvSpPr>
          <p:spPr bwMode="auto">
            <a:xfrm rot="10800000">
              <a:off x="764868" y="3858523"/>
              <a:ext cx="3121332" cy="999227"/>
            </a:xfrm>
            <a:custGeom>
              <a:avLst/>
              <a:gdLst>
                <a:gd name="T0" fmla="*/ 1710 w 2255"/>
                <a:gd name="T1" fmla="*/ 722 h 722"/>
                <a:gd name="T2" fmla="*/ 1711 w 2255"/>
                <a:gd name="T3" fmla="*/ 722 h 722"/>
                <a:gd name="T4" fmla="*/ 2255 w 2255"/>
                <a:gd name="T5" fmla="*/ 571 h 722"/>
                <a:gd name="T6" fmla="*/ 2255 w 2255"/>
                <a:gd name="T7" fmla="*/ 571 h 722"/>
                <a:gd name="T8" fmla="*/ 0 w 2255"/>
                <a:gd name="T9" fmla="*/ 526 h 722"/>
                <a:gd name="T10" fmla="*/ 2 w 2255"/>
                <a:gd name="T11" fmla="*/ 530 h 722"/>
                <a:gd name="T12" fmla="*/ 1710 w 2255"/>
                <a:gd name="T13" fmla="*/ 722 h 722"/>
              </a:gdLst>
              <a:ahLst/>
              <a:cxnLst>
                <a:cxn ang="0">
                  <a:pos x="T0" y="T1"/>
                </a:cxn>
                <a:cxn ang="0">
                  <a:pos x="T2" y="T3"/>
                </a:cxn>
                <a:cxn ang="0">
                  <a:pos x="T4" y="T5"/>
                </a:cxn>
                <a:cxn ang="0">
                  <a:pos x="T6" y="T7"/>
                </a:cxn>
                <a:cxn ang="0">
                  <a:pos x="T8" y="T9"/>
                </a:cxn>
                <a:cxn ang="0">
                  <a:pos x="T10" y="T11"/>
                </a:cxn>
                <a:cxn ang="0">
                  <a:pos x="T12" y="T13"/>
                </a:cxn>
              </a:cxnLst>
              <a:rect l="0" t="0" r="r" b="b"/>
              <a:pathLst>
                <a:path w="2255" h="722">
                  <a:moveTo>
                    <a:pt x="1710" y="722"/>
                  </a:moveTo>
                  <a:cubicBezTo>
                    <a:pt x="1711" y="722"/>
                    <a:pt x="1711" y="722"/>
                    <a:pt x="1711" y="722"/>
                  </a:cubicBezTo>
                  <a:cubicBezTo>
                    <a:pt x="2255" y="571"/>
                    <a:pt x="2255" y="571"/>
                    <a:pt x="2255" y="571"/>
                  </a:cubicBezTo>
                  <a:cubicBezTo>
                    <a:pt x="2255" y="571"/>
                    <a:pt x="2255" y="571"/>
                    <a:pt x="2255" y="571"/>
                  </a:cubicBezTo>
                  <a:cubicBezTo>
                    <a:pt x="1140" y="0"/>
                    <a:pt x="0" y="526"/>
                    <a:pt x="0" y="526"/>
                  </a:cubicBezTo>
                  <a:cubicBezTo>
                    <a:pt x="2" y="530"/>
                    <a:pt x="2" y="530"/>
                    <a:pt x="2" y="530"/>
                  </a:cubicBezTo>
                  <a:cubicBezTo>
                    <a:pt x="799" y="190"/>
                    <a:pt x="1646" y="683"/>
                    <a:pt x="1710" y="722"/>
                  </a:cubicBezTo>
                  <a:close/>
                </a:path>
              </a:pathLst>
            </a:custGeom>
            <a:solidFill>
              <a:schemeClr val="accent1">
                <a:lumMod val="50000"/>
              </a:schemeClr>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29" name="Freeform 6"/>
            <p:cNvSpPr>
              <a:spLocks/>
            </p:cNvSpPr>
            <p:nvPr/>
          </p:nvSpPr>
          <p:spPr bwMode="auto">
            <a:xfrm rot="10800000">
              <a:off x="764868" y="3362250"/>
              <a:ext cx="898970" cy="705140"/>
            </a:xfrm>
            <a:custGeom>
              <a:avLst/>
              <a:gdLst>
                <a:gd name="T0" fmla="*/ 105 w 649"/>
                <a:gd name="T1" fmla="*/ 151 h 509"/>
                <a:gd name="T2" fmla="*/ 104 w 649"/>
                <a:gd name="T3" fmla="*/ 151 h 509"/>
                <a:gd name="T4" fmla="*/ 0 w 649"/>
                <a:gd name="T5" fmla="*/ 509 h 509"/>
                <a:gd name="T6" fmla="*/ 1 w 649"/>
                <a:gd name="T7" fmla="*/ 509 h 509"/>
                <a:gd name="T8" fmla="*/ 447 w 649"/>
                <a:gd name="T9" fmla="*/ 375 h 509"/>
                <a:gd name="T10" fmla="*/ 649 w 649"/>
                <a:gd name="T11" fmla="*/ 0 h 509"/>
                <a:gd name="T12" fmla="*/ 105 w 649"/>
                <a:gd name="T13" fmla="*/ 151 h 509"/>
              </a:gdLst>
              <a:ahLst/>
              <a:cxnLst>
                <a:cxn ang="0">
                  <a:pos x="T0" y="T1"/>
                </a:cxn>
                <a:cxn ang="0">
                  <a:pos x="T2" y="T3"/>
                </a:cxn>
                <a:cxn ang="0">
                  <a:pos x="T4" y="T5"/>
                </a:cxn>
                <a:cxn ang="0">
                  <a:pos x="T6" y="T7"/>
                </a:cxn>
                <a:cxn ang="0">
                  <a:pos x="T8" y="T9"/>
                </a:cxn>
                <a:cxn ang="0">
                  <a:pos x="T10" y="T11"/>
                </a:cxn>
                <a:cxn ang="0">
                  <a:pos x="T12" y="T13"/>
                </a:cxn>
              </a:cxnLst>
              <a:rect l="0" t="0" r="r" b="b"/>
              <a:pathLst>
                <a:path w="649" h="509">
                  <a:moveTo>
                    <a:pt x="105" y="151"/>
                  </a:moveTo>
                  <a:cubicBezTo>
                    <a:pt x="104" y="151"/>
                    <a:pt x="104" y="151"/>
                    <a:pt x="104" y="151"/>
                  </a:cubicBezTo>
                  <a:cubicBezTo>
                    <a:pt x="0" y="509"/>
                    <a:pt x="0" y="509"/>
                    <a:pt x="0" y="509"/>
                  </a:cubicBezTo>
                  <a:cubicBezTo>
                    <a:pt x="0" y="509"/>
                    <a:pt x="0" y="509"/>
                    <a:pt x="1" y="509"/>
                  </a:cubicBezTo>
                  <a:cubicBezTo>
                    <a:pt x="447" y="375"/>
                    <a:pt x="447" y="375"/>
                    <a:pt x="447" y="375"/>
                  </a:cubicBezTo>
                  <a:cubicBezTo>
                    <a:pt x="649" y="0"/>
                    <a:pt x="649" y="0"/>
                    <a:pt x="649" y="0"/>
                  </a:cubicBezTo>
                  <a:lnTo>
                    <a:pt x="105" y="151"/>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 name="Freeform 12"/>
            <p:cNvSpPr>
              <a:spLocks/>
            </p:cNvSpPr>
            <p:nvPr/>
          </p:nvSpPr>
          <p:spPr bwMode="auto">
            <a:xfrm rot="10800000">
              <a:off x="1520137" y="3362250"/>
              <a:ext cx="2362721" cy="1231490"/>
            </a:xfrm>
            <a:custGeom>
              <a:avLst/>
              <a:gdLst>
                <a:gd name="T0" fmla="*/ 1604 w 1708"/>
                <a:gd name="T1" fmla="*/ 890 h 890"/>
                <a:gd name="T2" fmla="*/ 1708 w 1708"/>
                <a:gd name="T3" fmla="*/ 532 h 890"/>
                <a:gd name="T4" fmla="*/ 0 w 1708"/>
                <a:gd name="T5" fmla="*/ 340 h 890"/>
                <a:gd name="T6" fmla="*/ 198 w 1708"/>
                <a:gd name="T7" fmla="*/ 691 h 890"/>
                <a:gd name="T8" fmla="*/ 1604 w 1708"/>
                <a:gd name="T9" fmla="*/ 890 h 890"/>
              </a:gdLst>
              <a:ahLst/>
              <a:cxnLst>
                <a:cxn ang="0">
                  <a:pos x="T0" y="T1"/>
                </a:cxn>
                <a:cxn ang="0">
                  <a:pos x="T2" y="T3"/>
                </a:cxn>
                <a:cxn ang="0">
                  <a:pos x="T4" y="T5"/>
                </a:cxn>
                <a:cxn ang="0">
                  <a:pos x="T6" y="T7"/>
                </a:cxn>
                <a:cxn ang="0">
                  <a:pos x="T8" y="T9"/>
                </a:cxn>
              </a:cxnLst>
              <a:rect l="0" t="0" r="r" b="b"/>
              <a:pathLst>
                <a:path w="1708" h="890">
                  <a:moveTo>
                    <a:pt x="1604" y="890"/>
                  </a:moveTo>
                  <a:cubicBezTo>
                    <a:pt x="1708" y="532"/>
                    <a:pt x="1708" y="532"/>
                    <a:pt x="1708" y="532"/>
                  </a:cubicBezTo>
                  <a:cubicBezTo>
                    <a:pt x="1644" y="493"/>
                    <a:pt x="797" y="0"/>
                    <a:pt x="0" y="340"/>
                  </a:cubicBezTo>
                  <a:cubicBezTo>
                    <a:pt x="198" y="691"/>
                    <a:pt x="198" y="691"/>
                    <a:pt x="198" y="691"/>
                  </a:cubicBezTo>
                  <a:cubicBezTo>
                    <a:pt x="278" y="659"/>
                    <a:pt x="854" y="453"/>
                    <a:pt x="1604" y="89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31" name="Group 30"/>
          <p:cNvGrpSpPr/>
          <p:nvPr/>
        </p:nvGrpSpPr>
        <p:grpSpPr>
          <a:xfrm>
            <a:off x="1902717" y="2923947"/>
            <a:ext cx="1653125" cy="1004797"/>
            <a:chOff x="1697257" y="1786545"/>
            <a:chExt cx="1239844" cy="753598"/>
          </a:xfrm>
          <a:solidFill>
            <a:schemeClr val="accent6">
              <a:lumMod val="40000"/>
              <a:lumOff val="60000"/>
            </a:schemeClr>
          </a:solidFill>
        </p:grpSpPr>
        <p:sp>
          <p:nvSpPr>
            <p:cNvPr id="32" name="Freeform 8"/>
            <p:cNvSpPr>
              <a:spLocks/>
            </p:cNvSpPr>
            <p:nvPr/>
          </p:nvSpPr>
          <p:spPr bwMode="auto">
            <a:xfrm rot="10800000">
              <a:off x="1697257" y="1786546"/>
              <a:ext cx="426092" cy="551413"/>
            </a:xfrm>
            <a:custGeom>
              <a:avLst/>
              <a:gdLst>
                <a:gd name="T0" fmla="*/ 0 w 255"/>
                <a:gd name="T1" fmla="*/ 330 h 330"/>
                <a:gd name="T2" fmla="*/ 92 w 255"/>
                <a:gd name="T3" fmla="*/ 302 h 330"/>
                <a:gd name="T4" fmla="*/ 255 w 255"/>
                <a:gd name="T5" fmla="*/ 0 h 330"/>
                <a:gd name="T6" fmla="*/ 83 w 255"/>
                <a:gd name="T7" fmla="*/ 46 h 330"/>
                <a:gd name="T8" fmla="*/ 0 w 255"/>
                <a:gd name="T9" fmla="*/ 330 h 330"/>
              </a:gdLst>
              <a:ahLst/>
              <a:cxnLst>
                <a:cxn ang="0">
                  <a:pos x="T0" y="T1"/>
                </a:cxn>
                <a:cxn ang="0">
                  <a:pos x="T2" y="T3"/>
                </a:cxn>
                <a:cxn ang="0">
                  <a:pos x="T4" y="T5"/>
                </a:cxn>
                <a:cxn ang="0">
                  <a:pos x="T6" y="T7"/>
                </a:cxn>
                <a:cxn ang="0">
                  <a:pos x="T8" y="T9"/>
                </a:cxn>
              </a:cxnLst>
              <a:rect l="0" t="0" r="r" b="b"/>
              <a:pathLst>
                <a:path w="255" h="330">
                  <a:moveTo>
                    <a:pt x="0" y="330"/>
                  </a:moveTo>
                  <a:lnTo>
                    <a:pt x="92" y="302"/>
                  </a:lnTo>
                  <a:lnTo>
                    <a:pt x="255" y="0"/>
                  </a:lnTo>
                  <a:lnTo>
                    <a:pt x="83" y="46"/>
                  </a:lnTo>
                  <a:lnTo>
                    <a:pt x="0" y="33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3" name="Freeform 15"/>
            <p:cNvSpPr>
              <a:spLocks/>
            </p:cNvSpPr>
            <p:nvPr/>
          </p:nvSpPr>
          <p:spPr bwMode="auto">
            <a:xfrm rot="10800000">
              <a:off x="1984660" y="1786545"/>
              <a:ext cx="952441" cy="736889"/>
            </a:xfrm>
            <a:custGeom>
              <a:avLst/>
              <a:gdLst>
                <a:gd name="T0" fmla="*/ 588 w 688"/>
                <a:gd name="T1" fmla="*/ 532 h 532"/>
                <a:gd name="T2" fmla="*/ 588 w 688"/>
                <a:gd name="T3" fmla="*/ 532 h 532"/>
                <a:gd name="T4" fmla="*/ 688 w 688"/>
                <a:gd name="T5" fmla="*/ 189 h 532"/>
                <a:gd name="T6" fmla="*/ 688 w 688"/>
                <a:gd name="T7" fmla="*/ 189 h 532"/>
                <a:gd name="T8" fmla="*/ 0 w 688"/>
                <a:gd name="T9" fmla="*/ 58 h 532"/>
                <a:gd name="T10" fmla="*/ 220 w 688"/>
                <a:gd name="T11" fmla="*/ 450 h 532"/>
                <a:gd name="T12" fmla="*/ 588 w 688"/>
                <a:gd name="T13" fmla="*/ 532 h 532"/>
              </a:gdLst>
              <a:ahLst/>
              <a:cxnLst>
                <a:cxn ang="0">
                  <a:pos x="T0" y="T1"/>
                </a:cxn>
                <a:cxn ang="0">
                  <a:pos x="T2" y="T3"/>
                </a:cxn>
                <a:cxn ang="0">
                  <a:pos x="T4" y="T5"/>
                </a:cxn>
                <a:cxn ang="0">
                  <a:pos x="T6" y="T7"/>
                </a:cxn>
                <a:cxn ang="0">
                  <a:pos x="T8" y="T9"/>
                </a:cxn>
                <a:cxn ang="0">
                  <a:pos x="T10" y="T11"/>
                </a:cxn>
                <a:cxn ang="0">
                  <a:pos x="T12" y="T13"/>
                </a:cxn>
              </a:cxnLst>
              <a:rect l="0" t="0" r="r" b="b"/>
              <a:pathLst>
                <a:path w="688" h="532">
                  <a:moveTo>
                    <a:pt x="588" y="532"/>
                  </a:moveTo>
                  <a:cubicBezTo>
                    <a:pt x="588" y="532"/>
                    <a:pt x="588" y="532"/>
                    <a:pt x="588" y="532"/>
                  </a:cubicBezTo>
                  <a:cubicBezTo>
                    <a:pt x="688" y="189"/>
                    <a:pt x="688" y="189"/>
                    <a:pt x="688" y="189"/>
                  </a:cubicBezTo>
                  <a:cubicBezTo>
                    <a:pt x="688" y="189"/>
                    <a:pt x="688" y="189"/>
                    <a:pt x="688" y="189"/>
                  </a:cubicBezTo>
                  <a:cubicBezTo>
                    <a:pt x="435" y="16"/>
                    <a:pt x="201" y="0"/>
                    <a:pt x="0" y="58"/>
                  </a:cubicBezTo>
                  <a:cubicBezTo>
                    <a:pt x="220" y="450"/>
                    <a:pt x="220" y="450"/>
                    <a:pt x="220" y="450"/>
                  </a:cubicBezTo>
                  <a:cubicBezTo>
                    <a:pt x="336" y="424"/>
                    <a:pt x="459" y="445"/>
                    <a:pt x="588" y="532"/>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4" name="Freeform 24"/>
            <p:cNvSpPr>
              <a:spLocks/>
            </p:cNvSpPr>
            <p:nvPr/>
          </p:nvSpPr>
          <p:spPr bwMode="auto">
            <a:xfrm rot="10800000">
              <a:off x="1971293" y="2261094"/>
              <a:ext cx="932389" cy="279049"/>
            </a:xfrm>
            <a:custGeom>
              <a:avLst/>
              <a:gdLst>
                <a:gd name="T0" fmla="*/ 191 w 674"/>
                <a:gd name="T1" fmla="*/ 0 h 201"/>
                <a:gd name="T2" fmla="*/ 0 w 674"/>
                <a:gd name="T3" fmla="*/ 63 h 201"/>
                <a:gd name="T4" fmla="*/ 664 w 674"/>
                <a:gd name="T5" fmla="*/ 201 h 201"/>
                <a:gd name="T6" fmla="*/ 664 w 674"/>
                <a:gd name="T7" fmla="*/ 201 h 201"/>
                <a:gd name="T8" fmla="*/ 674 w 674"/>
                <a:gd name="T9" fmla="*/ 168 h 201"/>
                <a:gd name="T10" fmla="*/ 191 w 674"/>
                <a:gd name="T11" fmla="*/ 0 h 201"/>
              </a:gdLst>
              <a:ahLst/>
              <a:cxnLst>
                <a:cxn ang="0">
                  <a:pos x="T0" y="T1"/>
                </a:cxn>
                <a:cxn ang="0">
                  <a:pos x="T2" y="T3"/>
                </a:cxn>
                <a:cxn ang="0">
                  <a:pos x="T4" y="T5"/>
                </a:cxn>
                <a:cxn ang="0">
                  <a:pos x="T6" y="T7"/>
                </a:cxn>
                <a:cxn ang="0">
                  <a:pos x="T8" y="T9"/>
                </a:cxn>
                <a:cxn ang="0">
                  <a:pos x="T10" y="T11"/>
                </a:cxn>
              </a:cxnLst>
              <a:rect l="0" t="0" r="r" b="b"/>
              <a:pathLst>
                <a:path w="674" h="201">
                  <a:moveTo>
                    <a:pt x="191" y="0"/>
                  </a:moveTo>
                  <a:cubicBezTo>
                    <a:pt x="86" y="21"/>
                    <a:pt x="26" y="49"/>
                    <a:pt x="0" y="63"/>
                  </a:cubicBezTo>
                  <a:cubicBezTo>
                    <a:pt x="196" y="13"/>
                    <a:pt x="421" y="35"/>
                    <a:pt x="664" y="201"/>
                  </a:cubicBezTo>
                  <a:cubicBezTo>
                    <a:pt x="664" y="201"/>
                    <a:pt x="664" y="201"/>
                    <a:pt x="664" y="201"/>
                  </a:cubicBezTo>
                  <a:cubicBezTo>
                    <a:pt x="674" y="168"/>
                    <a:pt x="674" y="168"/>
                    <a:pt x="674" y="168"/>
                  </a:cubicBezTo>
                  <a:cubicBezTo>
                    <a:pt x="501" y="52"/>
                    <a:pt x="339" y="3"/>
                    <a:pt x="19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5" name="Freeform 28"/>
            <p:cNvSpPr>
              <a:spLocks/>
            </p:cNvSpPr>
            <p:nvPr/>
          </p:nvSpPr>
          <p:spPr bwMode="auto">
            <a:xfrm rot="10800000">
              <a:off x="1697257" y="2261096"/>
              <a:ext cx="287403" cy="106941"/>
            </a:xfrm>
            <a:custGeom>
              <a:avLst/>
              <a:gdLst>
                <a:gd name="T0" fmla="*/ 10 w 207"/>
                <a:gd name="T1" fmla="*/ 44 h 77"/>
                <a:gd name="T2" fmla="*/ 10 w 207"/>
                <a:gd name="T3" fmla="*/ 44 h 77"/>
                <a:gd name="T4" fmla="*/ 0 w 207"/>
                <a:gd name="T5" fmla="*/ 77 h 77"/>
                <a:gd name="T6" fmla="*/ 207 w 207"/>
                <a:gd name="T7" fmla="*/ 22 h 77"/>
                <a:gd name="T8" fmla="*/ 159 w 207"/>
                <a:gd name="T9" fmla="*/ 0 h 77"/>
                <a:gd name="T10" fmla="*/ 10 w 207"/>
                <a:gd name="T11" fmla="*/ 44 h 77"/>
              </a:gdLst>
              <a:ahLst/>
              <a:cxnLst>
                <a:cxn ang="0">
                  <a:pos x="T0" y="T1"/>
                </a:cxn>
                <a:cxn ang="0">
                  <a:pos x="T2" y="T3"/>
                </a:cxn>
                <a:cxn ang="0">
                  <a:pos x="T4" y="T5"/>
                </a:cxn>
                <a:cxn ang="0">
                  <a:pos x="T6" y="T7"/>
                </a:cxn>
                <a:cxn ang="0">
                  <a:pos x="T8" y="T9"/>
                </a:cxn>
                <a:cxn ang="0">
                  <a:pos x="T10" y="T11"/>
                </a:cxn>
              </a:cxnLst>
              <a:rect l="0" t="0" r="r" b="b"/>
              <a:pathLst>
                <a:path w="207" h="77">
                  <a:moveTo>
                    <a:pt x="10" y="44"/>
                  </a:moveTo>
                  <a:cubicBezTo>
                    <a:pt x="10" y="44"/>
                    <a:pt x="10" y="44"/>
                    <a:pt x="10" y="44"/>
                  </a:cubicBezTo>
                  <a:cubicBezTo>
                    <a:pt x="0" y="77"/>
                    <a:pt x="0" y="77"/>
                    <a:pt x="0" y="77"/>
                  </a:cubicBezTo>
                  <a:cubicBezTo>
                    <a:pt x="207" y="22"/>
                    <a:pt x="207" y="22"/>
                    <a:pt x="207" y="22"/>
                  </a:cubicBezTo>
                  <a:cubicBezTo>
                    <a:pt x="159" y="0"/>
                    <a:pt x="159" y="0"/>
                    <a:pt x="159" y="0"/>
                  </a:cubicBezTo>
                  <a:lnTo>
                    <a:pt x="10" y="44"/>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36" name="Group 35"/>
          <p:cNvGrpSpPr/>
          <p:nvPr/>
        </p:nvGrpSpPr>
        <p:grpSpPr>
          <a:xfrm>
            <a:off x="1492778" y="3619063"/>
            <a:ext cx="2499739" cy="1142928"/>
            <a:chOff x="1389803" y="2307882"/>
            <a:chExt cx="1874804" cy="857196"/>
          </a:xfrm>
          <a:solidFill>
            <a:schemeClr val="accent3"/>
          </a:solidFill>
        </p:grpSpPr>
        <p:sp>
          <p:nvSpPr>
            <p:cNvPr id="37" name="Freeform 9"/>
            <p:cNvSpPr>
              <a:spLocks/>
            </p:cNvSpPr>
            <p:nvPr/>
          </p:nvSpPr>
          <p:spPr bwMode="auto">
            <a:xfrm rot="10800000">
              <a:off x="1389803" y="2307882"/>
              <a:ext cx="581490" cy="601542"/>
            </a:xfrm>
            <a:custGeom>
              <a:avLst/>
              <a:gdLst>
                <a:gd name="T0" fmla="*/ 102 w 420"/>
                <a:gd name="T1" fmla="*/ 84 h 435"/>
                <a:gd name="T2" fmla="*/ 0 w 420"/>
                <a:gd name="T3" fmla="*/ 435 h 435"/>
                <a:gd name="T4" fmla="*/ 0 w 420"/>
                <a:gd name="T5" fmla="*/ 435 h 435"/>
                <a:gd name="T6" fmla="*/ 222 w 420"/>
                <a:gd name="T7" fmla="*/ 369 h 435"/>
                <a:gd name="T8" fmla="*/ 420 w 420"/>
                <a:gd name="T9" fmla="*/ 0 h 435"/>
                <a:gd name="T10" fmla="*/ 102 w 420"/>
                <a:gd name="T11" fmla="*/ 84 h 435"/>
                <a:gd name="T12" fmla="*/ 102 w 420"/>
                <a:gd name="T13" fmla="*/ 84 h 435"/>
              </a:gdLst>
              <a:ahLst/>
              <a:cxnLst>
                <a:cxn ang="0">
                  <a:pos x="T0" y="T1"/>
                </a:cxn>
                <a:cxn ang="0">
                  <a:pos x="T2" y="T3"/>
                </a:cxn>
                <a:cxn ang="0">
                  <a:pos x="T4" y="T5"/>
                </a:cxn>
                <a:cxn ang="0">
                  <a:pos x="T6" y="T7"/>
                </a:cxn>
                <a:cxn ang="0">
                  <a:pos x="T8" y="T9"/>
                </a:cxn>
                <a:cxn ang="0">
                  <a:pos x="T10" y="T11"/>
                </a:cxn>
                <a:cxn ang="0">
                  <a:pos x="T12" y="T13"/>
                </a:cxn>
              </a:cxnLst>
              <a:rect l="0" t="0" r="r" b="b"/>
              <a:pathLst>
                <a:path w="420" h="435">
                  <a:moveTo>
                    <a:pt x="102" y="84"/>
                  </a:moveTo>
                  <a:cubicBezTo>
                    <a:pt x="0" y="435"/>
                    <a:pt x="0" y="435"/>
                    <a:pt x="0" y="435"/>
                  </a:cubicBezTo>
                  <a:cubicBezTo>
                    <a:pt x="0" y="435"/>
                    <a:pt x="0" y="435"/>
                    <a:pt x="0" y="435"/>
                  </a:cubicBezTo>
                  <a:cubicBezTo>
                    <a:pt x="222" y="369"/>
                    <a:pt x="222" y="369"/>
                    <a:pt x="222" y="369"/>
                  </a:cubicBezTo>
                  <a:cubicBezTo>
                    <a:pt x="420" y="0"/>
                    <a:pt x="420" y="0"/>
                    <a:pt x="420" y="0"/>
                  </a:cubicBezTo>
                  <a:cubicBezTo>
                    <a:pt x="102" y="84"/>
                    <a:pt x="102" y="84"/>
                    <a:pt x="102" y="84"/>
                  </a:cubicBezTo>
                  <a:cubicBezTo>
                    <a:pt x="102" y="84"/>
                    <a:pt x="102" y="84"/>
                    <a:pt x="102" y="84"/>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8" name="Freeform 11"/>
            <p:cNvSpPr>
              <a:spLocks/>
            </p:cNvSpPr>
            <p:nvPr/>
          </p:nvSpPr>
          <p:spPr bwMode="auto">
            <a:xfrm rot="10800000">
              <a:off x="1829262" y="2307882"/>
              <a:ext cx="1435345" cy="845500"/>
            </a:xfrm>
            <a:custGeom>
              <a:avLst/>
              <a:gdLst>
                <a:gd name="T0" fmla="*/ 935 w 1037"/>
                <a:gd name="T1" fmla="*/ 612 h 612"/>
                <a:gd name="T2" fmla="*/ 1037 w 1037"/>
                <a:gd name="T3" fmla="*/ 261 h 612"/>
                <a:gd name="T4" fmla="*/ 0 w 1037"/>
                <a:gd name="T5" fmla="*/ 94 h 612"/>
                <a:gd name="T6" fmla="*/ 215 w 1037"/>
                <a:gd name="T7" fmla="*/ 476 h 612"/>
                <a:gd name="T8" fmla="*/ 935 w 1037"/>
                <a:gd name="T9" fmla="*/ 612 h 612"/>
              </a:gdLst>
              <a:ahLst/>
              <a:cxnLst>
                <a:cxn ang="0">
                  <a:pos x="T0" y="T1"/>
                </a:cxn>
                <a:cxn ang="0">
                  <a:pos x="T2" y="T3"/>
                </a:cxn>
                <a:cxn ang="0">
                  <a:pos x="T4" y="T5"/>
                </a:cxn>
                <a:cxn ang="0">
                  <a:pos x="T6" y="T7"/>
                </a:cxn>
                <a:cxn ang="0">
                  <a:pos x="T8" y="T9"/>
                </a:cxn>
              </a:cxnLst>
              <a:rect l="0" t="0" r="r" b="b"/>
              <a:pathLst>
                <a:path w="1037" h="612">
                  <a:moveTo>
                    <a:pt x="935" y="612"/>
                  </a:moveTo>
                  <a:cubicBezTo>
                    <a:pt x="1037" y="261"/>
                    <a:pt x="1037" y="261"/>
                    <a:pt x="1037" y="261"/>
                  </a:cubicBezTo>
                  <a:cubicBezTo>
                    <a:pt x="594" y="0"/>
                    <a:pt x="242" y="13"/>
                    <a:pt x="0" y="94"/>
                  </a:cubicBezTo>
                  <a:cubicBezTo>
                    <a:pt x="215" y="476"/>
                    <a:pt x="215" y="476"/>
                    <a:pt x="215" y="476"/>
                  </a:cubicBezTo>
                  <a:cubicBezTo>
                    <a:pt x="421" y="414"/>
                    <a:pt x="665" y="430"/>
                    <a:pt x="935" y="6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9" name="Freeform 38"/>
            <p:cNvSpPr>
              <a:spLocks/>
            </p:cNvSpPr>
            <p:nvPr/>
          </p:nvSpPr>
          <p:spPr bwMode="auto">
            <a:xfrm rot="10800000">
              <a:off x="1815895" y="2792456"/>
              <a:ext cx="1413623" cy="372622"/>
            </a:xfrm>
            <a:custGeom>
              <a:avLst/>
              <a:gdLst>
                <a:gd name="T0" fmla="*/ 222 w 1022"/>
                <a:gd name="T1" fmla="*/ 15 h 269"/>
                <a:gd name="T2" fmla="*/ 0 w 1022"/>
                <a:gd name="T3" fmla="*/ 94 h 269"/>
                <a:gd name="T4" fmla="*/ 1012 w 1022"/>
                <a:gd name="T5" fmla="*/ 269 h 269"/>
                <a:gd name="T6" fmla="*/ 1022 w 1022"/>
                <a:gd name="T7" fmla="*/ 236 h 269"/>
                <a:gd name="T8" fmla="*/ 222 w 1022"/>
                <a:gd name="T9" fmla="*/ 15 h 269"/>
              </a:gdLst>
              <a:ahLst/>
              <a:cxnLst>
                <a:cxn ang="0">
                  <a:pos x="T0" y="T1"/>
                </a:cxn>
                <a:cxn ang="0">
                  <a:pos x="T2" y="T3"/>
                </a:cxn>
                <a:cxn ang="0">
                  <a:pos x="T4" y="T5"/>
                </a:cxn>
                <a:cxn ang="0">
                  <a:pos x="T6" y="T7"/>
                </a:cxn>
                <a:cxn ang="0">
                  <a:pos x="T8" y="T9"/>
                </a:cxn>
              </a:cxnLst>
              <a:rect l="0" t="0" r="r" b="b"/>
              <a:pathLst>
                <a:path w="1022" h="269">
                  <a:moveTo>
                    <a:pt x="222" y="15"/>
                  </a:moveTo>
                  <a:cubicBezTo>
                    <a:pt x="119" y="42"/>
                    <a:pt x="41" y="75"/>
                    <a:pt x="0" y="94"/>
                  </a:cubicBezTo>
                  <a:cubicBezTo>
                    <a:pt x="241" y="21"/>
                    <a:pt x="584" y="17"/>
                    <a:pt x="1012" y="269"/>
                  </a:cubicBezTo>
                  <a:cubicBezTo>
                    <a:pt x="1022" y="236"/>
                    <a:pt x="1022" y="236"/>
                    <a:pt x="1022" y="236"/>
                  </a:cubicBezTo>
                  <a:cubicBezTo>
                    <a:pt x="708" y="49"/>
                    <a:pt x="438" y="0"/>
                    <a:pt x="222" y="15"/>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0" name="Freeform 27"/>
            <p:cNvSpPr>
              <a:spLocks/>
            </p:cNvSpPr>
            <p:nvPr/>
          </p:nvSpPr>
          <p:spPr bwMode="auto">
            <a:xfrm rot="10800000">
              <a:off x="1389803" y="2792456"/>
              <a:ext cx="439460" cy="152057"/>
            </a:xfrm>
            <a:custGeom>
              <a:avLst/>
              <a:gdLst>
                <a:gd name="T0" fmla="*/ 10 w 318"/>
                <a:gd name="T1" fmla="*/ 77 h 110"/>
                <a:gd name="T2" fmla="*/ 10 w 318"/>
                <a:gd name="T3" fmla="*/ 77 h 110"/>
                <a:gd name="T4" fmla="*/ 0 w 318"/>
                <a:gd name="T5" fmla="*/ 110 h 110"/>
                <a:gd name="T6" fmla="*/ 0 w 318"/>
                <a:gd name="T7" fmla="*/ 110 h 110"/>
                <a:gd name="T8" fmla="*/ 318 w 318"/>
                <a:gd name="T9" fmla="*/ 26 h 110"/>
                <a:gd name="T10" fmla="*/ 268 w 318"/>
                <a:gd name="T11" fmla="*/ 0 h 110"/>
                <a:gd name="T12" fmla="*/ 10 w 318"/>
                <a:gd name="T13" fmla="*/ 77 h 110"/>
              </a:gdLst>
              <a:ahLst/>
              <a:cxnLst>
                <a:cxn ang="0">
                  <a:pos x="T0" y="T1"/>
                </a:cxn>
                <a:cxn ang="0">
                  <a:pos x="T2" y="T3"/>
                </a:cxn>
                <a:cxn ang="0">
                  <a:pos x="T4" y="T5"/>
                </a:cxn>
                <a:cxn ang="0">
                  <a:pos x="T6" y="T7"/>
                </a:cxn>
                <a:cxn ang="0">
                  <a:pos x="T8" y="T9"/>
                </a:cxn>
                <a:cxn ang="0">
                  <a:pos x="T10" y="T11"/>
                </a:cxn>
                <a:cxn ang="0">
                  <a:pos x="T12" y="T13"/>
                </a:cxn>
              </a:cxnLst>
              <a:rect l="0" t="0" r="r" b="b"/>
              <a:pathLst>
                <a:path w="318" h="110">
                  <a:moveTo>
                    <a:pt x="10" y="77"/>
                  </a:moveTo>
                  <a:cubicBezTo>
                    <a:pt x="10" y="77"/>
                    <a:pt x="10" y="77"/>
                    <a:pt x="10" y="77"/>
                  </a:cubicBezTo>
                  <a:cubicBezTo>
                    <a:pt x="0" y="110"/>
                    <a:pt x="0" y="110"/>
                    <a:pt x="0" y="110"/>
                  </a:cubicBezTo>
                  <a:cubicBezTo>
                    <a:pt x="0" y="110"/>
                    <a:pt x="0" y="110"/>
                    <a:pt x="0" y="110"/>
                  </a:cubicBezTo>
                  <a:cubicBezTo>
                    <a:pt x="318" y="26"/>
                    <a:pt x="318" y="26"/>
                    <a:pt x="318" y="26"/>
                  </a:cubicBezTo>
                  <a:cubicBezTo>
                    <a:pt x="268" y="0"/>
                    <a:pt x="268" y="0"/>
                    <a:pt x="268" y="0"/>
                  </a:cubicBezTo>
                  <a:lnTo>
                    <a:pt x="10" y="77"/>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41" name="Group 40"/>
          <p:cNvGrpSpPr/>
          <p:nvPr/>
        </p:nvGrpSpPr>
        <p:grpSpPr>
          <a:xfrm>
            <a:off x="1085068" y="4327546"/>
            <a:ext cx="3328529" cy="1376861"/>
            <a:chOff x="1084020" y="2839244"/>
            <a:chExt cx="2496397" cy="1032646"/>
          </a:xfrm>
        </p:grpSpPr>
        <p:sp>
          <p:nvSpPr>
            <p:cNvPr id="42" name="Freeform 10"/>
            <p:cNvSpPr>
              <a:spLocks/>
            </p:cNvSpPr>
            <p:nvPr/>
          </p:nvSpPr>
          <p:spPr bwMode="auto">
            <a:xfrm rot="10800000">
              <a:off x="1084020" y="2839244"/>
              <a:ext cx="731875" cy="634961"/>
            </a:xfrm>
            <a:custGeom>
              <a:avLst/>
              <a:gdLst>
                <a:gd name="T0" fmla="*/ 101 w 528"/>
                <a:gd name="T1" fmla="*/ 113 h 459"/>
                <a:gd name="T2" fmla="*/ 0 w 528"/>
                <a:gd name="T3" fmla="*/ 459 h 459"/>
                <a:gd name="T4" fmla="*/ 0 w 528"/>
                <a:gd name="T5" fmla="*/ 459 h 459"/>
                <a:gd name="T6" fmla="*/ 335 w 528"/>
                <a:gd name="T7" fmla="*/ 359 h 459"/>
                <a:gd name="T8" fmla="*/ 528 w 528"/>
                <a:gd name="T9" fmla="*/ 0 h 459"/>
                <a:gd name="T10" fmla="*/ 101 w 528"/>
                <a:gd name="T11" fmla="*/ 113 h 459"/>
                <a:gd name="T12" fmla="*/ 101 w 528"/>
                <a:gd name="T13" fmla="*/ 113 h 459"/>
              </a:gdLst>
              <a:ahLst/>
              <a:cxnLst>
                <a:cxn ang="0">
                  <a:pos x="T0" y="T1"/>
                </a:cxn>
                <a:cxn ang="0">
                  <a:pos x="T2" y="T3"/>
                </a:cxn>
                <a:cxn ang="0">
                  <a:pos x="T4" y="T5"/>
                </a:cxn>
                <a:cxn ang="0">
                  <a:pos x="T6" y="T7"/>
                </a:cxn>
                <a:cxn ang="0">
                  <a:pos x="T8" y="T9"/>
                </a:cxn>
                <a:cxn ang="0">
                  <a:pos x="T10" y="T11"/>
                </a:cxn>
                <a:cxn ang="0">
                  <a:pos x="T12" y="T13"/>
                </a:cxn>
              </a:cxnLst>
              <a:rect l="0" t="0" r="r" b="b"/>
              <a:pathLst>
                <a:path w="528" h="459">
                  <a:moveTo>
                    <a:pt x="101" y="113"/>
                  </a:moveTo>
                  <a:cubicBezTo>
                    <a:pt x="0" y="459"/>
                    <a:pt x="0" y="459"/>
                    <a:pt x="0" y="459"/>
                  </a:cubicBezTo>
                  <a:cubicBezTo>
                    <a:pt x="0" y="459"/>
                    <a:pt x="0" y="459"/>
                    <a:pt x="0" y="459"/>
                  </a:cubicBezTo>
                  <a:cubicBezTo>
                    <a:pt x="335" y="359"/>
                    <a:pt x="335" y="359"/>
                    <a:pt x="335" y="359"/>
                  </a:cubicBezTo>
                  <a:cubicBezTo>
                    <a:pt x="528" y="0"/>
                    <a:pt x="528" y="0"/>
                    <a:pt x="528" y="0"/>
                  </a:cubicBezTo>
                  <a:cubicBezTo>
                    <a:pt x="101" y="113"/>
                    <a:pt x="101" y="113"/>
                    <a:pt x="101" y="113"/>
                  </a:cubicBezTo>
                  <a:cubicBezTo>
                    <a:pt x="101" y="113"/>
                    <a:pt x="101" y="113"/>
                    <a:pt x="101" y="113"/>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3" name="Freeform 13"/>
            <p:cNvSpPr>
              <a:spLocks/>
            </p:cNvSpPr>
            <p:nvPr/>
          </p:nvSpPr>
          <p:spPr bwMode="auto">
            <a:xfrm rot="10800000">
              <a:off x="1675536" y="2839244"/>
              <a:ext cx="1904881" cy="1032646"/>
            </a:xfrm>
            <a:custGeom>
              <a:avLst/>
              <a:gdLst>
                <a:gd name="T0" fmla="*/ 1275 w 1376"/>
                <a:gd name="T1" fmla="*/ 747 h 747"/>
                <a:gd name="T2" fmla="*/ 1376 w 1376"/>
                <a:gd name="T3" fmla="*/ 401 h 747"/>
                <a:gd name="T4" fmla="*/ 0 w 1376"/>
                <a:gd name="T5" fmla="*/ 208 h 747"/>
                <a:gd name="T6" fmla="*/ 210 w 1376"/>
                <a:gd name="T7" fmla="*/ 580 h 747"/>
                <a:gd name="T8" fmla="*/ 1275 w 1376"/>
                <a:gd name="T9" fmla="*/ 747 h 747"/>
              </a:gdLst>
              <a:ahLst/>
              <a:cxnLst>
                <a:cxn ang="0">
                  <a:pos x="T0" y="T1"/>
                </a:cxn>
                <a:cxn ang="0">
                  <a:pos x="T2" y="T3"/>
                </a:cxn>
                <a:cxn ang="0">
                  <a:pos x="T4" y="T5"/>
                </a:cxn>
                <a:cxn ang="0">
                  <a:pos x="T6" y="T7"/>
                </a:cxn>
                <a:cxn ang="0">
                  <a:pos x="T8" y="T9"/>
                </a:cxn>
              </a:cxnLst>
              <a:rect l="0" t="0" r="r" b="b"/>
              <a:pathLst>
                <a:path w="1376" h="747">
                  <a:moveTo>
                    <a:pt x="1275" y="747"/>
                  </a:moveTo>
                  <a:cubicBezTo>
                    <a:pt x="1376" y="401"/>
                    <a:pt x="1376" y="401"/>
                    <a:pt x="1376" y="401"/>
                  </a:cubicBezTo>
                  <a:cubicBezTo>
                    <a:pt x="646" y="0"/>
                    <a:pt x="142" y="150"/>
                    <a:pt x="0" y="208"/>
                  </a:cubicBezTo>
                  <a:cubicBezTo>
                    <a:pt x="210" y="580"/>
                    <a:pt x="210" y="580"/>
                    <a:pt x="210" y="580"/>
                  </a:cubicBezTo>
                  <a:cubicBezTo>
                    <a:pt x="453" y="495"/>
                    <a:pt x="816" y="474"/>
                    <a:pt x="1275" y="747"/>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4" name="Freeform 22"/>
            <p:cNvSpPr>
              <a:spLocks/>
            </p:cNvSpPr>
            <p:nvPr/>
          </p:nvSpPr>
          <p:spPr bwMode="auto">
            <a:xfrm rot="10800000">
              <a:off x="1663838" y="3317135"/>
              <a:ext cx="1904881" cy="544729"/>
            </a:xfrm>
            <a:custGeom>
              <a:avLst/>
              <a:gdLst>
                <a:gd name="T0" fmla="*/ 208 w 1377"/>
                <a:gd name="T1" fmla="*/ 102 h 394"/>
                <a:gd name="T2" fmla="*/ 0 w 1377"/>
                <a:gd name="T3" fmla="*/ 198 h 394"/>
                <a:gd name="T4" fmla="*/ 1368 w 1377"/>
                <a:gd name="T5" fmla="*/ 394 h 394"/>
                <a:gd name="T6" fmla="*/ 1377 w 1377"/>
                <a:gd name="T7" fmla="*/ 361 h 394"/>
                <a:gd name="T8" fmla="*/ 208 w 1377"/>
                <a:gd name="T9" fmla="*/ 102 h 394"/>
              </a:gdLst>
              <a:ahLst/>
              <a:cxnLst>
                <a:cxn ang="0">
                  <a:pos x="T0" y="T1"/>
                </a:cxn>
                <a:cxn ang="0">
                  <a:pos x="T2" y="T3"/>
                </a:cxn>
                <a:cxn ang="0">
                  <a:pos x="T4" y="T5"/>
                </a:cxn>
                <a:cxn ang="0">
                  <a:pos x="T6" y="T7"/>
                </a:cxn>
                <a:cxn ang="0">
                  <a:pos x="T8" y="T9"/>
                </a:cxn>
              </a:cxnLst>
              <a:rect l="0" t="0" r="r" b="b"/>
              <a:pathLst>
                <a:path w="1377" h="394">
                  <a:moveTo>
                    <a:pt x="208" y="102"/>
                  </a:moveTo>
                  <a:cubicBezTo>
                    <a:pt x="109" y="137"/>
                    <a:pt x="27" y="182"/>
                    <a:pt x="0" y="198"/>
                  </a:cubicBezTo>
                  <a:cubicBezTo>
                    <a:pt x="151" y="138"/>
                    <a:pt x="650" y="0"/>
                    <a:pt x="1368" y="394"/>
                  </a:cubicBezTo>
                  <a:cubicBezTo>
                    <a:pt x="1377" y="361"/>
                    <a:pt x="1377" y="361"/>
                    <a:pt x="1377" y="361"/>
                  </a:cubicBezTo>
                  <a:cubicBezTo>
                    <a:pt x="880" y="71"/>
                    <a:pt x="459" y="64"/>
                    <a:pt x="208" y="102"/>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5" name="Freeform 26"/>
            <p:cNvSpPr>
              <a:spLocks/>
            </p:cNvSpPr>
            <p:nvPr/>
          </p:nvSpPr>
          <p:spPr bwMode="auto">
            <a:xfrm rot="10800000">
              <a:off x="1085690" y="3317134"/>
              <a:ext cx="589845" cy="198843"/>
            </a:xfrm>
            <a:custGeom>
              <a:avLst/>
              <a:gdLst>
                <a:gd name="T0" fmla="*/ 10 w 426"/>
                <a:gd name="T1" fmla="*/ 111 h 144"/>
                <a:gd name="T2" fmla="*/ 9 w 426"/>
                <a:gd name="T3" fmla="*/ 111 h 144"/>
                <a:gd name="T4" fmla="*/ 0 w 426"/>
                <a:gd name="T5" fmla="*/ 144 h 144"/>
                <a:gd name="T6" fmla="*/ 0 w 426"/>
                <a:gd name="T7" fmla="*/ 144 h 144"/>
                <a:gd name="T8" fmla="*/ 426 w 426"/>
                <a:gd name="T9" fmla="*/ 31 h 144"/>
                <a:gd name="T10" fmla="*/ 379 w 426"/>
                <a:gd name="T11" fmla="*/ 0 h 144"/>
                <a:gd name="T12" fmla="*/ 10 w 426"/>
                <a:gd name="T13" fmla="*/ 111 h 144"/>
              </a:gdLst>
              <a:ahLst/>
              <a:cxnLst>
                <a:cxn ang="0">
                  <a:pos x="T0" y="T1"/>
                </a:cxn>
                <a:cxn ang="0">
                  <a:pos x="T2" y="T3"/>
                </a:cxn>
                <a:cxn ang="0">
                  <a:pos x="T4" y="T5"/>
                </a:cxn>
                <a:cxn ang="0">
                  <a:pos x="T6" y="T7"/>
                </a:cxn>
                <a:cxn ang="0">
                  <a:pos x="T8" y="T9"/>
                </a:cxn>
                <a:cxn ang="0">
                  <a:pos x="T10" y="T11"/>
                </a:cxn>
                <a:cxn ang="0">
                  <a:pos x="T12" y="T13"/>
                </a:cxn>
              </a:cxnLst>
              <a:rect l="0" t="0" r="r" b="b"/>
              <a:pathLst>
                <a:path w="426" h="144">
                  <a:moveTo>
                    <a:pt x="10" y="111"/>
                  </a:moveTo>
                  <a:cubicBezTo>
                    <a:pt x="9" y="111"/>
                    <a:pt x="9" y="111"/>
                    <a:pt x="9" y="111"/>
                  </a:cubicBezTo>
                  <a:cubicBezTo>
                    <a:pt x="0" y="144"/>
                    <a:pt x="0" y="144"/>
                    <a:pt x="0" y="144"/>
                  </a:cubicBezTo>
                  <a:cubicBezTo>
                    <a:pt x="0" y="144"/>
                    <a:pt x="0" y="144"/>
                    <a:pt x="0" y="144"/>
                  </a:cubicBezTo>
                  <a:cubicBezTo>
                    <a:pt x="426" y="31"/>
                    <a:pt x="426" y="31"/>
                    <a:pt x="426" y="31"/>
                  </a:cubicBezTo>
                  <a:cubicBezTo>
                    <a:pt x="379" y="0"/>
                    <a:pt x="379" y="0"/>
                    <a:pt x="379" y="0"/>
                  </a:cubicBezTo>
                  <a:lnTo>
                    <a:pt x="10" y="111"/>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46" name="Group 45"/>
          <p:cNvGrpSpPr/>
          <p:nvPr/>
        </p:nvGrpSpPr>
        <p:grpSpPr>
          <a:xfrm>
            <a:off x="2889690" y="5570027"/>
            <a:ext cx="485087" cy="557001"/>
            <a:chOff x="7130814" y="4999578"/>
            <a:chExt cx="257037" cy="357917"/>
          </a:xfrm>
          <a:solidFill>
            <a:schemeClr val="bg1"/>
          </a:solidFill>
        </p:grpSpPr>
        <p:sp>
          <p:nvSpPr>
            <p:cNvPr id="47" name="Freeform 46"/>
            <p:cNvSpPr>
              <a:spLocks noEditPoints="1"/>
            </p:cNvSpPr>
            <p:nvPr/>
          </p:nvSpPr>
          <p:spPr bwMode="auto">
            <a:xfrm>
              <a:off x="7130814" y="4999578"/>
              <a:ext cx="257037" cy="357917"/>
            </a:xfrm>
            <a:custGeom>
              <a:avLst/>
              <a:gdLst>
                <a:gd name="T0" fmla="*/ 68 w 92"/>
                <a:gd name="T1" fmla="*/ 36 h 128"/>
                <a:gd name="T2" fmla="*/ 60 w 92"/>
                <a:gd name="T3" fmla="*/ 56 h 128"/>
                <a:gd name="T4" fmla="*/ 44 w 92"/>
                <a:gd name="T5" fmla="*/ 20 h 128"/>
                <a:gd name="T6" fmla="*/ 36 w 92"/>
                <a:gd name="T7" fmla="*/ 44 h 128"/>
                <a:gd name="T8" fmla="*/ 4 w 92"/>
                <a:gd name="T9" fmla="*/ 0 h 128"/>
                <a:gd name="T10" fmla="*/ 0 w 92"/>
                <a:gd name="T11" fmla="*/ 92 h 128"/>
                <a:gd name="T12" fmla="*/ 40 w 92"/>
                <a:gd name="T13" fmla="*/ 128 h 128"/>
                <a:gd name="T14" fmla="*/ 86 w 92"/>
                <a:gd name="T15" fmla="*/ 100 h 128"/>
                <a:gd name="T16" fmla="*/ 68 w 92"/>
                <a:gd name="T17" fmla="*/ 36 h 128"/>
                <a:gd name="T18" fmla="*/ 79 w 92"/>
                <a:gd name="T19" fmla="*/ 98 h 128"/>
                <a:gd name="T20" fmla="*/ 40 w 92"/>
                <a:gd name="T21" fmla="*/ 120 h 128"/>
                <a:gd name="T22" fmla="*/ 8 w 92"/>
                <a:gd name="T23" fmla="*/ 92 h 128"/>
                <a:gd name="T24" fmla="*/ 12 w 92"/>
                <a:gd name="T25" fmla="*/ 63 h 128"/>
                <a:gd name="T26" fmla="*/ 16 w 92"/>
                <a:gd name="T27" fmla="*/ 23 h 128"/>
                <a:gd name="T28" fmla="*/ 33 w 92"/>
                <a:gd name="T29" fmla="*/ 63 h 128"/>
                <a:gd name="T30" fmla="*/ 47 w 92"/>
                <a:gd name="T31" fmla="*/ 39 h 128"/>
                <a:gd name="T32" fmla="*/ 52 w 92"/>
                <a:gd name="T33" fmla="*/ 76 h 128"/>
                <a:gd name="T34" fmla="*/ 71 w 92"/>
                <a:gd name="T35" fmla="*/ 54 h 128"/>
                <a:gd name="T36" fmla="*/ 79 w 92"/>
                <a:gd name="T37"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8">
                  <a:moveTo>
                    <a:pt x="68" y="36"/>
                  </a:moveTo>
                  <a:cubicBezTo>
                    <a:pt x="68" y="47"/>
                    <a:pt x="60" y="56"/>
                    <a:pt x="60" y="56"/>
                  </a:cubicBezTo>
                  <a:cubicBezTo>
                    <a:pt x="60" y="36"/>
                    <a:pt x="44" y="20"/>
                    <a:pt x="44" y="20"/>
                  </a:cubicBezTo>
                  <a:cubicBezTo>
                    <a:pt x="44" y="20"/>
                    <a:pt x="44" y="32"/>
                    <a:pt x="36" y="44"/>
                  </a:cubicBezTo>
                  <a:cubicBezTo>
                    <a:pt x="28" y="16"/>
                    <a:pt x="4" y="0"/>
                    <a:pt x="4" y="0"/>
                  </a:cubicBezTo>
                  <a:cubicBezTo>
                    <a:pt x="16" y="44"/>
                    <a:pt x="0" y="60"/>
                    <a:pt x="0" y="92"/>
                  </a:cubicBezTo>
                  <a:cubicBezTo>
                    <a:pt x="0" y="110"/>
                    <a:pt x="16" y="128"/>
                    <a:pt x="40" y="128"/>
                  </a:cubicBezTo>
                  <a:cubicBezTo>
                    <a:pt x="76" y="128"/>
                    <a:pt x="83" y="115"/>
                    <a:pt x="86" y="100"/>
                  </a:cubicBezTo>
                  <a:cubicBezTo>
                    <a:pt x="92" y="80"/>
                    <a:pt x="84" y="56"/>
                    <a:pt x="68" y="36"/>
                  </a:cubicBezTo>
                  <a:close/>
                  <a:moveTo>
                    <a:pt x="79" y="98"/>
                  </a:moveTo>
                  <a:cubicBezTo>
                    <a:pt x="76" y="108"/>
                    <a:pt x="73" y="120"/>
                    <a:pt x="40" y="120"/>
                  </a:cubicBezTo>
                  <a:cubicBezTo>
                    <a:pt x="20" y="120"/>
                    <a:pt x="8" y="106"/>
                    <a:pt x="8" y="92"/>
                  </a:cubicBezTo>
                  <a:cubicBezTo>
                    <a:pt x="8" y="81"/>
                    <a:pt x="10" y="72"/>
                    <a:pt x="12" y="63"/>
                  </a:cubicBezTo>
                  <a:cubicBezTo>
                    <a:pt x="15" y="51"/>
                    <a:pt x="17" y="39"/>
                    <a:pt x="16" y="23"/>
                  </a:cubicBezTo>
                  <a:cubicBezTo>
                    <a:pt x="29" y="40"/>
                    <a:pt x="33" y="63"/>
                    <a:pt x="33" y="63"/>
                  </a:cubicBezTo>
                  <a:cubicBezTo>
                    <a:pt x="33" y="63"/>
                    <a:pt x="44" y="47"/>
                    <a:pt x="47" y="39"/>
                  </a:cubicBezTo>
                  <a:cubicBezTo>
                    <a:pt x="50" y="44"/>
                    <a:pt x="52" y="60"/>
                    <a:pt x="52" y="76"/>
                  </a:cubicBezTo>
                  <a:cubicBezTo>
                    <a:pt x="52" y="76"/>
                    <a:pt x="63" y="67"/>
                    <a:pt x="71" y="54"/>
                  </a:cubicBezTo>
                  <a:cubicBezTo>
                    <a:pt x="79" y="69"/>
                    <a:pt x="82" y="85"/>
                    <a:pt x="79"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7173653" y="5152971"/>
              <a:ext cx="158921" cy="128518"/>
            </a:xfrm>
            <a:custGeom>
              <a:avLst/>
              <a:gdLst>
                <a:gd name="T0" fmla="*/ 55 w 57"/>
                <a:gd name="T1" fmla="*/ 12 h 46"/>
                <a:gd name="T2" fmla="*/ 51 w 57"/>
                <a:gd name="T3" fmla="*/ 16 h 46"/>
                <a:gd name="T4" fmla="*/ 32 w 57"/>
                <a:gd name="T5" fmla="*/ 31 h 46"/>
                <a:gd name="T6" fmla="*/ 30 w 57"/>
                <a:gd name="T7" fmla="*/ 14 h 46"/>
                <a:gd name="T8" fmla="*/ 30 w 57"/>
                <a:gd name="T9" fmla="*/ 7 h 46"/>
                <a:gd name="T10" fmla="*/ 24 w 57"/>
                <a:gd name="T11" fmla="*/ 16 h 46"/>
                <a:gd name="T12" fmla="*/ 17 w 57"/>
                <a:gd name="T13" fmla="*/ 26 h 46"/>
                <a:gd name="T14" fmla="*/ 9 w 57"/>
                <a:gd name="T15" fmla="*/ 5 h 46"/>
                <a:gd name="T16" fmla="*/ 7 w 57"/>
                <a:gd name="T17" fmla="*/ 0 h 46"/>
                <a:gd name="T18" fmla="*/ 5 w 57"/>
                <a:gd name="T19" fmla="*/ 6 h 46"/>
                <a:gd name="T20" fmla="*/ 0 w 57"/>
                <a:gd name="T21" fmla="*/ 40 h 46"/>
                <a:gd name="T22" fmla="*/ 2 w 57"/>
                <a:gd name="T23" fmla="*/ 42 h 46"/>
                <a:gd name="T24" fmla="*/ 4 w 57"/>
                <a:gd name="T25" fmla="*/ 40 h 46"/>
                <a:gd name="T26" fmla="*/ 7 w 57"/>
                <a:gd name="T27" fmla="*/ 12 h 46"/>
                <a:gd name="T28" fmla="*/ 15 w 57"/>
                <a:gd name="T29" fmla="*/ 31 h 46"/>
                <a:gd name="T30" fmla="*/ 16 w 57"/>
                <a:gd name="T31" fmla="*/ 34 h 46"/>
                <a:gd name="T32" fmla="*/ 18 w 57"/>
                <a:gd name="T33" fmla="*/ 31 h 46"/>
                <a:gd name="T34" fmla="*/ 26 w 57"/>
                <a:gd name="T35" fmla="*/ 20 h 46"/>
                <a:gd name="T36" fmla="*/ 29 w 57"/>
                <a:gd name="T37" fmla="*/ 34 h 46"/>
                <a:gd name="T38" fmla="*/ 30 w 57"/>
                <a:gd name="T39" fmla="*/ 37 h 46"/>
                <a:gd name="T40" fmla="*/ 32 w 57"/>
                <a:gd name="T41" fmla="*/ 36 h 46"/>
                <a:gd name="T42" fmla="*/ 52 w 57"/>
                <a:gd name="T43" fmla="*/ 21 h 46"/>
                <a:gd name="T44" fmla="*/ 49 w 57"/>
                <a:gd name="T45" fmla="*/ 43 h 46"/>
                <a:gd name="T46" fmla="*/ 51 w 57"/>
                <a:gd name="T47" fmla="*/ 45 h 46"/>
                <a:gd name="T48" fmla="*/ 51 w 57"/>
                <a:gd name="T49" fmla="*/ 46 h 46"/>
                <a:gd name="T50" fmla="*/ 53 w 57"/>
                <a:gd name="T51" fmla="*/ 44 h 46"/>
                <a:gd name="T52" fmla="*/ 55 w 57"/>
                <a:gd name="T53" fmla="*/ 16 h 46"/>
                <a:gd name="T54" fmla="*/ 55 w 57"/>
                <a:gd name="T55"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46">
                  <a:moveTo>
                    <a:pt x="55" y="12"/>
                  </a:moveTo>
                  <a:cubicBezTo>
                    <a:pt x="51" y="16"/>
                    <a:pt x="51" y="16"/>
                    <a:pt x="51" y="16"/>
                  </a:cubicBezTo>
                  <a:cubicBezTo>
                    <a:pt x="47" y="21"/>
                    <a:pt x="43" y="26"/>
                    <a:pt x="32" y="31"/>
                  </a:cubicBezTo>
                  <a:cubicBezTo>
                    <a:pt x="31" y="26"/>
                    <a:pt x="30" y="21"/>
                    <a:pt x="30" y="14"/>
                  </a:cubicBezTo>
                  <a:cubicBezTo>
                    <a:pt x="30" y="7"/>
                    <a:pt x="30" y="7"/>
                    <a:pt x="30" y="7"/>
                  </a:cubicBezTo>
                  <a:cubicBezTo>
                    <a:pt x="24" y="16"/>
                    <a:pt x="24" y="16"/>
                    <a:pt x="24" y="16"/>
                  </a:cubicBezTo>
                  <a:cubicBezTo>
                    <a:pt x="21" y="20"/>
                    <a:pt x="20" y="22"/>
                    <a:pt x="17" y="26"/>
                  </a:cubicBezTo>
                  <a:cubicBezTo>
                    <a:pt x="13" y="17"/>
                    <a:pt x="11" y="11"/>
                    <a:pt x="9" y="5"/>
                  </a:cubicBezTo>
                  <a:cubicBezTo>
                    <a:pt x="7" y="0"/>
                    <a:pt x="7" y="0"/>
                    <a:pt x="7" y="0"/>
                  </a:cubicBezTo>
                  <a:cubicBezTo>
                    <a:pt x="5" y="6"/>
                    <a:pt x="5" y="6"/>
                    <a:pt x="5" y="6"/>
                  </a:cubicBezTo>
                  <a:cubicBezTo>
                    <a:pt x="2" y="13"/>
                    <a:pt x="0" y="21"/>
                    <a:pt x="0" y="40"/>
                  </a:cubicBezTo>
                  <a:cubicBezTo>
                    <a:pt x="0" y="41"/>
                    <a:pt x="0" y="42"/>
                    <a:pt x="2" y="42"/>
                  </a:cubicBezTo>
                  <a:cubicBezTo>
                    <a:pt x="3" y="42"/>
                    <a:pt x="4" y="41"/>
                    <a:pt x="4" y="40"/>
                  </a:cubicBezTo>
                  <a:cubicBezTo>
                    <a:pt x="4" y="25"/>
                    <a:pt x="5" y="18"/>
                    <a:pt x="7" y="12"/>
                  </a:cubicBezTo>
                  <a:cubicBezTo>
                    <a:pt x="9" y="17"/>
                    <a:pt x="12" y="23"/>
                    <a:pt x="15" y="31"/>
                  </a:cubicBezTo>
                  <a:cubicBezTo>
                    <a:pt x="16" y="34"/>
                    <a:pt x="16" y="34"/>
                    <a:pt x="16" y="34"/>
                  </a:cubicBezTo>
                  <a:cubicBezTo>
                    <a:pt x="18" y="31"/>
                    <a:pt x="18" y="31"/>
                    <a:pt x="18" y="31"/>
                  </a:cubicBezTo>
                  <a:cubicBezTo>
                    <a:pt x="22" y="27"/>
                    <a:pt x="24" y="24"/>
                    <a:pt x="26" y="20"/>
                  </a:cubicBezTo>
                  <a:cubicBezTo>
                    <a:pt x="27" y="26"/>
                    <a:pt x="28" y="30"/>
                    <a:pt x="29" y="34"/>
                  </a:cubicBezTo>
                  <a:cubicBezTo>
                    <a:pt x="30" y="37"/>
                    <a:pt x="30" y="37"/>
                    <a:pt x="30" y="37"/>
                  </a:cubicBezTo>
                  <a:cubicBezTo>
                    <a:pt x="32" y="36"/>
                    <a:pt x="32" y="36"/>
                    <a:pt x="32" y="36"/>
                  </a:cubicBezTo>
                  <a:cubicBezTo>
                    <a:pt x="43" y="31"/>
                    <a:pt x="48" y="26"/>
                    <a:pt x="52" y="21"/>
                  </a:cubicBezTo>
                  <a:cubicBezTo>
                    <a:pt x="53" y="29"/>
                    <a:pt x="52" y="37"/>
                    <a:pt x="49" y="43"/>
                  </a:cubicBezTo>
                  <a:cubicBezTo>
                    <a:pt x="49" y="44"/>
                    <a:pt x="49" y="45"/>
                    <a:pt x="51" y="45"/>
                  </a:cubicBezTo>
                  <a:cubicBezTo>
                    <a:pt x="51" y="45"/>
                    <a:pt x="51" y="46"/>
                    <a:pt x="51" y="46"/>
                  </a:cubicBezTo>
                  <a:cubicBezTo>
                    <a:pt x="52" y="46"/>
                    <a:pt x="53" y="45"/>
                    <a:pt x="53" y="44"/>
                  </a:cubicBezTo>
                  <a:cubicBezTo>
                    <a:pt x="56" y="37"/>
                    <a:pt x="57" y="26"/>
                    <a:pt x="55" y="16"/>
                  </a:cubicBezTo>
                  <a:lnTo>
                    <a:pt x="5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2857824" y="4846589"/>
            <a:ext cx="335806" cy="356535"/>
            <a:chOff x="6372140" y="3573437"/>
            <a:chExt cx="335806" cy="356535"/>
          </a:xfrm>
          <a:solidFill>
            <a:schemeClr val="bg1"/>
          </a:solidFill>
        </p:grpSpPr>
        <p:sp>
          <p:nvSpPr>
            <p:cNvPr id="50" name="Freeform 79"/>
            <p:cNvSpPr>
              <a:spLocks noEditPoints="1"/>
            </p:cNvSpPr>
            <p:nvPr/>
          </p:nvSpPr>
          <p:spPr bwMode="auto">
            <a:xfrm>
              <a:off x="6372140" y="3573437"/>
              <a:ext cx="335806" cy="356535"/>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0"/>
            <p:cNvSpPr>
              <a:spLocks noEditPoints="1"/>
            </p:cNvSpPr>
            <p:nvPr/>
          </p:nvSpPr>
          <p:spPr bwMode="auto">
            <a:xfrm>
              <a:off x="6417744" y="3617659"/>
              <a:ext cx="244600" cy="222489"/>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1"/>
            <p:cNvSpPr>
              <a:spLocks noEditPoints="1"/>
            </p:cNvSpPr>
            <p:nvPr/>
          </p:nvSpPr>
          <p:spPr bwMode="auto">
            <a:xfrm>
              <a:off x="6551790" y="3650825"/>
              <a:ext cx="66332" cy="67714"/>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p:nvGrpSpPr>
        <p:grpSpPr>
          <a:xfrm>
            <a:off x="2726985" y="3338102"/>
            <a:ext cx="356535" cy="310931"/>
            <a:chOff x="4219110" y="5023071"/>
            <a:chExt cx="356535" cy="310931"/>
          </a:xfrm>
          <a:solidFill>
            <a:schemeClr val="bg1"/>
          </a:solidFill>
        </p:grpSpPr>
        <p:sp>
          <p:nvSpPr>
            <p:cNvPr id="54" name="Freeform 44"/>
            <p:cNvSpPr>
              <a:spLocks noEditPoints="1"/>
            </p:cNvSpPr>
            <p:nvPr/>
          </p:nvSpPr>
          <p:spPr bwMode="auto">
            <a:xfrm>
              <a:off x="4219110" y="5023071"/>
              <a:ext cx="356535" cy="255655"/>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5"/>
            <p:cNvSpPr>
              <a:spLocks/>
            </p:cNvSpPr>
            <p:nvPr/>
          </p:nvSpPr>
          <p:spPr bwMode="auto">
            <a:xfrm>
              <a:off x="4542479" y="5133624"/>
              <a:ext cx="22111" cy="122991"/>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46"/>
            <p:cNvSpPr>
              <a:spLocks noChangeArrowheads="1"/>
            </p:cNvSpPr>
            <p:nvPr/>
          </p:nvSpPr>
          <p:spPr bwMode="auto">
            <a:xfrm>
              <a:off x="4531424" y="5267670"/>
              <a:ext cx="44221" cy="6633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56"/>
          <p:cNvGrpSpPr/>
          <p:nvPr/>
        </p:nvGrpSpPr>
        <p:grpSpPr>
          <a:xfrm>
            <a:off x="2771904" y="4100570"/>
            <a:ext cx="367591" cy="345480"/>
            <a:chOff x="5648015" y="5725086"/>
            <a:chExt cx="367591" cy="345480"/>
          </a:xfrm>
          <a:solidFill>
            <a:schemeClr val="bg1"/>
          </a:solidFill>
        </p:grpSpPr>
        <p:sp>
          <p:nvSpPr>
            <p:cNvPr id="58" name="Oval 17"/>
            <p:cNvSpPr>
              <a:spLocks noChangeArrowheads="1"/>
            </p:cNvSpPr>
            <p:nvPr/>
          </p:nvSpPr>
          <p:spPr bwMode="auto">
            <a:xfrm>
              <a:off x="5826282" y="5914409"/>
              <a:ext cx="44221" cy="442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p:cNvSpPr>
              <a:spLocks noEditPoints="1"/>
            </p:cNvSpPr>
            <p:nvPr/>
          </p:nvSpPr>
          <p:spPr bwMode="auto">
            <a:xfrm>
              <a:off x="5648015" y="5725086"/>
              <a:ext cx="367591" cy="34548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p:nvPr/>
        </p:nvGrpSpPr>
        <p:grpSpPr>
          <a:xfrm>
            <a:off x="6263514" y="2142676"/>
            <a:ext cx="3441744" cy="4080105"/>
            <a:chOff x="8593783" y="1635112"/>
            <a:chExt cx="3441744" cy="4080105"/>
          </a:xfrm>
        </p:grpSpPr>
        <p:sp>
          <p:nvSpPr>
            <p:cNvPr id="61" name="Rounded Rectangle 60"/>
            <p:cNvSpPr/>
            <p:nvPr/>
          </p:nvSpPr>
          <p:spPr>
            <a:xfrm>
              <a:off x="8593784" y="1741304"/>
              <a:ext cx="555387" cy="550931"/>
            </a:xfrm>
            <a:prstGeom prst="roundRect">
              <a:avLst/>
            </a:prstGeom>
            <a:solidFill>
              <a:schemeClr val="bg1">
                <a:lumMod val="8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2" name="Rounded Rectangle 61"/>
            <p:cNvSpPr/>
            <p:nvPr/>
          </p:nvSpPr>
          <p:spPr>
            <a:xfrm>
              <a:off x="8593784" y="2552609"/>
              <a:ext cx="555387" cy="550931"/>
            </a:xfrm>
            <a:prstGeom prst="roundRect">
              <a:avLst/>
            </a:prstGeom>
            <a:solidFill>
              <a:schemeClr val="bg1">
                <a:lumMod val="8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3" name="Rounded Rectangle 62"/>
            <p:cNvSpPr/>
            <p:nvPr/>
          </p:nvSpPr>
          <p:spPr>
            <a:xfrm>
              <a:off x="8593784" y="3363914"/>
              <a:ext cx="555387" cy="550931"/>
            </a:xfrm>
            <a:prstGeom prst="roundRect">
              <a:avLst/>
            </a:prstGeom>
            <a:solidFill>
              <a:schemeClr val="bg1">
                <a:lumMod val="8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4" name="Rounded Rectangle 63"/>
            <p:cNvSpPr/>
            <p:nvPr/>
          </p:nvSpPr>
          <p:spPr>
            <a:xfrm>
              <a:off x="8593783" y="4175219"/>
              <a:ext cx="555387" cy="550931"/>
            </a:xfrm>
            <a:prstGeom prst="roundRect">
              <a:avLst/>
            </a:prstGeom>
            <a:solidFill>
              <a:schemeClr val="bg1">
                <a:lumMod val="8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65" name="Group 64"/>
            <p:cNvGrpSpPr/>
            <p:nvPr/>
          </p:nvGrpSpPr>
          <p:grpSpPr>
            <a:xfrm>
              <a:off x="9310536" y="1635112"/>
              <a:ext cx="2711543" cy="810399"/>
              <a:chOff x="8027893" y="2583618"/>
              <a:chExt cx="2711543" cy="810399"/>
            </a:xfrm>
          </p:grpSpPr>
          <p:sp>
            <p:nvSpPr>
              <p:cNvPr id="99"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50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50000"/>
                      </a:schemeClr>
                    </a:solidFill>
                    <a:ea typeface="Open Sans Light" panose="020B0306030504020204" pitchFamily="34" charset="0"/>
                    <a:cs typeface="Open Sans Light" panose="020B0306030504020204" pitchFamily="34" charset="0"/>
                  </a:rPr>
                  <a:t>dudu </a:t>
                </a:r>
                <a:r>
                  <a:rPr lang="en-US" sz="1200">
                    <a:solidFill>
                      <a:schemeClr val="bg1">
                        <a:lumMod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50000"/>
                    </a:schemeClr>
                  </a:solidFill>
                </a:endParaRPr>
              </a:p>
            </p:txBody>
          </p:sp>
          <p:sp>
            <p:nvSpPr>
              <p:cNvPr id="100" name="TextBox 99"/>
              <p:cNvSpPr txBox="1"/>
              <p:nvPr/>
            </p:nvSpPr>
            <p:spPr>
              <a:xfrm>
                <a:off x="8027893" y="2583618"/>
                <a:ext cx="2218765" cy="307777"/>
              </a:xfrm>
              <a:prstGeom prst="rect">
                <a:avLst/>
              </a:prstGeom>
              <a:noFill/>
            </p:spPr>
            <p:txBody>
              <a:bodyPr wrap="square" rtlCol="0">
                <a:spAutoFit/>
              </a:bodyPr>
              <a:lstStyle/>
              <a:p>
                <a:r>
                  <a:rPr lang="id-ID" sz="1400" b="1">
                    <a:solidFill>
                      <a:schemeClr val="bg1">
                        <a:lumMod val="50000"/>
                      </a:schemeClr>
                    </a:solidFill>
                  </a:rPr>
                  <a:t>Text sample here</a:t>
                </a:r>
                <a:endParaRPr lang="id-ID" sz="1400" b="1" dirty="0">
                  <a:solidFill>
                    <a:schemeClr val="bg1">
                      <a:lumMod val="50000"/>
                    </a:schemeClr>
                  </a:solidFill>
                </a:endParaRPr>
              </a:p>
            </p:txBody>
          </p:sp>
        </p:grpSp>
        <p:grpSp>
          <p:nvGrpSpPr>
            <p:cNvPr id="66" name="Group 65"/>
            <p:cNvGrpSpPr/>
            <p:nvPr/>
          </p:nvGrpSpPr>
          <p:grpSpPr>
            <a:xfrm>
              <a:off x="9310536" y="2457175"/>
              <a:ext cx="2711543" cy="763946"/>
              <a:chOff x="8027893" y="2583618"/>
              <a:chExt cx="2711543" cy="763946"/>
            </a:xfrm>
          </p:grpSpPr>
          <p:sp>
            <p:nvSpPr>
              <p:cNvPr id="97"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50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50000"/>
                      </a:schemeClr>
                    </a:solidFill>
                    <a:ea typeface="Open Sans Light" panose="020B0306030504020204" pitchFamily="34" charset="0"/>
                    <a:cs typeface="Open Sans Light" panose="020B0306030504020204" pitchFamily="34" charset="0"/>
                  </a:rPr>
                  <a:t>dudu </a:t>
                </a:r>
                <a:r>
                  <a:rPr lang="en-US" sz="1200">
                    <a:solidFill>
                      <a:schemeClr val="bg1">
                        <a:lumMod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50000"/>
                    </a:schemeClr>
                  </a:solidFill>
                </a:endParaRPr>
              </a:p>
            </p:txBody>
          </p:sp>
          <p:sp>
            <p:nvSpPr>
              <p:cNvPr id="98" name="TextBox 97"/>
              <p:cNvSpPr txBox="1"/>
              <p:nvPr/>
            </p:nvSpPr>
            <p:spPr>
              <a:xfrm>
                <a:off x="8027893" y="2583618"/>
                <a:ext cx="2218765" cy="307777"/>
              </a:xfrm>
              <a:prstGeom prst="rect">
                <a:avLst/>
              </a:prstGeom>
              <a:noFill/>
            </p:spPr>
            <p:txBody>
              <a:bodyPr wrap="square" rtlCol="0">
                <a:spAutoFit/>
              </a:bodyPr>
              <a:lstStyle/>
              <a:p>
                <a:r>
                  <a:rPr lang="id-ID" sz="1400" b="1">
                    <a:solidFill>
                      <a:schemeClr val="bg1">
                        <a:lumMod val="50000"/>
                      </a:schemeClr>
                    </a:solidFill>
                  </a:rPr>
                  <a:t>Text sample here</a:t>
                </a:r>
                <a:endParaRPr lang="id-ID" sz="1400" b="1" dirty="0">
                  <a:solidFill>
                    <a:schemeClr val="bg1">
                      <a:lumMod val="50000"/>
                    </a:schemeClr>
                  </a:solidFill>
                </a:endParaRPr>
              </a:p>
            </p:txBody>
          </p:sp>
        </p:grpSp>
        <p:sp>
          <p:nvSpPr>
            <p:cNvPr id="67" name="Rounded Rectangle 66"/>
            <p:cNvSpPr/>
            <p:nvPr/>
          </p:nvSpPr>
          <p:spPr>
            <a:xfrm>
              <a:off x="8593783" y="5059169"/>
              <a:ext cx="555387" cy="55093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68" name="Group 67"/>
            <p:cNvGrpSpPr/>
            <p:nvPr/>
          </p:nvGrpSpPr>
          <p:grpSpPr>
            <a:xfrm>
              <a:off x="8738482" y="1832030"/>
              <a:ext cx="265988" cy="386534"/>
              <a:chOff x="3815942" y="4609902"/>
              <a:chExt cx="265988" cy="386534"/>
            </a:xfrm>
            <a:solidFill>
              <a:schemeClr val="bg2"/>
            </a:solidFill>
          </p:grpSpPr>
          <p:sp>
            <p:nvSpPr>
              <p:cNvPr id="93" name="Freeform 128"/>
              <p:cNvSpPr>
                <a:spLocks noEditPoints="1"/>
              </p:cNvSpPr>
              <p:nvPr/>
            </p:nvSpPr>
            <p:spPr bwMode="auto">
              <a:xfrm>
                <a:off x="3815942" y="4609902"/>
                <a:ext cx="265988" cy="386534"/>
              </a:xfrm>
              <a:custGeom>
                <a:avLst/>
                <a:gdLst>
                  <a:gd name="T0" fmla="*/ 8 w 176"/>
                  <a:gd name="T1" fmla="*/ 256 h 256"/>
                  <a:gd name="T2" fmla="*/ 168 w 176"/>
                  <a:gd name="T3" fmla="*/ 256 h 256"/>
                  <a:gd name="T4" fmla="*/ 176 w 176"/>
                  <a:gd name="T5" fmla="*/ 248 h 256"/>
                  <a:gd name="T6" fmla="*/ 176 w 176"/>
                  <a:gd name="T7" fmla="*/ 8 h 256"/>
                  <a:gd name="T8" fmla="*/ 168 w 176"/>
                  <a:gd name="T9" fmla="*/ 0 h 256"/>
                  <a:gd name="T10" fmla="*/ 8 w 176"/>
                  <a:gd name="T11" fmla="*/ 0 h 256"/>
                  <a:gd name="T12" fmla="*/ 0 w 176"/>
                  <a:gd name="T13" fmla="*/ 8 h 256"/>
                  <a:gd name="T14" fmla="*/ 0 w 176"/>
                  <a:gd name="T15" fmla="*/ 248 h 256"/>
                  <a:gd name="T16" fmla="*/ 8 w 176"/>
                  <a:gd name="T17" fmla="*/ 256 h 256"/>
                  <a:gd name="T18" fmla="*/ 16 w 176"/>
                  <a:gd name="T19" fmla="*/ 16 h 256"/>
                  <a:gd name="T20" fmla="*/ 160 w 176"/>
                  <a:gd name="T21" fmla="*/ 16 h 256"/>
                  <a:gd name="T22" fmla="*/ 160 w 176"/>
                  <a:gd name="T23" fmla="*/ 240 h 256"/>
                  <a:gd name="T24" fmla="*/ 16 w 176"/>
                  <a:gd name="T25" fmla="*/ 240 h 256"/>
                  <a:gd name="T26" fmla="*/ 16 w 176"/>
                  <a:gd name="T27" fmla="*/ 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256">
                    <a:moveTo>
                      <a:pt x="8" y="256"/>
                    </a:moveTo>
                    <a:cubicBezTo>
                      <a:pt x="168" y="256"/>
                      <a:pt x="168" y="256"/>
                      <a:pt x="168" y="256"/>
                    </a:cubicBezTo>
                    <a:cubicBezTo>
                      <a:pt x="172" y="256"/>
                      <a:pt x="176" y="252"/>
                      <a:pt x="176" y="248"/>
                    </a:cubicBezTo>
                    <a:cubicBezTo>
                      <a:pt x="176" y="8"/>
                      <a:pt x="176" y="8"/>
                      <a:pt x="176" y="8"/>
                    </a:cubicBezTo>
                    <a:cubicBezTo>
                      <a:pt x="176" y="4"/>
                      <a:pt x="172" y="0"/>
                      <a:pt x="168" y="0"/>
                    </a:cubicBezTo>
                    <a:cubicBezTo>
                      <a:pt x="8" y="0"/>
                      <a:pt x="8" y="0"/>
                      <a:pt x="8" y="0"/>
                    </a:cubicBezTo>
                    <a:cubicBezTo>
                      <a:pt x="4" y="0"/>
                      <a:pt x="0" y="4"/>
                      <a:pt x="0" y="8"/>
                    </a:cubicBezTo>
                    <a:cubicBezTo>
                      <a:pt x="0" y="248"/>
                      <a:pt x="0" y="248"/>
                      <a:pt x="0" y="248"/>
                    </a:cubicBezTo>
                    <a:cubicBezTo>
                      <a:pt x="0" y="252"/>
                      <a:pt x="4" y="256"/>
                      <a:pt x="8" y="256"/>
                    </a:cubicBezTo>
                    <a:close/>
                    <a:moveTo>
                      <a:pt x="16" y="16"/>
                    </a:moveTo>
                    <a:cubicBezTo>
                      <a:pt x="160" y="16"/>
                      <a:pt x="160" y="16"/>
                      <a:pt x="160" y="16"/>
                    </a:cubicBezTo>
                    <a:cubicBezTo>
                      <a:pt x="160" y="240"/>
                      <a:pt x="160" y="240"/>
                      <a:pt x="160" y="240"/>
                    </a:cubicBezTo>
                    <a:cubicBezTo>
                      <a:pt x="16" y="240"/>
                      <a:pt x="16" y="240"/>
                      <a:pt x="16" y="24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94" name="Freeform 129"/>
              <p:cNvSpPr>
                <a:spLocks noEditPoints="1"/>
              </p:cNvSpPr>
              <p:nvPr/>
            </p:nvSpPr>
            <p:spPr bwMode="auto">
              <a:xfrm>
                <a:off x="3864422" y="4778929"/>
                <a:ext cx="169027" cy="169027"/>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95" name="Freeform 130"/>
              <p:cNvSpPr>
                <a:spLocks noEditPoints="1"/>
              </p:cNvSpPr>
              <p:nvPr/>
            </p:nvSpPr>
            <p:spPr bwMode="auto">
              <a:xfrm>
                <a:off x="3901110" y="4658382"/>
                <a:ext cx="95651" cy="96961"/>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16 h 64"/>
                  <a:gd name="T12" fmla="*/ 48 w 64"/>
                  <a:gd name="T13" fmla="*/ 32 h 64"/>
                  <a:gd name="T14" fmla="*/ 32 w 64"/>
                  <a:gd name="T15" fmla="*/ 48 h 64"/>
                  <a:gd name="T16" fmla="*/ 16 w 64"/>
                  <a:gd name="T17" fmla="*/ 32 h 64"/>
                  <a:gd name="T18" fmla="*/ 32 w 64"/>
                  <a:gd name="T1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96" name="Freeform 131"/>
              <p:cNvSpPr>
                <a:spLocks noEditPoints="1"/>
              </p:cNvSpPr>
              <p:nvPr/>
            </p:nvSpPr>
            <p:spPr bwMode="auto">
              <a:xfrm>
                <a:off x="3931247" y="4845753"/>
                <a:ext cx="35378" cy="3668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16 h 24"/>
                  <a:gd name="T12" fmla="*/ 8 w 24"/>
                  <a:gd name="T13" fmla="*/ 12 h 24"/>
                  <a:gd name="T14" fmla="*/ 12 w 24"/>
                  <a:gd name="T15" fmla="*/ 8 h 24"/>
                  <a:gd name="T16" fmla="*/ 16 w 24"/>
                  <a:gd name="T17" fmla="*/ 12 h 24"/>
                  <a:gd name="T18" fmla="*/ 12 w 24"/>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16"/>
                    </a:moveTo>
                    <a:cubicBezTo>
                      <a:pt x="10" y="16"/>
                      <a:pt x="8" y="14"/>
                      <a:pt x="8" y="12"/>
                    </a:cubicBezTo>
                    <a:cubicBezTo>
                      <a:pt x="8" y="10"/>
                      <a:pt x="10" y="8"/>
                      <a:pt x="12" y="8"/>
                    </a:cubicBezTo>
                    <a:cubicBezTo>
                      <a:pt x="14" y="8"/>
                      <a:pt x="16" y="10"/>
                      <a:pt x="16" y="12"/>
                    </a:cubicBezTo>
                    <a:cubicBezTo>
                      <a:pt x="16" y="14"/>
                      <a:pt x="14"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sp>
          <p:nvSpPr>
            <p:cNvPr id="69" name="Freeform 56"/>
            <p:cNvSpPr>
              <a:spLocks noEditPoints="1"/>
            </p:cNvSpPr>
            <p:nvPr/>
          </p:nvSpPr>
          <p:spPr bwMode="auto">
            <a:xfrm>
              <a:off x="8699173" y="2621294"/>
              <a:ext cx="379983" cy="377362"/>
            </a:xfrm>
            <a:custGeom>
              <a:avLst/>
              <a:gdLst>
                <a:gd name="T0" fmla="*/ 12 w 252"/>
                <a:gd name="T1" fmla="*/ 250 h 250"/>
                <a:gd name="T2" fmla="*/ 18 w 252"/>
                <a:gd name="T3" fmla="*/ 249 h 250"/>
                <a:gd name="T4" fmla="*/ 75 w 252"/>
                <a:gd name="T5" fmla="*/ 224 h 250"/>
                <a:gd name="T6" fmla="*/ 90 w 252"/>
                <a:gd name="T7" fmla="*/ 213 h 250"/>
                <a:gd name="T8" fmla="*/ 247 w 252"/>
                <a:gd name="T9" fmla="*/ 56 h 250"/>
                <a:gd name="T10" fmla="*/ 252 w 252"/>
                <a:gd name="T11" fmla="*/ 45 h 250"/>
                <a:gd name="T12" fmla="*/ 247 w 252"/>
                <a:gd name="T13" fmla="*/ 34 h 250"/>
                <a:gd name="T14" fmla="*/ 218 w 252"/>
                <a:gd name="T15" fmla="*/ 5 h 250"/>
                <a:gd name="T16" fmla="*/ 207 w 252"/>
                <a:gd name="T17" fmla="*/ 0 h 250"/>
                <a:gd name="T18" fmla="*/ 196 w 252"/>
                <a:gd name="T19" fmla="*/ 5 h 250"/>
                <a:gd name="T20" fmla="*/ 35 w 252"/>
                <a:gd name="T21" fmla="*/ 166 h 250"/>
                <a:gd name="T22" fmla="*/ 25 w 252"/>
                <a:gd name="T23" fmla="*/ 181 h 250"/>
                <a:gd name="T24" fmla="*/ 3 w 252"/>
                <a:gd name="T25" fmla="*/ 235 h 250"/>
                <a:gd name="T26" fmla="*/ 3 w 252"/>
                <a:gd name="T27" fmla="*/ 246 h 250"/>
                <a:gd name="T28" fmla="*/ 12 w 252"/>
                <a:gd name="T29" fmla="*/ 250 h 250"/>
                <a:gd name="T30" fmla="*/ 79 w 252"/>
                <a:gd name="T31" fmla="*/ 202 h 250"/>
                <a:gd name="T32" fmla="*/ 79 w 252"/>
                <a:gd name="T33" fmla="*/ 202 h 250"/>
                <a:gd name="T34" fmla="*/ 50 w 252"/>
                <a:gd name="T35" fmla="*/ 173 h 250"/>
                <a:gd name="T36" fmla="*/ 183 w 252"/>
                <a:gd name="T37" fmla="*/ 40 h 250"/>
                <a:gd name="T38" fmla="*/ 212 w 252"/>
                <a:gd name="T39" fmla="*/ 69 h 250"/>
                <a:gd name="T40" fmla="*/ 79 w 252"/>
                <a:gd name="T41" fmla="*/ 202 h 250"/>
                <a:gd name="T42" fmla="*/ 207 w 252"/>
                <a:gd name="T43" fmla="*/ 16 h 250"/>
                <a:gd name="T44" fmla="*/ 236 w 252"/>
                <a:gd name="T45" fmla="*/ 45 h 250"/>
                <a:gd name="T46" fmla="*/ 223 w 252"/>
                <a:gd name="T47" fmla="*/ 58 h 250"/>
                <a:gd name="T48" fmla="*/ 194 w 252"/>
                <a:gd name="T49" fmla="*/ 29 h 250"/>
                <a:gd name="T50" fmla="*/ 207 w 252"/>
                <a:gd name="T51" fmla="*/ 16 h 250"/>
                <a:gd name="T52" fmla="*/ 39 w 252"/>
                <a:gd name="T53" fmla="*/ 187 h 250"/>
                <a:gd name="T54" fmla="*/ 40 w 252"/>
                <a:gd name="T55" fmla="*/ 186 h 250"/>
                <a:gd name="T56" fmla="*/ 65 w 252"/>
                <a:gd name="T57" fmla="*/ 210 h 250"/>
                <a:gd name="T58" fmla="*/ 22 w 252"/>
                <a:gd name="T59" fmla="*/ 230 h 250"/>
                <a:gd name="T60" fmla="*/ 39 w 252"/>
                <a:gd name="T61" fmla="*/ 18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250">
                  <a:moveTo>
                    <a:pt x="12" y="250"/>
                  </a:moveTo>
                  <a:cubicBezTo>
                    <a:pt x="14" y="250"/>
                    <a:pt x="16" y="250"/>
                    <a:pt x="18" y="249"/>
                  </a:cubicBezTo>
                  <a:cubicBezTo>
                    <a:pt x="75" y="224"/>
                    <a:pt x="75" y="224"/>
                    <a:pt x="75" y="224"/>
                  </a:cubicBezTo>
                  <a:cubicBezTo>
                    <a:pt x="80" y="221"/>
                    <a:pt x="86" y="217"/>
                    <a:pt x="90" y="213"/>
                  </a:cubicBezTo>
                  <a:cubicBezTo>
                    <a:pt x="247" y="56"/>
                    <a:pt x="247" y="56"/>
                    <a:pt x="247" y="56"/>
                  </a:cubicBezTo>
                  <a:cubicBezTo>
                    <a:pt x="250" y="53"/>
                    <a:pt x="252" y="49"/>
                    <a:pt x="252" y="45"/>
                  </a:cubicBezTo>
                  <a:cubicBezTo>
                    <a:pt x="252" y="41"/>
                    <a:pt x="250" y="37"/>
                    <a:pt x="247" y="34"/>
                  </a:cubicBezTo>
                  <a:cubicBezTo>
                    <a:pt x="218" y="5"/>
                    <a:pt x="218" y="5"/>
                    <a:pt x="218" y="5"/>
                  </a:cubicBezTo>
                  <a:cubicBezTo>
                    <a:pt x="215" y="2"/>
                    <a:pt x="211" y="0"/>
                    <a:pt x="207" y="0"/>
                  </a:cubicBezTo>
                  <a:cubicBezTo>
                    <a:pt x="203" y="0"/>
                    <a:pt x="199" y="2"/>
                    <a:pt x="196" y="5"/>
                  </a:cubicBezTo>
                  <a:cubicBezTo>
                    <a:pt x="35" y="166"/>
                    <a:pt x="35" y="166"/>
                    <a:pt x="35" y="166"/>
                  </a:cubicBezTo>
                  <a:cubicBezTo>
                    <a:pt x="31" y="170"/>
                    <a:pt x="27" y="176"/>
                    <a:pt x="25" y="181"/>
                  </a:cubicBezTo>
                  <a:cubicBezTo>
                    <a:pt x="3" y="235"/>
                    <a:pt x="3" y="235"/>
                    <a:pt x="3" y="235"/>
                  </a:cubicBezTo>
                  <a:cubicBezTo>
                    <a:pt x="0" y="240"/>
                    <a:pt x="2" y="244"/>
                    <a:pt x="3" y="246"/>
                  </a:cubicBezTo>
                  <a:cubicBezTo>
                    <a:pt x="5" y="249"/>
                    <a:pt x="8" y="250"/>
                    <a:pt x="12" y="250"/>
                  </a:cubicBezTo>
                  <a:close/>
                  <a:moveTo>
                    <a:pt x="79" y="202"/>
                  </a:moveTo>
                  <a:cubicBezTo>
                    <a:pt x="79" y="202"/>
                    <a:pt x="79" y="202"/>
                    <a:pt x="79" y="202"/>
                  </a:cubicBezTo>
                  <a:cubicBezTo>
                    <a:pt x="50" y="173"/>
                    <a:pt x="50" y="173"/>
                    <a:pt x="50" y="173"/>
                  </a:cubicBezTo>
                  <a:cubicBezTo>
                    <a:pt x="183" y="40"/>
                    <a:pt x="183" y="40"/>
                    <a:pt x="183" y="40"/>
                  </a:cubicBezTo>
                  <a:cubicBezTo>
                    <a:pt x="212" y="69"/>
                    <a:pt x="212" y="69"/>
                    <a:pt x="212" y="69"/>
                  </a:cubicBezTo>
                  <a:lnTo>
                    <a:pt x="79" y="202"/>
                  </a:lnTo>
                  <a:close/>
                  <a:moveTo>
                    <a:pt x="207" y="16"/>
                  </a:moveTo>
                  <a:cubicBezTo>
                    <a:pt x="236" y="45"/>
                    <a:pt x="236" y="45"/>
                    <a:pt x="236" y="45"/>
                  </a:cubicBezTo>
                  <a:cubicBezTo>
                    <a:pt x="223" y="58"/>
                    <a:pt x="223" y="58"/>
                    <a:pt x="223" y="58"/>
                  </a:cubicBezTo>
                  <a:cubicBezTo>
                    <a:pt x="194" y="29"/>
                    <a:pt x="194" y="29"/>
                    <a:pt x="194" y="29"/>
                  </a:cubicBezTo>
                  <a:lnTo>
                    <a:pt x="207" y="16"/>
                  </a:lnTo>
                  <a:close/>
                  <a:moveTo>
                    <a:pt x="39" y="187"/>
                  </a:moveTo>
                  <a:cubicBezTo>
                    <a:pt x="40" y="187"/>
                    <a:pt x="40" y="186"/>
                    <a:pt x="40" y="186"/>
                  </a:cubicBezTo>
                  <a:cubicBezTo>
                    <a:pt x="65" y="210"/>
                    <a:pt x="65" y="210"/>
                    <a:pt x="65" y="210"/>
                  </a:cubicBezTo>
                  <a:cubicBezTo>
                    <a:pt x="22" y="230"/>
                    <a:pt x="22" y="230"/>
                    <a:pt x="22" y="230"/>
                  </a:cubicBezTo>
                  <a:lnTo>
                    <a:pt x="39" y="18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nvGrpSpPr>
            <p:cNvPr id="70" name="Group 69"/>
            <p:cNvGrpSpPr/>
            <p:nvPr/>
          </p:nvGrpSpPr>
          <p:grpSpPr>
            <a:xfrm>
              <a:off x="8678781" y="3478882"/>
              <a:ext cx="386534" cy="314469"/>
              <a:chOff x="6369689" y="2031259"/>
              <a:chExt cx="386534" cy="314469"/>
            </a:xfrm>
            <a:solidFill>
              <a:schemeClr val="bg2"/>
            </a:solidFill>
          </p:grpSpPr>
          <p:sp>
            <p:nvSpPr>
              <p:cNvPr id="91"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92"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grpSp>
          <p:nvGrpSpPr>
            <p:cNvPr id="71" name="Group 70"/>
            <p:cNvGrpSpPr/>
            <p:nvPr/>
          </p:nvGrpSpPr>
          <p:grpSpPr>
            <a:xfrm>
              <a:off x="8670223" y="4257417"/>
              <a:ext cx="386534" cy="386534"/>
              <a:chOff x="8103197" y="5479932"/>
              <a:chExt cx="386534" cy="386534"/>
            </a:xfrm>
            <a:solidFill>
              <a:schemeClr val="bg2"/>
            </a:solidFill>
          </p:grpSpPr>
          <p:sp>
            <p:nvSpPr>
              <p:cNvPr id="86" name="Freeform 172"/>
              <p:cNvSpPr>
                <a:spLocks noEditPoints="1"/>
              </p:cNvSpPr>
              <p:nvPr/>
            </p:nvSpPr>
            <p:spPr bwMode="auto">
              <a:xfrm>
                <a:off x="8103197" y="5479932"/>
                <a:ext cx="386534" cy="386534"/>
              </a:xfrm>
              <a:custGeom>
                <a:avLst/>
                <a:gdLst>
                  <a:gd name="T0" fmla="*/ 8 w 256"/>
                  <a:gd name="T1" fmla="*/ 216 h 256"/>
                  <a:gd name="T2" fmla="*/ 56 w 256"/>
                  <a:gd name="T3" fmla="*/ 216 h 256"/>
                  <a:gd name="T4" fmla="*/ 56 w 256"/>
                  <a:gd name="T5" fmla="*/ 248 h 256"/>
                  <a:gd name="T6" fmla="*/ 64 w 256"/>
                  <a:gd name="T7" fmla="*/ 256 h 256"/>
                  <a:gd name="T8" fmla="*/ 192 w 256"/>
                  <a:gd name="T9" fmla="*/ 256 h 256"/>
                  <a:gd name="T10" fmla="*/ 200 w 256"/>
                  <a:gd name="T11" fmla="*/ 248 h 256"/>
                  <a:gd name="T12" fmla="*/ 200 w 256"/>
                  <a:gd name="T13" fmla="*/ 216 h 256"/>
                  <a:gd name="T14" fmla="*/ 248 w 256"/>
                  <a:gd name="T15" fmla="*/ 216 h 256"/>
                  <a:gd name="T16" fmla="*/ 256 w 256"/>
                  <a:gd name="T17" fmla="*/ 208 h 256"/>
                  <a:gd name="T18" fmla="*/ 256 w 256"/>
                  <a:gd name="T19" fmla="*/ 80 h 256"/>
                  <a:gd name="T20" fmla="*/ 248 w 256"/>
                  <a:gd name="T21" fmla="*/ 72 h 256"/>
                  <a:gd name="T22" fmla="*/ 200 w 256"/>
                  <a:gd name="T23" fmla="*/ 72 h 256"/>
                  <a:gd name="T24" fmla="*/ 200 w 256"/>
                  <a:gd name="T25" fmla="*/ 8 h 256"/>
                  <a:gd name="T26" fmla="*/ 192 w 256"/>
                  <a:gd name="T27" fmla="*/ 0 h 256"/>
                  <a:gd name="T28" fmla="*/ 64 w 256"/>
                  <a:gd name="T29" fmla="*/ 0 h 256"/>
                  <a:gd name="T30" fmla="*/ 56 w 256"/>
                  <a:gd name="T31" fmla="*/ 8 h 256"/>
                  <a:gd name="T32" fmla="*/ 56 w 256"/>
                  <a:gd name="T33" fmla="*/ 72 h 256"/>
                  <a:gd name="T34" fmla="*/ 8 w 256"/>
                  <a:gd name="T35" fmla="*/ 72 h 256"/>
                  <a:gd name="T36" fmla="*/ 0 w 256"/>
                  <a:gd name="T37" fmla="*/ 80 h 256"/>
                  <a:gd name="T38" fmla="*/ 0 w 256"/>
                  <a:gd name="T39" fmla="*/ 208 h 256"/>
                  <a:gd name="T40" fmla="*/ 8 w 256"/>
                  <a:gd name="T41" fmla="*/ 216 h 256"/>
                  <a:gd name="T42" fmla="*/ 184 w 256"/>
                  <a:gd name="T43" fmla="*/ 240 h 256"/>
                  <a:gd name="T44" fmla="*/ 72 w 256"/>
                  <a:gd name="T45" fmla="*/ 240 h 256"/>
                  <a:gd name="T46" fmla="*/ 72 w 256"/>
                  <a:gd name="T47" fmla="*/ 160 h 256"/>
                  <a:gd name="T48" fmla="*/ 184 w 256"/>
                  <a:gd name="T49" fmla="*/ 160 h 256"/>
                  <a:gd name="T50" fmla="*/ 184 w 256"/>
                  <a:gd name="T51" fmla="*/ 240 h 256"/>
                  <a:gd name="T52" fmla="*/ 72 w 256"/>
                  <a:gd name="T53" fmla="*/ 16 h 256"/>
                  <a:gd name="T54" fmla="*/ 184 w 256"/>
                  <a:gd name="T55" fmla="*/ 16 h 256"/>
                  <a:gd name="T56" fmla="*/ 184 w 256"/>
                  <a:gd name="T57" fmla="*/ 72 h 256"/>
                  <a:gd name="T58" fmla="*/ 72 w 256"/>
                  <a:gd name="T59" fmla="*/ 72 h 256"/>
                  <a:gd name="T60" fmla="*/ 72 w 256"/>
                  <a:gd name="T61" fmla="*/ 16 h 256"/>
                  <a:gd name="T62" fmla="*/ 16 w 256"/>
                  <a:gd name="T63" fmla="*/ 88 h 256"/>
                  <a:gd name="T64" fmla="*/ 64 w 256"/>
                  <a:gd name="T65" fmla="*/ 88 h 256"/>
                  <a:gd name="T66" fmla="*/ 192 w 256"/>
                  <a:gd name="T67" fmla="*/ 88 h 256"/>
                  <a:gd name="T68" fmla="*/ 240 w 256"/>
                  <a:gd name="T69" fmla="*/ 88 h 256"/>
                  <a:gd name="T70" fmla="*/ 240 w 256"/>
                  <a:gd name="T71" fmla="*/ 200 h 256"/>
                  <a:gd name="T72" fmla="*/ 200 w 256"/>
                  <a:gd name="T73" fmla="*/ 200 h 256"/>
                  <a:gd name="T74" fmla="*/ 200 w 256"/>
                  <a:gd name="T75" fmla="*/ 152 h 256"/>
                  <a:gd name="T76" fmla="*/ 192 w 256"/>
                  <a:gd name="T77" fmla="*/ 144 h 256"/>
                  <a:gd name="T78" fmla="*/ 64 w 256"/>
                  <a:gd name="T79" fmla="*/ 144 h 256"/>
                  <a:gd name="T80" fmla="*/ 56 w 256"/>
                  <a:gd name="T81" fmla="*/ 152 h 256"/>
                  <a:gd name="T82" fmla="*/ 56 w 256"/>
                  <a:gd name="T83" fmla="*/ 200 h 256"/>
                  <a:gd name="T84" fmla="*/ 16 w 256"/>
                  <a:gd name="T85" fmla="*/ 200 h 256"/>
                  <a:gd name="T86" fmla="*/ 16 w 256"/>
                  <a:gd name="T87"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8" y="216"/>
                    </a:moveTo>
                    <a:cubicBezTo>
                      <a:pt x="56" y="216"/>
                      <a:pt x="56" y="216"/>
                      <a:pt x="56" y="216"/>
                    </a:cubicBezTo>
                    <a:cubicBezTo>
                      <a:pt x="56" y="248"/>
                      <a:pt x="56" y="248"/>
                      <a:pt x="56" y="248"/>
                    </a:cubicBezTo>
                    <a:cubicBezTo>
                      <a:pt x="56" y="252"/>
                      <a:pt x="60" y="256"/>
                      <a:pt x="64" y="256"/>
                    </a:cubicBezTo>
                    <a:cubicBezTo>
                      <a:pt x="192" y="256"/>
                      <a:pt x="192" y="256"/>
                      <a:pt x="192" y="256"/>
                    </a:cubicBezTo>
                    <a:cubicBezTo>
                      <a:pt x="196" y="256"/>
                      <a:pt x="200" y="252"/>
                      <a:pt x="200" y="248"/>
                    </a:cubicBezTo>
                    <a:cubicBezTo>
                      <a:pt x="200" y="216"/>
                      <a:pt x="200" y="216"/>
                      <a:pt x="200" y="216"/>
                    </a:cubicBezTo>
                    <a:cubicBezTo>
                      <a:pt x="248" y="216"/>
                      <a:pt x="248" y="216"/>
                      <a:pt x="248" y="216"/>
                    </a:cubicBezTo>
                    <a:cubicBezTo>
                      <a:pt x="252" y="216"/>
                      <a:pt x="256" y="212"/>
                      <a:pt x="256" y="208"/>
                    </a:cubicBezTo>
                    <a:cubicBezTo>
                      <a:pt x="256" y="80"/>
                      <a:pt x="256" y="80"/>
                      <a:pt x="256" y="80"/>
                    </a:cubicBezTo>
                    <a:cubicBezTo>
                      <a:pt x="256" y="76"/>
                      <a:pt x="252" y="72"/>
                      <a:pt x="248" y="72"/>
                    </a:cubicBezTo>
                    <a:cubicBezTo>
                      <a:pt x="200" y="72"/>
                      <a:pt x="200" y="72"/>
                      <a:pt x="200" y="72"/>
                    </a:cubicBezTo>
                    <a:cubicBezTo>
                      <a:pt x="200" y="8"/>
                      <a:pt x="200" y="8"/>
                      <a:pt x="200" y="8"/>
                    </a:cubicBezTo>
                    <a:cubicBezTo>
                      <a:pt x="200" y="4"/>
                      <a:pt x="196" y="0"/>
                      <a:pt x="192" y="0"/>
                    </a:cubicBezTo>
                    <a:cubicBezTo>
                      <a:pt x="64" y="0"/>
                      <a:pt x="64" y="0"/>
                      <a:pt x="64" y="0"/>
                    </a:cubicBezTo>
                    <a:cubicBezTo>
                      <a:pt x="60" y="0"/>
                      <a:pt x="56" y="4"/>
                      <a:pt x="56" y="8"/>
                    </a:cubicBezTo>
                    <a:cubicBezTo>
                      <a:pt x="56" y="72"/>
                      <a:pt x="56" y="72"/>
                      <a:pt x="56" y="72"/>
                    </a:cubicBezTo>
                    <a:cubicBezTo>
                      <a:pt x="8" y="72"/>
                      <a:pt x="8" y="72"/>
                      <a:pt x="8" y="72"/>
                    </a:cubicBezTo>
                    <a:cubicBezTo>
                      <a:pt x="4" y="72"/>
                      <a:pt x="0" y="76"/>
                      <a:pt x="0" y="80"/>
                    </a:cubicBezTo>
                    <a:cubicBezTo>
                      <a:pt x="0" y="208"/>
                      <a:pt x="0" y="208"/>
                      <a:pt x="0" y="208"/>
                    </a:cubicBezTo>
                    <a:cubicBezTo>
                      <a:pt x="0" y="212"/>
                      <a:pt x="4" y="216"/>
                      <a:pt x="8" y="216"/>
                    </a:cubicBezTo>
                    <a:close/>
                    <a:moveTo>
                      <a:pt x="184" y="240"/>
                    </a:moveTo>
                    <a:cubicBezTo>
                      <a:pt x="72" y="240"/>
                      <a:pt x="72" y="240"/>
                      <a:pt x="72" y="240"/>
                    </a:cubicBezTo>
                    <a:cubicBezTo>
                      <a:pt x="72" y="160"/>
                      <a:pt x="72" y="160"/>
                      <a:pt x="72" y="160"/>
                    </a:cubicBezTo>
                    <a:cubicBezTo>
                      <a:pt x="184" y="160"/>
                      <a:pt x="184" y="160"/>
                      <a:pt x="184" y="160"/>
                    </a:cubicBezTo>
                    <a:lnTo>
                      <a:pt x="184" y="240"/>
                    </a:lnTo>
                    <a:close/>
                    <a:moveTo>
                      <a:pt x="72" y="16"/>
                    </a:moveTo>
                    <a:cubicBezTo>
                      <a:pt x="184" y="16"/>
                      <a:pt x="184" y="16"/>
                      <a:pt x="184" y="16"/>
                    </a:cubicBezTo>
                    <a:cubicBezTo>
                      <a:pt x="184" y="72"/>
                      <a:pt x="184" y="72"/>
                      <a:pt x="184" y="72"/>
                    </a:cubicBezTo>
                    <a:cubicBezTo>
                      <a:pt x="72" y="72"/>
                      <a:pt x="72" y="72"/>
                      <a:pt x="72" y="72"/>
                    </a:cubicBezTo>
                    <a:lnTo>
                      <a:pt x="72" y="16"/>
                    </a:lnTo>
                    <a:close/>
                    <a:moveTo>
                      <a:pt x="16" y="88"/>
                    </a:moveTo>
                    <a:cubicBezTo>
                      <a:pt x="64" y="88"/>
                      <a:pt x="64" y="88"/>
                      <a:pt x="64" y="88"/>
                    </a:cubicBezTo>
                    <a:cubicBezTo>
                      <a:pt x="192" y="88"/>
                      <a:pt x="192" y="88"/>
                      <a:pt x="192" y="88"/>
                    </a:cubicBezTo>
                    <a:cubicBezTo>
                      <a:pt x="240" y="88"/>
                      <a:pt x="240" y="88"/>
                      <a:pt x="240" y="88"/>
                    </a:cubicBezTo>
                    <a:cubicBezTo>
                      <a:pt x="240" y="200"/>
                      <a:pt x="240" y="200"/>
                      <a:pt x="240" y="200"/>
                    </a:cubicBezTo>
                    <a:cubicBezTo>
                      <a:pt x="200" y="200"/>
                      <a:pt x="200" y="200"/>
                      <a:pt x="200" y="200"/>
                    </a:cubicBezTo>
                    <a:cubicBezTo>
                      <a:pt x="200" y="152"/>
                      <a:pt x="200" y="152"/>
                      <a:pt x="200" y="152"/>
                    </a:cubicBezTo>
                    <a:cubicBezTo>
                      <a:pt x="200" y="148"/>
                      <a:pt x="196" y="144"/>
                      <a:pt x="192" y="144"/>
                    </a:cubicBezTo>
                    <a:cubicBezTo>
                      <a:pt x="64" y="144"/>
                      <a:pt x="64" y="144"/>
                      <a:pt x="64" y="144"/>
                    </a:cubicBezTo>
                    <a:cubicBezTo>
                      <a:pt x="60" y="144"/>
                      <a:pt x="56" y="148"/>
                      <a:pt x="56" y="152"/>
                    </a:cubicBezTo>
                    <a:cubicBezTo>
                      <a:pt x="56" y="200"/>
                      <a:pt x="56" y="200"/>
                      <a:pt x="56" y="200"/>
                    </a:cubicBezTo>
                    <a:cubicBezTo>
                      <a:pt x="16" y="200"/>
                      <a:pt x="16" y="200"/>
                      <a:pt x="16" y="200"/>
                    </a:cubicBezTo>
                    <a:lnTo>
                      <a:pt x="16"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87" name="Freeform 173"/>
              <p:cNvSpPr>
                <a:spLocks/>
              </p:cNvSpPr>
              <p:nvPr/>
            </p:nvSpPr>
            <p:spPr bwMode="auto">
              <a:xfrm>
                <a:off x="8150367" y="5629304"/>
                <a:ext cx="24895" cy="26206"/>
              </a:xfrm>
              <a:custGeom>
                <a:avLst/>
                <a:gdLst>
                  <a:gd name="T0" fmla="*/ 14 w 16"/>
                  <a:gd name="T1" fmla="*/ 3 h 17"/>
                  <a:gd name="T2" fmla="*/ 2 w 16"/>
                  <a:gd name="T3" fmla="*/ 3 h 17"/>
                  <a:gd name="T4" fmla="*/ 0 w 16"/>
                  <a:gd name="T5" fmla="*/ 9 h 17"/>
                  <a:gd name="T6" fmla="*/ 2 w 16"/>
                  <a:gd name="T7" fmla="*/ 15 h 17"/>
                  <a:gd name="T8" fmla="*/ 8 w 16"/>
                  <a:gd name="T9" fmla="*/ 17 h 17"/>
                  <a:gd name="T10" fmla="*/ 14 w 16"/>
                  <a:gd name="T11" fmla="*/ 15 h 17"/>
                  <a:gd name="T12" fmla="*/ 16 w 16"/>
                  <a:gd name="T13" fmla="*/ 9 h 17"/>
                  <a:gd name="T14" fmla="*/ 14 w 16"/>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3"/>
                    </a:moveTo>
                    <a:cubicBezTo>
                      <a:pt x="11" y="0"/>
                      <a:pt x="5" y="0"/>
                      <a:pt x="2" y="3"/>
                    </a:cubicBezTo>
                    <a:cubicBezTo>
                      <a:pt x="1" y="5"/>
                      <a:pt x="0" y="7"/>
                      <a:pt x="0" y="9"/>
                    </a:cubicBezTo>
                    <a:cubicBezTo>
                      <a:pt x="0" y="11"/>
                      <a:pt x="1" y="13"/>
                      <a:pt x="2" y="15"/>
                    </a:cubicBezTo>
                    <a:cubicBezTo>
                      <a:pt x="4" y="16"/>
                      <a:pt x="6" y="17"/>
                      <a:pt x="8" y="17"/>
                    </a:cubicBezTo>
                    <a:cubicBezTo>
                      <a:pt x="10" y="17"/>
                      <a:pt x="12" y="16"/>
                      <a:pt x="14" y="15"/>
                    </a:cubicBezTo>
                    <a:cubicBezTo>
                      <a:pt x="15" y="13"/>
                      <a:pt x="16" y="11"/>
                      <a:pt x="16" y="9"/>
                    </a:cubicBezTo>
                    <a:cubicBezTo>
                      <a:pt x="16" y="7"/>
                      <a:pt x="15" y="5"/>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88" name="Freeform 174"/>
              <p:cNvSpPr>
                <a:spLocks/>
              </p:cNvSpPr>
              <p:nvPr/>
            </p:nvSpPr>
            <p:spPr bwMode="auto">
              <a:xfrm>
                <a:off x="8187055" y="5629304"/>
                <a:ext cx="24895" cy="26206"/>
              </a:xfrm>
              <a:custGeom>
                <a:avLst/>
                <a:gdLst>
                  <a:gd name="T0" fmla="*/ 8 w 16"/>
                  <a:gd name="T1" fmla="*/ 17 h 17"/>
                  <a:gd name="T2" fmla="*/ 14 w 16"/>
                  <a:gd name="T3" fmla="*/ 15 h 17"/>
                  <a:gd name="T4" fmla="*/ 16 w 16"/>
                  <a:gd name="T5" fmla="*/ 9 h 17"/>
                  <a:gd name="T6" fmla="*/ 14 w 16"/>
                  <a:gd name="T7" fmla="*/ 3 h 17"/>
                  <a:gd name="T8" fmla="*/ 2 w 16"/>
                  <a:gd name="T9" fmla="*/ 3 h 17"/>
                  <a:gd name="T10" fmla="*/ 0 w 16"/>
                  <a:gd name="T11" fmla="*/ 9 h 17"/>
                  <a:gd name="T12" fmla="*/ 2 w 16"/>
                  <a:gd name="T13" fmla="*/ 15 h 17"/>
                  <a:gd name="T14" fmla="*/ 8 w 1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17"/>
                    </a:moveTo>
                    <a:cubicBezTo>
                      <a:pt x="10" y="17"/>
                      <a:pt x="12" y="16"/>
                      <a:pt x="14" y="15"/>
                    </a:cubicBezTo>
                    <a:cubicBezTo>
                      <a:pt x="15" y="13"/>
                      <a:pt x="16" y="11"/>
                      <a:pt x="16" y="9"/>
                    </a:cubicBezTo>
                    <a:cubicBezTo>
                      <a:pt x="16" y="7"/>
                      <a:pt x="15" y="5"/>
                      <a:pt x="14" y="3"/>
                    </a:cubicBezTo>
                    <a:cubicBezTo>
                      <a:pt x="11" y="0"/>
                      <a:pt x="5" y="0"/>
                      <a:pt x="2" y="3"/>
                    </a:cubicBezTo>
                    <a:cubicBezTo>
                      <a:pt x="1" y="5"/>
                      <a:pt x="0" y="7"/>
                      <a:pt x="0" y="9"/>
                    </a:cubicBezTo>
                    <a:cubicBezTo>
                      <a:pt x="0" y="11"/>
                      <a:pt x="1" y="13"/>
                      <a:pt x="2" y="15"/>
                    </a:cubicBezTo>
                    <a:cubicBezTo>
                      <a:pt x="4" y="16"/>
                      <a:pt x="6" y="17"/>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89" name="Freeform 175"/>
              <p:cNvSpPr>
                <a:spLocks/>
              </p:cNvSpPr>
              <p:nvPr/>
            </p:nvSpPr>
            <p:spPr bwMode="auto">
              <a:xfrm>
                <a:off x="8223743" y="574592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90" name="Freeform 176"/>
              <p:cNvSpPr>
                <a:spLocks/>
              </p:cNvSpPr>
              <p:nvPr/>
            </p:nvSpPr>
            <p:spPr bwMode="auto">
              <a:xfrm>
                <a:off x="8223743" y="579440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grpSp>
          <p:nvGrpSpPr>
            <p:cNvPr id="72" name="Group 71"/>
            <p:cNvGrpSpPr/>
            <p:nvPr/>
          </p:nvGrpSpPr>
          <p:grpSpPr>
            <a:xfrm>
              <a:off x="8678781" y="5141367"/>
              <a:ext cx="386534" cy="386534"/>
              <a:chOff x="9847187" y="2864601"/>
              <a:chExt cx="386534" cy="386534"/>
            </a:xfrm>
            <a:solidFill>
              <a:schemeClr val="bg2"/>
            </a:solidFill>
          </p:grpSpPr>
          <p:sp>
            <p:nvSpPr>
              <p:cNvPr id="82" name="Freeform 94"/>
              <p:cNvSpPr>
                <a:spLocks noEditPoints="1"/>
              </p:cNvSpPr>
              <p:nvPr/>
            </p:nvSpPr>
            <p:spPr bwMode="auto">
              <a:xfrm>
                <a:off x="9847187" y="2864601"/>
                <a:ext cx="386534" cy="386534"/>
              </a:xfrm>
              <a:custGeom>
                <a:avLst/>
                <a:gdLst>
                  <a:gd name="T0" fmla="*/ 251 w 256"/>
                  <a:gd name="T1" fmla="*/ 97 h 256"/>
                  <a:gd name="T2" fmla="*/ 216 w 256"/>
                  <a:gd name="T3" fmla="*/ 83 h 256"/>
                  <a:gd name="T4" fmla="*/ 216 w 256"/>
                  <a:gd name="T5" fmla="*/ 8 h 256"/>
                  <a:gd name="T6" fmla="*/ 208 w 256"/>
                  <a:gd name="T7" fmla="*/ 0 h 256"/>
                  <a:gd name="T8" fmla="*/ 48 w 256"/>
                  <a:gd name="T9" fmla="*/ 0 h 256"/>
                  <a:gd name="T10" fmla="*/ 40 w 256"/>
                  <a:gd name="T11" fmla="*/ 8 h 256"/>
                  <a:gd name="T12" fmla="*/ 40 w 256"/>
                  <a:gd name="T13" fmla="*/ 83 h 256"/>
                  <a:gd name="T14" fmla="*/ 5 w 256"/>
                  <a:gd name="T15" fmla="*/ 97 h 256"/>
                  <a:gd name="T16" fmla="*/ 0 w 256"/>
                  <a:gd name="T17" fmla="*/ 104 h 256"/>
                  <a:gd name="T18" fmla="*/ 0 w 256"/>
                  <a:gd name="T19" fmla="*/ 104 h 256"/>
                  <a:gd name="T20" fmla="*/ 0 w 256"/>
                  <a:gd name="T21" fmla="*/ 248 h 256"/>
                  <a:gd name="T22" fmla="*/ 8 w 256"/>
                  <a:gd name="T23" fmla="*/ 256 h 256"/>
                  <a:gd name="T24" fmla="*/ 248 w 256"/>
                  <a:gd name="T25" fmla="*/ 256 h 256"/>
                  <a:gd name="T26" fmla="*/ 256 w 256"/>
                  <a:gd name="T27" fmla="*/ 248 h 256"/>
                  <a:gd name="T28" fmla="*/ 256 w 256"/>
                  <a:gd name="T29" fmla="*/ 104 h 256"/>
                  <a:gd name="T30" fmla="*/ 256 w 256"/>
                  <a:gd name="T31" fmla="*/ 104 h 256"/>
                  <a:gd name="T32" fmla="*/ 251 w 256"/>
                  <a:gd name="T33" fmla="*/ 97 h 256"/>
                  <a:gd name="T34" fmla="*/ 232 w 256"/>
                  <a:gd name="T35" fmla="*/ 106 h 256"/>
                  <a:gd name="T36" fmla="*/ 216 w 256"/>
                  <a:gd name="T37" fmla="*/ 116 h 256"/>
                  <a:gd name="T38" fmla="*/ 216 w 256"/>
                  <a:gd name="T39" fmla="*/ 100 h 256"/>
                  <a:gd name="T40" fmla="*/ 232 w 256"/>
                  <a:gd name="T41" fmla="*/ 106 h 256"/>
                  <a:gd name="T42" fmla="*/ 200 w 256"/>
                  <a:gd name="T43" fmla="*/ 16 h 256"/>
                  <a:gd name="T44" fmla="*/ 200 w 256"/>
                  <a:gd name="T45" fmla="*/ 88 h 256"/>
                  <a:gd name="T46" fmla="*/ 200 w 256"/>
                  <a:gd name="T47" fmla="*/ 88 h 256"/>
                  <a:gd name="T48" fmla="*/ 200 w 256"/>
                  <a:gd name="T49" fmla="*/ 126 h 256"/>
                  <a:gd name="T50" fmla="*/ 128 w 256"/>
                  <a:gd name="T51" fmla="*/ 171 h 256"/>
                  <a:gd name="T52" fmla="*/ 56 w 256"/>
                  <a:gd name="T53" fmla="*/ 126 h 256"/>
                  <a:gd name="T54" fmla="*/ 56 w 256"/>
                  <a:gd name="T55" fmla="*/ 88 h 256"/>
                  <a:gd name="T56" fmla="*/ 56 w 256"/>
                  <a:gd name="T57" fmla="*/ 88 h 256"/>
                  <a:gd name="T58" fmla="*/ 56 w 256"/>
                  <a:gd name="T59" fmla="*/ 16 h 256"/>
                  <a:gd name="T60" fmla="*/ 200 w 256"/>
                  <a:gd name="T61" fmla="*/ 16 h 256"/>
                  <a:gd name="T62" fmla="*/ 40 w 256"/>
                  <a:gd name="T63" fmla="*/ 116 h 256"/>
                  <a:gd name="T64" fmla="*/ 24 w 256"/>
                  <a:gd name="T65" fmla="*/ 106 h 256"/>
                  <a:gd name="T66" fmla="*/ 40 w 256"/>
                  <a:gd name="T67" fmla="*/ 100 h 256"/>
                  <a:gd name="T68" fmla="*/ 40 w 256"/>
                  <a:gd name="T69" fmla="*/ 116 h 256"/>
                  <a:gd name="T70" fmla="*/ 16 w 256"/>
                  <a:gd name="T71" fmla="*/ 240 h 256"/>
                  <a:gd name="T72" fmla="*/ 16 w 256"/>
                  <a:gd name="T73" fmla="*/ 120 h 256"/>
                  <a:gd name="T74" fmla="*/ 124 w 256"/>
                  <a:gd name="T75" fmla="*/ 187 h 256"/>
                  <a:gd name="T76" fmla="*/ 128 w 256"/>
                  <a:gd name="T77" fmla="*/ 188 h 256"/>
                  <a:gd name="T78" fmla="*/ 132 w 256"/>
                  <a:gd name="T79" fmla="*/ 187 h 256"/>
                  <a:gd name="T80" fmla="*/ 240 w 256"/>
                  <a:gd name="T81" fmla="*/ 120 h 256"/>
                  <a:gd name="T82" fmla="*/ 240 w 256"/>
                  <a:gd name="T83" fmla="*/ 240 h 256"/>
                  <a:gd name="T84" fmla="*/ 16 w 256"/>
                  <a:gd name="T85"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56">
                    <a:moveTo>
                      <a:pt x="251" y="97"/>
                    </a:moveTo>
                    <a:cubicBezTo>
                      <a:pt x="216" y="83"/>
                      <a:pt x="216" y="83"/>
                      <a:pt x="216" y="83"/>
                    </a:cubicBezTo>
                    <a:cubicBezTo>
                      <a:pt x="216" y="8"/>
                      <a:pt x="216" y="8"/>
                      <a:pt x="216" y="8"/>
                    </a:cubicBezTo>
                    <a:cubicBezTo>
                      <a:pt x="216" y="4"/>
                      <a:pt x="212" y="0"/>
                      <a:pt x="208" y="0"/>
                    </a:cubicBezTo>
                    <a:cubicBezTo>
                      <a:pt x="48" y="0"/>
                      <a:pt x="48" y="0"/>
                      <a:pt x="48" y="0"/>
                    </a:cubicBezTo>
                    <a:cubicBezTo>
                      <a:pt x="44" y="0"/>
                      <a:pt x="40" y="4"/>
                      <a:pt x="40" y="8"/>
                    </a:cubicBezTo>
                    <a:cubicBezTo>
                      <a:pt x="40" y="83"/>
                      <a:pt x="40" y="83"/>
                      <a:pt x="40" y="83"/>
                    </a:cubicBezTo>
                    <a:cubicBezTo>
                      <a:pt x="5" y="97"/>
                      <a:pt x="5" y="97"/>
                      <a:pt x="5" y="97"/>
                    </a:cubicBezTo>
                    <a:cubicBezTo>
                      <a:pt x="2" y="98"/>
                      <a:pt x="0" y="101"/>
                      <a:pt x="0" y="104"/>
                    </a:cubicBezTo>
                    <a:cubicBezTo>
                      <a:pt x="0" y="104"/>
                      <a:pt x="0" y="104"/>
                      <a:pt x="0" y="104"/>
                    </a:cubicBezTo>
                    <a:cubicBezTo>
                      <a:pt x="0" y="248"/>
                      <a:pt x="0" y="248"/>
                      <a:pt x="0" y="248"/>
                    </a:cubicBezTo>
                    <a:cubicBezTo>
                      <a:pt x="0" y="252"/>
                      <a:pt x="4" y="256"/>
                      <a:pt x="8" y="256"/>
                    </a:cubicBezTo>
                    <a:cubicBezTo>
                      <a:pt x="248" y="256"/>
                      <a:pt x="248" y="256"/>
                      <a:pt x="248" y="256"/>
                    </a:cubicBezTo>
                    <a:cubicBezTo>
                      <a:pt x="252" y="256"/>
                      <a:pt x="256" y="252"/>
                      <a:pt x="256" y="248"/>
                    </a:cubicBezTo>
                    <a:cubicBezTo>
                      <a:pt x="256" y="104"/>
                      <a:pt x="256" y="104"/>
                      <a:pt x="256" y="104"/>
                    </a:cubicBezTo>
                    <a:cubicBezTo>
                      <a:pt x="256" y="104"/>
                      <a:pt x="256" y="104"/>
                      <a:pt x="256" y="104"/>
                    </a:cubicBezTo>
                    <a:cubicBezTo>
                      <a:pt x="256" y="101"/>
                      <a:pt x="254" y="98"/>
                      <a:pt x="251" y="97"/>
                    </a:cubicBezTo>
                    <a:close/>
                    <a:moveTo>
                      <a:pt x="232" y="106"/>
                    </a:moveTo>
                    <a:cubicBezTo>
                      <a:pt x="216" y="116"/>
                      <a:pt x="216" y="116"/>
                      <a:pt x="216" y="116"/>
                    </a:cubicBezTo>
                    <a:cubicBezTo>
                      <a:pt x="216" y="100"/>
                      <a:pt x="216" y="100"/>
                      <a:pt x="216" y="100"/>
                    </a:cubicBezTo>
                    <a:lnTo>
                      <a:pt x="232" y="106"/>
                    </a:lnTo>
                    <a:close/>
                    <a:moveTo>
                      <a:pt x="200" y="16"/>
                    </a:moveTo>
                    <a:cubicBezTo>
                      <a:pt x="200" y="88"/>
                      <a:pt x="200" y="88"/>
                      <a:pt x="200" y="88"/>
                    </a:cubicBezTo>
                    <a:cubicBezTo>
                      <a:pt x="200" y="88"/>
                      <a:pt x="200" y="88"/>
                      <a:pt x="200" y="88"/>
                    </a:cubicBezTo>
                    <a:cubicBezTo>
                      <a:pt x="200" y="126"/>
                      <a:pt x="200" y="126"/>
                      <a:pt x="200" y="126"/>
                    </a:cubicBezTo>
                    <a:cubicBezTo>
                      <a:pt x="128" y="171"/>
                      <a:pt x="128" y="171"/>
                      <a:pt x="128" y="171"/>
                    </a:cubicBezTo>
                    <a:cubicBezTo>
                      <a:pt x="56" y="126"/>
                      <a:pt x="56" y="126"/>
                      <a:pt x="56" y="126"/>
                    </a:cubicBezTo>
                    <a:cubicBezTo>
                      <a:pt x="56" y="88"/>
                      <a:pt x="56" y="88"/>
                      <a:pt x="56" y="88"/>
                    </a:cubicBezTo>
                    <a:cubicBezTo>
                      <a:pt x="56" y="88"/>
                      <a:pt x="56" y="88"/>
                      <a:pt x="56" y="88"/>
                    </a:cubicBezTo>
                    <a:cubicBezTo>
                      <a:pt x="56" y="16"/>
                      <a:pt x="56" y="16"/>
                      <a:pt x="56" y="16"/>
                    </a:cubicBezTo>
                    <a:lnTo>
                      <a:pt x="200" y="16"/>
                    </a:lnTo>
                    <a:close/>
                    <a:moveTo>
                      <a:pt x="40" y="116"/>
                    </a:moveTo>
                    <a:cubicBezTo>
                      <a:pt x="24" y="106"/>
                      <a:pt x="24" y="106"/>
                      <a:pt x="24" y="106"/>
                    </a:cubicBezTo>
                    <a:cubicBezTo>
                      <a:pt x="40" y="100"/>
                      <a:pt x="40" y="100"/>
                      <a:pt x="40" y="100"/>
                    </a:cubicBezTo>
                    <a:lnTo>
                      <a:pt x="40" y="116"/>
                    </a:lnTo>
                    <a:close/>
                    <a:moveTo>
                      <a:pt x="16" y="240"/>
                    </a:moveTo>
                    <a:cubicBezTo>
                      <a:pt x="16" y="120"/>
                      <a:pt x="16" y="120"/>
                      <a:pt x="16" y="120"/>
                    </a:cubicBezTo>
                    <a:cubicBezTo>
                      <a:pt x="124" y="187"/>
                      <a:pt x="124" y="187"/>
                      <a:pt x="124" y="187"/>
                    </a:cubicBezTo>
                    <a:cubicBezTo>
                      <a:pt x="125" y="188"/>
                      <a:pt x="127" y="188"/>
                      <a:pt x="128" y="188"/>
                    </a:cubicBezTo>
                    <a:cubicBezTo>
                      <a:pt x="129" y="188"/>
                      <a:pt x="131" y="188"/>
                      <a:pt x="132" y="187"/>
                    </a:cubicBezTo>
                    <a:cubicBezTo>
                      <a:pt x="240" y="120"/>
                      <a:pt x="240" y="120"/>
                      <a:pt x="240" y="120"/>
                    </a:cubicBezTo>
                    <a:cubicBezTo>
                      <a:pt x="240" y="240"/>
                      <a:pt x="240" y="240"/>
                      <a:pt x="240" y="240"/>
                    </a:cubicBezTo>
                    <a:lnTo>
                      <a:pt x="16"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83" name="Freeform 95"/>
              <p:cNvSpPr>
                <a:spLocks/>
              </p:cNvSpPr>
              <p:nvPr/>
            </p:nvSpPr>
            <p:spPr bwMode="auto">
              <a:xfrm>
                <a:off x="10052902" y="2913082"/>
                <a:ext cx="72066" cy="24895"/>
              </a:xfrm>
              <a:custGeom>
                <a:avLst/>
                <a:gdLst>
                  <a:gd name="T0" fmla="*/ 8 w 48"/>
                  <a:gd name="T1" fmla="*/ 16 h 16"/>
                  <a:gd name="T2" fmla="*/ 40 w 48"/>
                  <a:gd name="T3" fmla="*/ 16 h 16"/>
                  <a:gd name="T4" fmla="*/ 48 w 48"/>
                  <a:gd name="T5" fmla="*/ 8 h 16"/>
                  <a:gd name="T6" fmla="*/ 40 w 48"/>
                  <a:gd name="T7" fmla="*/ 0 h 16"/>
                  <a:gd name="T8" fmla="*/ 8 w 48"/>
                  <a:gd name="T9" fmla="*/ 0 h 16"/>
                  <a:gd name="T10" fmla="*/ 0 w 48"/>
                  <a:gd name="T11" fmla="*/ 8 h 16"/>
                  <a:gd name="T12" fmla="*/ 8 w 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8" h="16">
                    <a:moveTo>
                      <a:pt x="8" y="16"/>
                    </a:moveTo>
                    <a:cubicBezTo>
                      <a:pt x="40" y="16"/>
                      <a:pt x="40" y="16"/>
                      <a:pt x="40" y="16"/>
                    </a:cubicBezTo>
                    <a:cubicBezTo>
                      <a:pt x="44" y="16"/>
                      <a:pt x="48" y="12"/>
                      <a:pt x="48" y="8"/>
                    </a:cubicBezTo>
                    <a:cubicBezTo>
                      <a:pt x="48" y="4"/>
                      <a:pt x="44" y="0"/>
                      <a:pt x="40"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84" name="Freeform 96"/>
              <p:cNvSpPr>
                <a:spLocks/>
              </p:cNvSpPr>
              <p:nvPr/>
            </p:nvSpPr>
            <p:spPr bwMode="auto">
              <a:xfrm>
                <a:off x="9955941" y="2961562"/>
                <a:ext cx="169027" cy="23585"/>
              </a:xfrm>
              <a:custGeom>
                <a:avLst/>
                <a:gdLst>
                  <a:gd name="T0" fmla="*/ 8 w 112"/>
                  <a:gd name="T1" fmla="*/ 16 h 16"/>
                  <a:gd name="T2" fmla="*/ 104 w 112"/>
                  <a:gd name="T3" fmla="*/ 16 h 16"/>
                  <a:gd name="T4" fmla="*/ 112 w 112"/>
                  <a:gd name="T5" fmla="*/ 8 h 16"/>
                  <a:gd name="T6" fmla="*/ 104 w 112"/>
                  <a:gd name="T7" fmla="*/ 0 h 16"/>
                  <a:gd name="T8" fmla="*/ 8 w 112"/>
                  <a:gd name="T9" fmla="*/ 0 h 16"/>
                  <a:gd name="T10" fmla="*/ 0 w 112"/>
                  <a:gd name="T11" fmla="*/ 8 h 16"/>
                  <a:gd name="T12" fmla="*/ 8 w 1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12" h="16">
                    <a:moveTo>
                      <a:pt x="8" y="16"/>
                    </a:moveTo>
                    <a:cubicBezTo>
                      <a:pt x="104" y="16"/>
                      <a:pt x="104" y="16"/>
                      <a:pt x="104" y="16"/>
                    </a:cubicBezTo>
                    <a:cubicBezTo>
                      <a:pt x="108" y="16"/>
                      <a:pt x="112" y="12"/>
                      <a:pt x="112" y="8"/>
                    </a:cubicBezTo>
                    <a:cubicBezTo>
                      <a:pt x="112" y="4"/>
                      <a:pt x="108" y="0"/>
                      <a:pt x="104"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85" name="Freeform 97"/>
              <p:cNvSpPr>
                <a:spLocks/>
              </p:cNvSpPr>
              <p:nvPr/>
            </p:nvSpPr>
            <p:spPr bwMode="auto">
              <a:xfrm>
                <a:off x="9955941" y="3010043"/>
                <a:ext cx="169027" cy="23585"/>
              </a:xfrm>
              <a:custGeom>
                <a:avLst/>
                <a:gdLst>
                  <a:gd name="T0" fmla="*/ 8 w 112"/>
                  <a:gd name="T1" fmla="*/ 16 h 16"/>
                  <a:gd name="T2" fmla="*/ 104 w 112"/>
                  <a:gd name="T3" fmla="*/ 16 h 16"/>
                  <a:gd name="T4" fmla="*/ 112 w 112"/>
                  <a:gd name="T5" fmla="*/ 8 h 16"/>
                  <a:gd name="T6" fmla="*/ 104 w 112"/>
                  <a:gd name="T7" fmla="*/ 0 h 16"/>
                  <a:gd name="T8" fmla="*/ 8 w 112"/>
                  <a:gd name="T9" fmla="*/ 0 h 16"/>
                  <a:gd name="T10" fmla="*/ 0 w 112"/>
                  <a:gd name="T11" fmla="*/ 8 h 16"/>
                  <a:gd name="T12" fmla="*/ 8 w 1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12" h="16">
                    <a:moveTo>
                      <a:pt x="8" y="16"/>
                    </a:moveTo>
                    <a:cubicBezTo>
                      <a:pt x="104" y="16"/>
                      <a:pt x="104" y="16"/>
                      <a:pt x="104" y="16"/>
                    </a:cubicBezTo>
                    <a:cubicBezTo>
                      <a:pt x="108" y="16"/>
                      <a:pt x="112" y="12"/>
                      <a:pt x="112" y="8"/>
                    </a:cubicBezTo>
                    <a:cubicBezTo>
                      <a:pt x="112" y="4"/>
                      <a:pt x="108" y="0"/>
                      <a:pt x="104"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grpSp>
          <p:nvGrpSpPr>
            <p:cNvPr id="73" name="Group 72"/>
            <p:cNvGrpSpPr/>
            <p:nvPr/>
          </p:nvGrpSpPr>
          <p:grpSpPr>
            <a:xfrm>
              <a:off x="9323984" y="3263725"/>
              <a:ext cx="2711543" cy="810399"/>
              <a:chOff x="8027893" y="2583618"/>
              <a:chExt cx="2711543" cy="810399"/>
            </a:xfrm>
          </p:grpSpPr>
          <p:sp>
            <p:nvSpPr>
              <p:cNvPr id="80"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50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50000"/>
                      </a:schemeClr>
                    </a:solidFill>
                    <a:ea typeface="Open Sans Light" panose="020B0306030504020204" pitchFamily="34" charset="0"/>
                    <a:cs typeface="Open Sans Light" panose="020B0306030504020204" pitchFamily="34" charset="0"/>
                  </a:rPr>
                  <a:t>dudu </a:t>
                </a:r>
                <a:r>
                  <a:rPr lang="en-US" sz="1200">
                    <a:solidFill>
                      <a:schemeClr val="bg1">
                        <a:lumMod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50000"/>
                    </a:schemeClr>
                  </a:solidFill>
                </a:endParaRPr>
              </a:p>
            </p:txBody>
          </p:sp>
          <p:sp>
            <p:nvSpPr>
              <p:cNvPr id="81" name="TextBox 80"/>
              <p:cNvSpPr txBox="1"/>
              <p:nvPr/>
            </p:nvSpPr>
            <p:spPr>
              <a:xfrm>
                <a:off x="8027893" y="2583618"/>
                <a:ext cx="2218765" cy="307777"/>
              </a:xfrm>
              <a:prstGeom prst="rect">
                <a:avLst/>
              </a:prstGeom>
              <a:noFill/>
            </p:spPr>
            <p:txBody>
              <a:bodyPr wrap="square" rtlCol="0">
                <a:spAutoFit/>
              </a:bodyPr>
              <a:lstStyle/>
              <a:p>
                <a:r>
                  <a:rPr lang="id-ID" sz="1400" b="1">
                    <a:solidFill>
                      <a:schemeClr val="bg1">
                        <a:lumMod val="50000"/>
                      </a:schemeClr>
                    </a:solidFill>
                  </a:rPr>
                  <a:t>Text sample here</a:t>
                </a:r>
                <a:endParaRPr lang="id-ID" sz="1400" b="1" dirty="0">
                  <a:solidFill>
                    <a:schemeClr val="bg1">
                      <a:lumMod val="50000"/>
                    </a:schemeClr>
                  </a:solidFill>
                </a:endParaRPr>
              </a:p>
            </p:txBody>
          </p:sp>
        </p:grpSp>
        <p:grpSp>
          <p:nvGrpSpPr>
            <p:cNvPr id="74" name="Group 73"/>
            <p:cNvGrpSpPr/>
            <p:nvPr/>
          </p:nvGrpSpPr>
          <p:grpSpPr>
            <a:xfrm>
              <a:off x="9323984" y="4085788"/>
              <a:ext cx="2711543" cy="763946"/>
              <a:chOff x="8027893" y="2583618"/>
              <a:chExt cx="2711543" cy="763946"/>
            </a:xfrm>
          </p:grpSpPr>
          <p:sp>
            <p:nvSpPr>
              <p:cNvPr id="78"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50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50000"/>
                      </a:schemeClr>
                    </a:solidFill>
                    <a:ea typeface="Open Sans Light" panose="020B0306030504020204" pitchFamily="34" charset="0"/>
                    <a:cs typeface="Open Sans Light" panose="020B0306030504020204" pitchFamily="34" charset="0"/>
                  </a:rPr>
                  <a:t>dudu </a:t>
                </a:r>
                <a:r>
                  <a:rPr lang="en-US" sz="1200">
                    <a:solidFill>
                      <a:schemeClr val="bg1">
                        <a:lumMod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50000"/>
                    </a:schemeClr>
                  </a:solidFill>
                </a:endParaRPr>
              </a:p>
            </p:txBody>
          </p:sp>
          <p:sp>
            <p:nvSpPr>
              <p:cNvPr id="79" name="TextBox 78"/>
              <p:cNvSpPr txBox="1"/>
              <p:nvPr/>
            </p:nvSpPr>
            <p:spPr>
              <a:xfrm>
                <a:off x="8027893" y="2583618"/>
                <a:ext cx="2218765" cy="307777"/>
              </a:xfrm>
              <a:prstGeom prst="rect">
                <a:avLst/>
              </a:prstGeom>
              <a:noFill/>
            </p:spPr>
            <p:txBody>
              <a:bodyPr wrap="square" rtlCol="0">
                <a:spAutoFit/>
              </a:bodyPr>
              <a:lstStyle/>
              <a:p>
                <a:r>
                  <a:rPr lang="id-ID" sz="1400" b="1">
                    <a:solidFill>
                      <a:schemeClr val="bg1">
                        <a:lumMod val="50000"/>
                      </a:schemeClr>
                    </a:solidFill>
                  </a:rPr>
                  <a:t>Text sample here</a:t>
                </a:r>
                <a:endParaRPr lang="id-ID" sz="1400" b="1" dirty="0">
                  <a:solidFill>
                    <a:schemeClr val="bg1">
                      <a:lumMod val="50000"/>
                    </a:schemeClr>
                  </a:solidFill>
                </a:endParaRPr>
              </a:p>
            </p:txBody>
          </p:sp>
        </p:grpSp>
        <p:grpSp>
          <p:nvGrpSpPr>
            <p:cNvPr id="75" name="Group 74"/>
            <p:cNvGrpSpPr/>
            <p:nvPr/>
          </p:nvGrpSpPr>
          <p:grpSpPr>
            <a:xfrm>
              <a:off x="9314704" y="4951271"/>
              <a:ext cx="2711543" cy="763946"/>
              <a:chOff x="8027893" y="2583618"/>
              <a:chExt cx="2711543" cy="763946"/>
            </a:xfrm>
          </p:grpSpPr>
          <p:sp>
            <p:nvSpPr>
              <p:cNvPr id="76"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50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50000"/>
                      </a:schemeClr>
                    </a:solidFill>
                    <a:ea typeface="Open Sans Light" panose="020B0306030504020204" pitchFamily="34" charset="0"/>
                    <a:cs typeface="Open Sans Light" panose="020B0306030504020204" pitchFamily="34" charset="0"/>
                  </a:rPr>
                  <a:t>dudu </a:t>
                </a:r>
                <a:r>
                  <a:rPr lang="en-US" sz="1200">
                    <a:solidFill>
                      <a:schemeClr val="bg1">
                        <a:lumMod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50000"/>
                    </a:schemeClr>
                  </a:solidFill>
                </a:endParaRPr>
              </a:p>
            </p:txBody>
          </p:sp>
          <p:sp>
            <p:nvSpPr>
              <p:cNvPr id="77" name="TextBox 76"/>
              <p:cNvSpPr txBox="1"/>
              <p:nvPr/>
            </p:nvSpPr>
            <p:spPr>
              <a:xfrm>
                <a:off x="8027893" y="2583618"/>
                <a:ext cx="2218765" cy="307777"/>
              </a:xfrm>
              <a:prstGeom prst="rect">
                <a:avLst/>
              </a:prstGeom>
              <a:noFill/>
            </p:spPr>
            <p:txBody>
              <a:bodyPr wrap="square" rtlCol="0">
                <a:spAutoFit/>
              </a:bodyPr>
              <a:lstStyle/>
              <a:p>
                <a:r>
                  <a:rPr lang="id-ID" sz="1400" b="1">
                    <a:solidFill>
                      <a:schemeClr val="bg1">
                        <a:lumMod val="50000"/>
                      </a:schemeClr>
                    </a:solidFill>
                  </a:rPr>
                  <a:t>Text sample here</a:t>
                </a:r>
                <a:endParaRPr lang="id-ID" sz="1400" b="1" dirty="0">
                  <a:solidFill>
                    <a:schemeClr val="bg1">
                      <a:lumMod val="50000"/>
                    </a:schemeClr>
                  </a:solidFill>
                </a:endParaRPr>
              </a:p>
            </p:txBody>
          </p:sp>
        </p:grpSp>
      </p:grpSp>
    </p:spTree>
    <p:extLst>
      <p:ext uri="{BB962C8B-B14F-4D97-AF65-F5344CB8AC3E}">
        <p14:creationId xmlns:p14="http://schemas.microsoft.com/office/powerpoint/2010/main" val="40333950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5" name="Freeform 9"/>
          <p:cNvSpPr>
            <a:spLocks/>
          </p:cNvSpPr>
          <p:nvPr/>
        </p:nvSpPr>
        <p:spPr bwMode="auto">
          <a:xfrm rot="2700000">
            <a:off x="2635461" y="2562324"/>
            <a:ext cx="2349771" cy="234976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 name="Oval 6"/>
          <p:cNvSpPr/>
          <p:nvPr/>
        </p:nvSpPr>
        <p:spPr>
          <a:xfrm rot="13500000">
            <a:off x="4150735" y="4165990"/>
            <a:ext cx="540668" cy="540668"/>
          </a:xfrm>
          <a:prstGeom prst="ellipse">
            <a:avLst/>
          </a:prstGeom>
          <a:solidFill>
            <a:srgbClr val="F9F9F9"/>
          </a:solidFill>
          <a:ln w="133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8" name="Freeform 9"/>
          <p:cNvSpPr>
            <a:spLocks/>
          </p:cNvSpPr>
          <p:nvPr/>
        </p:nvSpPr>
        <p:spPr bwMode="auto">
          <a:xfrm rot="2700000">
            <a:off x="69821" y="2562324"/>
            <a:ext cx="2349771" cy="234976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9" name="Freeform 9"/>
          <p:cNvSpPr>
            <a:spLocks/>
          </p:cNvSpPr>
          <p:nvPr/>
        </p:nvSpPr>
        <p:spPr bwMode="auto">
          <a:xfrm rot="13500000">
            <a:off x="1356233" y="3813116"/>
            <a:ext cx="2349771" cy="234977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0" name="Oval 9"/>
          <p:cNvSpPr/>
          <p:nvPr/>
        </p:nvSpPr>
        <p:spPr>
          <a:xfrm rot="13500000">
            <a:off x="2260787" y="5823070"/>
            <a:ext cx="540668" cy="540668"/>
          </a:xfrm>
          <a:prstGeom prst="ellipse">
            <a:avLst/>
          </a:prstGeom>
          <a:solidFill>
            <a:srgbClr val="F9F9F9"/>
          </a:solidFill>
          <a:ln w="133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11" name="Oval 10"/>
          <p:cNvSpPr/>
          <p:nvPr/>
        </p:nvSpPr>
        <p:spPr>
          <a:xfrm rot="13500000">
            <a:off x="974375" y="2361466"/>
            <a:ext cx="540668" cy="540668"/>
          </a:xfrm>
          <a:prstGeom prst="ellipse">
            <a:avLst/>
          </a:prstGeom>
          <a:solidFill>
            <a:srgbClr val="F9F9F9"/>
          </a:solidFill>
          <a:ln w="133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12" name="Freeform 11"/>
          <p:cNvSpPr/>
          <p:nvPr/>
        </p:nvSpPr>
        <p:spPr>
          <a:xfrm>
            <a:off x="-40948" y="4157232"/>
            <a:ext cx="1169415" cy="2005467"/>
          </a:xfrm>
          <a:custGeom>
            <a:avLst/>
            <a:gdLst>
              <a:gd name="connsiteX0" fmla="*/ 825115 w 1169415"/>
              <a:gd name="connsiteY0" fmla="*/ 0 h 2005467"/>
              <a:gd name="connsiteX1" fmla="*/ 1169415 w 1169415"/>
              <a:gd name="connsiteY1" fmla="*/ 828820 h 2005467"/>
              <a:gd name="connsiteX2" fmla="*/ 823972 w 1169415"/>
              <a:gd name="connsiteY2" fmla="*/ 1662681 h 2005467"/>
              <a:gd name="connsiteX3" fmla="*/ 109526 w 1169415"/>
              <a:gd name="connsiteY3" fmla="*/ 2000123 h 2005467"/>
              <a:gd name="connsiteX4" fmla="*/ 0 w 1169415"/>
              <a:gd name="connsiteY4" fmla="*/ 2005467 h 2005467"/>
              <a:gd name="connsiteX5" fmla="*/ 0 w 1169415"/>
              <a:gd name="connsiteY5" fmla="*/ 1452354 h 2005467"/>
              <a:gd name="connsiteX6" fmla="*/ 115260 w 1169415"/>
              <a:gd name="connsiteY6" fmla="*/ 1439917 h 2005467"/>
              <a:gd name="connsiteX7" fmla="*/ 431411 w 1169415"/>
              <a:gd name="connsiteY7" fmla="*/ 1270120 h 2005467"/>
              <a:gd name="connsiteX8" fmla="*/ 614425 w 1169415"/>
              <a:gd name="connsiteY8" fmla="*/ 831485 h 2005467"/>
              <a:gd name="connsiteX9" fmla="*/ 434299 w 1169415"/>
              <a:gd name="connsiteY9" fmla="*/ 390816 h 2005467"/>
              <a:gd name="connsiteX10" fmla="*/ 825115 w 1169415"/>
              <a:gd name="connsiteY10" fmla="*/ 0 h 20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415" h="2005467">
                <a:moveTo>
                  <a:pt x="825115" y="0"/>
                </a:moveTo>
                <a:cubicBezTo>
                  <a:pt x="1046501" y="221386"/>
                  <a:pt x="1167346" y="515926"/>
                  <a:pt x="1169415" y="828820"/>
                </a:cubicBezTo>
                <a:cubicBezTo>
                  <a:pt x="1169198" y="1143998"/>
                  <a:pt x="1047949" y="1438705"/>
                  <a:pt x="823972" y="1662681"/>
                </a:cubicBezTo>
                <a:cubicBezTo>
                  <a:pt x="629993" y="1856661"/>
                  <a:pt x="380111" y="1973740"/>
                  <a:pt x="109526" y="2000123"/>
                </a:cubicBezTo>
                <a:lnTo>
                  <a:pt x="0" y="2005467"/>
                </a:lnTo>
                <a:lnTo>
                  <a:pt x="0" y="1452354"/>
                </a:lnTo>
                <a:lnTo>
                  <a:pt x="115260" y="1439917"/>
                </a:lnTo>
                <a:cubicBezTo>
                  <a:pt x="234753" y="1415426"/>
                  <a:pt x="343992" y="1357539"/>
                  <a:pt x="431411" y="1270120"/>
                </a:cubicBezTo>
                <a:cubicBezTo>
                  <a:pt x="550256" y="1151275"/>
                  <a:pt x="614312" y="995926"/>
                  <a:pt x="614425" y="831485"/>
                </a:cubicBezTo>
                <a:cubicBezTo>
                  <a:pt x="616823" y="664759"/>
                  <a:pt x="550698" y="507215"/>
                  <a:pt x="434299" y="390816"/>
                </a:cubicBezTo>
                <a:cubicBezTo>
                  <a:pt x="434299" y="390816"/>
                  <a:pt x="434299" y="390816"/>
                  <a:pt x="82511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13" name="TextBox 12"/>
          <p:cNvSpPr txBox="1"/>
          <p:nvPr/>
        </p:nvSpPr>
        <p:spPr>
          <a:xfrm>
            <a:off x="4083997" y="4227379"/>
            <a:ext cx="657963" cy="400110"/>
          </a:xfrm>
          <a:prstGeom prst="rect">
            <a:avLst/>
          </a:prstGeom>
          <a:noFill/>
        </p:spPr>
        <p:txBody>
          <a:bodyPr wrap="square" rtlCol="0">
            <a:spAutoFit/>
          </a:bodyPr>
          <a:lstStyle/>
          <a:p>
            <a:pPr algn="ctr"/>
            <a:r>
              <a:rPr lang="id-ID" sz="2000" b="1">
                <a:solidFill>
                  <a:schemeClr val="bg1">
                    <a:lumMod val="50000"/>
                  </a:schemeClr>
                </a:solidFill>
              </a:rPr>
              <a:t>3</a:t>
            </a:r>
            <a:endParaRPr lang="id-ID" sz="2000" b="1" dirty="0">
              <a:solidFill>
                <a:schemeClr val="bg1">
                  <a:lumMod val="50000"/>
                </a:schemeClr>
              </a:solidFill>
            </a:endParaRPr>
          </a:p>
        </p:txBody>
      </p:sp>
      <p:sp>
        <p:nvSpPr>
          <p:cNvPr id="14" name="TextBox 13"/>
          <p:cNvSpPr txBox="1"/>
          <p:nvPr/>
        </p:nvSpPr>
        <p:spPr>
          <a:xfrm>
            <a:off x="2191029" y="5893351"/>
            <a:ext cx="657963" cy="400110"/>
          </a:xfrm>
          <a:prstGeom prst="rect">
            <a:avLst/>
          </a:prstGeom>
          <a:noFill/>
        </p:spPr>
        <p:txBody>
          <a:bodyPr wrap="square" rtlCol="0">
            <a:spAutoFit/>
          </a:bodyPr>
          <a:lstStyle/>
          <a:p>
            <a:pPr algn="ctr"/>
            <a:r>
              <a:rPr lang="id-ID" sz="2000" b="1">
                <a:solidFill>
                  <a:schemeClr val="bg1">
                    <a:lumMod val="50000"/>
                  </a:schemeClr>
                </a:solidFill>
              </a:rPr>
              <a:t>2</a:t>
            </a:r>
            <a:endParaRPr lang="id-ID" sz="2000" b="1" dirty="0">
              <a:solidFill>
                <a:schemeClr val="bg1">
                  <a:lumMod val="50000"/>
                </a:schemeClr>
              </a:solidFill>
            </a:endParaRPr>
          </a:p>
        </p:txBody>
      </p:sp>
      <p:sp>
        <p:nvSpPr>
          <p:cNvPr id="15" name="TextBox 14"/>
          <p:cNvSpPr txBox="1"/>
          <p:nvPr/>
        </p:nvSpPr>
        <p:spPr>
          <a:xfrm>
            <a:off x="905005" y="2408672"/>
            <a:ext cx="657963" cy="400110"/>
          </a:xfrm>
          <a:prstGeom prst="rect">
            <a:avLst/>
          </a:prstGeom>
          <a:noFill/>
        </p:spPr>
        <p:txBody>
          <a:bodyPr wrap="square" rtlCol="0">
            <a:spAutoFit/>
          </a:bodyPr>
          <a:lstStyle/>
          <a:p>
            <a:pPr algn="ctr"/>
            <a:r>
              <a:rPr lang="id-ID" sz="2000" b="1">
                <a:solidFill>
                  <a:schemeClr val="bg1">
                    <a:lumMod val="50000"/>
                  </a:schemeClr>
                </a:solidFill>
              </a:rPr>
              <a:t>1</a:t>
            </a:r>
            <a:endParaRPr lang="id-ID" sz="2000" b="1" dirty="0">
              <a:solidFill>
                <a:schemeClr val="bg1">
                  <a:lumMod val="50000"/>
                </a:schemeClr>
              </a:solidFill>
            </a:endParaRPr>
          </a:p>
        </p:txBody>
      </p:sp>
      <p:grpSp>
        <p:nvGrpSpPr>
          <p:cNvPr id="16" name="Group 15"/>
          <p:cNvGrpSpPr/>
          <p:nvPr/>
        </p:nvGrpSpPr>
        <p:grpSpPr>
          <a:xfrm>
            <a:off x="2208707" y="4627489"/>
            <a:ext cx="626682" cy="710833"/>
            <a:chOff x="7130814" y="4999578"/>
            <a:chExt cx="257037" cy="357917"/>
          </a:xfrm>
          <a:solidFill>
            <a:schemeClr val="accent4"/>
          </a:solidFill>
        </p:grpSpPr>
        <p:sp>
          <p:nvSpPr>
            <p:cNvPr id="17" name="Freeform 31"/>
            <p:cNvSpPr>
              <a:spLocks noEditPoints="1"/>
            </p:cNvSpPr>
            <p:nvPr/>
          </p:nvSpPr>
          <p:spPr bwMode="auto">
            <a:xfrm>
              <a:off x="7130814" y="4999578"/>
              <a:ext cx="257037" cy="357917"/>
            </a:xfrm>
            <a:custGeom>
              <a:avLst/>
              <a:gdLst>
                <a:gd name="T0" fmla="*/ 68 w 92"/>
                <a:gd name="T1" fmla="*/ 36 h 128"/>
                <a:gd name="T2" fmla="*/ 60 w 92"/>
                <a:gd name="T3" fmla="*/ 56 h 128"/>
                <a:gd name="T4" fmla="*/ 44 w 92"/>
                <a:gd name="T5" fmla="*/ 20 h 128"/>
                <a:gd name="T6" fmla="*/ 36 w 92"/>
                <a:gd name="T7" fmla="*/ 44 h 128"/>
                <a:gd name="T8" fmla="*/ 4 w 92"/>
                <a:gd name="T9" fmla="*/ 0 h 128"/>
                <a:gd name="T10" fmla="*/ 0 w 92"/>
                <a:gd name="T11" fmla="*/ 92 h 128"/>
                <a:gd name="T12" fmla="*/ 40 w 92"/>
                <a:gd name="T13" fmla="*/ 128 h 128"/>
                <a:gd name="T14" fmla="*/ 86 w 92"/>
                <a:gd name="T15" fmla="*/ 100 h 128"/>
                <a:gd name="T16" fmla="*/ 68 w 92"/>
                <a:gd name="T17" fmla="*/ 36 h 128"/>
                <a:gd name="T18" fmla="*/ 79 w 92"/>
                <a:gd name="T19" fmla="*/ 98 h 128"/>
                <a:gd name="T20" fmla="*/ 40 w 92"/>
                <a:gd name="T21" fmla="*/ 120 h 128"/>
                <a:gd name="T22" fmla="*/ 8 w 92"/>
                <a:gd name="T23" fmla="*/ 92 h 128"/>
                <a:gd name="T24" fmla="*/ 12 w 92"/>
                <a:gd name="T25" fmla="*/ 63 h 128"/>
                <a:gd name="T26" fmla="*/ 16 w 92"/>
                <a:gd name="T27" fmla="*/ 23 h 128"/>
                <a:gd name="T28" fmla="*/ 33 w 92"/>
                <a:gd name="T29" fmla="*/ 63 h 128"/>
                <a:gd name="T30" fmla="*/ 47 w 92"/>
                <a:gd name="T31" fmla="*/ 39 h 128"/>
                <a:gd name="T32" fmla="*/ 52 w 92"/>
                <a:gd name="T33" fmla="*/ 76 h 128"/>
                <a:gd name="T34" fmla="*/ 71 w 92"/>
                <a:gd name="T35" fmla="*/ 54 h 128"/>
                <a:gd name="T36" fmla="*/ 79 w 92"/>
                <a:gd name="T37"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8">
                  <a:moveTo>
                    <a:pt x="68" y="36"/>
                  </a:moveTo>
                  <a:cubicBezTo>
                    <a:pt x="68" y="47"/>
                    <a:pt x="60" y="56"/>
                    <a:pt x="60" y="56"/>
                  </a:cubicBezTo>
                  <a:cubicBezTo>
                    <a:pt x="60" y="36"/>
                    <a:pt x="44" y="20"/>
                    <a:pt x="44" y="20"/>
                  </a:cubicBezTo>
                  <a:cubicBezTo>
                    <a:pt x="44" y="20"/>
                    <a:pt x="44" y="32"/>
                    <a:pt x="36" y="44"/>
                  </a:cubicBezTo>
                  <a:cubicBezTo>
                    <a:pt x="28" y="16"/>
                    <a:pt x="4" y="0"/>
                    <a:pt x="4" y="0"/>
                  </a:cubicBezTo>
                  <a:cubicBezTo>
                    <a:pt x="16" y="44"/>
                    <a:pt x="0" y="60"/>
                    <a:pt x="0" y="92"/>
                  </a:cubicBezTo>
                  <a:cubicBezTo>
                    <a:pt x="0" y="110"/>
                    <a:pt x="16" y="128"/>
                    <a:pt x="40" y="128"/>
                  </a:cubicBezTo>
                  <a:cubicBezTo>
                    <a:pt x="76" y="128"/>
                    <a:pt x="83" y="115"/>
                    <a:pt x="86" y="100"/>
                  </a:cubicBezTo>
                  <a:cubicBezTo>
                    <a:pt x="92" y="80"/>
                    <a:pt x="84" y="56"/>
                    <a:pt x="68" y="36"/>
                  </a:cubicBezTo>
                  <a:close/>
                  <a:moveTo>
                    <a:pt x="79" y="98"/>
                  </a:moveTo>
                  <a:cubicBezTo>
                    <a:pt x="76" y="108"/>
                    <a:pt x="73" y="120"/>
                    <a:pt x="40" y="120"/>
                  </a:cubicBezTo>
                  <a:cubicBezTo>
                    <a:pt x="20" y="120"/>
                    <a:pt x="8" y="106"/>
                    <a:pt x="8" y="92"/>
                  </a:cubicBezTo>
                  <a:cubicBezTo>
                    <a:pt x="8" y="81"/>
                    <a:pt x="10" y="72"/>
                    <a:pt x="12" y="63"/>
                  </a:cubicBezTo>
                  <a:cubicBezTo>
                    <a:pt x="15" y="51"/>
                    <a:pt x="17" y="39"/>
                    <a:pt x="16" y="23"/>
                  </a:cubicBezTo>
                  <a:cubicBezTo>
                    <a:pt x="29" y="40"/>
                    <a:pt x="33" y="63"/>
                    <a:pt x="33" y="63"/>
                  </a:cubicBezTo>
                  <a:cubicBezTo>
                    <a:pt x="33" y="63"/>
                    <a:pt x="44" y="47"/>
                    <a:pt x="47" y="39"/>
                  </a:cubicBezTo>
                  <a:cubicBezTo>
                    <a:pt x="50" y="44"/>
                    <a:pt x="52" y="60"/>
                    <a:pt x="52" y="76"/>
                  </a:cubicBezTo>
                  <a:cubicBezTo>
                    <a:pt x="52" y="76"/>
                    <a:pt x="63" y="67"/>
                    <a:pt x="71" y="54"/>
                  </a:cubicBezTo>
                  <a:cubicBezTo>
                    <a:pt x="79" y="69"/>
                    <a:pt x="82" y="85"/>
                    <a:pt x="79"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2"/>
            <p:cNvSpPr>
              <a:spLocks/>
            </p:cNvSpPr>
            <p:nvPr/>
          </p:nvSpPr>
          <p:spPr bwMode="auto">
            <a:xfrm>
              <a:off x="7173653" y="5152971"/>
              <a:ext cx="158921" cy="128518"/>
            </a:xfrm>
            <a:custGeom>
              <a:avLst/>
              <a:gdLst>
                <a:gd name="T0" fmla="*/ 55 w 57"/>
                <a:gd name="T1" fmla="*/ 12 h 46"/>
                <a:gd name="T2" fmla="*/ 51 w 57"/>
                <a:gd name="T3" fmla="*/ 16 h 46"/>
                <a:gd name="T4" fmla="*/ 32 w 57"/>
                <a:gd name="T5" fmla="*/ 31 h 46"/>
                <a:gd name="T6" fmla="*/ 30 w 57"/>
                <a:gd name="T7" fmla="*/ 14 h 46"/>
                <a:gd name="T8" fmla="*/ 30 w 57"/>
                <a:gd name="T9" fmla="*/ 7 h 46"/>
                <a:gd name="T10" fmla="*/ 24 w 57"/>
                <a:gd name="T11" fmla="*/ 16 h 46"/>
                <a:gd name="T12" fmla="*/ 17 w 57"/>
                <a:gd name="T13" fmla="*/ 26 h 46"/>
                <a:gd name="T14" fmla="*/ 9 w 57"/>
                <a:gd name="T15" fmla="*/ 5 h 46"/>
                <a:gd name="T16" fmla="*/ 7 w 57"/>
                <a:gd name="T17" fmla="*/ 0 h 46"/>
                <a:gd name="T18" fmla="*/ 5 w 57"/>
                <a:gd name="T19" fmla="*/ 6 h 46"/>
                <a:gd name="T20" fmla="*/ 0 w 57"/>
                <a:gd name="T21" fmla="*/ 40 h 46"/>
                <a:gd name="T22" fmla="*/ 2 w 57"/>
                <a:gd name="T23" fmla="*/ 42 h 46"/>
                <a:gd name="T24" fmla="*/ 4 w 57"/>
                <a:gd name="T25" fmla="*/ 40 h 46"/>
                <a:gd name="T26" fmla="*/ 7 w 57"/>
                <a:gd name="T27" fmla="*/ 12 h 46"/>
                <a:gd name="T28" fmla="*/ 15 w 57"/>
                <a:gd name="T29" fmla="*/ 31 h 46"/>
                <a:gd name="T30" fmla="*/ 16 w 57"/>
                <a:gd name="T31" fmla="*/ 34 h 46"/>
                <a:gd name="T32" fmla="*/ 18 w 57"/>
                <a:gd name="T33" fmla="*/ 31 h 46"/>
                <a:gd name="T34" fmla="*/ 26 w 57"/>
                <a:gd name="T35" fmla="*/ 20 h 46"/>
                <a:gd name="T36" fmla="*/ 29 w 57"/>
                <a:gd name="T37" fmla="*/ 34 h 46"/>
                <a:gd name="T38" fmla="*/ 30 w 57"/>
                <a:gd name="T39" fmla="*/ 37 h 46"/>
                <a:gd name="T40" fmla="*/ 32 w 57"/>
                <a:gd name="T41" fmla="*/ 36 h 46"/>
                <a:gd name="T42" fmla="*/ 52 w 57"/>
                <a:gd name="T43" fmla="*/ 21 h 46"/>
                <a:gd name="T44" fmla="*/ 49 w 57"/>
                <a:gd name="T45" fmla="*/ 43 h 46"/>
                <a:gd name="T46" fmla="*/ 51 w 57"/>
                <a:gd name="T47" fmla="*/ 45 h 46"/>
                <a:gd name="T48" fmla="*/ 51 w 57"/>
                <a:gd name="T49" fmla="*/ 46 h 46"/>
                <a:gd name="T50" fmla="*/ 53 w 57"/>
                <a:gd name="T51" fmla="*/ 44 h 46"/>
                <a:gd name="T52" fmla="*/ 55 w 57"/>
                <a:gd name="T53" fmla="*/ 16 h 46"/>
                <a:gd name="T54" fmla="*/ 55 w 57"/>
                <a:gd name="T55"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46">
                  <a:moveTo>
                    <a:pt x="55" y="12"/>
                  </a:moveTo>
                  <a:cubicBezTo>
                    <a:pt x="51" y="16"/>
                    <a:pt x="51" y="16"/>
                    <a:pt x="51" y="16"/>
                  </a:cubicBezTo>
                  <a:cubicBezTo>
                    <a:pt x="47" y="21"/>
                    <a:pt x="43" y="26"/>
                    <a:pt x="32" y="31"/>
                  </a:cubicBezTo>
                  <a:cubicBezTo>
                    <a:pt x="31" y="26"/>
                    <a:pt x="30" y="21"/>
                    <a:pt x="30" y="14"/>
                  </a:cubicBezTo>
                  <a:cubicBezTo>
                    <a:pt x="30" y="7"/>
                    <a:pt x="30" y="7"/>
                    <a:pt x="30" y="7"/>
                  </a:cubicBezTo>
                  <a:cubicBezTo>
                    <a:pt x="24" y="16"/>
                    <a:pt x="24" y="16"/>
                    <a:pt x="24" y="16"/>
                  </a:cubicBezTo>
                  <a:cubicBezTo>
                    <a:pt x="21" y="20"/>
                    <a:pt x="20" y="22"/>
                    <a:pt x="17" y="26"/>
                  </a:cubicBezTo>
                  <a:cubicBezTo>
                    <a:pt x="13" y="17"/>
                    <a:pt x="11" y="11"/>
                    <a:pt x="9" y="5"/>
                  </a:cubicBezTo>
                  <a:cubicBezTo>
                    <a:pt x="7" y="0"/>
                    <a:pt x="7" y="0"/>
                    <a:pt x="7" y="0"/>
                  </a:cubicBezTo>
                  <a:cubicBezTo>
                    <a:pt x="5" y="6"/>
                    <a:pt x="5" y="6"/>
                    <a:pt x="5" y="6"/>
                  </a:cubicBezTo>
                  <a:cubicBezTo>
                    <a:pt x="2" y="13"/>
                    <a:pt x="0" y="21"/>
                    <a:pt x="0" y="40"/>
                  </a:cubicBezTo>
                  <a:cubicBezTo>
                    <a:pt x="0" y="41"/>
                    <a:pt x="0" y="42"/>
                    <a:pt x="2" y="42"/>
                  </a:cubicBezTo>
                  <a:cubicBezTo>
                    <a:pt x="3" y="42"/>
                    <a:pt x="4" y="41"/>
                    <a:pt x="4" y="40"/>
                  </a:cubicBezTo>
                  <a:cubicBezTo>
                    <a:pt x="4" y="25"/>
                    <a:pt x="5" y="18"/>
                    <a:pt x="7" y="12"/>
                  </a:cubicBezTo>
                  <a:cubicBezTo>
                    <a:pt x="9" y="17"/>
                    <a:pt x="12" y="23"/>
                    <a:pt x="15" y="31"/>
                  </a:cubicBezTo>
                  <a:cubicBezTo>
                    <a:pt x="16" y="34"/>
                    <a:pt x="16" y="34"/>
                    <a:pt x="16" y="34"/>
                  </a:cubicBezTo>
                  <a:cubicBezTo>
                    <a:pt x="18" y="31"/>
                    <a:pt x="18" y="31"/>
                    <a:pt x="18" y="31"/>
                  </a:cubicBezTo>
                  <a:cubicBezTo>
                    <a:pt x="22" y="27"/>
                    <a:pt x="24" y="24"/>
                    <a:pt x="26" y="20"/>
                  </a:cubicBezTo>
                  <a:cubicBezTo>
                    <a:pt x="27" y="26"/>
                    <a:pt x="28" y="30"/>
                    <a:pt x="29" y="34"/>
                  </a:cubicBezTo>
                  <a:cubicBezTo>
                    <a:pt x="30" y="37"/>
                    <a:pt x="30" y="37"/>
                    <a:pt x="30" y="37"/>
                  </a:cubicBezTo>
                  <a:cubicBezTo>
                    <a:pt x="32" y="36"/>
                    <a:pt x="32" y="36"/>
                    <a:pt x="32" y="36"/>
                  </a:cubicBezTo>
                  <a:cubicBezTo>
                    <a:pt x="43" y="31"/>
                    <a:pt x="48" y="26"/>
                    <a:pt x="52" y="21"/>
                  </a:cubicBezTo>
                  <a:cubicBezTo>
                    <a:pt x="53" y="29"/>
                    <a:pt x="52" y="37"/>
                    <a:pt x="49" y="43"/>
                  </a:cubicBezTo>
                  <a:cubicBezTo>
                    <a:pt x="49" y="44"/>
                    <a:pt x="49" y="45"/>
                    <a:pt x="51" y="45"/>
                  </a:cubicBezTo>
                  <a:cubicBezTo>
                    <a:pt x="51" y="45"/>
                    <a:pt x="51" y="46"/>
                    <a:pt x="51" y="46"/>
                  </a:cubicBezTo>
                  <a:cubicBezTo>
                    <a:pt x="52" y="46"/>
                    <a:pt x="53" y="45"/>
                    <a:pt x="53" y="44"/>
                  </a:cubicBezTo>
                  <a:cubicBezTo>
                    <a:pt x="56" y="37"/>
                    <a:pt x="57" y="26"/>
                    <a:pt x="55" y="16"/>
                  </a:cubicBezTo>
                  <a:lnTo>
                    <a:pt x="5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3511286" y="3447819"/>
            <a:ext cx="623905" cy="544526"/>
            <a:chOff x="5648015" y="5725086"/>
            <a:chExt cx="367591" cy="345480"/>
          </a:xfrm>
          <a:solidFill>
            <a:schemeClr val="accent5"/>
          </a:solidFill>
        </p:grpSpPr>
        <p:sp>
          <p:nvSpPr>
            <p:cNvPr id="20" name="Oval 17"/>
            <p:cNvSpPr>
              <a:spLocks noChangeArrowheads="1"/>
            </p:cNvSpPr>
            <p:nvPr/>
          </p:nvSpPr>
          <p:spPr bwMode="auto">
            <a:xfrm>
              <a:off x="5826282" y="5914409"/>
              <a:ext cx="44221" cy="442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noEditPoints="1"/>
            </p:cNvSpPr>
            <p:nvPr/>
          </p:nvSpPr>
          <p:spPr bwMode="auto">
            <a:xfrm>
              <a:off x="5648015" y="5725086"/>
              <a:ext cx="367591" cy="34548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Freeform 113"/>
          <p:cNvSpPr>
            <a:spLocks noEditPoints="1"/>
          </p:cNvSpPr>
          <p:nvPr/>
        </p:nvSpPr>
        <p:spPr bwMode="auto">
          <a:xfrm>
            <a:off x="977264" y="3439107"/>
            <a:ext cx="623905" cy="561950"/>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Shape 2540"/>
          <p:cNvSpPr>
            <a:spLocks noChangeAspect="1"/>
          </p:cNvSpPr>
          <p:nvPr/>
        </p:nvSpPr>
        <p:spPr>
          <a:xfrm>
            <a:off x="5570185" y="2853584"/>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50000"/>
                </a:schemeClr>
              </a:solidFill>
            </a:endParaRPr>
          </a:p>
        </p:txBody>
      </p:sp>
      <p:sp>
        <p:nvSpPr>
          <p:cNvPr id="24" name="Rectangle 23"/>
          <p:cNvSpPr/>
          <p:nvPr/>
        </p:nvSpPr>
        <p:spPr>
          <a:xfrm>
            <a:off x="6206183" y="2625859"/>
            <a:ext cx="5168880" cy="746358"/>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25" name="Shape 2540"/>
          <p:cNvSpPr>
            <a:spLocks noChangeAspect="1"/>
          </p:cNvSpPr>
          <p:nvPr/>
        </p:nvSpPr>
        <p:spPr>
          <a:xfrm>
            <a:off x="5570185" y="4021900"/>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50000"/>
                </a:schemeClr>
              </a:solidFill>
            </a:endParaRPr>
          </a:p>
        </p:txBody>
      </p:sp>
      <p:sp>
        <p:nvSpPr>
          <p:cNvPr id="26" name="Rectangle 25"/>
          <p:cNvSpPr/>
          <p:nvPr/>
        </p:nvSpPr>
        <p:spPr>
          <a:xfrm>
            <a:off x="6206183" y="3794175"/>
            <a:ext cx="5168880" cy="746358"/>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27" name="Shape 2540"/>
          <p:cNvSpPr>
            <a:spLocks noChangeAspect="1"/>
          </p:cNvSpPr>
          <p:nvPr/>
        </p:nvSpPr>
        <p:spPr>
          <a:xfrm>
            <a:off x="5570185" y="5244595"/>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50000"/>
                </a:schemeClr>
              </a:solidFill>
            </a:endParaRPr>
          </a:p>
        </p:txBody>
      </p:sp>
      <p:sp>
        <p:nvSpPr>
          <p:cNvPr id="28" name="Rectangle 27"/>
          <p:cNvSpPr/>
          <p:nvPr/>
        </p:nvSpPr>
        <p:spPr>
          <a:xfrm>
            <a:off x="6206183" y="5016870"/>
            <a:ext cx="5168880" cy="746358"/>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Tree>
    <p:extLst>
      <p:ext uri="{BB962C8B-B14F-4D97-AF65-F5344CB8AC3E}">
        <p14:creationId xmlns:p14="http://schemas.microsoft.com/office/powerpoint/2010/main" val="337218503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500"/>
                            </p:stCondLst>
                            <p:childTnLst>
                              <p:par>
                                <p:cTn id="18" presetID="21" presetClass="entr" presetSubtype="2"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1000"/>
                                        <p:tgtEl>
                                          <p:spTgt spid="5"/>
                                        </p:tgtEl>
                                      </p:cBhvr>
                                    </p:animEffect>
                                  </p:childTnLst>
                                </p:cTn>
                              </p:par>
                            </p:childTnLst>
                          </p:cTn>
                        </p:par>
                        <p:par>
                          <p:cTn id="21" fill="hold">
                            <p:stCondLst>
                              <p:cond delay="2500"/>
                            </p:stCondLst>
                            <p:childTnLst>
                              <p:par>
                                <p:cTn id="22" presetID="21" presetClass="entr" presetSubtype="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2)">
                                      <p:cBhvr>
                                        <p:cTn id="24" dur="10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4000"/>
                            </p:stCondLst>
                            <p:childTnLst>
                              <p:par>
                                <p:cTn id="35" presetID="21"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2)">
                                      <p:cBhvr>
                                        <p:cTn id="37" dur="10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5000"/>
                            </p:stCondLst>
                            <p:childTnLst>
                              <p:par>
                                <p:cTn id="42" presetID="21" presetClass="entr" presetSubtype="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2)">
                                      <p:cBhvr>
                                        <p:cTn id="44" dur="1000"/>
                                        <p:tgtEl>
                                          <p:spTgt spid="15"/>
                                        </p:tgtEl>
                                      </p:cBhvr>
                                    </p:animEffect>
                                  </p:childTnLst>
                                </p:cTn>
                              </p:par>
                            </p:childTnLst>
                          </p:cTn>
                        </p:par>
                        <p:par>
                          <p:cTn id="45" fill="hold">
                            <p:stCondLst>
                              <p:cond delay="6000"/>
                            </p:stCondLst>
                            <p:childTnLst>
                              <p:par>
                                <p:cTn id="46" presetID="53" presetClass="entr" presetSubtype="16" fill="hold"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p:cTn id="48"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15">
                                            <p:txEl>
                                              <p:pRg st="0" end="0"/>
                                            </p:txEl>
                                          </p:spTgt>
                                        </p:tgtEl>
                                      </p:cBhvr>
                                    </p:animEffect>
                                  </p:childTnLst>
                                </p:cTn>
                              </p:par>
                              <p:par>
                                <p:cTn id="51" presetID="21" presetClass="entr" presetSubtype="2"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heel(2)">
                                      <p:cBhvr>
                                        <p:cTn id="5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nimBg="1"/>
      <p:bldP spid="7" grpId="0" animBg="1"/>
      <p:bldP spid="8" grpId="0" animBg="1"/>
      <p:bldP spid="9" grpId="0" animBg="1"/>
      <p:bldP spid="10" grpId="0" animBg="1"/>
      <p:bldP spid="11" grpId="0" animBg="1"/>
      <p:bldP spid="12" grpId="0" animBg="1"/>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75722" y="-1"/>
            <a:ext cx="34533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3387189" y="3500210"/>
            <a:ext cx="2533044" cy="1618392"/>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 </a:t>
            </a:r>
            <a:r>
              <a:rPr lang="en-US" sz="1200" dirty="0" err="1">
                <a:solidFill>
                  <a:schemeClr val="bg1"/>
                </a:solidFill>
                <a:ea typeface="Times New Roman" panose="02020603050405020304" pitchFamily="18" charset="0"/>
              </a:rPr>
              <a:t>Sed</a:t>
            </a:r>
            <a:r>
              <a:rPr lang="en-US" sz="1200" dirty="0">
                <a:solidFill>
                  <a:schemeClr val="bg1"/>
                </a:solidFill>
                <a:ea typeface="Times New Roman" panose="02020603050405020304" pitchFamily="18" charset="0"/>
              </a:rPr>
              <a:t> dui </a:t>
            </a: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in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et, </a:t>
            </a:r>
            <a:r>
              <a:rPr lang="en-US" sz="1200" dirty="0" err="1">
                <a:solidFill>
                  <a:schemeClr val="bg1"/>
                </a:solidFill>
                <a:ea typeface="Times New Roman" panose="02020603050405020304" pitchFamily="18" charset="0"/>
              </a:rPr>
              <a:t>interdum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nec</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metus</a:t>
            </a:r>
            <a:r>
              <a:rPr lang="en-US" sz="1200">
                <a:solidFill>
                  <a:schemeClr val="bg1"/>
                </a:solidFill>
                <a:ea typeface="Times New Roman" panose="02020603050405020304" pitchFamily="18" charset="0"/>
              </a:rPr>
              <a:t>. </a:t>
            </a:r>
            <a:endParaRPr lang="en-US" sz="1200" dirty="0">
              <a:solidFill>
                <a:schemeClr val="bg1"/>
              </a:solidFill>
              <a:ea typeface="Times New Roman" panose="02020603050405020304" pitchFamily="18" charset="0"/>
            </a:endParaRPr>
          </a:p>
        </p:txBody>
      </p:sp>
      <p:sp>
        <p:nvSpPr>
          <p:cNvPr id="27" name="Shape 2784"/>
          <p:cNvSpPr/>
          <p:nvPr/>
        </p:nvSpPr>
        <p:spPr>
          <a:xfrm>
            <a:off x="4234870" y="2345113"/>
            <a:ext cx="1040500" cy="911120"/>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48" name="Rounded Rectangle 47"/>
          <p:cNvSpPr/>
          <p:nvPr/>
        </p:nvSpPr>
        <p:spPr>
          <a:xfrm>
            <a:off x="7360888" y="3039553"/>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49" name="Rounded Rectangle 48"/>
          <p:cNvSpPr/>
          <p:nvPr/>
        </p:nvSpPr>
        <p:spPr>
          <a:xfrm>
            <a:off x="7360888" y="3850858"/>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50" name="Rounded Rectangle 49"/>
          <p:cNvSpPr/>
          <p:nvPr/>
        </p:nvSpPr>
        <p:spPr>
          <a:xfrm>
            <a:off x="7360888" y="4662163"/>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51" name="Rounded Rectangle 50"/>
          <p:cNvSpPr/>
          <p:nvPr/>
        </p:nvSpPr>
        <p:spPr>
          <a:xfrm>
            <a:off x="7360887" y="5473468"/>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52" name="Group 51"/>
          <p:cNvGrpSpPr/>
          <p:nvPr/>
        </p:nvGrpSpPr>
        <p:grpSpPr>
          <a:xfrm>
            <a:off x="8077640" y="2933361"/>
            <a:ext cx="2711543" cy="810399"/>
            <a:chOff x="8027893" y="2583618"/>
            <a:chExt cx="2711543" cy="810399"/>
          </a:xfrm>
        </p:grpSpPr>
        <p:sp>
          <p:nvSpPr>
            <p:cNvPr id="77"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78" name="TextBox 77"/>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53" name="Group 52"/>
          <p:cNvGrpSpPr/>
          <p:nvPr/>
        </p:nvGrpSpPr>
        <p:grpSpPr>
          <a:xfrm>
            <a:off x="8077640" y="3755424"/>
            <a:ext cx="2711543" cy="763946"/>
            <a:chOff x="8027893" y="2583618"/>
            <a:chExt cx="2711543" cy="763946"/>
          </a:xfrm>
        </p:grpSpPr>
        <p:sp>
          <p:nvSpPr>
            <p:cNvPr id="75"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76" name="TextBox 75"/>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54" name="Group 53"/>
          <p:cNvGrpSpPr/>
          <p:nvPr/>
        </p:nvGrpSpPr>
        <p:grpSpPr>
          <a:xfrm>
            <a:off x="7505586" y="3130279"/>
            <a:ext cx="265988" cy="386534"/>
            <a:chOff x="3815942" y="4609902"/>
            <a:chExt cx="265988" cy="386534"/>
          </a:xfrm>
          <a:solidFill>
            <a:schemeClr val="bg1"/>
          </a:solidFill>
        </p:grpSpPr>
        <p:sp>
          <p:nvSpPr>
            <p:cNvPr id="71" name="Freeform 128"/>
            <p:cNvSpPr>
              <a:spLocks noEditPoints="1"/>
            </p:cNvSpPr>
            <p:nvPr/>
          </p:nvSpPr>
          <p:spPr bwMode="auto">
            <a:xfrm>
              <a:off x="3815942" y="4609902"/>
              <a:ext cx="265988" cy="386534"/>
            </a:xfrm>
            <a:custGeom>
              <a:avLst/>
              <a:gdLst>
                <a:gd name="T0" fmla="*/ 8 w 176"/>
                <a:gd name="T1" fmla="*/ 256 h 256"/>
                <a:gd name="T2" fmla="*/ 168 w 176"/>
                <a:gd name="T3" fmla="*/ 256 h 256"/>
                <a:gd name="T4" fmla="*/ 176 w 176"/>
                <a:gd name="T5" fmla="*/ 248 h 256"/>
                <a:gd name="T6" fmla="*/ 176 w 176"/>
                <a:gd name="T7" fmla="*/ 8 h 256"/>
                <a:gd name="T8" fmla="*/ 168 w 176"/>
                <a:gd name="T9" fmla="*/ 0 h 256"/>
                <a:gd name="T10" fmla="*/ 8 w 176"/>
                <a:gd name="T11" fmla="*/ 0 h 256"/>
                <a:gd name="T12" fmla="*/ 0 w 176"/>
                <a:gd name="T13" fmla="*/ 8 h 256"/>
                <a:gd name="T14" fmla="*/ 0 w 176"/>
                <a:gd name="T15" fmla="*/ 248 h 256"/>
                <a:gd name="T16" fmla="*/ 8 w 176"/>
                <a:gd name="T17" fmla="*/ 256 h 256"/>
                <a:gd name="T18" fmla="*/ 16 w 176"/>
                <a:gd name="T19" fmla="*/ 16 h 256"/>
                <a:gd name="T20" fmla="*/ 160 w 176"/>
                <a:gd name="T21" fmla="*/ 16 h 256"/>
                <a:gd name="T22" fmla="*/ 160 w 176"/>
                <a:gd name="T23" fmla="*/ 240 h 256"/>
                <a:gd name="T24" fmla="*/ 16 w 176"/>
                <a:gd name="T25" fmla="*/ 240 h 256"/>
                <a:gd name="T26" fmla="*/ 16 w 176"/>
                <a:gd name="T27" fmla="*/ 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256">
                  <a:moveTo>
                    <a:pt x="8" y="256"/>
                  </a:moveTo>
                  <a:cubicBezTo>
                    <a:pt x="168" y="256"/>
                    <a:pt x="168" y="256"/>
                    <a:pt x="168" y="256"/>
                  </a:cubicBezTo>
                  <a:cubicBezTo>
                    <a:pt x="172" y="256"/>
                    <a:pt x="176" y="252"/>
                    <a:pt x="176" y="248"/>
                  </a:cubicBezTo>
                  <a:cubicBezTo>
                    <a:pt x="176" y="8"/>
                    <a:pt x="176" y="8"/>
                    <a:pt x="176" y="8"/>
                  </a:cubicBezTo>
                  <a:cubicBezTo>
                    <a:pt x="176" y="4"/>
                    <a:pt x="172" y="0"/>
                    <a:pt x="168" y="0"/>
                  </a:cubicBezTo>
                  <a:cubicBezTo>
                    <a:pt x="8" y="0"/>
                    <a:pt x="8" y="0"/>
                    <a:pt x="8" y="0"/>
                  </a:cubicBezTo>
                  <a:cubicBezTo>
                    <a:pt x="4" y="0"/>
                    <a:pt x="0" y="4"/>
                    <a:pt x="0" y="8"/>
                  </a:cubicBezTo>
                  <a:cubicBezTo>
                    <a:pt x="0" y="248"/>
                    <a:pt x="0" y="248"/>
                    <a:pt x="0" y="248"/>
                  </a:cubicBezTo>
                  <a:cubicBezTo>
                    <a:pt x="0" y="252"/>
                    <a:pt x="4" y="256"/>
                    <a:pt x="8" y="256"/>
                  </a:cubicBezTo>
                  <a:close/>
                  <a:moveTo>
                    <a:pt x="16" y="16"/>
                  </a:moveTo>
                  <a:cubicBezTo>
                    <a:pt x="160" y="16"/>
                    <a:pt x="160" y="16"/>
                    <a:pt x="160" y="16"/>
                  </a:cubicBezTo>
                  <a:cubicBezTo>
                    <a:pt x="160" y="240"/>
                    <a:pt x="160" y="240"/>
                    <a:pt x="160" y="240"/>
                  </a:cubicBezTo>
                  <a:cubicBezTo>
                    <a:pt x="16" y="240"/>
                    <a:pt x="16" y="240"/>
                    <a:pt x="16" y="24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72" name="Freeform 129"/>
            <p:cNvSpPr>
              <a:spLocks noEditPoints="1"/>
            </p:cNvSpPr>
            <p:nvPr/>
          </p:nvSpPr>
          <p:spPr bwMode="auto">
            <a:xfrm>
              <a:off x="3864422" y="4778929"/>
              <a:ext cx="169027" cy="169027"/>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73" name="Freeform 130"/>
            <p:cNvSpPr>
              <a:spLocks noEditPoints="1"/>
            </p:cNvSpPr>
            <p:nvPr/>
          </p:nvSpPr>
          <p:spPr bwMode="auto">
            <a:xfrm>
              <a:off x="3901110" y="4658382"/>
              <a:ext cx="95651" cy="96961"/>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16 h 64"/>
                <a:gd name="T12" fmla="*/ 48 w 64"/>
                <a:gd name="T13" fmla="*/ 32 h 64"/>
                <a:gd name="T14" fmla="*/ 32 w 64"/>
                <a:gd name="T15" fmla="*/ 48 h 64"/>
                <a:gd name="T16" fmla="*/ 16 w 64"/>
                <a:gd name="T17" fmla="*/ 32 h 64"/>
                <a:gd name="T18" fmla="*/ 32 w 64"/>
                <a:gd name="T1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74" name="Freeform 131"/>
            <p:cNvSpPr>
              <a:spLocks noEditPoints="1"/>
            </p:cNvSpPr>
            <p:nvPr/>
          </p:nvSpPr>
          <p:spPr bwMode="auto">
            <a:xfrm>
              <a:off x="3931247" y="4845753"/>
              <a:ext cx="35378" cy="3668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16 h 24"/>
                <a:gd name="T12" fmla="*/ 8 w 24"/>
                <a:gd name="T13" fmla="*/ 12 h 24"/>
                <a:gd name="T14" fmla="*/ 12 w 24"/>
                <a:gd name="T15" fmla="*/ 8 h 24"/>
                <a:gd name="T16" fmla="*/ 16 w 24"/>
                <a:gd name="T17" fmla="*/ 12 h 24"/>
                <a:gd name="T18" fmla="*/ 12 w 24"/>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16"/>
                  </a:moveTo>
                  <a:cubicBezTo>
                    <a:pt x="10" y="16"/>
                    <a:pt x="8" y="14"/>
                    <a:pt x="8" y="12"/>
                  </a:cubicBezTo>
                  <a:cubicBezTo>
                    <a:pt x="8" y="10"/>
                    <a:pt x="10" y="8"/>
                    <a:pt x="12" y="8"/>
                  </a:cubicBezTo>
                  <a:cubicBezTo>
                    <a:pt x="14" y="8"/>
                    <a:pt x="16" y="10"/>
                    <a:pt x="16" y="12"/>
                  </a:cubicBezTo>
                  <a:cubicBezTo>
                    <a:pt x="16" y="14"/>
                    <a:pt x="14"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sp>
        <p:nvSpPr>
          <p:cNvPr id="55" name="Freeform 56"/>
          <p:cNvSpPr>
            <a:spLocks noEditPoints="1"/>
          </p:cNvSpPr>
          <p:nvPr/>
        </p:nvSpPr>
        <p:spPr bwMode="auto">
          <a:xfrm>
            <a:off x="7466277" y="3919543"/>
            <a:ext cx="379983" cy="377362"/>
          </a:xfrm>
          <a:custGeom>
            <a:avLst/>
            <a:gdLst>
              <a:gd name="T0" fmla="*/ 12 w 252"/>
              <a:gd name="T1" fmla="*/ 250 h 250"/>
              <a:gd name="T2" fmla="*/ 18 w 252"/>
              <a:gd name="T3" fmla="*/ 249 h 250"/>
              <a:gd name="T4" fmla="*/ 75 w 252"/>
              <a:gd name="T5" fmla="*/ 224 h 250"/>
              <a:gd name="T6" fmla="*/ 90 w 252"/>
              <a:gd name="T7" fmla="*/ 213 h 250"/>
              <a:gd name="T8" fmla="*/ 247 w 252"/>
              <a:gd name="T9" fmla="*/ 56 h 250"/>
              <a:gd name="T10" fmla="*/ 252 w 252"/>
              <a:gd name="T11" fmla="*/ 45 h 250"/>
              <a:gd name="T12" fmla="*/ 247 w 252"/>
              <a:gd name="T13" fmla="*/ 34 h 250"/>
              <a:gd name="T14" fmla="*/ 218 w 252"/>
              <a:gd name="T15" fmla="*/ 5 h 250"/>
              <a:gd name="T16" fmla="*/ 207 w 252"/>
              <a:gd name="T17" fmla="*/ 0 h 250"/>
              <a:gd name="T18" fmla="*/ 196 w 252"/>
              <a:gd name="T19" fmla="*/ 5 h 250"/>
              <a:gd name="T20" fmla="*/ 35 w 252"/>
              <a:gd name="T21" fmla="*/ 166 h 250"/>
              <a:gd name="T22" fmla="*/ 25 w 252"/>
              <a:gd name="T23" fmla="*/ 181 h 250"/>
              <a:gd name="T24" fmla="*/ 3 w 252"/>
              <a:gd name="T25" fmla="*/ 235 h 250"/>
              <a:gd name="T26" fmla="*/ 3 w 252"/>
              <a:gd name="T27" fmla="*/ 246 h 250"/>
              <a:gd name="T28" fmla="*/ 12 w 252"/>
              <a:gd name="T29" fmla="*/ 250 h 250"/>
              <a:gd name="T30" fmla="*/ 79 w 252"/>
              <a:gd name="T31" fmla="*/ 202 h 250"/>
              <a:gd name="T32" fmla="*/ 79 w 252"/>
              <a:gd name="T33" fmla="*/ 202 h 250"/>
              <a:gd name="T34" fmla="*/ 50 w 252"/>
              <a:gd name="T35" fmla="*/ 173 h 250"/>
              <a:gd name="T36" fmla="*/ 183 w 252"/>
              <a:gd name="T37" fmla="*/ 40 h 250"/>
              <a:gd name="T38" fmla="*/ 212 w 252"/>
              <a:gd name="T39" fmla="*/ 69 h 250"/>
              <a:gd name="T40" fmla="*/ 79 w 252"/>
              <a:gd name="T41" fmla="*/ 202 h 250"/>
              <a:gd name="T42" fmla="*/ 207 w 252"/>
              <a:gd name="T43" fmla="*/ 16 h 250"/>
              <a:gd name="T44" fmla="*/ 236 w 252"/>
              <a:gd name="T45" fmla="*/ 45 h 250"/>
              <a:gd name="T46" fmla="*/ 223 w 252"/>
              <a:gd name="T47" fmla="*/ 58 h 250"/>
              <a:gd name="T48" fmla="*/ 194 w 252"/>
              <a:gd name="T49" fmla="*/ 29 h 250"/>
              <a:gd name="T50" fmla="*/ 207 w 252"/>
              <a:gd name="T51" fmla="*/ 16 h 250"/>
              <a:gd name="T52" fmla="*/ 39 w 252"/>
              <a:gd name="T53" fmla="*/ 187 h 250"/>
              <a:gd name="T54" fmla="*/ 40 w 252"/>
              <a:gd name="T55" fmla="*/ 186 h 250"/>
              <a:gd name="T56" fmla="*/ 65 w 252"/>
              <a:gd name="T57" fmla="*/ 210 h 250"/>
              <a:gd name="T58" fmla="*/ 22 w 252"/>
              <a:gd name="T59" fmla="*/ 230 h 250"/>
              <a:gd name="T60" fmla="*/ 39 w 252"/>
              <a:gd name="T61" fmla="*/ 18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250">
                <a:moveTo>
                  <a:pt x="12" y="250"/>
                </a:moveTo>
                <a:cubicBezTo>
                  <a:pt x="14" y="250"/>
                  <a:pt x="16" y="250"/>
                  <a:pt x="18" y="249"/>
                </a:cubicBezTo>
                <a:cubicBezTo>
                  <a:pt x="75" y="224"/>
                  <a:pt x="75" y="224"/>
                  <a:pt x="75" y="224"/>
                </a:cubicBezTo>
                <a:cubicBezTo>
                  <a:pt x="80" y="221"/>
                  <a:pt x="86" y="217"/>
                  <a:pt x="90" y="213"/>
                </a:cubicBezTo>
                <a:cubicBezTo>
                  <a:pt x="247" y="56"/>
                  <a:pt x="247" y="56"/>
                  <a:pt x="247" y="56"/>
                </a:cubicBezTo>
                <a:cubicBezTo>
                  <a:pt x="250" y="53"/>
                  <a:pt x="252" y="49"/>
                  <a:pt x="252" y="45"/>
                </a:cubicBezTo>
                <a:cubicBezTo>
                  <a:pt x="252" y="41"/>
                  <a:pt x="250" y="37"/>
                  <a:pt x="247" y="34"/>
                </a:cubicBezTo>
                <a:cubicBezTo>
                  <a:pt x="218" y="5"/>
                  <a:pt x="218" y="5"/>
                  <a:pt x="218" y="5"/>
                </a:cubicBezTo>
                <a:cubicBezTo>
                  <a:pt x="215" y="2"/>
                  <a:pt x="211" y="0"/>
                  <a:pt x="207" y="0"/>
                </a:cubicBezTo>
                <a:cubicBezTo>
                  <a:pt x="203" y="0"/>
                  <a:pt x="199" y="2"/>
                  <a:pt x="196" y="5"/>
                </a:cubicBezTo>
                <a:cubicBezTo>
                  <a:pt x="35" y="166"/>
                  <a:pt x="35" y="166"/>
                  <a:pt x="35" y="166"/>
                </a:cubicBezTo>
                <a:cubicBezTo>
                  <a:pt x="31" y="170"/>
                  <a:pt x="27" y="176"/>
                  <a:pt x="25" y="181"/>
                </a:cubicBezTo>
                <a:cubicBezTo>
                  <a:pt x="3" y="235"/>
                  <a:pt x="3" y="235"/>
                  <a:pt x="3" y="235"/>
                </a:cubicBezTo>
                <a:cubicBezTo>
                  <a:pt x="0" y="240"/>
                  <a:pt x="2" y="244"/>
                  <a:pt x="3" y="246"/>
                </a:cubicBezTo>
                <a:cubicBezTo>
                  <a:pt x="5" y="249"/>
                  <a:pt x="8" y="250"/>
                  <a:pt x="12" y="250"/>
                </a:cubicBezTo>
                <a:close/>
                <a:moveTo>
                  <a:pt x="79" y="202"/>
                </a:moveTo>
                <a:cubicBezTo>
                  <a:pt x="79" y="202"/>
                  <a:pt x="79" y="202"/>
                  <a:pt x="79" y="202"/>
                </a:cubicBezTo>
                <a:cubicBezTo>
                  <a:pt x="50" y="173"/>
                  <a:pt x="50" y="173"/>
                  <a:pt x="50" y="173"/>
                </a:cubicBezTo>
                <a:cubicBezTo>
                  <a:pt x="183" y="40"/>
                  <a:pt x="183" y="40"/>
                  <a:pt x="183" y="40"/>
                </a:cubicBezTo>
                <a:cubicBezTo>
                  <a:pt x="212" y="69"/>
                  <a:pt x="212" y="69"/>
                  <a:pt x="212" y="69"/>
                </a:cubicBezTo>
                <a:lnTo>
                  <a:pt x="79" y="202"/>
                </a:lnTo>
                <a:close/>
                <a:moveTo>
                  <a:pt x="207" y="16"/>
                </a:moveTo>
                <a:cubicBezTo>
                  <a:pt x="236" y="45"/>
                  <a:pt x="236" y="45"/>
                  <a:pt x="236" y="45"/>
                </a:cubicBezTo>
                <a:cubicBezTo>
                  <a:pt x="223" y="58"/>
                  <a:pt x="223" y="58"/>
                  <a:pt x="223" y="58"/>
                </a:cubicBezTo>
                <a:cubicBezTo>
                  <a:pt x="194" y="29"/>
                  <a:pt x="194" y="29"/>
                  <a:pt x="194" y="29"/>
                </a:cubicBezTo>
                <a:lnTo>
                  <a:pt x="207" y="16"/>
                </a:lnTo>
                <a:close/>
                <a:moveTo>
                  <a:pt x="39" y="187"/>
                </a:moveTo>
                <a:cubicBezTo>
                  <a:pt x="40" y="187"/>
                  <a:pt x="40" y="186"/>
                  <a:pt x="40" y="186"/>
                </a:cubicBezTo>
                <a:cubicBezTo>
                  <a:pt x="65" y="210"/>
                  <a:pt x="65" y="210"/>
                  <a:pt x="65" y="210"/>
                </a:cubicBezTo>
                <a:cubicBezTo>
                  <a:pt x="22" y="230"/>
                  <a:pt x="22" y="230"/>
                  <a:pt x="22" y="230"/>
                </a:cubicBezTo>
                <a:lnTo>
                  <a:pt x="39" y="1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nvGrpSpPr>
          <p:cNvPr id="56" name="Group 55"/>
          <p:cNvGrpSpPr/>
          <p:nvPr/>
        </p:nvGrpSpPr>
        <p:grpSpPr>
          <a:xfrm>
            <a:off x="7445885" y="4777131"/>
            <a:ext cx="386534" cy="314469"/>
            <a:chOff x="6369689" y="2031259"/>
            <a:chExt cx="386534" cy="314469"/>
          </a:xfrm>
          <a:solidFill>
            <a:schemeClr val="bg2"/>
          </a:solidFill>
        </p:grpSpPr>
        <p:sp>
          <p:nvSpPr>
            <p:cNvPr id="69"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70"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grpSp>
        <p:nvGrpSpPr>
          <p:cNvPr id="4" name="Group 3"/>
          <p:cNvGrpSpPr/>
          <p:nvPr/>
        </p:nvGrpSpPr>
        <p:grpSpPr>
          <a:xfrm>
            <a:off x="7437327" y="5555666"/>
            <a:ext cx="386534" cy="386534"/>
            <a:chOff x="7437327" y="5555666"/>
            <a:chExt cx="386534" cy="386534"/>
          </a:xfrm>
        </p:grpSpPr>
        <p:sp>
          <p:nvSpPr>
            <p:cNvPr id="64" name="Freeform 172"/>
            <p:cNvSpPr>
              <a:spLocks noEditPoints="1"/>
            </p:cNvSpPr>
            <p:nvPr/>
          </p:nvSpPr>
          <p:spPr bwMode="auto">
            <a:xfrm>
              <a:off x="7437327" y="5555666"/>
              <a:ext cx="386534" cy="386534"/>
            </a:xfrm>
            <a:custGeom>
              <a:avLst/>
              <a:gdLst>
                <a:gd name="T0" fmla="*/ 8 w 256"/>
                <a:gd name="T1" fmla="*/ 216 h 256"/>
                <a:gd name="T2" fmla="*/ 56 w 256"/>
                <a:gd name="T3" fmla="*/ 216 h 256"/>
                <a:gd name="T4" fmla="*/ 56 w 256"/>
                <a:gd name="T5" fmla="*/ 248 h 256"/>
                <a:gd name="T6" fmla="*/ 64 w 256"/>
                <a:gd name="T7" fmla="*/ 256 h 256"/>
                <a:gd name="T8" fmla="*/ 192 w 256"/>
                <a:gd name="T9" fmla="*/ 256 h 256"/>
                <a:gd name="T10" fmla="*/ 200 w 256"/>
                <a:gd name="T11" fmla="*/ 248 h 256"/>
                <a:gd name="T12" fmla="*/ 200 w 256"/>
                <a:gd name="T13" fmla="*/ 216 h 256"/>
                <a:gd name="T14" fmla="*/ 248 w 256"/>
                <a:gd name="T15" fmla="*/ 216 h 256"/>
                <a:gd name="T16" fmla="*/ 256 w 256"/>
                <a:gd name="T17" fmla="*/ 208 h 256"/>
                <a:gd name="T18" fmla="*/ 256 w 256"/>
                <a:gd name="T19" fmla="*/ 80 h 256"/>
                <a:gd name="T20" fmla="*/ 248 w 256"/>
                <a:gd name="T21" fmla="*/ 72 h 256"/>
                <a:gd name="T22" fmla="*/ 200 w 256"/>
                <a:gd name="T23" fmla="*/ 72 h 256"/>
                <a:gd name="T24" fmla="*/ 200 w 256"/>
                <a:gd name="T25" fmla="*/ 8 h 256"/>
                <a:gd name="T26" fmla="*/ 192 w 256"/>
                <a:gd name="T27" fmla="*/ 0 h 256"/>
                <a:gd name="T28" fmla="*/ 64 w 256"/>
                <a:gd name="T29" fmla="*/ 0 h 256"/>
                <a:gd name="T30" fmla="*/ 56 w 256"/>
                <a:gd name="T31" fmla="*/ 8 h 256"/>
                <a:gd name="T32" fmla="*/ 56 w 256"/>
                <a:gd name="T33" fmla="*/ 72 h 256"/>
                <a:gd name="T34" fmla="*/ 8 w 256"/>
                <a:gd name="T35" fmla="*/ 72 h 256"/>
                <a:gd name="T36" fmla="*/ 0 w 256"/>
                <a:gd name="T37" fmla="*/ 80 h 256"/>
                <a:gd name="T38" fmla="*/ 0 w 256"/>
                <a:gd name="T39" fmla="*/ 208 h 256"/>
                <a:gd name="T40" fmla="*/ 8 w 256"/>
                <a:gd name="T41" fmla="*/ 216 h 256"/>
                <a:gd name="T42" fmla="*/ 184 w 256"/>
                <a:gd name="T43" fmla="*/ 240 h 256"/>
                <a:gd name="T44" fmla="*/ 72 w 256"/>
                <a:gd name="T45" fmla="*/ 240 h 256"/>
                <a:gd name="T46" fmla="*/ 72 w 256"/>
                <a:gd name="T47" fmla="*/ 160 h 256"/>
                <a:gd name="T48" fmla="*/ 184 w 256"/>
                <a:gd name="T49" fmla="*/ 160 h 256"/>
                <a:gd name="T50" fmla="*/ 184 w 256"/>
                <a:gd name="T51" fmla="*/ 240 h 256"/>
                <a:gd name="T52" fmla="*/ 72 w 256"/>
                <a:gd name="T53" fmla="*/ 16 h 256"/>
                <a:gd name="T54" fmla="*/ 184 w 256"/>
                <a:gd name="T55" fmla="*/ 16 h 256"/>
                <a:gd name="T56" fmla="*/ 184 w 256"/>
                <a:gd name="T57" fmla="*/ 72 h 256"/>
                <a:gd name="T58" fmla="*/ 72 w 256"/>
                <a:gd name="T59" fmla="*/ 72 h 256"/>
                <a:gd name="T60" fmla="*/ 72 w 256"/>
                <a:gd name="T61" fmla="*/ 16 h 256"/>
                <a:gd name="T62" fmla="*/ 16 w 256"/>
                <a:gd name="T63" fmla="*/ 88 h 256"/>
                <a:gd name="T64" fmla="*/ 64 w 256"/>
                <a:gd name="T65" fmla="*/ 88 h 256"/>
                <a:gd name="T66" fmla="*/ 192 w 256"/>
                <a:gd name="T67" fmla="*/ 88 h 256"/>
                <a:gd name="T68" fmla="*/ 240 w 256"/>
                <a:gd name="T69" fmla="*/ 88 h 256"/>
                <a:gd name="T70" fmla="*/ 240 w 256"/>
                <a:gd name="T71" fmla="*/ 200 h 256"/>
                <a:gd name="T72" fmla="*/ 200 w 256"/>
                <a:gd name="T73" fmla="*/ 200 h 256"/>
                <a:gd name="T74" fmla="*/ 200 w 256"/>
                <a:gd name="T75" fmla="*/ 152 h 256"/>
                <a:gd name="T76" fmla="*/ 192 w 256"/>
                <a:gd name="T77" fmla="*/ 144 h 256"/>
                <a:gd name="T78" fmla="*/ 64 w 256"/>
                <a:gd name="T79" fmla="*/ 144 h 256"/>
                <a:gd name="T80" fmla="*/ 56 w 256"/>
                <a:gd name="T81" fmla="*/ 152 h 256"/>
                <a:gd name="T82" fmla="*/ 56 w 256"/>
                <a:gd name="T83" fmla="*/ 200 h 256"/>
                <a:gd name="T84" fmla="*/ 16 w 256"/>
                <a:gd name="T85" fmla="*/ 200 h 256"/>
                <a:gd name="T86" fmla="*/ 16 w 256"/>
                <a:gd name="T87"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8" y="216"/>
                  </a:moveTo>
                  <a:cubicBezTo>
                    <a:pt x="56" y="216"/>
                    <a:pt x="56" y="216"/>
                    <a:pt x="56" y="216"/>
                  </a:cubicBezTo>
                  <a:cubicBezTo>
                    <a:pt x="56" y="248"/>
                    <a:pt x="56" y="248"/>
                    <a:pt x="56" y="248"/>
                  </a:cubicBezTo>
                  <a:cubicBezTo>
                    <a:pt x="56" y="252"/>
                    <a:pt x="60" y="256"/>
                    <a:pt x="64" y="256"/>
                  </a:cubicBezTo>
                  <a:cubicBezTo>
                    <a:pt x="192" y="256"/>
                    <a:pt x="192" y="256"/>
                    <a:pt x="192" y="256"/>
                  </a:cubicBezTo>
                  <a:cubicBezTo>
                    <a:pt x="196" y="256"/>
                    <a:pt x="200" y="252"/>
                    <a:pt x="200" y="248"/>
                  </a:cubicBezTo>
                  <a:cubicBezTo>
                    <a:pt x="200" y="216"/>
                    <a:pt x="200" y="216"/>
                    <a:pt x="200" y="216"/>
                  </a:cubicBezTo>
                  <a:cubicBezTo>
                    <a:pt x="248" y="216"/>
                    <a:pt x="248" y="216"/>
                    <a:pt x="248" y="216"/>
                  </a:cubicBezTo>
                  <a:cubicBezTo>
                    <a:pt x="252" y="216"/>
                    <a:pt x="256" y="212"/>
                    <a:pt x="256" y="208"/>
                  </a:cubicBezTo>
                  <a:cubicBezTo>
                    <a:pt x="256" y="80"/>
                    <a:pt x="256" y="80"/>
                    <a:pt x="256" y="80"/>
                  </a:cubicBezTo>
                  <a:cubicBezTo>
                    <a:pt x="256" y="76"/>
                    <a:pt x="252" y="72"/>
                    <a:pt x="248" y="72"/>
                  </a:cubicBezTo>
                  <a:cubicBezTo>
                    <a:pt x="200" y="72"/>
                    <a:pt x="200" y="72"/>
                    <a:pt x="200" y="72"/>
                  </a:cubicBezTo>
                  <a:cubicBezTo>
                    <a:pt x="200" y="8"/>
                    <a:pt x="200" y="8"/>
                    <a:pt x="200" y="8"/>
                  </a:cubicBezTo>
                  <a:cubicBezTo>
                    <a:pt x="200" y="4"/>
                    <a:pt x="196" y="0"/>
                    <a:pt x="192" y="0"/>
                  </a:cubicBezTo>
                  <a:cubicBezTo>
                    <a:pt x="64" y="0"/>
                    <a:pt x="64" y="0"/>
                    <a:pt x="64" y="0"/>
                  </a:cubicBezTo>
                  <a:cubicBezTo>
                    <a:pt x="60" y="0"/>
                    <a:pt x="56" y="4"/>
                    <a:pt x="56" y="8"/>
                  </a:cubicBezTo>
                  <a:cubicBezTo>
                    <a:pt x="56" y="72"/>
                    <a:pt x="56" y="72"/>
                    <a:pt x="56" y="72"/>
                  </a:cubicBezTo>
                  <a:cubicBezTo>
                    <a:pt x="8" y="72"/>
                    <a:pt x="8" y="72"/>
                    <a:pt x="8" y="72"/>
                  </a:cubicBezTo>
                  <a:cubicBezTo>
                    <a:pt x="4" y="72"/>
                    <a:pt x="0" y="76"/>
                    <a:pt x="0" y="80"/>
                  </a:cubicBezTo>
                  <a:cubicBezTo>
                    <a:pt x="0" y="208"/>
                    <a:pt x="0" y="208"/>
                    <a:pt x="0" y="208"/>
                  </a:cubicBezTo>
                  <a:cubicBezTo>
                    <a:pt x="0" y="212"/>
                    <a:pt x="4" y="216"/>
                    <a:pt x="8" y="216"/>
                  </a:cubicBezTo>
                  <a:close/>
                  <a:moveTo>
                    <a:pt x="184" y="240"/>
                  </a:moveTo>
                  <a:cubicBezTo>
                    <a:pt x="72" y="240"/>
                    <a:pt x="72" y="240"/>
                    <a:pt x="72" y="240"/>
                  </a:cubicBezTo>
                  <a:cubicBezTo>
                    <a:pt x="72" y="160"/>
                    <a:pt x="72" y="160"/>
                    <a:pt x="72" y="160"/>
                  </a:cubicBezTo>
                  <a:cubicBezTo>
                    <a:pt x="184" y="160"/>
                    <a:pt x="184" y="160"/>
                    <a:pt x="184" y="160"/>
                  </a:cubicBezTo>
                  <a:lnTo>
                    <a:pt x="184" y="240"/>
                  </a:lnTo>
                  <a:close/>
                  <a:moveTo>
                    <a:pt x="72" y="16"/>
                  </a:moveTo>
                  <a:cubicBezTo>
                    <a:pt x="184" y="16"/>
                    <a:pt x="184" y="16"/>
                    <a:pt x="184" y="16"/>
                  </a:cubicBezTo>
                  <a:cubicBezTo>
                    <a:pt x="184" y="72"/>
                    <a:pt x="184" y="72"/>
                    <a:pt x="184" y="72"/>
                  </a:cubicBezTo>
                  <a:cubicBezTo>
                    <a:pt x="72" y="72"/>
                    <a:pt x="72" y="72"/>
                    <a:pt x="72" y="72"/>
                  </a:cubicBezTo>
                  <a:lnTo>
                    <a:pt x="72" y="16"/>
                  </a:lnTo>
                  <a:close/>
                  <a:moveTo>
                    <a:pt x="16" y="88"/>
                  </a:moveTo>
                  <a:cubicBezTo>
                    <a:pt x="64" y="88"/>
                    <a:pt x="64" y="88"/>
                    <a:pt x="64" y="88"/>
                  </a:cubicBezTo>
                  <a:cubicBezTo>
                    <a:pt x="192" y="88"/>
                    <a:pt x="192" y="88"/>
                    <a:pt x="192" y="88"/>
                  </a:cubicBezTo>
                  <a:cubicBezTo>
                    <a:pt x="240" y="88"/>
                    <a:pt x="240" y="88"/>
                    <a:pt x="240" y="88"/>
                  </a:cubicBezTo>
                  <a:cubicBezTo>
                    <a:pt x="240" y="200"/>
                    <a:pt x="240" y="200"/>
                    <a:pt x="240" y="200"/>
                  </a:cubicBezTo>
                  <a:cubicBezTo>
                    <a:pt x="200" y="200"/>
                    <a:pt x="200" y="200"/>
                    <a:pt x="200" y="200"/>
                  </a:cubicBezTo>
                  <a:cubicBezTo>
                    <a:pt x="200" y="152"/>
                    <a:pt x="200" y="152"/>
                    <a:pt x="200" y="152"/>
                  </a:cubicBezTo>
                  <a:cubicBezTo>
                    <a:pt x="200" y="148"/>
                    <a:pt x="196" y="144"/>
                    <a:pt x="192" y="144"/>
                  </a:cubicBezTo>
                  <a:cubicBezTo>
                    <a:pt x="64" y="144"/>
                    <a:pt x="64" y="144"/>
                    <a:pt x="64" y="144"/>
                  </a:cubicBezTo>
                  <a:cubicBezTo>
                    <a:pt x="60" y="144"/>
                    <a:pt x="56" y="148"/>
                    <a:pt x="56" y="152"/>
                  </a:cubicBezTo>
                  <a:cubicBezTo>
                    <a:pt x="56" y="200"/>
                    <a:pt x="56" y="200"/>
                    <a:pt x="56" y="200"/>
                  </a:cubicBezTo>
                  <a:cubicBezTo>
                    <a:pt x="16" y="200"/>
                    <a:pt x="16" y="200"/>
                    <a:pt x="16" y="200"/>
                  </a:cubicBezTo>
                  <a:lnTo>
                    <a:pt x="16" y="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65" name="Freeform 173"/>
            <p:cNvSpPr>
              <a:spLocks/>
            </p:cNvSpPr>
            <p:nvPr/>
          </p:nvSpPr>
          <p:spPr bwMode="auto">
            <a:xfrm>
              <a:off x="7484497" y="5705038"/>
              <a:ext cx="24895" cy="26206"/>
            </a:xfrm>
            <a:custGeom>
              <a:avLst/>
              <a:gdLst>
                <a:gd name="T0" fmla="*/ 14 w 16"/>
                <a:gd name="T1" fmla="*/ 3 h 17"/>
                <a:gd name="T2" fmla="*/ 2 w 16"/>
                <a:gd name="T3" fmla="*/ 3 h 17"/>
                <a:gd name="T4" fmla="*/ 0 w 16"/>
                <a:gd name="T5" fmla="*/ 9 h 17"/>
                <a:gd name="T6" fmla="*/ 2 w 16"/>
                <a:gd name="T7" fmla="*/ 15 h 17"/>
                <a:gd name="T8" fmla="*/ 8 w 16"/>
                <a:gd name="T9" fmla="*/ 17 h 17"/>
                <a:gd name="T10" fmla="*/ 14 w 16"/>
                <a:gd name="T11" fmla="*/ 15 h 17"/>
                <a:gd name="T12" fmla="*/ 16 w 16"/>
                <a:gd name="T13" fmla="*/ 9 h 17"/>
                <a:gd name="T14" fmla="*/ 14 w 16"/>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3"/>
                  </a:moveTo>
                  <a:cubicBezTo>
                    <a:pt x="11" y="0"/>
                    <a:pt x="5" y="0"/>
                    <a:pt x="2" y="3"/>
                  </a:cubicBezTo>
                  <a:cubicBezTo>
                    <a:pt x="1" y="5"/>
                    <a:pt x="0" y="7"/>
                    <a:pt x="0" y="9"/>
                  </a:cubicBezTo>
                  <a:cubicBezTo>
                    <a:pt x="0" y="11"/>
                    <a:pt x="1" y="13"/>
                    <a:pt x="2" y="15"/>
                  </a:cubicBezTo>
                  <a:cubicBezTo>
                    <a:pt x="4" y="16"/>
                    <a:pt x="6" y="17"/>
                    <a:pt x="8" y="17"/>
                  </a:cubicBezTo>
                  <a:cubicBezTo>
                    <a:pt x="10" y="17"/>
                    <a:pt x="12" y="16"/>
                    <a:pt x="14" y="15"/>
                  </a:cubicBezTo>
                  <a:cubicBezTo>
                    <a:pt x="15" y="13"/>
                    <a:pt x="16" y="11"/>
                    <a:pt x="16" y="9"/>
                  </a:cubicBezTo>
                  <a:cubicBezTo>
                    <a:pt x="16" y="7"/>
                    <a:pt x="15" y="5"/>
                    <a:pt x="14"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66" name="Freeform 174"/>
            <p:cNvSpPr>
              <a:spLocks/>
            </p:cNvSpPr>
            <p:nvPr/>
          </p:nvSpPr>
          <p:spPr bwMode="auto">
            <a:xfrm>
              <a:off x="7521185" y="5705038"/>
              <a:ext cx="24895" cy="26206"/>
            </a:xfrm>
            <a:custGeom>
              <a:avLst/>
              <a:gdLst>
                <a:gd name="T0" fmla="*/ 8 w 16"/>
                <a:gd name="T1" fmla="*/ 17 h 17"/>
                <a:gd name="T2" fmla="*/ 14 w 16"/>
                <a:gd name="T3" fmla="*/ 15 h 17"/>
                <a:gd name="T4" fmla="*/ 16 w 16"/>
                <a:gd name="T5" fmla="*/ 9 h 17"/>
                <a:gd name="T6" fmla="*/ 14 w 16"/>
                <a:gd name="T7" fmla="*/ 3 h 17"/>
                <a:gd name="T8" fmla="*/ 2 w 16"/>
                <a:gd name="T9" fmla="*/ 3 h 17"/>
                <a:gd name="T10" fmla="*/ 0 w 16"/>
                <a:gd name="T11" fmla="*/ 9 h 17"/>
                <a:gd name="T12" fmla="*/ 2 w 16"/>
                <a:gd name="T13" fmla="*/ 15 h 17"/>
                <a:gd name="T14" fmla="*/ 8 w 1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17"/>
                  </a:moveTo>
                  <a:cubicBezTo>
                    <a:pt x="10" y="17"/>
                    <a:pt x="12" y="16"/>
                    <a:pt x="14" y="15"/>
                  </a:cubicBezTo>
                  <a:cubicBezTo>
                    <a:pt x="15" y="13"/>
                    <a:pt x="16" y="11"/>
                    <a:pt x="16" y="9"/>
                  </a:cubicBezTo>
                  <a:cubicBezTo>
                    <a:pt x="16" y="7"/>
                    <a:pt x="15" y="5"/>
                    <a:pt x="14" y="3"/>
                  </a:cubicBezTo>
                  <a:cubicBezTo>
                    <a:pt x="11" y="0"/>
                    <a:pt x="5" y="0"/>
                    <a:pt x="2" y="3"/>
                  </a:cubicBezTo>
                  <a:cubicBezTo>
                    <a:pt x="1" y="5"/>
                    <a:pt x="0" y="7"/>
                    <a:pt x="0" y="9"/>
                  </a:cubicBezTo>
                  <a:cubicBezTo>
                    <a:pt x="0" y="11"/>
                    <a:pt x="1" y="13"/>
                    <a:pt x="2" y="15"/>
                  </a:cubicBezTo>
                  <a:cubicBezTo>
                    <a:pt x="4" y="16"/>
                    <a:pt x="6" y="17"/>
                    <a:pt x="8"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67" name="Freeform 175"/>
            <p:cNvSpPr>
              <a:spLocks/>
            </p:cNvSpPr>
            <p:nvPr/>
          </p:nvSpPr>
          <p:spPr bwMode="auto">
            <a:xfrm>
              <a:off x="7557873" y="5821654"/>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68" name="Freeform 176"/>
            <p:cNvSpPr>
              <a:spLocks/>
            </p:cNvSpPr>
            <p:nvPr/>
          </p:nvSpPr>
          <p:spPr bwMode="auto">
            <a:xfrm>
              <a:off x="7557873" y="5870134"/>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grpSp>
        <p:nvGrpSpPr>
          <p:cNvPr id="58" name="Group 57"/>
          <p:cNvGrpSpPr/>
          <p:nvPr/>
        </p:nvGrpSpPr>
        <p:grpSpPr>
          <a:xfrm>
            <a:off x="8091088" y="4561974"/>
            <a:ext cx="2711543" cy="810399"/>
            <a:chOff x="8027893" y="2583618"/>
            <a:chExt cx="2711543" cy="810399"/>
          </a:xfrm>
        </p:grpSpPr>
        <p:sp>
          <p:nvSpPr>
            <p:cNvPr id="62"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3" name="TextBox 62"/>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59" name="Group 58"/>
          <p:cNvGrpSpPr/>
          <p:nvPr/>
        </p:nvGrpSpPr>
        <p:grpSpPr>
          <a:xfrm>
            <a:off x="8091088" y="5384037"/>
            <a:ext cx="2711543" cy="763946"/>
            <a:chOff x="8027893" y="2583618"/>
            <a:chExt cx="2711543" cy="763946"/>
          </a:xfrm>
        </p:grpSpPr>
        <p:sp>
          <p:nvSpPr>
            <p:cNvPr id="60"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1" name="TextBox 60"/>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pic>
        <p:nvPicPr>
          <p:cNvPr id="3" name="图片占位符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1382713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716133"/>
            <a:ext cx="0" cy="5209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5" name="TextBox 4"/>
          <p:cNvSpPr txBox="1"/>
          <p:nvPr/>
        </p:nvSpPr>
        <p:spPr>
          <a:xfrm>
            <a:off x="0" y="5777588"/>
            <a:ext cx="12192000" cy="1107996"/>
          </a:xfrm>
          <a:prstGeom prst="rect">
            <a:avLst/>
          </a:prstGeom>
          <a:solidFill>
            <a:schemeClr val="bg1">
              <a:lumMod val="85000"/>
              <a:alpha val="88000"/>
            </a:schemeClr>
          </a:solidFill>
        </p:spPr>
        <p:txBody>
          <a:bodyPr wrap="square" lIns="268224" tIns="182880" rIns="853440" bIns="182880" rtlCol="0">
            <a:spAutoFit/>
          </a:bodyPr>
          <a:lstStyle/>
          <a:p>
            <a:r>
              <a:rPr lang="id-ID" sz="2000">
                <a:solidFill>
                  <a:schemeClr val="bg1">
                    <a:lumMod val="50000"/>
                  </a:schemeClr>
                </a:solidFill>
                <a:ea typeface="Roboto" panose="02000000000000000000" pitchFamily="2" charset="0"/>
                <a:cs typeface="Lato" panose="020F0502020204030203" pitchFamily="34" charset="0"/>
              </a:rPr>
              <a:t>Good Services</a:t>
            </a:r>
            <a:endParaRPr lang="en-US" sz="2000">
              <a:solidFill>
                <a:schemeClr val="bg1">
                  <a:lumMod val="50000"/>
                </a:schemeClr>
              </a:solidFill>
              <a:ea typeface="Roboto" panose="02000000000000000000" pitchFamily="2" charset="0"/>
              <a:cs typeface="Lato" panose="020F0502020204030203" pitchFamily="34" charset="0"/>
            </a:endParaRPr>
          </a:p>
          <a:p>
            <a:r>
              <a:rPr lang="en-US" sz="1400">
                <a:solidFill>
                  <a:schemeClr val="bg1">
                    <a:lumMod val="50000"/>
                  </a:schemeClr>
                </a:solidFill>
              </a:rPr>
              <a:t>Lorem ipsum dolor sit amet, consectetur adipiscing elit. Integer vel nunc ligula. Phasellus velit ligula, euismod nec consequat eu, varius quis nibh. Aenean vehicula, felis et tincidunt rhoncus, ipsum nibh ullamcorper sem, sagittis dignissim felis arcu eget</a:t>
            </a:r>
            <a:endParaRPr lang="en-US" sz="1400" dirty="0">
              <a:solidFill>
                <a:schemeClr val="bg1">
                  <a:lumMod val="50000"/>
                </a:schemeClr>
              </a:solidFill>
            </a:endParaRPr>
          </a:p>
        </p:txBody>
      </p:sp>
      <p:sp>
        <p:nvSpPr>
          <p:cNvPr id="7" name="Freeform 5"/>
          <p:cNvSpPr>
            <a:spLocks noEditPoints="1"/>
          </p:cNvSpPr>
          <p:nvPr/>
        </p:nvSpPr>
        <p:spPr bwMode="auto">
          <a:xfrm>
            <a:off x="5381468" y="2911319"/>
            <a:ext cx="481601" cy="504835"/>
          </a:xfrm>
          <a:custGeom>
            <a:avLst/>
            <a:gdLst>
              <a:gd name="T0" fmla="*/ 127 w 240"/>
              <a:gd name="T1" fmla="*/ 220 h 240"/>
              <a:gd name="T2" fmla="*/ 150 w 240"/>
              <a:gd name="T3" fmla="*/ 213 h 240"/>
              <a:gd name="T4" fmla="*/ 170 w 240"/>
              <a:gd name="T5" fmla="*/ 217 h 240"/>
              <a:gd name="T6" fmla="*/ 192 w 240"/>
              <a:gd name="T7" fmla="*/ 217 h 240"/>
              <a:gd name="T8" fmla="*/ 197 w 240"/>
              <a:gd name="T9" fmla="*/ 181 h 240"/>
              <a:gd name="T10" fmla="*/ 214 w 240"/>
              <a:gd name="T11" fmla="*/ 155 h 240"/>
              <a:gd name="T12" fmla="*/ 240 w 240"/>
              <a:gd name="T13" fmla="*/ 131 h 240"/>
              <a:gd name="T14" fmla="*/ 223 w 240"/>
              <a:gd name="T15" fmla="*/ 115 h 240"/>
              <a:gd name="T16" fmla="*/ 215 w 240"/>
              <a:gd name="T17" fmla="*/ 96 h 240"/>
              <a:gd name="T18" fmla="*/ 213 w 240"/>
              <a:gd name="T19" fmla="*/ 76 h 240"/>
              <a:gd name="T20" fmla="*/ 220 w 240"/>
              <a:gd name="T21" fmla="*/ 53 h 240"/>
              <a:gd name="T22" fmla="*/ 186 w 240"/>
              <a:gd name="T23" fmla="*/ 44 h 240"/>
              <a:gd name="T24" fmla="*/ 158 w 240"/>
              <a:gd name="T25" fmla="*/ 30 h 240"/>
              <a:gd name="T26" fmla="*/ 137 w 240"/>
              <a:gd name="T27" fmla="*/ 1 h 240"/>
              <a:gd name="T28" fmla="*/ 117 w 240"/>
              <a:gd name="T29" fmla="*/ 11 h 240"/>
              <a:gd name="T30" fmla="*/ 102 w 240"/>
              <a:gd name="T31" fmla="*/ 24 h 240"/>
              <a:gd name="T32" fmla="*/ 78 w 240"/>
              <a:gd name="T33" fmla="*/ 29 h 240"/>
              <a:gd name="T34" fmla="*/ 55 w 240"/>
              <a:gd name="T35" fmla="*/ 19 h 240"/>
              <a:gd name="T36" fmla="*/ 41 w 240"/>
              <a:gd name="T37" fmla="*/ 45 h 240"/>
              <a:gd name="T38" fmla="*/ 33 w 240"/>
              <a:gd name="T39" fmla="*/ 76 h 240"/>
              <a:gd name="T40" fmla="*/ 3 w 240"/>
              <a:gd name="T41" fmla="*/ 94 h 240"/>
              <a:gd name="T42" fmla="*/ 2 w 240"/>
              <a:gd name="T43" fmla="*/ 118 h 240"/>
              <a:gd name="T44" fmla="*/ 23 w 240"/>
              <a:gd name="T45" fmla="*/ 134 h 240"/>
              <a:gd name="T46" fmla="*/ 29 w 240"/>
              <a:gd name="T47" fmla="*/ 157 h 240"/>
              <a:gd name="T48" fmla="*/ 18 w 240"/>
              <a:gd name="T49" fmla="*/ 182 h 240"/>
              <a:gd name="T50" fmla="*/ 35 w 240"/>
              <a:gd name="T51" fmla="*/ 202 h 240"/>
              <a:gd name="T52" fmla="*/ 70 w 240"/>
              <a:gd name="T53" fmla="*/ 204 h 240"/>
              <a:gd name="T54" fmla="*/ 89 w 240"/>
              <a:gd name="T55" fmla="*/ 234 h 240"/>
              <a:gd name="T56" fmla="*/ 115 w 240"/>
              <a:gd name="T57" fmla="*/ 240 h 240"/>
              <a:gd name="T58" fmla="*/ 103 w 240"/>
              <a:gd name="T59" fmla="*/ 187 h 240"/>
              <a:gd name="T60" fmla="*/ 85 w 240"/>
              <a:gd name="T61" fmla="*/ 179 h 240"/>
              <a:gd name="T62" fmla="*/ 70 w 240"/>
              <a:gd name="T63" fmla="*/ 167 h 240"/>
              <a:gd name="T64" fmla="*/ 61 w 240"/>
              <a:gd name="T65" fmla="*/ 155 h 240"/>
              <a:gd name="T66" fmla="*/ 55 w 240"/>
              <a:gd name="T67" fmla="*/ 142 h 240"/>
              <a:gd name="T68" fmla="*/ 52 w 240"/>
              <a:gd name="T69" fmla="*/ 131 h 240"/>
              <a:gd name="T70" fmla="*/ 52 w 240"/>
              <a:gd name="T71" fmla="*/ 115 h 240"/>
              <a:gd name="T72" fmla="*/ 54 w 240"/>
              <a:gd name="T73" fmla="*/ 101 h 240"/>
              <a:gd name="T74" fmla="*/ 62 w 240"/>
              <a:gd name="T75" fmla="*/ 83 h 240"/>
              <a:gd name="T76" fmla="*/ 74 w 240"/>
              <a:gd name="T77" fmla="*/ 69 h 240"/>
              <a:gd name="T78" fmla="*/ 87 w 240"/>
              <a:gd name="T79" fmla="*/ 60 h 240"/>
              <a:gd name="T80" fmla="*/ 101 w 240"/>
              <a:gd name="T81" fmla="*/ 55 h 240"/>
              <a:gd name="T82" fmla="*/ 111 w 240"/>
              <a:gd name="T83" fmla="*/ 52 h 240"/>
              <a:gd name="T84" fmla="*/ 130 w 240"/>
              <a:gd name="T85" fmla="*/ 52 h 240"/>
              <a:gd name="T86" fmla="*/ 147 w 240"/>
              <a:gd name="T87" fmla="*/ 58 h 240"/>
              <a:gd name="T88" fmla="*/ 159 w 240"/>
              <a:gd name="T89" fmla="*/ 64 h 240"/>
              <a:gd name="T90" fmla="*/ 172 w 240"/>
              <a:gd name="T91" fmla="*/ 75 h 240"/>
              <a:gd name="T92" fmla="*/ 182 w 240"/>
              <a:gd name="T93" fmla="*/ 92 h 240"/>
              <a:gd name="T94" fmla="*/ 186 w 240"/>
              <a:gd name="T95" fmla="*/ 103 h 240"/>
              <a:gd name="T96" fmla="*/ 188 w 240"/>
              <a:gd name="T97" fmla="*/ 116 h 240"/>
              <a:gd name="T98" fmla="*/ 187 w 240"/>
              <a:gd name="T99" fmla="*/ 135 h 240"/>
              <a:gd name="T100" fmla="*/ 181 w 240"/>
              <a:gd name="T101" fmla="*/ 151 h 240"/>
              <a:gd name="T102" fmla="*/ 174 w 240"/>
              <a:gd name="T103" fmla="*/ 162 h 240"/>
              <a:gd name="T104" fmla="*/ 161 w 240"/>
              <a:gd name="T105" fmla="*/ 175 h 240"/>
              <a:gd name="T106" fmla="*/ 145 w 240"/>
              <a:gd name="T107" fmla="*/ 184 h 240"/>
              <a:gd name="T108" fmla="*/ 135 w 240"/>
              <a:gd name="T109" fmla="*/ 187 h 240"/>
              <a:gd name="T110" fmla="*/ 120 w 240"/>
              <a:gd name="T111" fmla="*/ 18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240">
                <a:moveTo>
                  <a:pt x="115" y="240"/>
                </a:moveTo>
                <a:cubicBezTo>
                  <a:pt x="116" y="239"/>
                  <a:pt x="117" y="239"/>
                  <a:pt x="117" y="238"/>
                </a:cubicBezTo>
                <a:cubicBezTo>
                  <a:pt x="117" y="238"/>
                  <a:pt x="120" y="233"/>
                  <a:pt x="123" y="229"/>
                </a:cubicBezTo>
                <a:cubicBezTo>
                  <a:pt x="124" y="227"/>
                  <a:pt x="125" y="225"/>
                  <a:pt x="126" y="223"/>
                </a:cubicBezTo>
                <a:cubicBezTo>
                  <a:pt x="127" y="222"/>
                  <a:pt x="127" y="220"/>
                  <a:pt x="127" y="220"/>
                </a:cubicBezTo>
                <a:cubicBezTo>
                  <a:pt x="128" y="219"/>
                  <a:pt x="129" y="217"/>
                  <a:pt x="131" y="217"/>
                </a:cubicBezTo>
                <a:cubicBezTo>
                  <a:pt x="131" y="217"/>
                  <a:pt x="132" y="217"/>
                  <a:pt x="133" y="217"/>
                </a:cubicBezTo>
                <a:cubicBezTo>
                  <a:pt x="135" y="217"/>
                  <a:pt x="136" y="217"/>
                  <a:pt x="138" y="216"/>
                </a:cubicBezTo>
                <a:cubicBezTo>
                  <a:pt x="141" y="216"/>
                  <a:pt x="144" y="215"/>
                  <a:pt x="144" y="215"/>
                </a:cubicBezTo>
                <a:cubicBezTo>
                  <a:pt x="144" y="215"/>
                  <a:pt x="147" y="214"/>
                  <a:pt x="150" y="213"/>
                </a:cubicBezTo>
                <a:cubicBezTo>
                  <a:pt x="152" y="213"/>
                  <a:pt x="154" y="212"/>
                  <a:pt x="155" y="212"/>
                </a:cubicBezTo>
                <a:cubicBezTo>
                  <a:pt x="156" y="211"/>
                  <a:pt x="157" y="211"/>
                  <a:pt x="157" y="211"/>
                </a:cubicBezTo>
                <a:cubicBezTo>
                  <a:pt x="158" y="210"/>
                  <a:pt x="160" y="210"/>
                  <a:pt x="162" y="212"/>
                </a:cubicBezTo>
                <a:cubicBezTo>
                  <a:pt x="162" y="212"/>
                  <a:pt x="163" y="212"/>
                  <a:pt x="164" y="213"/>
                </a:cubicBezTo>
                <a:cubicBezTo>
                  <a:pt x="166" y="214"/>
                  <a:pt x="168" y="216"/>
                  <a:pt x="170" y="217"/>
                </a:cubicBezTo>
                <a:cubicBezTo>
                  <a:pt x="174" y="220"/>
                  <a:pt x="179" y="222"/>
                  <a:pt x="179" y="222"/>
                </a:cubicBezTo>
                <a:cubicBezTo>
                  <a:pt x="180" y="223"/>
                  <a:pt x="181" y="223"/>
                  <a:pt x="182" y="223"/>
                </a:cubicBezTo>
                <a:cubicBezTo>
                  <a:pt x="183" y="223"/>
                  <a:pt x="184" y="222"/>
                  <a:pt x="185" y="222"/>
                </a:cubicBezTo>
                <a:cubicBezTo>
                  <a:pt x="185" y="222"/>
                  <a:pt x="186" y="221"/>
                  <a:pt x="187" y="220"/>
                </a:cubicBezTo>
                <a:cubicBezTo>
                  <a:pt x="189" y="219"/>
                  <a:pt x="190" y="218"/>
                  <a:pt x="192" y="217"/>
                </a:cubicBezTo>
                <a:cubicBezTo>
                  <a:pt x="196" y="214"/>
                  <a:pt x="199" y="211"/>
                  <a:pt x="199" y="211"/>
                </a:cubicBezTo>
                <a:cubicBezTo>
                  <a:pt x="201" y="209"/>
                  <a:pt x="202" y="207"/>
                  <a:pt x="201" y="205"/>
                </a:cubicBezTo>
                <a:cubicBezTo>
                  <a:pt x="201" y="205"/>
                  <a:pt x="200" y="200"/>
                  <a:pt x="199" y="195"/>
                </a:cubicBezTo>
                <a:cubicBezTo>
                  <a:pt x="198" y="191"/>
                  <a:pt x="196" y="186"/>
                  <a:pt x="196" y="186"/>
                </a:cubicBezTo>
                <a:cubicBezTo>
                  <a:pt x="195" y="184"/>
                  <a:pt x="195" y="182"/>
                  <a:pt x="197" y="181"/>
                </a:cubicBezTo>
                <a:cubicBezTo>
                  <a:pt x="197" y="181"/>
                  <a:pt x="199" y="178"/>
                  <a:pt x="201" y="176"/>
                </a:cubicBezTo>
                <a:cubicBezTo>
                  <a:pt x="202" y="173"/>
                  <a:pt x="204" y="170"/>
                  <a:pt x="204" y="170"/>
                </a:cubicBezTo>
                <a:cubicBezTo>
                  <a:pt x="204" y="170"/>
                  <a:pt x="206" y="167"/>
                  <a:pt x="207" y="164"/>
                </a:cubicBezTo>
                <a:cubicBezTo>
                  <a:pt x="209" y="162"/>
                  <a:pt x="210" y="158"/>
                  <a:pt x="210" y="158"/>
                </a:cubicBezTo>
                <a:cubicBezTo>
                  <a:pt x="211" y="157"/>
                  <a:pt x="212" y="155"/>
                  <a:pt x="214" y="155"/>
                </a:cubicBezTo>
                <a:cubicBezTo>
                  <a:pt x="214" y="155"/>
                  <a:pt x="219" y="155"/>
                  <a:pt x="224" y="153"/>
                </a:cubicBezTo>
                <a:cubicBezTo>
                  <a:pt x="229" y="152"/>
                  <a:pt x="234" y="151"/>
                  <a:pt x="234" y="151"/>
                </a:cubicBezTo>
                <a:cubicBezTo>
                  <a:pt x="235" y="150"/>
                  <a:pt x="237" y="148"/>
                  <a:pt x="238" y="146"/>
                </a:cubicBezTo>
                <a:cubicBezTo>
                  <a:pt x="238" y="146"/>
                  <a:pt x="238" y="142"/>
                  <a:pt x="239" y="137"/>
                </a:cubicBezTo>
                <a:cubicBezTo>
                  <a:pt x="240" y="135"/>
                  <a:pt x="240" y="133"/>
                  <a:pt x="240" y="131"/>
                </a:cubicBezTo>
                <a:cubicBezTo>
                  <a:pt x="240" y="130"/>
                  <a:pt x="240" y="129"/>
                  <a:pt x="240" y="129"/>
                </a:cubicBezTo>
                <a:cubicBezTo>
                  <a:pt x="240" y="127"/>
                  <a:pt x="240" y="126"/>
                  <a:pt x="240" y="125"/>
                </a:cubicBezTo>
                <a:cubicBezTo>
                  <a:pt x="239" y="124"/>
                  <a:pt x="238" y="123"/>
                  <a:pt x="238" y="123"/>
                </a:cubicBezTo>
                <a:cubicBezTo>
                  <a:pt x="238" y="123"/>
                  <a:pt x="233" y="120"/>
                  <a:pt x="229" y="118"/>
                </a:cubicBezTo>
                <a:cubicBezTo>
                  <a:pt x="227" y="116"/>
                  <a:pt x="225" y="115"/>
                  <a:pt x="223" y="115"/>
                </a:cubicBezTo>
                <a:cubicBezTo>
                  <a:pt x="221" y="114"/>
                  <a:pt x="220" y="113"/>
                  <a:pt x="220" y="113"/>
                </a:cubicBezTo>
                <a:cubicBezTo>
                  <a:pt x="219" y="112"/>
                  <a:pt x="217" y="111"/>
                  <a:pt x="217" y="109"/>
                </a:cubicBezTo>
                <a:cubicBezTo>
                  <a:pt x="217" y="109"/>
                  <a:pt x="217" y="108"/>
                  <a:pt x="217" y="107"/>
                </a:cubicBezTo>
                <a:cubicBezTo>
                  <a:pt x="217" y="106"/>
                  <a:pt x="216" y="104"/>
                  <a:pt x="216" y="102"/>
                </a:cubicBezTo>
                <a:cubicBezTo>
                  <a:pt x="215" y="99"/>
                  <a:pt x="215" y="96"/>
                  <a:pt x="215" y="96"/>
                </a:cubicBezTo>
                <a:cubicBezTo>
                  <a:pt x="215" y="96"/>
                  <a:pt x="214" y="93"/>
                  <a:pt x="213" y="90"/>
                </a:cubicBezTo>
                <a:cubicBezTo>
                  <a:pt x="212" y="88"/>
                  <a:pt x="212" y="87"/>
                  <a:pt x="211" y="86"/>
                </a:cubicBezTo>
                <a:cubicBezTo>
                  <a:pt x="211" y="84"/>
                  <a:pt x="211" y="84"/>
                  <a:pt x="211" y="84"/>
                </a:cubicBezTo>
                <a:cubicBezTo>
                  <a:pt x="210" y="82"/>
                  <a:pt x="210" y="80"/>
                  <a:pt x="211" y="78"/>
                </a:cubicBezTo>
                <a:cubicBezTo>
                  <a:pt x="211" y="78"/>
                  <a:pt x="212" y="77"/>
                  <a:pt x="213" y="76"/>
                </a:cubicBezTo>
                <a:cubicBezTo>
                  <a:pt x="214" y="74"/>
                  <a:pt x="216" y="72"/>
                  <a:pt x="217" y="70"/>
                </a:cubicBezTo>
                <a:cubicBezTo>
                  <a:pt x="220" y="66"/>
                  <a:pt x="222" y="62"/>
                  <a:pt x="222" y="62"/>
                </a:cubicBezTo>
                <a:cubicBezTo>
                  <a:pt x="222" y="61"/>
                  <a:pt x="223" y="60"/>
                  <a:pt x="223" y="59"/>
                </a:cubicBezTo>
                <a:cubicBezTo>
                  <a:pt x="222" y="58"/>
                  <a:pt x="222" y="56"/>
                  <a:pt x="221" y="55"/>
                </a:cubicBezTo>
                <a:cubicBezTo>
                  <a:pt x="221" y="55"/>
                  <a:pt x="221" y="54"/>
                  <a:pt x="220" y="53"/>
                </a:cubicBezTo>
                <a:cubicBezTo>
                  <a:pt x="219" y="52"/>
                  <a:pt x="218" y="50"/>
                  <a:pt x="216" y="48"/>
                </a:cubicBezTo>
                <a:cubicBezTo>
                  <a:pt x="214" y="45"/>
                  <a:pt x="211" y="41"/>
                  <a:pt x="211" y="41"/>
                </a:cubicBezTo>
                <a:cubicBezTo>
                  <a:pt x="209" y="39"/>
                  <a:pt x="207" y="39"/>
                  <a:pt x="205" y="39"/>
                </a:cubicBezTo>
                <a:cubicBezTo>
                  <a:pt x="205" y="39"/>
                  <a:pt x="200" y="40"/>
                  <a:pt x="195" y="41"/>
                </a:cubicBezTo>
                <a:cubicBezTo>
                  <a:pt x="191" y="43"/>
                  <a:pt x="186" y="44"/>
                  <a:pt x="186" y="44"/>
                </a:cubicBezTo>
                <a:cubicBezTo>
                  <a:pt x="184" y="45"/>
                  <a:pt x="182" y="45"/>
                  <a:pt x="181" y="44"/>
                </a:cubicBezTo>
                <a:cubicBezTo>
                  <a:pt x="181" y="44"/>
                  <a:pt x="178" y="41"/>
                  <a:pt x="175" y="40"/>
                </a:cubicBezTo>
                <a:cubicBezTo>
                  <a:pt x="173" y="38"/>
                  <a:pt x="170" y="36"/>
                  <a:pt x="170" y="36"/>
                </a:cubicBezTo>
                <a:cubicBezTo>
                  <a:pt x="170" y="36"/>
                  <a:pt x="167" y="35"/>
                  <a:pt x="164" y="33"/>
                </a:cubicBezTo>
                <a:cubicBezTo>
                  <a:pt x="161" y="31"/>
                  <a:pt x="158" y="30"/>
                  <a:pt x="158" y="30"/>
                </a:cubicBezTo>
                <a:cubicBezTo>
                  <a:pt x="156" y="30"/>
                  <a:pt x="155" y="28"/>
                  <a:pt x="155" y="26"/>
                </a:cubicBezTo>
                <a:cubicBezTo>
                  <a:pt x="155" y="26"/>
                  <a:pt x="154" y="21"/>
                  <a:pt x="153" y="16"/>
                </a:cubicBezTo>
                <a:cubicBezTo>
                  <a:pt x="152" y="12"/>
                  <a:pt x="151" y="7"/>
                  <a:pt x="151" y="7"/>
                </a:cubicBezTo>
                <a:cubicBezTo>
                  <a:pt x="150" y="5"/>
                  <a:pt x="148" y="3"/>
                  <a:pt x="146" y="3"/>
                </a:cubicBezTo>
                <a:cubicBezTo>
                  <a:pt x="146" y="3"/>
                  <a:pt x="142" y="2"/>
                  <a:pt x="137" y="1"/>
                </a:cubicBezTo>
                <a:cubicBezTo>
                  <a:pt x="135" y="1"/>
                  <a:pt x="133" y="1"/>
                  <a:pt x="131" y="0"/>
                </a:cubicBezTo>
                <a:cubicBezTo>
                  <a:pt x="129" y="0"/>
                  <a:pt x="128" y="0"/>
                  <a:pt x="128" y="0"/>
                </a:cubicBezTo>
                <a:cubicBezTo>
                  <a:pt x="127" y="0"/>
                  <a:pt x="126" y="0"/>
                  <a:pt x="125" y="1"/>
                </a:cubicBezTo>
                <a:cubicBezTo>
                  <a:pt x="124" y="1"/>
                  <a:pt x="123" y="2"/>
                  <a:pt x="123" y="3"/>
                </a:cubicBezTo>
                <a:cubicBezTo>
                  <a:pt x="123" y="3"/>
                  <a:pt x="120" y="7"/>
                  <a:pt x="117" y="11"/>
                </a:cubicBezTo>
                <a:cubicBezTo>
                  <a:pt x="116" y="13"/>
                  <a:pt x="115" y="16"/>
                  <a:pt x="114" y="17"/>
                </a:cubicBezTo>
                <a:cubicBezTo>
                  <a:pt x="114" y="19"/>
                  <a:pt x="113" y="20"/>
                  <a:pt x="113" y="20"/>
                </a:cubicBezTo>
                <a:cubicBezTo>
                  <a:pt x="112" y="22"/>
                  <a:pt x="111" y="23"/>
                  <a:pt x="109" y="23"/>
                </a:cubicBezTo>
                <a:cubicBezTo>
                  <a:pt x="109" y="23"/>
                  <a:pt x="108" y="23"/>
                  <a:pt x="107" y="23"/>
                </a:cubicBezTo>
                <a:cubicBezTo>
                  <a:pt x="105" y="23"/>
                  <a:pt x="104" y="24"/>
                  <a:pt x="102" y="24"/>
                </a:cubicBezTo>
                <a:cubicBezTo>
                  <a:pt x="99" y="25"/>
                  <a:pt x="96" y="25"/>
                  <a:pt x="96" y="25"/>
                </a:cubicBezTo>
                <a:cubicBezTo>
                  <a:pt x="96" y="25"/>
                  <a:pt x="93" y="26"/>
                  <a:pt x="90" y="27"/>
                </a:cubicBezTo>
                <a:cubicBezTo>
                  <a:pt x="88" y="28"/>
                  <a:pt x="87" y="28"/>
                  <a:pt x="85" y="29"/>
                </a:cubicBezTo>
                <a:cubicBezTo>
                  <a:pt x="84" y="29"/>
                  <a:pt x="84" y="30"/>
                  <a:pt x="84" y="30"/>
                </a:cubicBezTo>
                <a:cubicBezTo>
                  <a:pt x="82" y="30"/>
                  <a:pt x="80" y="30"/>
                  <a:pt x="78" y="29"/>
                </a:cubicBezTo>
                <a:cubicBezTo>
                  <a:pt x="78" y="29"/>
                  <a:pt x="77" y="28"/>
                  <a:pt x="76" y="27"/>
                </a:cubicBezTo>
                <a:cubicBezTo>
                  <a:pt x="74" y="26"/>
                  <a:pt x="72" y="25"/>
                  <a:pt x="70" y="23"/>
                </a:cubicBezTo>
                <a:cubicBezTo>
                  <a:pt x="66" y="21"/>
                  <a:pt x="61" y="18"/>
                  <a:pt x="61" y="18"/>
                </a:cubicBezTo>
                <a:cubicBezTo>
                  <a:pt x="61" y="18"/>
                  <a:pt x="60" y="18"/>
                  <a:pt x="58" y="18"/>
                </a:cubicBezTo>
                <a:cubicBezTo>
                  <a:pt x="57" y="18"/>
                  <a:pt x="56" y="18"/>
                  <a:pt x="55" y="19"/>
                </a:cubicBezTo>
                <a:cubicBezTo>
                  <a:pt x="55" y="19"/>
                  <a:pt x="54" y="19"/>
                  <a:pt x="53" y="20"/>
                </a:cubicBezTo>
                <a:cubicBezTo>
                  <a:pt x="52" y="21"/>
                  <a:pt x="50" y="23"/>
                  <a:pt x="48" y="24"/>
                </a:cubicBezTo>
                <a:cubicBezTo>
                  <a:pt x="45" y="27"/>
                  <a:pt x="41" y="29"/>
                  <a:pt x="41" y="29"/>
                </a:cubicBezTo>
                <a:cubicBezTo>
                  <a:pt x="39" y="31"/>
                  <a:pt x="38" y="33"/>
                  <a:pt x="39" y="35"/>
                </a:cubicBezTo>
                <a:cubicBezTo>
                  <a:pt x="39" y="35"/>
                  <a:pt x="40" y="40"/>
                  <a:pt x="41" y="45"/>
                </a:cubicBezTo>
                <a:cubicBezTo>
                  <a:pt x="42" y="50"/>
                  <a:pt x="44" y="54"/>
                  <a:pt x="44" y="54"/>
                </a:cubicBezTo>
                <a:cubicBezTo>
                  <a:pt x="45" y="56"/>
                  <a:pt x="45" y="58"/>
                  <a:pt x="43" y="60"/>
                </a:cubicBezTo>
                <a:cubicBezTo>
                  <a:pt x="43" y="60"/>
                  <a:pt x="41" y="62"/>
                  <a:pt x="40" y="65"/>
                </a:cubicBezTo>
                <a:cubicBezTo>
                  <a:pt x="38" y="68"/>
                  <a:pt x="36" y="70"/>
                  <a:pt x="36" y="70"/>
                </a:cubicBezTo>
                <a:cubicBezTo>
                  <a:pt x="36" y="70"/>
                  <a:pt x="34" y="73"/>
                  <a:pt x="33" y="76"/>
                </a:cubicBezTo>
                <a:cubicBezTo>
                  <a:pt x="31" y="79"/>
                  <a:pt x="30" y="82"/>
                  <a:pt x="30" y="82"/>
                </a:cubicBezTo>
                <a:cubicBezTo>
                  <a:pt x="29" y="84"/>
                  <a:pt x="28" y="85"/>
                  <a:pt x="26" y="85"/>
                </a:cubicBezTo>
                <a:cubicBezTo>
                  <a:pt x="26" y="85"/>
                  <a:pt x="21" y="86"/>
                  <a:pt x="16" y="87"/>
                </a:cubicBezTo>
                <a:cubicBezTo>
                  <a:pt x="11" y="88"/>
                  <a:pt x="7" y="90"/>
                  <a:pt x="7" y="90"/>
                </a:cubicBezTo>
                <a:cubicBezTo>
                  <a:pt x="5" y="90"/>
                  <a:pt x="3" y="92"/>
                  <a:pt x="3" y="94"/>
                </a:cubicBezTo>
                <a:cubicBezTo>
                  <a:pt x="3" y="94"/>
                  <a:pt x="2" y="99"/>
                  <a:pt x="1" y="103"/>
                </a:cubicBezTo>
                <a:cubicBezTo>
                  <a:pt x="1" y="105"/>
                  <a:pt x="0" y="107"/>
                  <a:pt x="0" y="109"/>
                </a:cubicBezTo>
                <a:cubicBezTo>
                  <a:pt x="0" y="111"/>
                  <a:pt x="0" y="112"/>
                  <a:pt x="0" y="112"/>
                </a:cubicBezTo>
                <a:cubicBezTo>
                  <a:pt x="0" y="113"/>
                  <a:pt x="0" y="114"/>
                  <a:pt x="1" y="115"/>
                </a:cubicBezTo>
                <a:cubicBezTo>
                  <a:pt x="1" y="116"/>
                  <a:pt x="2" y="117"/>
                  <a:pt x="2" y="118"/>
                </a:cubicBezTo>
                <a:cubicBezTo>
                  <a:pt x="2" y="118"/>
                  <a:pt x="7" y="120"/>
                  <a:pt x="11" y="123"/>
                </a:cubicBezTo>
                <a:cubicBezTo>
                  <a:pt x="13" y="124"/>
                  <a:pt x="15" y="125"/>
                  <a:pt x="17" y="126"/>
                </a:cubicBezTo>
                <a:cubicBezTo>
                  <a:pt x="19" y="127"/>
                  <a:pt x="20" y="127"/>
                  <a:pt x="20" y="127"/>
                </a:cubicBezTo>
                <a:cubicBezTo>
                  <a:pt x="22" y="128"/>
                  <a:pt x="23" y="130"/>
                  <a:pt x="23" y="132"/>
                </a:cubicBezTo>
                <a:cubicBezTo>
                  <a:pt x="23" y="132"/>
                  <a:pt x="23" y="132"/>
                  <a:pt x="23" y="134"/>
                </a:cubicBezTo>
                <a:cubicBezTo>
                  <a:pt x="23" y="135"/>
                  <a:pt x="24" y="136"/>
                  <a:pt x="24" y="138"/>
                </a:cubicBezTo>
                <a:cubicBezTo>
                  <a:pt x="25" y="141"/>
                  <a:pt x="25" y="144"/>
                  <a:pt x="25" y="144"/>
                </a:cubicBezTo>
                <a:cubicBezTo>
                  <a:pt x="25" y="144"/>
                  <a:pt x="26" y="148"/>
                  <a:pt x="27" y="151"/>
                </a:cubicBezTo>
                <a:cubicBezTo>
                  <a:pt x="28" y="152"/>
                  <a:pt x="28" y="154"/>
                  <a:pt x="29" y="155"/>
                </a:cubicBezTo>
                <a:cubicBezTo>
                  <a:pt x="29" y="156"/>
                  <a:pt x="29" y="157"/>
                  <a:pt x="29" y="157"/>
                </a:cubicBezTo>
                <a:cubicBezTo>
                  <a:pt x="30" y="159"/>
                  <a:pt x="30" y="161"/>
                  <a:pt x="29" y="162"/>
                </a:cubicBezTo>
                <a:cubicBezTo>
                  <a:pt x="29" y="162"/>
                  <a:pt x="28" y="163"/>
                  <a:pt x="27" y="165"/>
                </a:cubicBezTo>
                <a:cubicBezTo>
                  <a:pt x="26" y="166"/>
                  <a:pt x="25" y="168"/>
                  <a:pt x="23" y="170"/>
                </a:cubicBezTo>
                <a:cubicBezTo>
                  <a:pt x="21" y="174"/>
                  <a:pt x="18" y="179"/>
                  <a:pt x="18" y="179"/>
                </a:cubicBezTo>
                <a:cubicBezTo>
                  <a:pt x="18" y="180"/>
                  <a:pt x="17" y="181"/>
                  <a:pt x="18" y="182"/>
                </a:cubicBezTo>
                <a:cubicBezTo>
                  <a:pt x="18" y="183"/>
                  <a:pt x="18" y="184"/>
                  <a:pt x="19" y="185"/>
                </a:cubicBezTo>
                <a:cubicBezTo>
                  <a:pt x="19" y="185"/>
                  <a:pt x="19" y="186"/>
                  <a:pt x="20" y="187"/>
                </a:cubicBezTo>
                <a:cubicBezTo>
                  <a:pt x="21" y="189"/>
                  <a:pt x="22" y="191"/>
                  <a:pt x="24" y="192"/>
                </a:cubicBezTo>
                <a:cubicBezTo>
                  <a:pt x="27" y="196"/>
                  <a:pt x="29" y="199"/>
                  <a:pt x="29" y="199"/>
                </a:cubicBezTo>
                <a:cubicBezTo>
                  <a:pt x="31" y="201"/>
                  <a:pt x="33" y="202"/>
                  <a:pt x="35" y="202"/>
                </a:cubicBezTo>
                <a:cubicBezTo>
                  <a:pt x="35" y="202"/>
                  <a:pt x="40" y="200"/>
                  <a:pt x="45" y="199"/>
                </a:cubicBezTo>
                <a:cubicBezTo>
                  <a:pt x="50" y="198"/>
                  <a:pt x="54" y="196"/>
                  <a:pt x="54" y="196"/>
                </a:cubicBezTo>
                <a:cubicBezTo>
                  <a:pt x="56" y="195"/>
                  <a:pt x="58" y="196"/>
                  <a:pt x="59" y="197"/>
                </a:cubicBezTo>
                <a:cubicBezTo>
                  <a:pt x="59" y="197"/>
                  <a:pt x="62" y="199"/>
                  <a:pt x="65" y="201"/>
                </a:cubicBezTo>
                <a:cubicBezTo>
                  <a:pt x="67" y="203"/>
                  <a:pt x="70" y="204"/>
                  <a:pt x="70" y="204"/>
                </a:cubicBezTo>
                <a:cubicBezTo>
                  <a:pt x="70" y="204"/>
                  <a:pt x="73" y="206"/>
                  <a:pt x="76" y="207"/>
                </a:cubicBezTo>
                <a:cubicBezTo>
                  <a:pt x="79" y="209"/>
                  <a:pt x="82" y="210"/>
                  <a:pt x="82" y="210"/>
                </a:cubicBezTo>
                <a:cubicBezTo>
                  <a:pt x="84" y="211"/>
                  <a:pt x="85" y="213"/>
                  <a:pt x="85" y="214"/>
                </a:cubicBezTo>
                <a:cubicBezTo>
                  <a:pt x="85" y="214"/>
                  <a:pt x="86" y="219"/>
                  <a:pt x="87" y="224"/>
                </a:cubicBezTo>
                <a:cubicBezTo>
                  <a:pt x="88" y="229"/>
                  <a:pt x="89" y="234"/>
                  <a:pt x="89" y="234"/>
                </a:cubicBezTo>
                <a:cubicBezTo>
                  <a:pt x="90" y="236"/>
                  <a:pt x="92" y="237"/>
                  <a:pt x="94" y="238"/>
                </a:cubicBezTo>
                <a:cubicBezTo>
                  <a:pt x="94" y="238"/>
                  <a:pt x="99" y="239"/>
                  <a:pt x="103" y="239"/>
                </a:cubicBezTo>
                <a:cubicBezTo>
                  <a:pt x="105" y="240"/>
                  <a:pt x="107" y="240"/>
                  <a:pt x="109" y="240"/>
                </a:cubicBezTo>
                <a:cubicBezTo>
                  <a:pt x="111" y="240"/>
                  <a:pt x="112" y="240"/>
                  <a:pt x="112" y="240"/>
                </a:cubicBezTo>
                <a:cubicBezTo>
                  <a:pt x="113" y="240"/>
                  <a:pt x="114" y="240"/>
                  <a:pt x="115" y="240"/>
                </a:cubicBezTo>
                <a:close/>
                <a:moveTo>
                  <a:pt x="115" y="188"/>
                </a:moveTo>
                <a:cubicBezTo>
                  <a:pt x="114" y="188"/>
                  <a:pt x="112" y="188"/>
                  <a:pt x="110" y="188"/>
                </a:cubicBezTo>
                <a:cubicBezTo>
                  <a:pt x="109" y="188"/>
                  <a:pt x="107" y="187"/>
                  <a:pt x="105" y="187"/>
                </a:cubicBezTo>
                <a:cubicBezTo>
                  <a:pt x="104" y="187"/>
                  <a:pt x="104" y="187"/>
                  <a:pt x="104" y="187"/>
                </a:cubicBezTo>
                <a:cubicBezTo>
                  <a:pt x="103" y="187"/>
                  <a:pt x="103" y="187"/>
                  <a:pt x="103" y="187"/>
                </a:cubicBezTo>
                <a:cubicBezTo>
                  <a:pt x="102" y="186"/>
                  <a:pt x="101" y="186"/>
                  <a:pt x="101" y="186"/>
                </a:cubicBezTo>
                <a:cubicBezTo>
                  <a:pt x="98" y="185"/>
                  <a:pt x="95" y="184"/>
                  <a:pt x="93" y="183"/>
                </a:cubicBezTo>
                <a:cubicBezTo>
                  <a:pt x="91" y="183"/>
                  <a:pt x="90" y="182"/>
                  <a:pt x="90" y="181"/>
                </a:cubicBezTo>
                <a:cubicBezTo>
                  <a:pt x="89" y="181"/>
                  <a:pt x="88" y="181"/>
                  <a:pt x="87" y="180"/>
                </a:cubicBezTo>
                <a:cubicBezTo>
                  <a:pt x="86" y="180"/>
                  <a:pt x="85" y="179"/>
                  <a:pt x="85" y="179"/>
                </a:cubicBezTo>
                <a:cubicBezTo>
                  <a:pt x="85" y="179"/>
                  <a:pt x="84" y="179"/>
                  <a:pt x="83" y="178"/>
                </a:cubicBezTo>
                <a:cubicBezTo>
                  <a:pt x="83" y="177"/>
                  <a:pt x="82" y="177"/>
                  <a:pt x="81" y="176"/>
                </a:cubicBezTo>
                <a:cubicBezTo>
                  <a:pt x="80" y="176"/>
                  <a:pt x="79" y="175"/>
                  <a:pt x="78" y="174"/>
                </a:cubicBezTo>
                <a:cubicBezTo>
                  <a:pt x="76" y="173"/>
                  <a:pt x="74" y="171"/>
                  <a:pt x="72" y="169"/>
                </a:cubicBezTo>
                <a:cubicBezTo>
                  <a:pt x="71" y="168"/>
                  <a:pt x="71" y="168"/>
                  <a:pt x="70" y="167"/>
                </a:cubicBezTo>
                <a:cubicBezTo>
                  <a:pt x="69" y="166"/>
                  <a:pt x="69" y="166"/>
                  <a:pt x="69" y="166"/>
                </a:cubicBezTo>
                <a:cubicBezTo>
                  <a:pt x="68" y="165"/>
                  <a:pt x="68" y="165"/>
                  <a:pt x="68" y="165"/>
                </a:cubicBezTo>
                <a:cubicBezTo>
                  <a:pt x="67" y="164"/>
                  <a:pt x="66" y="163"/>
                  <a:pt x="65" y="161"/>
                </a:cubicBezTo>
                <a:cubicBezTo>
                  <a:pt x="64" y="160"/>
                  <a:pt x="63" y="158"/>
                  <a:pt x="62" y="157"/>
                </a:cubicBezTo>
                <a:cubicBezTo>
                  <a:pt x="62" y="156"/>
                  <a:pt x="61" y="156"/>
                  <a:pt x="61" y="155"/>
                </a:cubicBezTo>
                <a:cubicBezTo>
                  <a:pt x="61" y="154"/>
                  <a:pt x="60" y="154"/>
                  <a:pt x="60" y="153"/>
                </a:cubicBezTo>
                <a:cubicBezTo>
                  <a:pt x="59" y="152"/>
                  <a:pt x="58" y="150"/>
                  <a:pt x="58" y="149"/>
                </a:cubicBezTo>
                <a:cubicBezTo>
                  <a:pt x="57" y="148"/>
                  <a:pt x="57" y="146"/>
                  <a:pt x="56" y="145"/>
                </a:cubicBezTo>
                <a:cubicBezTo>
                  <a:pt x="56" y="145"/>
                  <a:pt x="56" y="144"/>
                  <a:pt x="56" y="143"/>
                </a:cubicBezTo>
                <a:cubicBezTo>
                  <a:pt x="55" y="143"/>
                  <a:pt x="55" y="142"/>
                  <a:pt x="55" y="142"/>
                </a:cubicBezTo>
                <a:cubicBezTo>
                  <a:pt x="55" y="141"/>
                  <a:pt x="55" y="140"/>
                  <a:pt x="54" y="139"/>
                </a:cubicBezTo>
                <a:cubicBezTo>
                  <a:pt x="54" y="138"/>
                  <a:pt x="54" y="137"/>
                  <a:pt x="54" y="137"/>
                </a:cubicBezTo>
                <a:cubicBezTo>
                  <a:pt x="54" y="137"/>
                  <a:pt x="54" y="136"/>
                  <a:pt x="53" y="135"/>
                </a:cubicBezTo>
                <a:cubicBezTo>
                  <a:pt x="53" y="134"/>
                  <a:pt x="53" y="133"/>
                  <a:pt x="53" y="132"/>
                </a:cubicBezTo>
                <a:cubicBezTo>
                  <a:pt x="53" y="132"/>
                  <a:pt x="52" y="131"/>
                  <a:pt x="52" y="131"/>
                </a:cubicBezTo>
                <a:cubicBezTo>
                  <a:pt x="52" y="130"/>
                  <a:pt x="52" y="130"/>
                  <a:pt x="52" y="129"/>
                </a:cubicBezTo>
                <a:cubicBezTo>
                  <a:pt x="52" y="128"/>
                  <a:pt x="52" y="126"/>
                  <a:pt x="52" y="125"/>
                </a:cubicBezTo>
                <a:cubicBezTo>
                  <a:pt x="52" y="123"/>
                  <a:pt x="52" y="122"/>
                  <a:pt x="52" y="120"/>
                </a:cubicBezTo>
                <a:cubicBezTo>
                  <a:pt x="52" y="119"/>
                  <a:pt x="52" y="119"/>
                  <a:pt x="52" y="118"/>
                </a:cubicBezTo>
                <a:cubicBezTo>
                  <a:pt x="52" y="117"/>
                  <a:pt x="52" y="116"/>
                  <a:pt x="52" y="115"/>
                </a:cubicBezTo>
                <a:cubicBezTo>
                  <a:pt x="52" y="114"/>
                  <a:pt x="52" y="112"/>
                  <a:pt x="52" y="110"/>
                </a:cubicBezTo>
                <a:cubicBezTo>
                  <a:pt x="53" y="109"/>
                  <a:pt x="53" y="107"/>
                  <a:pt x="53" y="106"/>
                </a:cubicBezTo>
                <a:cubicBezTo>
                  <a:pt x="53" y="104"/>
                  <a:pt x="53" y="104"/>
                  <a:pt x="53" y="104"/>
                </a:cubicBezTo>
                <a:cubicBezTo>
                  <a:pt x="54" y="103"/>
                  <a:pt x="54" y="103"/>
                  <a:pt x="54" y="103"/>
                </a:cubicBezTo>
                <a:cubicBezTo>
                  <a:pt x="54" y="102"/>
                  <a:pt x="54" y="102"/>
                  <a:pt x="54" y="101"/>
                </a:cubicBezTo>
                <a:cubicBezTo>
                  <a:pt x="55" y="98"/>
                  <a:pt x="56" y="95"/>
                  <a:pt x="57" y="93"/>
                </a:cubicBezTo>
                <a:cubicBezTo>
                  <a:pt x="58" y="92"/>
                  <a:pt x="58" y="91"/>
                  <a:pt x="59" y="90"/>
                </a:cubicBezTo>
                <a:cubicBezTo>
                  <a:pt x="59" y="89"/>
                  <a:pt x="60" y="88"/>
                  <a:pt x="60" y="87"/>
                </a:cubicBezTo>
                <a:cubicBezTo>
                  <a:pt x="61" y="86"/>
                  <a:pt x="61" y="85"/>
                  <a:pt x="61" y="85"/>
                </a:cubicBezTo>
                <a:cubicBezTo>
                  <a:pt x="61" y="85"/>
                  <a:pt x="62" y="85"/>
                  <a:pt x="62" y="83"/>
                </a:cubicBezTo>
                <a:cubicBezTo>
                  <a:pt x="63" y="83"/>
                  <a:pt x="63" y="82"/>
                  <a:pt x="64" y="81"/>
                </a:cubicBezTo>
                <a:cubicBezTo>
                  <a:pt x="64" y="80"/>
                  <a:pt x="65" y="79"/>
                  <a:pt x="66" y="78"/>
                </a:cubicBezTo>
                <a:cubicBezTo>
                  <a:pt x="68" y="76"/>
                  <a:pt x="69" y="74"/>
                  <a:pt x="72" y="72"/>
                </a:cubicBezTo>
                <a:cubicBezTo>
                  <a:pt x="72" y="71"/>
                  <a:pt x="73" y="71"/>
                  <a:pt x="73" y="70"/>
                </a:cubicBezTo>
                <a:cubicBezTo>
                  <a:pt x="74" y="69"/>
                  <a:pt x="74" y="69"/>
                  <a:pt x="74" y="69"/>
                </a:cubicBezTo>
                <a:cubicBezTo>
                  <a:pt x="75" y="69"/>
                  <a:pt x="75" y="69"/>
                  <a:pt x="75" y="69"/>
                </a:cubicBezTo>
                <a:cubicBezTo>
                  <a:pt x="76" y="68"/>
                  <a:pt x="78" y="66"/>
                  <a:pt x="79" y="65"/>
                </a:cubicBezTo>
                <a:cubicBezTo>
                  <a:pt x="80" y="64"/>
                  <a:pt x="82" y="64"/>
                  <a:pt x="83" y="63"/>
                </a:cubicBezTo>
                <a:cubicBezTo>
                  <a:pt x="84" y="62"/>
                  <a:pt x="84" y="62"/>
                  <a:pt x="85" y="61"/>
                </a:cubicBezTo>
                <a:cubicBezTo>
                  <a:pt x="86" y="61"/>
                  <a:pt x="87" y="60"/>
                  <a:pt x="87" y="60"/>
                </a:cubicBezTo>
                <a:cubicBezTo>
                  <a:pt x="89" y="59"/>
                  <a:pt x="90" y="59"/>
                  <a:pt x="91" y="58"/>
                </a:cubicBezTo>
                <a:cubicBezTo>
                  <a:pt x="93" y="57"/>
                  <a:pt x="94" y="57"/>
                  <a:pt x="95" y="56"/>
                </a:cubicBezTo>
                <a:cubicBezTo>
                  <a:pt x="96" y="56"/>
                  <a:pt x="96" y="56"/>
                  <a:pt x="97" y="56"/>
                </a:cubicBezTo>
                <a:cubicBezTo>
                  <a:pt x="97" y="56"/>
                  <a:pt x="98" y="55"/>
                  <a:pt x="98" y="55"/>
                </a:cubicBezTo>
                <a:cubicBezTo>
                  <a:pt x="99" y="55"/>
                  <a:pt x="100" y="55"/>
                  <a:pt x="101" y="55"/>
                </a:cubicBezTo>
                <a:cubicBezTo>
                  <a:pt x="102" y="54"/>
                  <a:pt x="103" y="54"/>
                  <a:pt x="103" y="54"/>
                </a:cubicBezTo>
                <a:cubicBezTo>
                  <a:pt x="103" y="54"/>
                  <a:pt x="104" y="54"/>
                  <a:pt x="105" y="53"/>
                </a:cubicBezTo>
                <a:cubicBezTo>
                  <a:pt x="106" y="53"/>
                  <a:pt x="107" y="53"/>
                  <a:pt x="108" y="53"/>
                </a:cubicBezTo>
                <a:cubicBezTo>
                  <a:pt x="108" y="53"/>
                  <a:pt x="109" y="53"/>
                  <a:pt x="110" y="53"/>
                </a:cubicBezTo>
                <a:cubicBezTo>
                  <a:pt x="110" y="52"/>
                  <a:pt x="111" y="52"/>
                  <a:pt x="111" y="52"/>
                </a:cubicBezTo>
                <a:cubicBezTo>
                  <a:pt x="113" y="52"/>
                  <a:pt x="114" y="52"/>
                  <a:pt x="115" y="52"/>
                </a:cubicBezTo>
                <a:cubicBezTo>
                  <a:pt x="117" y="52"/>
                  <a:pt x="118" y="52"/>
                  <a:pt x="120" y="52"/>
                </a:cubicBezTo>
                <a:cubicBezTo>
                  <a:pt x="121" y="52"/>
                  <a:pt x="122" y="52"/>
                  <a:pt x="122" y="52"/>
                </a:cubicBezTo>
                <a:cubicBezTo>
                  <a:pt x="123" y="52"/>
                  <a:pt x="124" y="52"/>
                  <a:pt x="125" y="52"/>
                </a:cubicBezTo>
                <a:cubicBezTo>
                  <a:pt x="126" y="52"/>
                  <a:pt x="128" y="52"/>
                  <a:pt x="130" y="52"/>
                </a:cubicBezTo>
                <a:cubicBezTo>
                  <a:pt x="131" y="53"/>
                  <a:pt x="133" y="53"/>
                  <a:pt x="135" y="53"/>
                </a:cubicBezTo>
                <a:cubicBezTo>
                  <a:pt x="136" y="54"/>
                  <a:pt x="136" y="54"/>
                  <a:pt x="136" y="54"/>
                </a:cubicBezTo>
                <a:cubicBezTo>
                  <a:pt x="137" y="54"/>
                  <a:pt x="137" y="54"/>
                  <a:pt x="137" y="54"/>
                </a:cubicBezTo>
                <a:cubicBezTo>
                  <a:pt x="138" y="54"/>
                  <a:pt x="139" y="54"/>
                  <a:pt x="139" y="55"/>
                </a:cubicBezTo>
                <a:cubicBezTo>
                  <a:pt x="142" y="55"/>
                  <a:pt x="145" y="57"/>
                  <a:pt x="147" y="58"/>
                </a:cubicBezTo>
                <a:cubicBezTo>
                  <a:pt x="149" y="58"/>
                  <a:pt x="150" y="59"/>
                  <a:pt x="151" y="59"/>
                </a:cubicBezTo>
                <a:cubicBezTo>
                  <a:pt x="152" y="59"/>
                  <a:pt x="152" y="60"/>
                  <a:pt x="153" y="60"/>
                </a:cubicBezTo>
                <a:cubicBezTo>
                  <a:pt x="154" y="61"/>
                  <a:pt x="155" y="61"/>
                  <a:pt x="155" y="61"/>
                </a:cubicBezTo>
                <a:cubicBezTo>
                  <a:pt x="155" y="61"/>
                  <a:pt x="156" y="62"/>
                  <a:pt x="157" y="63"/>
                </a:cubicBezTo>
                <a:cubicBezTo>
                  <a:pt x="158" y="63"/>
                  <a:pt x="158" y="64"/>
                  <a:pt x="159" y="64"/>
                </a:cubicBezTo>
                <a:cubicBezTo>
                  <a:pt x="160" y="65"/>
                  <a:pt x="161" y="65"/>
                  <a:pt x="162" y="66"/>
                </a:cubicBezTo>
                <a:cubicBezTo>
                  <a:pt x="164" y="68"/>
                  <a:pt x="166" y="69"/>
                  <a:pt x="168" y="72"/>
                </a:cubicBezTo>
                <a:cubicBezTo>
                  <a:pt x="169" y="72"/>
                  <a:pt x="170" y="73"/>
                  <a:pt x="170" y="73"/>
                </a:cubicBezTo>
                <a:cubicBezTo>
                  <a:pt x="171" y="74"/>
                  <a:pt x="171" y="74"/>
                  <a:pt x="171" y="74"/>
                </a:cubicBezTo>
                <a:cubicBezTo>
                  <a:pt x="172" y="75"/>
                  <a:pt x="172" y="75"/>
                  <a:pt x="172" y="75"/>
                </a:cubicBezTo>
                <a:cubicBezTo>
                  <a:pt x="173" y="77"/>
                  <a:pt x="174" y="78"/>
                  <a:pt x="175" y="79"/>
                </a:cubicBezTo>
                <a:cubicBezTo>
                  <a:pt x="176" y="80"/>
                  <a:pt x="177" y="82"/>
                  <a:pt x="178" y="83"/>
                </a:cubicBezTo>
                <a:cubicBezTo>
                  <a:pt x="178" y="84"/>
                  <a:pt x="179" y="85"/>
                  <a:pt x="179" y="85"/>
                </a:cubicBezTo>
                <a:cubicBezTo>
                  <a:pt x="179" y="86"/>
                  <a:pt x="180" y="87"/>
                  <a:pt x="180" y="87"/>
                </a:cubicBezTo>
                <a:cubicBezTo>
                  <a:pt x="181" y="89"/>
                  <a:pt x="182" y="90"/>
                  <a:pt x="182" y="92"/>
                </a:cubicBezTo>
                <a:cubicBezTo>
                  <a:pt x="183" y="93"/>
                  <a:pt x="183" y="94"/>
                  <a:pt x="184" y="95"/>
                </a:cubicBezTo>
                <a:cubicBezTo>
                  <a:pt x="184" y="96"/>
                  <a:pt x="184" y="96"/>
                  <a:pt x="185" y="97"/>
                </a:cubicBezTo>
                <a:cubicBezTo>
                  <a:pt x="185" y="97"/>
                  <a:pt x="185" y="98"/>
                  <a:pt x="185" y="99"/>
                </a:cubicBezTo>
                <a:cubicBezTo>
                  <a:pt x="185" y="99"/>
                  <a:pt x="186" y="100"/>
                  <a:pt x="186" y="101"/>
                </a:cubicBezTo>
                <a:cubicBezTo>
                  <a:pt x="186" y="102"/>
                  <a:pt x="186" y="103"/>
                  <a:pt x="186" y="103"/>
                </a:cubicBezTo>
                <a:cubicBezTo>
                  <a:pt x="186" y="103"/>
                  <a:pt x="187" y="104"/>
                  <a:pt x="187" y="106"/>
                </a:cubicBezTo>
                <a:cubicBezTo>
                  <a:pt x="187" y="106"/>
                  <a:pt x="187" y="107"/>
                  <a:pt x="187" y="108"/>
                </a:cubicBezTo>
                <a:cubicBezTo>
                  <a:pt x="188" y="109"/>
                  <a:pt x="188" y="109"/>
                  <a:pt x="188" y="110"/>
                </a:cubicBezTo>
                <a:cubicBezTo>
                  <a:pt x="188" y="110"/>
                  <a:pt x="188" y="111"/>
                  <a:pt x="188" y="112"/>
                </a:cubicBezTo>
                <a:cubicBezTo>
                  <a:pt x="188" y="113"/>
                  <a:pt x="188" y="114"/>
                  <a:pt x="188" y="116"/>
                </a:cubicBezTo>
                <a:cubicBezTo>
                  <a:pt x="189" y="117"/>
                  <a:pt x="188" y="119"/>
                  <a:pt x="188" y="120"/>
                </a:cubicBezTo>
                <a:cubicBezTo>
                  <a:pt x="188" y="121"/>
                  <a:pt x="189" y="122"/>
                  <a:pt x="189" y="123"/>
                </a:cubicBezTo>
                <a:cubicBezTo>
                  <a:pt x="189" y="123"/>
                  <a:pt x="188" y="124"/>
                  <a:pt x="188" y="125"/>
                </a:cubicBezTo>
                <a:cubicBezTo>
                  <a:pt x="188" y="127"/>
                  <a:pt x="188" y="128"/>
                  <a:pt x="188" y="130"/>
                </a:cubicBezTo>
                <a:cubicBezTo>
                  <a:pt x="188" y="132"/>
                  <a:pt x="187" y="133"/>
                  <a:pt x="187" y="135"/>
                </a:cubicBezTo>
                <a:cubicBezTo>
                  <a:pt x="187" y="136"/>
                  <a:pt x="187" y="136"/>
                  <a:pt x="187" y="136"/>
                </a:cubicBezTo>
                <a:cubicBezTo>
                  <a:pt x="186" y="137"/>
                  <a:pt x="186" y="137"/>
                  <a:pt x="186" y="137"/>
                </a:cubicBezTo>
                <a:cubicBezTo>
                  <a:pt x="186" y="138"/>
                  <a:pt x="186" y="139"/>
                  <a:pt x="186" y="140"/>
                </a:cubicBezTo>
                <a:cubicBezTo>
                  <a:pt x="185" y="143"/>
                  <a:pt x="184" y="145"/>
                  <a:pt x="183" y="148"/>
                </a:cubicBezTo>
                <a:cubicBezTo>
                  <a:pt x="182" y="149"/>
                  <a:pt x="182" y="150"/>
                  <a:pt x="181" y="151"/>
                </a:cubicBezTo>
                <a:cubicBezTo>
                  <a:pt x="181" y="152"/>
                  <a:pt x="180" y="152"/>
                  <a:pt x="180" y="153"/>
                </a:cubicBezTo>
                <a:cubicBezTo>
                  <a:pt x="179" y="154"/>
                  <a:pt x="179" y="155"/>
                  <a:pt x="179" y="155"/>
                </a:cubicBezTo>
                <a:cubicBezTo>
                  <a:pt x="179" y="155"/>
                  <a:pt x="179" y="156"/>
                  <a:pt x="178" y="157"/>
                </a:cubicBezTo>
                <a:cubicBezTo>
                  <a:pt x="177" y="158"/>
                  <a:pt x="177" y="158"/>
                  <a:pt x="176" y="159"/>
                </a:cubicBezTo>
                <a:cubicBezTo>
                  <a:pt x="176" y="160"/>
                  <a:pt x="175" y="161"/>
                  <a:pt x="174" y="162"/>
                </a:cubicBezTo>
                <a:cubicBezTo>
                  <a:pt x="173" y="164"/>
                  <a:pt x="171" y="166"/>
                  <a:pt x="168" y="169"/>
                </a:cubicBezTo>
                <a:cubicBezTo>
                  <a:pt x="168" y="169"/>
                  <a:pt x="167" y="170"/>
                  <a:pt x="167" y="170"/>
                </a:cubicBezTo>
                <a:cubicBezTo>
                  <a:pt x="166" y="171"/>
                  <a:pt x="166" y="171"/>
                  <a:pt x="166" y="171"/>
                </a:cubicBezTo>
                <a:cubicBezTo>
                  <a:pt x="165" y="172"/>
                  <a:pt x="165" y="172"/>
                  <a:pt x="165" y="172"/>
                </a:cubicBezTo>
                <a:cubicBezTo>
                  <a:pt x="164" y="173"/>
                  <a:pt x="162" y="174"/>
                  <a:pt x="161" y="175"/>
                </a:cubicBezTo>
                <a:cubicBezTo>
                  <a:pt x="160" y="176"/>
                  <a:pt x="158" y="177"/>
                  <a:pt x="157" y="178"/>
                </a:cubicBezTo>
                <a:cubicBezTo>
                  <a:pt x="156" y="178"/>
                  <a:pt x="156" y="179"/>
                  <a:pt x="155" y="179"/>
                </a:cubicBezTo>
                <a:cubicBezTo>
                  <a:pt x="154" y="180"/>
                  <a:pt x="153" y="180"/>
                  <a:pt x="153" y="180"/>
                </a:cubicBezTo>
                <a:cubicBezTo>
                  <a:pt x="151" y="181"/>
                  <a:pt x="150" y="182"/>
                  <a:pt x="149" y="182"/>
                </a:cubicBezTo>
                <a:cubicBezTo>
                  <a:pt x="147" y="183"/>
                  <a:pt x="146" y="183"/>
                  <a:pt x="145" y="184"/>
                </a:cubicBezTo>
                <a:cubicBezTo>
                  <a:pt x="144" y="184"/>
                  <a:pt x="144" y="184"/>
                  <a:pt x="143" y="185"/>
                </a:cubicBezTo>
                <a:cubicBezTo>
                  <a:pt x="143" y="185"/>
                  <a:pt x="142" y="185"/>
                  <a:pt x="142" y="185"/>
                </a:cubicBezTo>
                <a:cubicBezTo>
                  <a:pt x="141" y="185"/>
                  <a:pt x="140" y="186"/>
                  <a:pt x="139" y="186"/>
                </a:cubicBezTo>
                <a:cubicBezTo>
                  <a:pt x="138" y="186"/>
                  <a:pt x="137" y="187"/>
                  <a:pt x="137" y="187"/>
                </a:cubicBezTo>
                <a:cubicBezTo>
                  <a:pt x="137" y="187"/>
                  <a:pt x="136" y="187"/>
                  <a:pt x="135" y="187"/>
                </a:cubicBezTo>
                <a:cubicBezTo>
                  <a:pt x="134" y="187"/>
                  <a:pt x="133" y="187"/>
                  <a:pt x="132" y="188"/>
                </a:cubicBezTo>
                <a:cubicBezTo>
                  <a:pt x="132" y="188"/>
                  <a:pt x="131" y="188"/>
                  <a:pt x="131" y="188"/>
                </a:cubicBezTo>
                <a:cubicBezTo>
                  <a:pt x="130" y="188"/>
                  <a:pt x="129" y="188"/>
                  <a:pt x="129" y="188"/>
                </a:cubicBezTo>
                <a:cubicBezTo>
                  <a:pt x="127" y="188"/>
                  <a:pt x="126" y="188"/>
                  <a:pt x="125" y="189"/>
                </a:cubicBezTo>
                <a:cubicBezTo>
                  <a:pt x="123" y="189"/>
                  <a:pt x="122" y="189"/>
                  <a:pt x="120" y="189"/>
                </a:cubicBezTo>
                <a:cubicBezTo>
                  <a:pt x="119" y="189"/>
                  <a:pt x="119" y="189"/>
                  <a:pt x="118" y="189"/>
                </a:cubicBezTo>
                <a:cubicBezTo>
                  <a:pt x="117" y="189"/>
                  <a:pt x="116" y="189"/>
                  <a:pt x="115" y="18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8" name="Freeform 6"/>
          <p:cNvSpPr>
            <a:spLocks noEditPoints="1"/>
          </p:cNvSpPr>
          <p:nvPr/>
        </p:nvSpPr>
        <p:spPr bwMode="auto">
          <a:xfrm>
            <a:off x="4498220" y="4168477"/>
            <a:ext cx="466551" cy="488073"/>
          </a:xfrm>
          <a:custGeom>
            <a:avLst/>
            <a:gdLst>
              <a:gd name="T0" fmla="*/ 169 w 233"/>
              <a:gd name="T1" fmla="*/ 221 h 232"/>
              <a:gd name="T2" fmla="*/ 182 w 233"/>
              <a:gd name="T3" fmla="*/ 189 h 232"/>
              <a:gd name="T4" fmla="*/ 216 w 233"/>
              <a:gd name="T5" fmla="*/ 179 h 232"/>
              <a:gd name="T6" fmla="*/ 229 w 233"/>
              <a:gd name="T7" fmla="*/ 156 h 232"/>
              <a:gd name="T8" fmla="*/ 213 w 233"/>
              <a:gd name="T9" fmla="*/ 134 h 232"/>
              <a:gd name="T10" fmla="*/ 214 w 233"/>
              <a:gd name="T11" fmla="*/ 110 h 232"/>
              <a:gd name="T12" fmla="*/ 231 w 233"/>
              <a:gd name="T13" fmla="*/ 90 h 232"/>
              <a:gd name="T14" fmla="*/ 227 w 233"/>
              <a:gd name="T15" fmla="*/ 68 h 232"/>
              <a:gd name="T16" fmla="*/ 193 w 233"/>
              <a:gd name="T17" fmla="*/ 56 h 232"/>
              <a:gd name="T18" fmla="*/ 179 w 233"/>
              <a:gd name="T19" fmla="*/ 27 h 232"/>
              <a:gd name="T20" fmla="*/ 160 w 233"/>
              <a:gd name="T21" fmla="*/ 4 h 232"/>
              <a:gd name="T22" fmla="*/ 140 w 233"/>
              <a:gd name="T23" fmla="*/ 18 h 232"/>
              <a:gd name="T24" fmla="*/ 115 w 233"/>
              <a:gd name="T25" fmla="*/ 18 h 232"/>
              <a:gd name="T26" fmla="*/ 98 w 233"/>
              <a:gd name="T27" fmla="*/ 9 h 232"/>
              <a:gd name="T28" fmla="*/ 76 w 233"/>
              <a:gd name="T29" fmla="*/ 3 h 232"/>
              <a:gd name="T30" fmla="*/ 61 w 233"/>
              <a:gd name="T31" fmla="*/ 35 h 232"/>
              <a:gd name="T32" fmla="*/ 37 w 233"/>
              <a:gd name="T33" fmla="*/ 55 h 232"/>
              <a:gd name="T34" fmla="*/ 5 w 233"/>
              <a:gd name="T35" fmla="*/ 70 h 232"/>
              <a:gd name="T36" fmla="*/ 16 w 233"/>
              <a:gd name="T37" fmla="*/ 91 h 232"/>
              <a:gd name="T38" fmla="*/ 19 w 233"/>
              <a:gd name="T39" fmla="*/ 111 h 232"/>
              <a:gd name="T40" fmla="*/ 14 w 233"/>
              <a:gd name="T41" fmla="*/ 131 h 232"/>
              <a:gd name="T42" fmla="*/ 1 w 233"/>
              <a:gd name="T43" fmla="*/ 150 h 232"/>
              <a:gd name="T44" fmla="*/ 31 w 233"/>
              <a:gd name="T45" fmla="*/ 169 h 232"/>
              <a:gd name="T46" fmla="*/ 53 w 233"/>
              <a:gd name="T47" fmla="*/ 191 h 232"/>
              <a:gd name="T48" fmla="*/ 65 w 233"/>
              <a:gd name="T49" fmla="*/ 225 h 232"/>
              <a:gd name="T50" fmla="*/ 87 w 233"/>
              <a:gd name="T51" fmla="*/ 221 h 232"/>
              <a:gd name="T52" fmla="*/ 105 w 233"/>
              <a:gd name="T53" fmla="*/ 213 h 232"/>
              <a:gd name="T54" fmla="*/ 129 w 233"/>
              <a:gd name="T55" fmla="*/ 216 h 232"/>
              <a:gd name="T56" fmla="*/ 148 w 233"/>
              <a:gd name="T57" fmla="*/ 232 h 232"/>
              <a:gd name="T58" fmla="*/ 105 w 233"/>
              <a:gd name="T59" fmla="*/ 183 h 232"/>
              <a:gd name="T60" fmla="*/ 87 w 233"/>
              <a:gd name="T61" fmla="*/ 178 h 232"/>
              <a:gd name="T62" fmla="*/ 72 w 233"/>
              <a:gd name="T63" fmla="*/ 168 h 232"/>
              <a:gd name="T64" fmla="*/ 63 w 233"/>
              <a:gd name="T65" fmla="*/ 158 h 232"/>
              <a:gd name="T66" fmla="*/ 54 w 233"/>
              <a:gd name="T67" fmla="*/ 144 h 232"/>
              <a:gd name="T68" fmla="*/ 49 w 233"/>
              <a:gd name="T69" fmla="*/ 125 h 232"/>
              <a:gd name="T70" fmla="*/ 48 w 233"/>
              <a:gd name="T71" fmla="*/ 112 h 232"/>
              <a:gd name="T72" fmla="*/ 50 w 233"/>
              <a:gd name="T73" fmla="*/ 100 h 232"/>
              <a:gd name="T74" fmla="*/ 57 w 233"/>
              <a:gd name="T75" fmla="*/ 82 h 232"/>
              <a:gd name="T76" fmla="*/ 67 w 233"/>
              <a:gd name="T77" fmla="*/ 69 h 232"/>
              <a:gd name="T78" fmla="*/ 77 w 233"/>
              <a:gd name="T79" fmla="*/ 60 h 232"/>
              <a:gd name="T80" fmla="*/ 94 w 233"/>
              <a:gd name="T81" fmla="*/ 51 h 232"/>
              <a:gd name="T82" fmla="*/ 112 w 233"/>
              <a:gd name="T83" fmla="*/ 48 h 232"/>
              <a:gd name="T84" fmla="*/ 122 w 233"/>
              <a:gd name="T85" fmla="*/ 48 h 232"/>
              <a:gd name="T86" fmla="*/ 137 w 233"/>
              <a:gd name="T87" fmla="*/ 51 h 232"/>
              <a:gd name="T88" fmla="*/ 152 w 233"/>
              <a:gd name="T89" fmla="*/ 57 h 232"/>
              <a:gd name="T90" fmla="*/ 166 w 233"/>
              <a:gd name="T91" fmla="*/ 69 h 232"/>
              <a:gd name="T92" fmla="*/ 177 w 233"/>
              <a:gd name="T93" fmla="*/ 84 h 232"/>
              <a:gd name="T94" fmla="*/ 183 w 233"/>
              <a:gd name="T95" fmla="*/ 98 h 232"/>
              <a:gd name="T96" fmla="*/ 185 w 233"/>
              <a:gd name="T97" fmla="*/ 113 h 232"/>
              <a:gd name="T98" fmla="*/ 184 w 233"/>
              <a:gd name="T99" fmla="*/ 125 h 232"/>
              <a:gd name="T100" fmla="*/ 181 w 233"/>
              <a:gd name="T101" fmla="*/ 139 h 232"/>
              <a:gd name="T102" fmla="*/ 175 w 233"/>
              <a:gd name="T103" fmla="*/ 152 h 232"/>
              <a:gd name="T104" fmla="*/ 162 w 233"/>
              <a:gd name="T105" fmla="*/ 167 h 232"/>
              <a:gd name="T106" fmla="*/ 146 w 233"/>
              <a:gd name="T107" fmla="*/ 178 h 232"/>
              <a:gd name="T108" fmla="*/ 132 w 233"/>
              <a:gd name="T109" fmla="*/ 183 h 232"/>
              <a:gd name="T110" fmla="*/ 118 w 233"/>
              <a:gd name="T111" fmla="*/ 18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3" h="232">
                <a:moveTo>
                  <a:pt x="148" y="232"/>
                </a:moveTo>
                <a:cubicBezTo>
                  <a:pt x="148" y="232"/>
                  <a:pt x="149" y="232"/>
                  <a:pt x="151" y="231"/>
                </a:cubicBezTo>
                <a:cubicBezTo>
                  <a:pt x="153" y="231"/>
                  <a:pt x="155" y="230"/>
                  <a:pt x="157" y="229"/>
                </a:cubicBezTo>
                <a:cubicBezTo>
                  <a:pt x="161" y="228"/>
                  <a:pt x="165" y="226"/>
                  <a:pt x="165" y="226"/>
                </a:cubicBezTo>
                <a:cubicBezTo>
                  <a:pt x="167" y="225"/>
                  <a:pt x="169" y="223"/>
                  <a:pt x="169" y="221"/>
                </a:cubicBezTo>
                <a:cubicBezTo>
                  <a:pt x="169" y="221"/>
                  <a:pt x="169" y="216"/>
                  <a:pt x="169" y="211"/>
                </a:cubicBezTo>
                <a:cubicBezTo>
                  <a:pt x="170" y="206"/>
                  <a:pt x="169" y="201"/>
                  <a:pt x="169" y="201"/>
                </a:cubicBezTo>
                <a:cubicBezTo>
                  <a:pt x="169" y="200"/>
                  <a:pt x="170" y="198"/>
                  <a:pt x="172" y="197"/>
                </a:cubicBezTo>
                <a:cubicBezTo>
                  <a:pt x="172" y="197"/>
                  <a:pt x="174" y="195"/>
                  <a:pt x="177" y="193"/>
                </a:cubicBezTo>
                <a:cubicBezTo>
                  <a:pt x="179" y="191"/>
                  <a:pt x="182" y="189"/>
                  <a:pt x="182" y="189"/>
                </a:cubicBezTo>
                <a:cubicBezTo>
                  <a:pt x="182" y="189"/>
                  <a:pt x="184" y="186"/>
                  <a:pt x="187" y="184"/>
                </a:cubicBezTo>
                <a:cubicBezTo>
                  <a:pt x="189" y="182"/>
                  <a:pt x="191" y="179"/>
                  <a:pt x="191" y="179"/>
                </a:cubicBezTo>
                <a:cubicBezTo>
                  <a:pt x="192" y="178"/>
                  <a:pt x="194" y="177"/>
                  <a:pt x="196" y="177"/>
                </a:cubicBezTo>
                <a:cubicBezTo>
                  <a:pt x="196" y="177"/>
                  <a:pt x="201" y="178"/>
                  <a:pt x="206" y="179"/>
                </a:cubicBezTo>
                <a:cubicBezTo>
                  <a:pt x="211" y="179"/>
                  <a:pt x="216" y="179"/>
                  <a:pt x="216" y="179"/>
                </a:cubicBezTo>
                <a:cubicBezTo>
                  <a:pt x="218" y="179"/>
                  <a:pt x="220" y="178"/>
                  <a:pt x="221" y="176"/>
                </a:cubicBezTo>
                <a:cubicBezTo>
                  <a:pt x="221" y="176"/>
                  <a:pt x="223" y="172"/>
                  <a:pt x="225" y="168"/>
                </a:cubicBezTo>
                <a:cubicBezTo>
                  <a:pt x="226" y="166"/>
                  <a:pt x="227" y="164"/>
                  <a:pt x="228" y="162"/>
                </a:cubicBezTo>
                <a:cubicBezTo>
                  <a:pt x="228" y="161"/>
                  <a:pt x="229" y="160"/>
                  <a:pt x="229" y="160"/>
                </a:cubicBezTo>
                <a:cubicBezTo>
                  <a:pt x="229" y="158"/>
                  <a:pt x="229" y="157"/>
                  <a:pt x="229" y="156"/>
                </a:cubicBezTo>
                <a:cubicBezTo>
                  <a:pt x="229" y="155"/>
                  <a:pt x="229" y="154"/>
                  <a:pt x="228" y="153"/>
                </a:cubicBezTo>
                <a:cubicBezTo>
                  <a:pt x="228" y="153"/>
                  <a:pt x="225" y="149"/>
                  <a:pt x="221" y="146"/>
                </a:cubicBezTo>
                <a:cubicBezTo>
                  <a:pt x="220" y="144"/>
                  <a:pt x="218" y="142"/>
                  <a:pt x="217" y="141"/>
                </a:cubicBezTo>
                <a:cubicBezTo>
                  <a:pt x="215" y="140"/>
                  <a:pt x="214" y="139"/>
                  <a:pt x="214" y="139"/>
                </a:cubicBezTo>
                <a:cubicBezTo>
                  <a:pt x="213" y="138"/>
                  <a:pt x="212" y="136"/>
                  <a:pt x="213" y="134"/>
                </a:cubicBezTo>
                <a:cubicBezTo>
                  <a:pt x="213" y="134"/>
                  <a:pt x="213" y="133"/>
                  <a:pt x="213" y="132"/>
                </a:cubicBezTo>
                <a:cubicBezTo>
                  <a:pt x="213" y="131"/>
                  <a:pt x="213" y="129"/>
                  <a:pt x="214" y="128"/>
                </a:cubicBezTo>
                <a:cubicBezTo>
                  <a:pt x="214" y="124"/>
                  <a:pt x="214" y="121"/>
                  <a:pt x="214" y="121"/>
                </a:cubicBezTo>
                <a:cubicBezTo>
                  <a:pt x="214" y="121"/>
                  <a:pt x="214" y="118"/>
                  <a:pt x="214" y="115"/>
                </a:cubicBezTo>
                <a:cubicBezTo>
                  <a:pt x="214" y="113"/>
                  <a:pt x="214" y="111"/>
                  <a:pt x="214" y="110"/>
                </a:cubicBezTo>
                <a:cubicBezTo>
                  <a:pt x="214" y="109"/>
                  <a:pt x="214" y="108"/>
                  <a:pt x="214" y="108"/>
                </a:cubicBezTo>
                <a:cubicBezTo>
                  <a:pt x="214" y="106"/>
                  <a:pt x="215" y="104"/>
                  <a:pt x="216" y="103"/>
                </a:cubicBezTo>
                <a:cubicBezTo>
                  <a:pt x="216" y="103"/>
                  <a:pt x="217" y="102"/>
                  <a:pt x="219" y="101"/>
                </a:cubicBezTo>
                <a:cubicBezTo>
                  <a:pt x="220" y="100"/>
                  <a:pt x="222" y="99"/>
                  <a:pt x="224" y="97"/>
                </a:cubicBezTo>
                <a:cubicBezTo>
                  <a:pt x="228" y="94"/>
                  <a:pt x="231" y="90"/>
                  <a:pt x="231" y="90"/>
                </a:cubicBezTo>
                <a:cubicBezTo>
                  <a:pt x="232" y="90"/>
                  <a:pt x="233" y="89"/>
                  <a:pt x="233" y="88"/>
                </a:cubicBezTo>
                <a:cubicBezTo>
                  <a:pt x="233" y="87"/>
                  <a:pt x="233" y="85"/>
                  <a:pt x="233" y="84"/>
                </a:cubicBezTo>
                <a:cubicBezTo>
                  <a:pt x="233" y="84"/>
                  <a:pt x="232" y="83"/>
                  <a:pt x="232" y="82"/>
                </a:cubicBezTo>
                <a:cubicBezTo>
                  <a:pt x="231" y="80"/>
                  <a:pt x="231" y="78"/>
                  <a:pt x="230" y="76"/>
                </a:cubicBezTo>
                <a:cubicBezTo>
                  <a:pt x="228" y="72"/>
                  <a:pt x="227" y="68"/>
                  <a:pt x="227" y="68"/>
                </a:cubicBezTo>
                <a:cubicBezTo>
                  <a:pt x="226" y="65"/>
                  <a:pt x="224" y="64"/>
                  <a:pt x="222" y="64"/>
                </a:cubicBezTo>
                <a:cubicBezTo>
                  <a:pt x="222" y="64"/>
                  <a:pt x="217" y="63"/>
                  <a:pt x="212" y="63"/>
                </a:cubicBezTo>
                <a:cubicBezTo>
                  <a:pt x="207" y="63"/>
                  <a:pt x="202" y="63"/>
                  <a:pt x="202" y="63"/>
                </a:cubicBezTo>
                <a:cubicBezTo>
                  <a:pt x="200" y="63"/>
                  <a:pt x="198" y="62"/>
                  <a:pt x="197" y="61"/>
                </a:cubicBezTo>
                <a:cubicBezTo>
                  <a:pt x="197" y="61"/>
                  <a:pt x="195" y="58"/>
                  <a:pt x="193" y="56"/>
                </a:cubicBezTo>
                <a:cubicBezTo>
                  <a:pt x="191" y="53"/>
                  <a:pt x="189" y="51"/>
                  <a:pt x="189" y="51"/>
                </a:cubicBezTo>
                <a:cubicBezTo>
                  <a:pt x="189" y="51"/>
                  <a:pt x="187" y="48"/>
                  <a:pt x="185" y="46"/>
                </a:cubicBezTo>
                <a:cubicBezTo>
                  <a:pt x="182" y="44"/>
                  <a:pt x="180" y="42"/>
                  <a:pt x="180" y="42"/>
                </a:cubicBezTo>
                <a:cubicBezTo>
                  <a:pt x="178" y="40"/>
                  <a:pt x="178" y="38"/>
                  <a:pt x="178" y="36"/>
                </a:cubicBezTo>
                <a:cubicBezTo>
                  <a:pt x="178" y="36"/>
                  <a:pt x="179" y="32"/>
                  <a:pt x="179" y="27"/>
                </a:cubicBezTo>
                <a:cubicBezTo>
                  <a:pt x="179" y="22"/>
                  <a:pt x="180" y="17"/>
                  <a:pt x="180" y="17"/>
                </a:cubicBezTo>
                <a:cubicBezTo>
                  <a:pt x="180" y="15"/>
                  <a:pt x="178" y="13"/>
                  <a:pt x="176" y="11"/>
                </a:cubicBezTo>
                <a:cubicBezTo>
                  <a:pt x="176" y="11"/>
                  <a:pt x="172" y="9"/>
                  <a:pt x="168" y="7"/>
                </a:cubicBezTo>
                <a:cubicBezTo>
                  <a:pt x="166" y="6"/>
                  <a:pt x="164" y="6"/>
                  <a:pt x="163" y="5"/>
                </a:cubicBezTo>
                <a:cubicBezTo>
                  <a:pt x="161" y="4"/>
                  <a:pt x="160" y="4"/>
                  <a:pt x="160" y="4"/>
                </a:cubicBezTo>
                <a:cubicBezTo>
                  <a:pt x="159" y="3"/>
                  <a:pt x="158" y="3"/>
                  <a:pt x="157" y="3"/>
                </a:cubicBezTo>
                <a:cubicBezTo>
                  <a:pt x="156" y="3"/>
                  <a:pt x="155" y="4"/>
                  <a:pt x="154" y="5"/>
                </a:cubicBezTo>
                <a:cubicBezTo>
                  <a:pt x="154" y="5"/>
                  <a:pt x="150" y="8"/>
                  <a:pt x="146" y="11"/>
                </a:cubicBezTo>
                <a:cubicBezTo>
                  <a:pt x="145" y="13"/>
                  <a:pt x="143" y="15"/>
                  <a:pt x="142" y="16"/>
                </a:cubicBezTo>
                <a:cubicBezTo>
                  <a:pt x="140" y="17"/>
                  <a:pt x="140" y="18"/>
                  <a:pt x="140" y="18"/>
                </a:cubicBezTo>
                <a:cubicBezTo>
                  <a:pt x="138" y="20"/>
                  <a:pt x="136" y="20"/>
                  <a:pt x="135" y="20"/>
                </a:cubicBezTo>
                <a:cubicBezTo>
                  <a:pt x="135" y="20"/>
                  <a:pt x="134" y="20"/>
                  <a:pt x="133" y="20"/>
                </a:cubicBezTo>
                <a:cubicBezTo>
                  <a:pt x="131" y="19"/>
                  <a:pt x="130" y="19"/>
                  <a:pt x="128" y="19"/>
                </a:cubicBezTo>
                <a:cubicBezTo>
                  <a:pt x="125" y="19"/>
                  <a:pt x="122" y="18"/>
                  <a:pt x="122" y="18"/>
                </a:cubicBezTo>
                <a:cubicBezTo>
                  <a:pt x="122" y="18"/>
                  <a:pt x="118" y="18"/>
                  <a:pt x="115" y="18"/>
                </a:cubicBezTo>
                <a:cubicBezTo>
                  <a:pt x="113" y="18"/>
                  <a:pt x="112" y="18"/>
                  <a:pt x="111" y="18"/>
                </a:cubicBezTo>
                <a:cubicBezTo>
                  <a:pt x="109" y="19"/>
                  <a:pt x="109" y="19"/>
                  <a:pt x="109" y="19"/>
                </a:cubicBezTo>
                <a:cubicBezTo>
                  <a:pt x="107" y="19"/>
                  <a:pt x="105" y="18"/>
                  <a:pt x="104" y="16"/>
                </a:cubicBezTo>
                <a:cubicBezTo>
                  <a:pt x="104" y="16"/>
                  <a:pt x="103" y="15"/>
                  <a:pt x="102" y="14"/>
                </a:cubicBezTo>
                <a:cubicBezTo>
                  <a:pt x="101" y="12"/>
                  <a:pt x="99" y="11"/>
                  <a:pt x="98" y="9"/>
                </a:cubicBezTo>
                <a:cubicBezTo>
                  <a:pt x="94" y="5"/>
                  <a:pt x="91" y="1"/>
                  <a:pt x="91" y="1"/>
                </a:cubicBezTo>
                <a:cubicBezTo>
                  <a:pt x="90" y="1"/>
                  <a:pt x="89" y="0"/>
                  <a:pt x="88" y="0"/>
                </a:cubicBezTo>
                <a:cubicBezTo>
                  <a:pt x="87" y="0"/>
                  <a:pt x="86" y="0"/>
                  <a:pt x="85" y="0"/>
                </a:cubicBezTo>
                <a:cubicBezTo>
                  <a:pt x="85" y="0"/>
                  <a:pt x="84" y="0"/>
                  <a:pt x="82" y="1"/>
                </a:cubicBezTo>
                <a:cubicBezTo>
                  <a:pt x="81" y="1"/>
                  <a:pt x="78" y="2"/>
                  <a:pt x="76" y="3"/>
                </a:cubicBezTo>
                <a:cubicBezTo>
                  <a:pt x="72" y="4"/>
                  <a:pt x="68" y="6"/>
                  <a:pt x="68" y="6"/>
                </a:cubicBezTo>
                <a:cubicBezTo>
                  <a:pt x="66" y="7"/>
                  <a:pt x="64" y="9"/>
                  <a:pt x="64" y="11"/>
                </a:cubicBezTo>
                <a:cubicBezTo>
                  <a:pt x="64" y="11"/>
                  <a:pt x="64" y="16"/>
                  <a:pt x="64" y="21"/>
                </a:cubicBezTo>
                <a:cubicBezTo>
                  <a:pt x="63" y="26"/>
                  <a:pt x="64" y="31"/>
                  <a:pt x="64" y="31"/>
                </a:cubicBezTo>
                <a:cubicBezTo>
                  <a:pt x="64" y="32"/>
                  <a:pt x="63" y="34"/>
                  <a:pt x="61" y="35"/>
                </a:cubicBezTo>
                <a:cubicBezTo>
                  <a:pt x="61" y="35"/>
                  <a:pt x="59" y="37"/>
                  <a:pt x="56" y="39"/>
                </a:cubicBezTo>
                <a:cubicBezTo>
                  <a:pt x="54" y="41"/>
                  <a:pt x="51" y="43"/>
                  <a:pt x="51" y="43"/>
                </a:cubicBezTo>
                <a:cubicBezTo>
                  <a:pt x="51" y="43"/>
                  <a:pt x="49" y="46"/>
                  <a:pt x="46" y="48"/>
                </a:cubicBezTo>
                <a:cubicBezTo>
                  <a:pt x="44" y="50"/>
                  <a:pt x="42" y="53"/>
                  <a:pt x="42" y="53"/>
                </a:cubicBezTo>
                <a:cubicBezTo>
                  <a:pt x="41" y="54"/>
                  <a:pt x="39" y="55"/>
                  <a:pt x="37" y="55"/>
                </a:cubicBezTo>
                <a:cubicBezTo>
                  <a:pt x="37" y="55"/>
                  <a:pt x="32" y="54"/>
                  <a:pt x="27" y="53"/>
                </a:cubicBezTo>
                <a:cubicBezTo>
                  <a:pt x="22" y="53"/>
                  <a:pt x="17" y="53"/>
                  <a:pt x="17" y="53"/>
                </a:cubicBezTo>
                <a:cubicBezTo>
                  <a:pt x="15" y="53"/>
                  <a:pt x="13" y="54"/>
                  <a:pt x="12" y="56"/>
                </a:cubicBezTo>
                <a:cubicBezTo>
                  <a:pt x="12" y="56"/>
                  <a:pt x="10" y="60"/>
                  <a:pt x="8" y="64"/>
                </a:cubicBezTo>
                <a:cubicBezTo>
                  <a:pt x="7" y="66"/>
                  <a:pt x="6" y="68"/>
                  <a:pt x="5" y="70"/>
                </a:cubicBezTo>
                <a:cubicBezTo>
                  <a:pt x="5" y="71"/>
                  <a:pt x="4" y="72"/>
                  <a:pt x="4" y="72"/>
                </a:cubicBezTo>
                <a:cubicBezTo>
                  <a:pt x="4" y="74"/>
                  <a:pt x="4" y="75"/>
                  <a:pt x="4" y="76"/>
                </a:cubicBezTo>
                <a:cubicBezTo>
                  <a:pt x="4" y="77"/>
                  <a:pt x="4" y="78"/>
                  <a:pt x="5" y="79"/>
                </a:cubicBezTo>
                <a:cubicBezTo>
                  <a:pt x="5" y="79"/>
                  <a:pt x="8" y="83"/>
                  <a:pt x="12" y="86"/>
                </a:cubicBezTo>
                <a:cubicBezTo>
                  <a:pt x="13" y="88"/>
                  <a:pt x="15" y="90"/>
                  <a:pt x="16" y="91"/>
                </a:cubicBezTo>
                <a:cubicBezTo>
                  <a:pt x="18" y="92"/>
                  <a:pt x="19" y="93"/>
                  <a:pt x="19" y="93"/>
                </a:cubicBezTo>
                <a:cubicBezTo>
                  <a:pt x="20" y="94"/>
                  <a:pt x="21" y="96"/>
                  <a:pt x="20" y="98"/>
                </a:cubicBezTo>
                <a:cubicBezTo>
                  <a:pt x="20" y="98"/>
                  <a:pt x="20" y="99"/>
                  <a:pt x="20" y="100"/>
                </a:cubicBezTo>
                <a:cubicBezTo>
                  <a:pt x="20" y="101"/>
                  <a:pt x="20" y="103"/>
                  <a:pt x="20" y="104"/>
                </a:cubicBezTo>
                <a:cubicBezTo>
                  <a:pt x="19" y="108"/>
                  <a:pt x="19" y="111"/>
                  <a:pt x="19" y="111"/>
                </a:cubicBezTo>
                <a:cubicBezTo>
                  <a:pt x="19" y="111"/>
                  <a:pt x="19" y="114"/>
                  <a:pt x="19" y="117"/>
                </a:cubicBezTo>
                <a:cubicBezTo>
                  <a:pt x="19" y="119"/>
                  <a:pt x="19" y="121"/>
                  <a:pt x="19" y="122"/>
                </a:cubicBezTo>
                <a:cubicBezTo>
                  <a:pt x="19" y="123"/>
                  <a:pt x="19" y="124"/>
                  <a:pt x="19" y="124"/>
                </a:cubicBezTo>
                <a:cubicBezTo>
                  <a:pt x="19" y="126"/>
                  <a:pt x="18" y="128"/>
                  <a:pt x="17" y="129"/>
                </a:cubicBezTo>
                <a:cubicBezTo>
                  <a:pt x="17" y="129"/>
                  <a:pt x="16" y="130"/>
                  <a:pt x="14" y="131"/>
                </a:cubicBezTo>
                <a:cubicBezTo>
                  <a:pt x="13" y="132"/>
                  <a:pt x="11" y="133"/>
                  <a:pt x="9" y="135"/>
                </a:cubicBezTo>
                <a:cubicBezTo>
                  <a:pt x="5" y="138"/>
                  <a:pt x="2" y="142"/>
                  <a:pt x="2" y="142"/>
                </a:cubicBezTo>
                <a:cubicBezTo>
                  <a:pt x="1" y="142"/>
                  <a:pt x="1" y="143"/>
                  <a:pt x="0" y="144"/>
                </a:cubicBezTo>
                <a:cubicBezTo>
                  <a:pt x="0" y="145"/>
                  <a:pt x="0" y="147"/>
                  <a:pt x="1" y="148"/>
                </a:cubicBezTo>
                <a:cubicBezTo>
                  <a:pt x="1" y="148"/>
                  <a:pt x="1" y="149"/>
                  <a:pt x="1" y="150"/>
                </a:cubicBezTo>
                <a:cubicBezTo>
                  <a:pt x="2" y="152"/>
                  <a:pt x="2" y="154"/>
                  <a:pt x="3" y="156"/>
                </a:cubicBezTo>
                <a:cubicBezTo>
                  <a:pt x="5" y="160"/>
                  <a:pt x="6" y="164"/>
                  <a:pt x="6" y="164"/>
                </a:cubicBezTo>
                <a:cubicBezTo>
                  <a:pt x="7" y="167"/>
                  <a:pt x="9" y="168"/>
                  <a:pt x="11" y="168"/>
                </a:cubicBezTo>
                <a:cubicBezTo>
                  <a:pt x="11" y="168"/>
                  <a:pt x="16" y="169"/>
                  <a:pt x="21" y="169"/>
                </a:cubicBezTo>
                <a:cubicBezTo>
                  <a:pt x="26" y="169"/>
                  <a:pt x="31" y="169"/>
                  <a:pt x="31" y="169"/>
                </a:cubicBezTo>
                <a:cubicBezTo>
                  <a:pt x="33" y="169"/>
                  <a:pt x="35" y="170"/>
                  <a:pt x="36" y="171"/>
                </a:cubicBezTo>
                <a:cubicBezTo>
                  <a:pt x="36" y="171"/>
                  <a:pt x="38" y="174"/>
                  <a:pt x="40" y="176"/>
                </a:cubicBezTo>
                <a:cubicBezTo>
                  <a:pt x="42" y="179"/>
                  <a:pt x="44" y="181"/>
                  <a:pt x="44" y="181"/>
                </a:cubicBezTo>
                <a:cubicBezTo>
                  <a:pt x="44" y="181"/>
                  <a:pt x="46" y="184"/>
                  <a:pt x="48" y="186"/>
                </a:cubicBezTo>
                <a:cubicBezTo>
                  <a:pt x="51" y="189"/>
                  <a:pt x="53" y="191"/>
                  <a:pt x="53" y="191"/>
                </a:cubicBezTo>
                <a:cubicBezTo>
                  <a:pt x="55" y="192"/>
                  <a:pt x="56" y="194"/>
                  <a:pt x="55" y="196"/>
                </a:cubicBezTo>
                <a:cubicBezTo>
                  <a:pt x="55" y="196"/>
                  <a:pt x="54" y="200"/>
                  <a:pt x="54" y="205"/>
                </a:cubicBezTo>
                <a:cubicBezTo>
                  <a:pt x="54" y="210"/>
                  <a:pt x="54" y="215"/>
                  <a:pt x="54" y="215"/>
                </a:cubicBezTo>
                <a:cubicBezTo>
                  <a:pt x="54" y="217"/>
                  <a:pt x="55" y="219"/>
                  <a:pt x="57" y="221"/>
                </a:cubicBezTo>
                <a:cubicBezTo>
                  <a:pt x="57" y="221"/>
                  <a:pt x="61" y="223"/>
                  <a:pt x="65" y="225"/>
                </a:cubicBezTo>
                <a:cubicBezTo>
                  <a:pt x="67" y="226"/>
                  <a:pt x="69" y="226"/>
                  <a:pt x="70" y="227"/>
                </a:cubicBezTo>
                <a:cubicBezTo>
                  <a:pt x="72" y="228"/>
                  <a:pt x="73" y="228"/>
                  <a:pt x="73" y="228"/>
                </a:cubicBezTo>
                <a:cubicBezTo>
                  <a:pt x="74" y="229"/>
                  <a:pt x="75" y="229"/>
                  <a:pt x="76" y="229"/>
                </a:cubicBezTo>
                <a:cubicBezTo>
                  <a:pt x="77" y="229"/>
                  <a:pt x="78" y="228"/>
                  <a:pt x="79" y="228"/>
                </a:cubicBezTo>
                <a:cubicBezTo>
                  <a:pt x="79" y="228"/>
                  <a:pt x="83" y="224"/>
                  <a:pt x="87" y="221"/>
                </a:cubicBezTo>
                <a:cubicBezTo>
                  <a:pt x="88" y="219"/>
                  <a:pt x="90" y="217"/>
                  <a:pt x="91" y="216"/>
                </a:cubicBezTo>
                <a:cubicBezTo>
                  <a:pt x="93" y="215"/>
                  <a:pt x="93" y="214"/>
                  <a:pt x="93" y="214"/>
                </a:cubicBezTo>
                <a:cubicBezTo>
                  <a:pt x="95" y="212"/>
                  <a:pt x="97" y="212"/>
                  <a:pt x="99" y="212"/>
                </a:cubicBezTo>
                <a:cubicBezTo>
                  <a:pt x="99" y="212"/>
                  <a:pt x="99" y="212"/>
                  <a:pt x="101" y="212"/>
                </a:cubicBezTo>
                <a:cubicBezTo>
                  <a:pt x="102" y="213"/>
                  <a:pt x="103" y="213"/>
                  <a:pt x="105" y="213"/>
                </a:cubicBezTo>
                <a:cubicBezTo>
                  <a:pt x="108" y="213"/>
                  <a:pt x="111" y="214"/>
                  <a:pt x="111" y="214"/>
                </a:cubicBezTo>
                <a:cubicBezTo>
                  <a:pt x="111" y="214"/>
                  <a:pt x="115" y="214"/>
                  <a:pt x="118" y="214"/>
                </a:cubicBezTo>
                <a:cubicBezTo>
                  <a:pt x="120" y="214"/>
                  <a:pt x="121" y="214"/>
                  <a:pt x="122" y="214"/>
                </a:cubicBezTo>
                <a:cubicBezTo>
                  <a:pt x="124" y="213"/>
                  <a:pt x="124" y="213"/>
                  <a:pt x="124" y="213"/>
                </a:cubicBezTo>
                <a:cubicBezTo>
                  <a:pt x="126" y="213"/>
                  <a:pt x="128" y="214"/>
                  <a:pt x="129" y="216"/>
                </a:cubicBezTo>
                <a:cubicBezTo>
                  <a:pt x="129" y="216"/>
                  <a:pt x="130" y="217"/>
                  <a:pt x="131" y="218"/>
                </a:cubicBezTo>
                <a:cubicBezTo>
                  <a:pt x="132" y="220"/>
                  <a:pt x="134" y="221"/>
                  <a:pt x="135" y="223"/>
                </a:cubicBezTo>
                <a:cubicBezTo>
                  <a:pt x="139" y="227"/>
                  <a:pt x="142" y="231"/>
                  <a:pt x="142" y="231"/>
                </a:cubicBezTo>
                <a:cubicBezTo>
                  <a:pt x="143" y="231"/>
                  <a:pt x="144" y="232"/>
                  <a:pt x="145" y="232"/>
                </a:cubicBezTo>
                <a:cubicBezTo>
                  <a:pt x="146" y="232"/>
                  <a:pt x="147" y="232"/>
                  <a:pt x="148" y="232"/>
                </a:cubicBezTo>
                <a:close/>
                <a:moveTo>
                  <a:pt x="113" y="184"/>
                </a:moveTo>
                <a:cubicBezTo>
                  <a:pt x="113" y="184"/>
                  <a:pt x="112" y="184"/>
                  <a:pt x="111" y="184"/>
                </a:cubicBezTo>
                <a:cubicBezTo>
                  <a:pt x="110" y="184"/>
                  <a:pt x="109" y="184"/>
                  <a:pt x="108" y="184"/>
                </a:cubicBezTo>
                <a:cubicBezTo>
                  <a:pt x="108" y="184"/>
                  <a:pt x="107" y="184"/>
                  <a:pt x="106" y="184"/>
                </a:cubicBezTo>
                <a:cubicBezTo>
                  <a:pt x="106" y="184"/>
                  <a:pt x="105" y="184"/>
                  <a:pt x="105" y="183"/>
                </a:cubicBezTo>
                <a:cubicBezTo>
                  <a:pt x="103" y="183"/>
                  <a:pt x="102" y="183"/>
                  <a:pt x="101" y="183"/>
                </a:cubicBezTo>
                <a:cubicBezTo>
                  <a:pt x="99" y="182"/>
                  <a:pt x="98" y="182"/>
                  <a:pt x="96" y="181"/>
                </a:cubicBezTo>
                <a:cubicBezTo>
                  <a:pt x="96" y="181"/>
                  <a:pt x="95" y="181"/>
                  <a:pt x="94" y="181"/>
                </a:cubicBezTo>
                <a:cubicBezTo>
                  <a:pt x="93" y="180"/>
                  <a:pt x="92" y="180"/>
                  <a:pt x="92" y="180"/>
                </a:cubicBezTo>
                <a:cubicBezTo>
                  <a:pt x="90" y="179"/>
                  <a:pt x="89" y="179"/>
                  <a:pt x="87" y="178"/>
                </a:cubicBezTo>
                <a:cubicBezTo>
                  <a:pt x="86" y="177"/>
                  <a:pt x="84" y="176"/>
                  <a:pt x="83" y="176"/>
                </a:cubicBezTo>
                <a:cubicBezTo>
                  <a:pt x="82" y="175"/>
                  <a:pt x="82" y="175"/>
                  <a:pt x="82" y="175"/>
                </a:cubicBezTo>
                <a:cubicBezTo>
                  <a:pt x="81" y="174"/>
                  <a:pt x="81" y="174"/>
                  <a:pt x="81" y="174"/>
                </a:cubicBezTo>
                <a:cubicBezTo>
                  <a:pt x="80" y="174"/>
                  <a:pt x="79" y="173"/>
                  <a:pt x="79" y="173"/>
                </a:cubicBezTo>
                <a:cubicBezTo>
                  <a:pt x="76" y="171"/>
                  <a:pt x="74" y="169"/>
                  <a:pt x="72" y="168"/>
                </a:cubicBezTo>
                <a:cubicBezTo>
                  <a:pt x="71" y="167"/>
                  <a:pt x="70" y="166"/>
                  <a:pt x="69" y="165"/>
                </a:cubicBezTo>
                <a:cubicBezTo>
                  <a:pt x="68" y="165"/>
                  <a:pt x="68" y="164"/>
                  <a:pt x="67" y="164"/>
                </a:cubicBezTo>
                <a:cubicBezTo>
                  <a:pt x="66" y="162"/>
                  <a:pt x="66" y="162"/>
                  <a:pt x="66" y="162"/>
                </a:cubicBezTo>
                <a:cubicBezTo>
                  <a:pt x="66" y="162"/>
                  <a:pt x="65" y="161"/>
                  <a:pt x="64" y="160"/>
                </a:cubicBezTo>
                <a:cubicBezTo>
                  <a:pt x="64" y="159"/>
                  <a:pt x="63" y="159"/>
                  <a:pt x="63" y="158"/>
                </a:cubicBezTo>
                <a:cubicBezTo>
                  <a:pt x="62" y="157"/>
                  <a:pt x="61" y="156"/>
                  <a:pt x="60" y="155"/>
                </a:cubicBezTo>
                <a:cubicBezTo>
                  <a:pt x="59" y="153"/>
                  <a:pt x="57" y="151"/>
                  <a:pt x="56" y="148"/>
                </a:cubicBezTo>
                <a:cubicBezTo>
                  <a:pt x="56" y="147"/>
                  <a:pt x="55" y="146"/>
                  <a:pt x="55" y="146"/>
                </a:cubicBezTo>
                <a:cubicBezTo>
                  <a:pt x="54" y="145"/>
                  <a:pt x="54" y="145"/>
                  <a:pt x="54" y="145"/>
                </a:cubicBezTo>
                <a:cubicBezTo>
                  <a:pt x="54" y="144"/>
                  <a:pt x="54" y="144"/>
                  <a:pt x="54" y="144"/>
                </a:cubicBezTo>
                <a:cubicBezTo>
                  <a:pt x="53" y="142"/>
                  <a:pt x="53" y="140"/>
                  <a:pt x="52" y="139"/>
                </a:cubicBezTo>
                <a:cubicBezTo>
                  <a:pt x="51" y="137"/>
                  <a:pt x="51" y="136"/>
                  <a:pt x="51" y="134"/>
                </a:cubicBezTo>
                <a:cubicBezTo>
                  <a:pt x="50" y="133"/>
                  <a:pt x="50" y="133"/>
                  <a:pt x="50" y="132"/>
                </a:cubicBezTo>
                <a:cubicBezTo>
                  <a:pt x="50" y="131"/>
                  <a:pt x="50" y="130"/>
                  <a:pt x="49" y="129"/>
                </a:cubicBezTo>
                <a:cubicBezTo>
                  <a:pt x="49" y="128"/>
                  <a:pt x="49" y="126"/>
                  <a:pt x="49" y="125"/>
                </a:cubicBezTo>
                <a:cubicBezTo>
                  <a:pt x="49" y="123"/>
                  <a:pt x="48" y="122"/>
                  <a:pt x="48" y="121"/>
                </a:cubicBezTo>
                <a:cubicBezTo>
                  <a:pt x="48" y="120"/>
                  <a:pt x="48" y="120"/>
                  <a:pt x="48" y="119"/>
                </a:cubicBezTo>
                <a:cubicBezTo>
                  <a:pt x="48" y="118"/>
                  <a:pt x="48" y="118"/>
                  <a:pt x="48" y="117"/>
                </a:cubicBezTo>
                <a:cubicBezTo>
                  <a:pt x="48" y="116"/>
                  <a:pt x="48" y="116"/>
                  <a:pt x="48" y="115"/>
                </a:cubicBezTo>
                <a:cubicBezTo>
                  <a:pt x="48" y="113"/>
                  <a:pt x="48" y="112"/>
                  <a:pt x="48" y="112"/>
                </a:cubicBezTo>
                <a:cubicBezTo>
                  <a:pt x="48" y="112"/>
                  <a:pt x="48" y="112"/>
                  <a:pt x="48" y="110"/>
                </a:cubicBezTo>
                <a:cubicBezTo>
                  <a:pt x="48" y="109"/>
                  <a:pt x="49" y="109"/>
                  <a:pt x="49" y="108"/>
                </a:cubicBezTo>
                <a:cubicBezTo>
                  <a:pt x="49" y="107"/>
                  <a:pt x="49" y="106"/>
                  <a:pt x="49" y="106"/>
                </a:cubicBezTo>
                <a:cubicBezTo>
                  <a:pt x="49" y="105"/>
                  <a:pt x="49" y="105"/>
                  <a:pt x="49" y="104"/>
                </a:cubicBezTo>
                <a:cubicBezTo>
                  <a:pt x="49" y="103"/>
                  <a:pt x="50" y="102"/>
                  <a:pt x="50" y="100"/>
                </a:cubicBezTo>
                <a:cubicBezTo>
                  <a:pt x="50" y="99"/>
                  <a:pt x="51" y="97"/>
                  <a:pt x="51" y="96"/>
                </a:cubicBezTo>
                <a:cubicBezTo>
                  <a:pt x="51" y="95"/>
                  <a:pt x="52" y="94"/>
                  <a:pt x="52" y="93"/>
                </a:cubicBezTo>
                <a:cubicBezTo>
                  <a:pt x="52" y="93"/>
                  <a:pt x="52" y="92"/>
                  <a:pt x="53" y="91"/>
                </a:cubicBezTo>
                <a:cubicBezTo>
                  <a:pt x="53" y="90"/>
                  <a:pt x="54" y="88"/>
                  <a:pt x="55" y="87"/>
                </a:cubicBezTo>
                <a:cubicBezTo>
                  <a:pt x="55" y="85"/>
                  <a:pt x="56" y="84"/>
                  <a:pt x="57" y="82"/>
                </a:cubicBezTo>
                <a:cubicBezTo>
                  <a:pt x="58" y="81"/>
                  <a:pt x="58" y="81"/>
                  <a:pt x="58" y="81"/>
                </a:cubicBezTo>
                <a:cubicBezTo>
                  <a:pt x="58" y="80"/>
                  <a:pt x="58" y="80"/>
                  <a:pt x="58" y="80"/>
                </a:cubicBezTo>
                <a:cubicBezTo>
                  <a:pt x="59" y="79"/>
                  <a:pt x="59" y="79"/>
                  <a:pt x="60" y="78"/>
                </a:cubicBezTo>
                <a:cubicBezTo>
                  <a:pt x="61" y="75"/>
                  <a:pt x="63" y="73"/>
                  <a:pt x="65" y="71"/>
                </a:cubicBezTo>
                <a:cubicBezTo>
                  <a:pt x="66" y="70"/>
                  <a:pt x="66" y="69"/>
                  <a:pt x="67" y="69"/>
                </a:cubicBezTo>
                <a:cubicBezTo>
                  <a:pt x="68" y="68"/>
                  <a:pt x="69" y="67"/>
                  <a:pt x="69" y="67"/>
                </a:cubicBezTo>
                <a:cubicBezTo>
                  <a:pt x="70" y="66"/>
                  <a:pt x="71" y="65"/>
                  <a:pt x="71" y="65"/>
                </a:cubicBezTo>
                <a:cubicBezTo>
                  <a:pt x="71" y="65"/>
                  <a:pt x="71" y="65"/>
                  <a:pt x="72" y="64"/>
                </a:cubicBezTo>
                <a:cubicBezTo>
                  <a:pt x="73" y="63"/>
                  <a:pt x="74" y="63"/>
                  <a:pt x="75" y="62"/>
                </a:cubicBezTo>
                <a:cubicBezTo>
                  <a:pt x="75" y="61"/>
                  <a:pt x="76" y="61"/>
                  <a:pt x="77" y="60"/>
                </a:cubicBezTo>
                <a:cubicBezTo>
                  <a:pt x="79" y="59"/>
                  <a:pt x="82" y="57"/>
                  <a:pt x="85" y="55"/>
                </a:cubicBezTo>
                <a:cubicBezTo>
                  <a:pt x="85" y="55"/>
                  <a:pt x="86" y="55"/>
                  <a:pt x="87" y="54"/>
                </a:cubicBezTo>
                <a:cubicBezTo>
                  <a:pt x="88" y="54"/>
                  <a:pt x="88" y="54"/>
                  <a:pt x="88" y="54"/>
                </a:cubicBezTo>
                <a:cubicBezTo>
                  <a:pt x="89" y="53"/>
                  <a:pt x="89" y="53"/>
                  <a:pt x="89" y="53"/>
                </a:cubicBezTo>
                <a:cubicBezTo>
                  <a:pt x="91" y="53"/>
                  <a:pt x="92" y="52"/>
                  <a:pt x="94" y="51"/>
                </a:cubicBezTo>
                <a:cubicBezTo>
                  <a:pt x="95" y="51"/>
                  <a:pt x="97" y="51"/>
                  <a:pt x="98" y="50"/>
                </a:cubicBezTo>
                <a:cubicBezTo>
                  <a:pt x="99" y="50"/>
                  <a:pt x="100" y="49"/>
                  <a:pt x="101" y="49"/>
                </a:cubicBezTo>
                <a:cubicBezTo>
                  <a:pt x="102" y="49"/>
                  <a:pt x="102" y="49"/>
                  <a:pt x="103" y="49"/>
                </a:cubicBezTo>
                <a:cubicBezTo>
                  <a:pt x="105" y="49"/>
                  <a:pt x="106" y="48"/>
                  <a:pt x="108" y="48"/>
                </a:cubicBezTo>
                <a:cubicBezTo>
                  <a:pt x="109" y="48"/>
                  <a:pt x="110" y="48"/>
                  <a:pt x="112" y="48"/>
                </a:cubicBezTo>
                <a:cubicBezTo>
                  <a:pt x="112" y="48"/>
                  <a:pt x="113" y="48"/>
                  <a:pt x="113" y="48"/>
                </a:cubicBezTo>
                <a:cubicBezTo>
                  <a:pt x="114" y="48"/>
                  <a:pt x="115" y="48"/>
                  <a:pt x="115" y="48"/>
                </a:cubicBezTo>
                <a:cubicBezTo>
                  <a:pt x="116" y="48"/>
                  <a:pt x="117" y="48"/>
                  <a:pt x="118" y="48"/>
                </a:cubicBezTo>
                <a:cubicBezTo>
                  <a:pt x="119" y="48"/>
                  <a:pt x="120" y="48"/>
                  <a:pt x="120" y="48"/>
                </a:cubicBezTo>
                <a:cubicBezTo>
                  <a:pt x="120" y="48"/>
                  <a:pt x="121" y="48"/>
                  <a:pt x="122" y="48"/>
                </a:cubicBezTo>
                <a:cubicBezTo>
                  <a:pt x="123" y="48"/>
                  <a:pt x="124" y="48"/>
                  <a:pt x="125" y="48"/>
                </a:cubicBezTo>
                <a:cubicBezTo>
                  <a:pt x="126" y="48"/>
                  <a:pt x="126" y="48"/>
                  <a:pt x="127" y="48"/>
                </a:cubicBezTo>
                <a:cubicBezTo>
                  <a:pt x="127" y="48"/>
                  <a:pt x="128" y="49"/>
                  <a:pt x="128" y="49"/>
                </a:cubicBezTo>
                <a:cubicBezTo>
                  <a:pt x="130" y="49"/>
                  <a:pt x="131" y="49"/>
                  <a:pt x="132" y="49"/>
                </a:cubicBezTo>
                <a:cubicBezTo>
                  <a:pt x="134" y="50"/>
                  <a:pt x="135" y="50"/>
                  <a:pt x="137" y="51"/>
                </a:cubicBezTo>
                <a:cubicBezTo>
                  <a:pt x="138" y="51"/>
                  <a:pt x="138" y="51"/>
                  <a:pt x="139" y="51"/>
                </a:cubicBezTo>
                <a:cubicBezTo>
                  <a:pt x="140" y="52"/>
                  <a:pt x="141" y="52"/>
                  <a:pt x="141" y="52"/>
                </a:cubicBezTo>
                <a:cubicBezTo>
                  <a:pt x="143" y="53"/>
                  <a:pt x="144" y="53"/>
                  <a:pt x="146" y="54"/>
                </a:cubicBezTo>
                <a:cubicBezTo>
                  <a:pt x="147" y="55"/>
                  <a:pt x="149" y="56"/>
                  <a:pt x="150" y="57"/>
                </a:cubicBezTo>
                <a:cubicBezTo>
                  <a:pt x="152" y="57"/>
                  <a:pt x="152" y="57"/>
                  <a:pt x="152" y="57"/>
                </a:cubicBezTo>
                <a:cubicBezTo>
                  <a:pt x="153" y="58"/>
                  <a:pt x="153" y="58"/>
                  <a:pt x="153" y="58"/>
                </a:cubicBezTo>
                <a:cubicBezTo>
                  <a:pt x="153" y="58"/>
                  <a:pt x="154" y="59"/>
                  <a:pt x="155" y="59"/>
                </a:cubicBezTo>
                <a:cubicBezTo>
                  <a:pt x="157" y="61"/>
                  <a:pt x="159" y="63"/>
                  <a:pt x="161" y="64"/>
                </a:cubicBezTo>
                <a:cubicBezTo>
                  <a:pt x="162" y="65"/>
                  <a:pt x="163" y="66"/>
                  <a:pt x="164" y="67"/>
                </a:cubicBezTo>
                <a:cubicBezTo>
                  <a:pt x="165" y="67"/>
                  <a:pt x="165" y="68"/>
                  <a:pt x="166" y="69"/>
                </a:cubicBezTo>
                <a:cubicBezTo>
                  <a:pt x="167" y="70"/>
                  <a:pt x="167" y="70"/>
                  <a:pt x="167" y="70"/>
                </a:cubicBezTo>
                <a:cubicBezTo>
                  <a:pt x="167" y="70"/>
                  <a:pt x="168" y="71"/>
                  <a:pt x="169" y="72"/>
                </a:cubicBezTo>
                <a:cubicBezTo>
                  <a:pt x="169" y="73"/>
                  <a:pt x="170" y="73"/>
                  <a:pt x="171" y="74"/>
                </a:cubicBezTo>
                <a:cubicBezTo>
                  <a:pt x="171" y="75"/>
                  <a:pt x="172" y="76"/>
                  <a:pt x="173" y="77"/>
                </a:cubicBezTo>
                <a:cubicBezTo>
                  <a:pt x="174" y="79"/>
                  <a:pt x="176" y="81"/>
                  <a:pt x="177" y="84"/>
                </a:cubicBezTo>
                <a:cubicBezTo>
                  <a:pt x="177" y="85"/>
                  <a:pt x="178" y="86"/>
                  <a:pt x="178" y="86"/>
                </a:cubicBezTo>
                <a:cubicBezTo>
                  <a:pt x="179" y="87"/>
                  <a:pt x="179" y="87"/>
                  <a:pt x="179" y="87"/>
                </a:cubicBezTo>
                <a:cubicBezTo>
                  <a:pt x="179" y="88"/>
                  <a:pt x="179" y="88"/>
                  <a:pt x="179" y="88"/>
                </a:cubicBezTo>
                <a:cubicBezTo>
                  <a:pt x="180" y="90"/>
                  <a:pt x="180" y="92"/>
                  <a:pt x="181" y="93"/>
                </a:cubicBezTo>
                <a:cubicBezTo>
                  <a:pt x="182" y="95"/>
                  <a:pt x="182" y="96"/>
                  <a:pt x="183" y="98"/>
                </a:cubicBezTo>
                <a:cubicBezTo>
                  <a:pt x="183" y="99"/>
                  <a:pt x="183" y="99"/>
                  <a:pt x="183" y="100"/>
                </a:cubicBezTo>
                <a:cubicBezTo>
                  <a:pt x="183" y="101"/>
                  <a:pt x="183" y="102"/>
                  <a:pt x="184" y="103"/>
                </a:cubicBezTo>
                <a:cubicBezTo>
                  <a:pt x="184" y="104"/>
                  <a:pt x="184" y="106"/>
                  <a:pt x="184" y="107"/>
                </a:cubicBezTo>
                <a:cubicBezTo>
                  <a:pt x="185" y="109"/>
                  <a:pt x="185" y="110"/>
                  <a:pt x="185" y="111"/>
                </a:cubicBezTo>
                <a:cubicBezTo>
                  <a:pt x="185" y="112"/>
                  <a:pt x="185" y="112"/>
                  <a:pt x="185" y="113"/>
                </a:cubicBezTo>
                <a:cubicBezTo>
                  <a:pt x="185" y="114"/>
                  <a:pt x="185" y="114"/>
                  <a:pt x="185" y="115"/>
                </a:cubicBezTo>
                <a:cubicBezTo>
                  <a:pt x="185" y="116"/>
                  <a:pt x="185" y="117"/>
                  <a:pt x="185" y="117"/>
                </a:cubicBezTo>
                <a:cubicBezTo>
                  <a:pt x="185" y="119"/>
                  <a:pt x="185" y="120"/>
                  <a:pt x="185" y="120"/>
                </a:cubicBezTo>
                <a:cubicBezTo>
                  <a:pt x="185" y="120"/>
                  <a:pt x="185" y="120"/>
                  <a:pt x="185" y="122"/>
                </a:cubicBezTo>
                <a:cubicBezTo>
                  <a:pt x="185" y="123"/>
                  <a:pt x="185" y="123"/>
                  <a:pt x="184" y="125"/>
                </a:cubicBezTo>
                <a:cubicBezTo>
                  <a:pt x="184" y="125"/>
                  <a:pt x="184" y="126"/>
                  <a:pt x="184" y="126"/>
                </a:cubicBezTo>
                <a:cubicBezTo>
                  <a:pt x="184" y="127"/>
                  <a:pt x="184" y="127"/>
                  <a:pt x="184" y="128"/>
                </a:cubicBezTo>
                <a:cubicBezTo>
                  <a:pt x="184" y="129"/>
                  <a:pt x="183" y="130"/>
                  <a:pt x="183" y="132"/>
                </a:cubicBezTo>
                <a:cubicBezTo>
                  <a:pt x="183" y="133"/>
                  <a:pt x="182" y="135"/>
                  <a:pt x="182" y="136"/>
                </a:cubicBezTo>
                <a:cubicBezTo>
                  <a:pt x="182" y="137"/>
                  <a:pt x="181" y="138"/>
                  <a:pt x="181" y="139"/>
                </a:cubicBezTo>
                <a:cubicBezTo>
                  <a:pt x="181" y="139"/>
                  <a:pt x="181" y="140"/>
                  <a:pt x="180" y="141"/>
                </a:cubicBezTo>
                <a:cubicBezTo>
                  <a:pt x="180" y="142"/>
                  <a:pt x="179" y="144"/>
                  <a:pt x="178" y="145"/>
                </a:cubicBezTo>
                <a:cubicBezTo>
                  <a:pt x="178" y="147"/>
                  <a:pt x="177" y="148"/>
                  <a:pt x="176" y="150"/>
                </a:cubicBezTo>
                <a:cubicBezTo>
                  <a:pt x="175" y="151"/>
                  <a:pt x="175" y="151"/>
                  <a:pt x="175" y="151"/>
                </a:cubicBezTo>
                <a:cubicBezTo>
                  <a:pt x="175" y="152"/>
                  <a:pt x="175" y="152"/>
                  <a:pt x="175" y="152"/>
                </a:cubicBezTo>
                <a:cubicBezTo>
                  <a:pt x="174" y="153"/>
                  <a:pt x="174" y="153"/>
                  <a:pt x="173" y="154"/>
                </a:cubicBezTo>
                <a:cubicBezTo>
                  <a:pt x="172" y="157"/>
                  <a:pt x="170" y="159"/>
                  <a:pt x="168" y="161"/>
                </a:cubicBezTo>
                <a:cubicBezTo>
                  <a:pt x="168" y="162"/>
                  <a:pt x="167" y="163"/>
                  <a:pt x="166" y="163"/>
                </a:cubicBezTo>
                <a:cubicBezTo>
                  <a:pt x="165" y="164"/>
                  <a:pt x="165" y="165"/>
                  <a:pt x="164" y="165"/>
                </a:cubicBezTo>
                <a:cubicBezTo>
                  <a:pt x="163" y="166"/>
                  <a:pt x="162" y="167"/>
                  <a:pt x="162" y="167"/>
                </a:cubicBezTo>
                <a:cubicBezTo>
                  <a:pt x="162" y="167"/>
                  <a:pt x="162" y="167"/>
                  <a:pt x="161" y="168"/>
                </a:cubicBezTo>
                <a:cubicBezTo>
                  <a:pt x="160" y="169"/>
                  <a:pt x="159" y="169"/>
                  <a:pt x="159" y="170"/>
                </a:cubicBezTo>
                <a:cubicBezTo>
                  <a:pt x="158" y="171"/>
                  <a:pt x="157" y="171"/>
                  <a:pt x="156" y="172"/>
                </a:cubicBezTo>
                <a:cubicBezTo>
                  <a:pt x="154" y="173"/>
                  <a:pt x="151" y="175"/>
                  <a:pt x="148" y="177"/>
                </a:cubicBezTo>
                <a:cubicBezTo>
                  <a:pt x="148" y="177"/>
                  <a:pt x="147" y="177"/>
                  <a:pt x="146" y="178"/>
                </a:cubicBezTo>
                <a:cubicBezTo>
                  <a:pt x="145" y="178"/>
                  <a:pt x="145" y="178"/>
                  <a:pt x="145" y="178"/>
                </a:cubicBezTo>
                <a:cubicBezTo>
                  <a:pt x="144" y="179"/>
                  <a:pt x="144" y="179"/>
                  <a:pt x="144" y="179"/>
                </a:cubicBezTo>
                <a:cubicBezTo>
                  <a:pt x="143" y="179"/>
                  <a:pt x="141" y="180"/>
                  <a:pt x="139" y="181"/>
                </a:cubicBezTo>
                <a:cubicBezTo>
                  <a:pt x="138" y="181"/>
                  <a:pt x="136" y="182"/>
                  <a:pt x="135" y="182"/>
                </a:cubicBezTo>
                <a:cubicBezTo>
                  <a:pt x="134" y="182"/>
                  <a:pt x="133" y="183"/>
                  <a:pt x="132" y="183"/>
                </a:cubicBezTo>
                <a:cubicBezTo>
                  <a:pt x="131" y="183"/>
                  <a:pt x="131" y="183"/>
                  <a:pt x="130" y="183"/>
                </a:cubicBezTo>
                <a:cubicBezTo>
                  <a:pt x="128" y="183"/>
                  <a:pt x="127" y="184"/>
                  <a:pt x="125" y="184"/>
                </a:cubicBezTo>
                <a:cubicBezTo>
                  <a:pt x="124" y="184"/>
                  <a:pt x="123" y="184"/>
                  <a:pt x="121" y="184"/>
                </a:cubicBezTo>
                <a:cubicBezTo>
                  <a:pt x="121" y="184"/>
                  <a:pt x="120" y="184"/>
                  <a:pt x="120" y="184"/>
                </a:cubicBezTo>
                <a:cubicBezTo>
                  <a:pt x="119" y="184"/>
                  <a:pt x="118" y="184"/>
                  <a:pt x="118" y="184"/>
                </a:cubicBezTo>
                <a:cubicBezTo>
                  <a:pt x="117" y="184"/>
                  <a:pt x="116" y="184"/>
                  <a:pt x="115" y="184"/>
                </a:cubicBezTo>
                <a:cubicBezTo>
                  <a:pt x="114" y="184"/>
                  <a:pt x="113" y="184"/>
                  <a:pt x="113" y="1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9" name="Freeform 7"/>
          <p:cNvSpPr>
            <a:spLocks noEditPoints="1"/>
          </p:cNvSpPr>
          <p:nvPr/>
        </p:nvSpPr>
        <p:spPr bwMode="auto">
          <a:xfrm>
            <a:off x="7307871" y="3632090"/>
            <a:ext cx="469373" cy="597520"/>
          </a:xfrm>
          <a:custGeom>
            <a:avLst/>
            <a:gdLst>
              <a:gd name="T0" fmla="*/ 113 w 234"/>
              <a:gd name="T1" fmla="*/ 18 h 284"/>
              <a:gd name="T2" fmla="*/ 107 w 234"/>
              <a:gd name="T3" fmla="*/ 11 h 284"/>
              <a:gd name="T4" fmla="*/ 89 w 234"/>
              <a:gd name="T5" fmla="*/ 0 h 284"/>
              <a:gd name="T6" fmla="*/ 78 w 234"/>
              <a:gd name="T7" fmla="*/ 11 h 284"/>
              <a:gd name="T8" fmla="*/ 66 w 234"/>
              <a:gd name="T9" fmla="*/ 18 h 284"/>
              <a:gd name="T10" fmla="*/ 54 w 234"/>
              <a:gd name="T11" fmla="*/ 30 h 284"/>
              <a:gd name="T12" fmla="*/ 119 w 234"/>
              <a:gd name="T13" fmla="*/ 42 h 284"/>
              <a:gd name="T14" fmla="*/ 132 w 234"/>
              <a:gd name="T15" fmla="*/ 30 h 284"/>
              <a:gd name="T16" fmla="*/ 93 w 234"/>
              <a:gd name="T17" fmla="*/ 18 h 284"/>
              <a:gd name="T18" fmla="*/ 93 w 234"/>
              <a:gd name="T19" fmla="*/ 5 h 284"/>
              <a:gd name="T20" fmla="*/ 93 w 234"/>
              <a:gd name="T21" fmla="*/ 18 h 284"/>
              <a:gd name="T22" fmla="*/ 17 w 234"/>
              <a:gd name="T23" fmla="*/ 256 h 284"/>
              <a:gd name="T24" fmla="*/ 0 w 234"/>
              <a:gd name="T25" fmla="*/ 42 h 284"/>
              <a:gd name="T26" fmla="*/ 46 w 234"/>
              <a:gd name="T27" fmla="*/ 26 h 284"/>
              <a:gd name="T28" fmla="*/ 66 w 234"/>
              <a:gd name="T29" fmla="*/ 50 h 284"/>
              <a:gd name="T30" fmla="*/ 140 w 234"/>
              <a:gd name="T31" fmla="*/ 30 h 284"/>
              <a:gd name="T32" fmla="*/ 164 w 234"/>
              <a:gd name="T33" fmla="*/ 26 h 284"/>
              <a:gd name="T34" fmla="*/ 185 w 234"/>
              <a:gd name="T35" fmla="*/ 166 h 284"/>
              <a:gd name="T36" fmla="*/ 164 w 234"/>
              <a:gd name="T37" fmla="*/ 167 h 284"/>
              <a:gd name="T38" fmla="*/ 21 w 234"/>
              <a:gd name="T39" fmla="*/ 71 h 284"/>
              <a:gd name="T40" fmla="*/ 115 w 234"/>
              <a:gd name="T41" fmla="*/ 235 h 284"/>
              <a:gd name="T42" fmla="*/ 181 w 234"/>
              <a:gd name="T43" fmla="*/ 178 h 284"/>
              <a:gd name="T44" fmla="*/ 181 w 234"/>
              <a:gd name="T45" fmla="*/ 284 h 284"/>
              <a:gd name="T46" fmla="*/ 181 w 234"/>
              <a:gd name="T47" fmla="*/ 178 h 284"/>
              <a:gd name="T48" fmla="*/ 183 w 234"/>
              <a:gd name="T49" fmla="*/ 257 h 284"/>
              <a:gd name="T50" fmla="*/ 172 w 234"/>
              <a:gd name="T51" fmla="*/ 258 h 284"/>
              <a:gd name="T52" fmla="*/ 150 w 234"/>
              <a:gd name="T53" fmla="*/ 230 h 284"/>
              <a:gd name="T54" fmla="*/ 176 w 234"/>
              <a:gd name="T55" fmla="*/ 240 h 284"/>
              <a:gd name="T56" fmla="*/ 215 w 234"/>
              <a:gd name="T57" fmla="*/ 208 h 284"/>
              <a:gd name="T58" fmla="*/ 144 w 234"/>
              <a:gd name="T59" fmla="*/ 159 h 284"/>
              <a:gd name="T60" fmla="*/ 74 w 234"/>
              <a:gd name="T61" fmla="*/ 155 h 284"/>
              <a:gd name="T62" fmla="*/ 78 w 234"/>
              <a:gd name="T63" fmla="*/ 146 h 284"/>
              <a:gd name="T64" fmla="*/ 148 w 234"/>
              <a:gd name="T65" fmla="*/ 150 h 284"/>
              <a:gd name="T66" fmla="*/ 144 w 234"/>
              <a:gd name="T67" fmla="*/ 159 h 284"/>
              <a:gd name="T68" fmla="*/ 78 w 234"/>
              <a:gd name="T69" fmla="*/ 122 h 284"/>
              <a:gd name="T70" fmla="*/ 74 w 234"/>
              <a:gd name="T71" fmla="*/ 114 h 284"/>
              <a:gd name="T72" fmla="*/ 144 w 234"/>
              <a:gd name="T73" fmla="*/ 109 h 284"/>
              <a:gd name="T74" fmla="*/ 148 w 234"/>
              <a:gd name="T75" fmla="*/ 118 h 284"/>
              <a:gd name="T76" fmla="*/ 115 w 234"/>
              <a:gd name="T77" fmla="*/ 196 h 284"/>
              <a:gd name="T78" fmla="*/ 74 w 234"/>
              <a:gd name="T79" fmla="*/ 192 h 284"/>
              <a:gd name="T80" fmla="*/ 78 w 234"/>
              <a:gd name="T81" fmla="*/ 184 h 284"/>
              <a:gd name="T82" fmla="*/ 119 w 234"/>
              <a:gd name="T83" fmla="*/ 188 h 284"/>
              <a:gd name="T84" fmla="*/ 115 w 234"/>
              <a:gd name="T85" fmla="*/ 196 h 284"/>
              <a:gd name="T86" fmla="*/ 51 w 234"/>
              <a:gd name="T87" fmla="*/ 124 h 284"/>
              <a:gd name="T88" fmla="*/ 46 w 234"/>
              <a:gd name="T89" fmla="*/ 124 h 284"/>
              <a:gd name="T90" fmla="*/ 36 w 234"/>
              <a:gd name="T91" fmla="*/ 111 h 284"/>
              <a:gd name="T92" fmla="*/ 48 w 234"/>
              <a:gd name="T93" fmla="*/ 116 h 284"/>
              <a:gd name="T94" fmla="*/ 66 w 234"/>
              <a:gd name="T95" fmla="*/ 101 h 284"/>
              <a:gd name="T96" fmla="*/ 66 w 234"/>
              <a:gd name="T97" fmla="*/ 143 h 284"/>
              <a:gd name="T98" fmla="*/ 48 w 234"/>
              <a:gd name="T99" fmla="*/ 161 h 284"/>
              <a:gd name="T100" fmla="*/ 36 w 234"/>
              <a:gd name="T101" fmla="*/ 153 h 284"/>
              <a:gd name="T102" fmla="*/ 41 w 234"/>
              <a:gd name="T103" fmla="*/ 147 h 284"/>
              <a:gd name="T104" fmla="*/ 61 w 234"/>
              <a:gd name="T105" fmla="*/ 138 h 284"/>
              <a:gd name="T106" fmla="*/ 66 w 234"/>
              <a:gd name="T107" fmla="*/ 143 h 284"/>
              <a:gd name="T108" fmla="*/ 51 w 234"/>
              <a:gd name="T109" fmla="*/ 198 h 284"/>
              <a:gd name="T110" fmla="*/ 46 w 234"/>
              <a:gd name="T111" fmla="*/ 198 h 284"/>
              <a:gd name="T112" fmla="*/ 36 w 234"/>
              <a:gd name="T113" fmla="*/ 185 h 284"/>
              <a:gd name="T114" fmla="*/ 48 w 234"/>
              <a:gd name="T115" fmla="*/ 190 h 284"/>
              <a:gd name="T116" fmla="*/ 66 w 234"/>
              <a:gd name="T117" fmla="*/ 175 h 284"/>
              <a:gd name="T118" fmla="*/ 66 w 234"/>
              <a:gd name="T119" fmla="*/ 18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284">
                <a:moveTo>
                  <a:pt x="119" y="18"/>
                </a:moveTo>
                <a:cubicBezTo>
                  <a:pt x="113" y="18"/>
                  <a:pt x="113" y="18"/>
                  <a:pt x="113" y="18"/>
                </a:cubicBezTo>
                <a:cubicBezTo>
                  <a:pt x="110" y="18"/>
                  <a:pt x="107" y="15"/>
                  <a:pt x="107" y="11"/>
                </a:cubicBezTo>
                <a:cubicBezTo>
                  <a:pt x="107" y="11"/>
                  <a:pt x="107" y="11"/>
                  <a:pt x="107" y="11"/>
                </a:cubicBezTo>
                <a:cubicBezTo>
                  <a:pt x="107" y="3"/>
                  <a:pt x="97" y="0"/>
                  <a:pt x="89" y="0"/>
                </a:cubicBezTo>
                <a:cubicBezTo>
                  <a:pt x="89" y="0"/>
                  <a:pt x="89" y="0"/>
                  <a:pt x="89" y="0"/>
                </a:cubicBezTo>
                <a:cubicBezTo>
                  <a:pt x="81" y="0"/>
                  <a:pt x="78" y="3"/>
                  <a:pt x="78" y="11"/>
                </a:cubicBezTo>
                <a:cubicBezTo>
                  <a:pt x="78" y="11"/>
                  <a:pt x="78" y="11"/>
                  <a:pt x="78" y="11"/>
                </a:cubicBezTo>
                <a:cubicBezTo>
                  <a:pt x="78" y="15"/>
                  <a:pt x="75" y="18"/>
                  <a:pt x="72" y="18"/>
                </a:cubicBezTo>
                <a:cubicBezTo>
                  <a:pt x="66" y="18"/>
                  <a:pt x="66" y="18"/>
                  <a:pt x="66" y="18"/>
                </a:cubicBezTo>
                <a:cubicBezTo>
                  <a:pt x="59" y="18"/>
                  <a:pt x="54" y="23"/>
                  <a:pt x="54" y="30"/>
                </a:cubicBezTo>
                <a:cubicBezTo>
                  <a:pt x="54" y="30"/>
                  <a:pt x="54" y="30"/>
                  <a:pt x="54" y="30"/>
                </a:cubicBezTo>
                <a:cubicBezTo>
                  <a:pt x="54" y="37"/>
                  <a:pt x="59" y="42"/>
                  <a:pt x="66" y="42"/>
                </a:cubicBezTo>
                <a:cubicBezTo>
                  <a:pt x="119" y="42"/>
                  <a:pt x="119" y="42"/>
                  <a:pt x="119" y="42"/>
                </a:cubicBezTo>
                <a:cubicBezTo>
                  <a:pt x="126" y="42"/>
                  <a:pt x="132" y="37"/>
                  <a:pt x="132" y="30"/>
                </a:cubicBezTo>
                <a:cubicBezTo>
                  <a:pt x="132" y="30"/>
                  <a:pt x="132" y="30"/>
                  <a:pt x="132" y="30"/>
                </a:cubicBezTo>
                <a:cubicBezTo>
                  <a:pt x="132" y="23"/>
                  <a:pt x="126" y="18"/>
                  <a:pt x="119" y="18"/>
                </a:cubicBezTo>
                <a:close/>
                <a:moveTo>
                  <a:pt x="93" y="18"/>
                </a:moveTo>
                <a:cubicBezTo>
                  <a:pt x="89" y="18"/>
                  <a:pt x="86" y="15"/>
                  <a:pt x="86" y="11"/>
                </a:cubicBezTo>
                <a:cubicBezTo>
                  <a:pt x="86" y="8"/>
                  <a:pt x="89" y="5"/>
                  <a:pt x="93" y="5"/>
                </a:cubicBezTo>
                <a:cubicBezTo>
                  <a:pt x="96" y="5"/>
                  <a:pt x="99" y="8"/>
                  <a:pt x="99" y="11"/>
                </a:cubicBezTo>
                <a:cubicBezTo>
                  <a:pt x="99" y="15"/>
                  <a:pt x="96" y="18"/>
                  <a:pt x="93" y="18"/>
                </a:cubicBezTo>
                <a:close/>
                <a:moveTo>
                  <a:pt x="120" y="256"/>
                </a:moveTo>
                <a:cubicBezTo>
                  <a:pt x="17" y="256"/>
                  <a:pt x="17" y="256"/>
                  <a:pt x="17" y="256"/>
                </a:cubicBezTo>
                <a:cubicBezTo>
                  <a:pt x="8" y="256"/>
                  <a:pt x="0" y="248"/>
                  <a:pt x="0" y="239"/>
                </a:cubicBezTo>
                <a:cubicBezTo>
                  <a:pt x="0" y="42"/>
                  <a:pt x="0" y="42"/>
                  <a:pt x="0" y="42"/>
                </a:cubicBezTo>
                <a:cubicBezTo>
                  <a:pt x="0" y="33"/>
                  <a:pt x="8" y="26"/>
                  <a:pt x="13" y="26"/>
                </a:cubicBezTo>
                <a:cubicBezTo>
                  <a:pt x="46" y="26"/>
                  <a:pt x="46" y="26"/>
                  <a:pt x="46" y="26"/>
                </a:cubicBezTo>
                <a:cubicBezTo>
                  <a:pt x="46" y="27"/>
                  <a:pt x="45" y="29"/>
                  <a:pt x="45" y="30"/>
                </a:cubicBezTo>
                <a:cubicBezTo>
                  <a:pt x="45" y="41"/>
                  <a:pt x="55" y="50"/>
                  <a:pt x="66" y="50"/>
                </a:cubicBezTo>
                <a:cubicBezTo>
                  <a:pt x="119" y="50"/>
                  <a:pt x="119" y="50"/>
                  <a:pt x="119" y="50"/>
                </a:cubicBezTo>
                <a:cubicBezTo>
                  <a:pt x="131" y="50"/>
                  <a:pt x="140" y="41"/>
                  <a:pt x="140" y="30"/>
                </a:cubicBezTo>
                <a:cubicBezTo>
                  <a:pt x="140" y="28"/>
                  <a:pt x="140" y="27"/>
                  <a:pt x="139" y="26"/>
                </a:cubicBezTo>
                <a:cubicBezTo>
                  <a:pt x="164" y="26"/>
                  <a:pt x="164" y="26"/>
                  <a:pt x="164" y="26"/>
                </a:cubicBezTo>
                <a:cubicBezTo>
                  <a:pt x="178" y="26"/>
                  <a:pt x="185" y="33"/>
                  <a:pt x="185" y="42"/>
                </a:cubicBezTo>
                <a:cubicBezTo>
                  <a:pt x="185" y="166"/>
                  <a:pt x="185" y="166"/>
                  <a:pt x="185" y="166"/>
                </a:cubicBezTo>
                <a:cubicBezTo>
                  <a:pt x="184" y="165"/>
                  <a:pt x="182" y="165"/>
                  <a:pt x="181" y="165"/>
                </a:cubicBezTo>
                <a:cubicBezTo>
                  <a:pt x="175" y="165"/>
                  <a:pt x="170" y="166"/>
                  <a:pt x="164" y="167"/>
                </a:cubicBezTo>
                <a:cubicBezTo>
                  <a:pt x="164" y="71"/>
                  <a:pt x="164" y="71"/>
                  <a:pt x="164" y="71"/>
                </a:cubicBezTo>
                <a:cubicBezTo>
                  <a:pt x="21" y="71"/>
                  <a:pt x="21" y="71"/>
                  <a:pt x="21" y="71"/>
                </a:cubicBezTo>
                <a:cubicBezTo>
                  <a:pt x="21" y="235"/>
                  <a:pt x="21" y="235"/>
                  <a:pt x="21" y="235"/>
                </a:cubicBezTo>
                <a:cubicBezTo>
                  <a:pt x="115" y="235"/>
                  <a:pt x="115" y="235"/>
                  <a:pt x="115" y="235"/>
                </a:cubicBezTo>
                <a:cubicBezTo>
                  <a:pt x="116" y="242"/>
                  <a:pt x="117" y="249"/>
                  <a:pt x="120" y="256"/>
                </a:cubicBezTo>
                <a:close/>
                <a:moveTo>
                  <a:pt x="181" y="178"/>
                </a:moveTo>
                <a:cubicBezTo>
                  <a:pt x="151" y="178"/>
                  <a:pt x="127" y="202"/>
                  <a:pt x="127" y="231"/>
                </a:cubicBezTo>
                <a:cubicBezTo>
                  <a:pt x="127" y="260"/>
                  <a:pt x="151" y="284"/>
                  <a:pt x="181" y="284"/>
                </a:cubicBezTo>
                <a:cubicBezTo>
                  <a:pt x="210" y="284"/>
                  <a:pt x="234" y="260"/>
                  <a:pt x="234" y="231"/>
                </a:cubicBezTo>
                <a:cubicBezTo>
                  <a:pt x="234" y="202"/>
                  <a:pt x="210" y="178"/>
                  <a:pt x="181" y="178"/>
                </a:cubicBezTo>
                <a:close/>
                <a:moveTo>
                  <a:pt x="216" y="220"/>
                </a:moveTo>
                <a:cubicBezTo>
                  <a:pt x="183" y="257"/>
                  <a:pt x="183" y="257"/>
                  <a:pt x="183" y="257"/>
                </a:cubicBezTo>
                <a:cubicBezTo>
                  <a:pt x="181" y="259"/>
                  <a:pt x="179" y="260"/>
                  <a:pt x="177" y="260"/>
                </a:cubicBezTo>
                <a:cubicBezTo>
                  <a:pt x="175" y="260"/>
                  <a:pt x="173" y="259"/>
                  <a:pt x="172" y="258"/>
                </a:cubicBezTo>
                <a:cubicBezTo>
                  <a:pt x="151" y="241"/>
                  <a:pt x="151" y="241"/>
                  <a:pt x="151" y="241"/>
                </a:cubicBezTo>
                <a:cubicBezTo>
                  <a:pt x="147" y="239"/>
                  <a:pt x="147" y="233"/>
                  <a:pt x="150" y="230"/>
                </a:cubicBezTo>
                <a:cubicBezTo>
                  <a:pt x="153" y="226"/>
                  <a:pt x="158" y="226"/>
                  <a:pt x="161" y="229"/>
                </a:cubicBezTo>
                <a:cubicBezTo>
                  <a:pt x="176" y="240"/>
                  <a:pt x="176" y="240"/>
                  <a:pt x="176" y="240"/>
                </a:cubicBezTo>
                <a:cubicBezTo>
                  <a:pt x="203" y="209"/>
                  <a:pt x="203" y="209"/>
                  <a:pt x="203" y="209"/>
                </a:cubicBezTo>
                <a:cubicBezTo>
                  <a:pt x="206" y="206"/>
                  <a:pt x="212" y="205"/>
                  <a:pt x="215" y="208"/>
                </a:cubicBezTo>
                <a:cubicBezTo>
                  <a:pt x="218" y="211"/>
                  <a:pt x="219" y="217"/>
                  <a:pt x="216" y="220"/>
                </a:cubicBezTo>
                <a:close/>
                <a:moveTo>
                  <a:pt x="144" y="159"/>
                </a:moveTo>
                <a:cubicBezTo>
                  <a:pt x="78" y="159"/>
                  <a:pt x="78" y="159"/>
                  <a:pt x="78" y="159"/>
                </a:cubicBezTo>
                <a:cubicBezTo>
                  <a:pt x="76" y="159"/>
                  <a:pt x="74" y="157"/>
                  <a:pt x="74" y="155"/>
                </a:cubicBezTo>
                <a:cubicBezTo>
                  <a:pt x="74" y="150"/>
                  <a:pt x="74" y="150"/>
                  <a:pt x="74" y="150"/>
                </a:cubicBezTo>
                <a:cubicBezTo>
                  <a:pt x="74" y="148"/>
                  <a:pt x="76" y="146"/>
                  <a:pt x="78" y="146"/>
                </a:cubicBezTo>
                <a:cubicBezTo>
                  <a:pt x="144" y="146"/>
                  <a:pt x="144" y="146"/>
                  <a:pt x="144" y="146"/>
                </a:cubicBezTo>
                <a:cubicBezTo>
                  <a:pt x="146" y="146"/>
                  <a:pt x="148" y="148"/>
                  <a:pt x="148" y="150"/>
                </a:cubicBezTo>
                <a:cubicBezTo>
                  <a:pt x="148" y="155"/>
                  <a:pt x="148" y="155"/>
                  <a:pt x="148" y="155"/>
                </a:cubicBezTo>
                <a:cubicBezTo>
                  <a:pt x="148" y="157"/>
                  <a:pt x="146" y="159"/>
                  <a:pt x="144" y="159"/>
                </a:cubicBezTo>
                <a:close/>
                <a:moveTo>
                  <a:pt x="144" y="122"/>
                </a:moveTo>
                <a:cubicBezTo>
                  <a:pt x="78" y="122"/>
                  <a:pt x="78" y="122"/>
                  <a:pt x="78" y="122"/>
                </a:cubicBezTo>
                <a:cubicBezTo>
                  <a:pt x="76" y="122"/>
                  <a:pt x="74" y="120"/>
                  <a:pt x="74" y="118"/>
                </a:cubicBezTo>
                <a:cubicBezTo>
                  <a:pt x="74" y="114"/>
                  <a:pt x="74" y="114"/>
                  <a:pt x="74" y="114"/>
                </a:cubicBezTo>
                <a:cubicBezTo>
                  <a:pt x="74" y="111"/>
                  <a:pt x="76" y="109"/>
                  <a:pt x="78" y="109"/>
                </a:cubicBezTo>
                <a:cubicBezTo>
                  <a:pt x="144" y="109"/>
                  <a:pt x="144" y="109"/>
                  <a:pt x="144" y="109"/>
                </a:cubicBezTo>
                <a:cubicBezTo>
                  <a:pt x="146" y="109"/>
                  <a:pt x="148" y="111"/>
                  <a:pt x="148" y="114"/>
                </a:cubicBezTo>
                <a:cubicBezTo>
                  <a:pt x="148" y="118"/>
                  <a:pt x="148" y="118"/>
                  <a:pt x="148" y="118"/>
                </a:cubicBezTo>
                <a:cubicBezTo>
                  <a:pt x="148" y="120"/>
                  <a:pt x="146" y="122"/>
                  <a:pt x="144" y="122"/>
                </a:cubicBezTo>
                <a:close/>
                <a:moveTo>
                  <a:pt x="115" y="196"/>
                </a:moveTo>
                <a:cubicBezTo>
                  <a:pt x="78" y="196"/>
                  <a:pt x="78" y="196"/>
                  <a:pt x="78" y="196"/>
                </a:cubicBezTo>
                <a:cubicBezTo>
                  <a:pt x="76" y="196"/>
                  <a:pt x="74" y="194"/>
                  <a:pt x="74" y="192"/>
                </a:cubicBezTo>
                <a:cubicBezTo>
                  <a:pt x="74" y="188"/>
                  <a:pt x="74" y="188"/>
                  <a:pt x="74" y="188"/>
                </a:cubicBezTo>
                <a:cubicBezTo>
                  <a:pt x="74" y="186"/>
                  <a:pt x="76" y="184"/>
                  <a:pt x="78" y="184"/>
                </a:cubicBezTo>
                <a:cubicBezTo>
                  <a:pt x="115" y="184"/>
                  <a:pt x="115" y="184"/>
                  <a:pt x="115" y="184"/>
                </a:cubicBezTo>
                <a:cubicBezTo>
                  <a:pt x="117" y="184"/>
                  <a:pt x="119" y="186"/>
                  <a:pt x="119" y="188"/>
                </a:cubicBezTo>
                <a:cubicBezTo>
                  <a:pt x="119" y="192"/>
                  <a:pt x="119" y="192"/>
                  <a:pt x="119" y="192"/>
                </a:cubicBezTo>
                <a:cubicBezTo>
                  <a:pt x="119" y="194"/>
                  <a:pt x="117" y="196"/>
                  <a:pt x="115" y="196"/>
                </a:cubicBezTo>
                <a:close/>
                <a:moveTo>
                  <a:pt x="66" y="107"/>
                </a:moveTo>
                <a:cubicBezTo>
                  <a:pt x="51" y="124"/>
                  <a:pt x="51" y="124"/>
                  <a:pt x="51" y="124"/>
                </a:cubicBezTo>
                <a:cubicBezTo>
                  <a:pt x="50" y="124"/>
                  <a:pt x="49" y="125"/>
                  <a:pt x="48" y="125"/>
                </a:cubicBezTo>
                <a:cubicBezTo>
                  <a:pt x="47" y="125"/>
                  <a:pt x="47" y="125"/>
                  <a:pt x="46" y="124"/>
                </a:cubicBezTo>
                <a:cubicBezTo>
                  <a:pt x="36" y="116"/>
                  <a:pt x="36" y="116"/>
                  <a:pt x="36" y="116"/>
                </a:cubicBezTo>
                <a:cubicBezTo>
                  <a:pt x="35" y="115"/>
                  <a:pt x="35" y="113"/>
                  <a:pt x="36" y="111"/>
                </a:cubicBezTo>
                <a:cubicBezTo>
                  <a:pt x="37" y="110"/>
                  <a:pt x="40" y="109"/>
                  <a:pt x="41" y="111"/>
                </a:cubicBezTo>
                <a:cubicBezTo>
                  <a:pt x="48" y="116"/>
                  <a:pt x="48" y="116"/>
                  <a:pt x="48" y="116"/>
                </a:cubicBezTo>
                <a:cubicBezTo>
                  <a:pt x="61" y="102"/>
                  <a:pt x="61" y="102"/>
                  <a:pt x="61" y="102"/>
                </a:cubicBezTo>
                <a:cubicBezTo>
                  <a:pt x="62" y="100"/>
                  <a:pt x="64" y="100"/>
                  <a:pt x="66" y="101"/>
                </a:cubicBezTo>
                <a:cubicBezTo>
                  <a:pt x="67" y="103"/>
                  <a:pt x="68" y="105"/>
                  <a:pt x="66" y="107"/>
                </a:cubicBezTo>
                <a:close/>
                <a:moveTo>
                  <a:pt x="66" y="143"/>
                </a:moveTo>
                <a:cubicBezTo>
                  <a:pt x="51" y="160"/>
                  <a:pt x="51" y="160"/>
                  <a:pt x="51" y="160"/>
                </a:cubicBezTo>
                <a:cubicBezTo>
                  <a:pt x="50" y="161"/>
                  <a:pt x="49" y="161"/>
                  <a:pt x="48" y="161"/>
                </a:cubicBezTo>
                <a:cubicBezTo>
                  <a:pt x="47" y="161"/>
                  <a:pt x="47" y="161"/>
                  <a:pt x="46" y="161"/>
                </a:cubicBezTo>
                <a:cubicBezTo>
                  <a:pt x="36" y="153"/>
                  <a:pt x="36" y="153"/>
                  <a:pt x="36" y="153"/>
                </a:cubicBezTo>
                <a:cubicBezTo>
                  <a:pt x="35" y="152"/>
                  <a:pt x="35" y="149"/>
                  <a:pt x="36" y="148"/>
                </a:cubicBezTo>
                <a:cubicBezTo>
                  <a:pt x="37" y="146"/>
                  <a:pt x="40" y="146"/>
                  <a:pt x="41" y="147"/>
                </a:cubicBezTo>
                <a:cubicBezTo>
                  <a:pt x="48" y="152"/>
                  <a:pt x="48" y="152"/>
                  <a:pt x="48" y="152"/>
                </a:cubicBezTo>
                <a:cubicBezTo>
                  <a:pt x="61" y="138"/>
                  <a:pt x="61" y="138"/>
                  <a:pt x="61" y="138"/>
                </a:cubicBezTo>
                <a:cubicBezTo>
                  <a:pt x="62" y="137"/>
                  <a:pt x="64" y="136"/>
                  <a:pt x="66" y="138"/>
                </a:cubicBezTo>
                <a:cubicBezTo>
                  <a:pt x="67" y="139"/>
                  <a:pt x="68" y="142"/>
                  <a:pt x="66" y="143"/>
                </a:cubicBezTo>
                <a:close/>
                <a:moveTo>
                  <a:pt x="66" y="181"/>
                </a:moveTo>
                <a:cubicBezTo>
                  <a:pt x="51" y="198"/>
                  <a:pt x="51" y="198"/>
                  <a:pt x="51" y="198"/>
                </a:cubicBezTo>
                <a:cubicBezTo>
                  <a:pt x="50" y="199"/>
                  <a:pt x="49" y="199"/>
                  <a:pt x="48" y="199"/>
                </a:cubicBezTo>
                <a:cubicBezTo>
                  <a:pt x="47" y="199"/>
                  <a:pt x="47" y="199"/>
                  <a:pt x="46" y="198"/>
                </a:cubicBezTo>
                <a:cubicBezTo>
                  <a:pt x="36" y="191"/>
                  <a:pt x="36" y="191"/>
                  <a:pt x="36" y="191"/>
                </a:cubicBezTo>
                <a:cubicBezTo>
                  <a:pt x="35" y="189"/>
                  <a:pt x="35" y="187"/>
                  <a:pt x="36" y="185"/>
                </a:cubicBezTo>
                <a:cubicBezTo>
                  <a:pt x="37" y="184"/>
                  <a:pt x="40" y="183"/>
                  <a:pt x="41" y="185"/>
                </a:cubicBezTo>
                <a:cubicBezTo>
                  <a:pt x="48" y="190"/>
                  <a:pt x="48" y="190"/>
                  <a:pt x="48" y="190"/>
                </a:cubicBezTo>
                <a:cubicBezTo>
                  <a:pt x="61" y="176"/>
                  <a:pt x="61" y="176"/>
                  <a:pt x="61" y="176"/>
                </a:cubicBezTo>
                <a:cubicBezTo>
                  <a:pt x="62" y="174"/>
                  <a:pt x="64" y="174"/>
                  <a:pt x="66" y="175"/>
                </a:cubicBezTo>
                <a:cubicBezTo>
                  <a:pt x="67" y="177"/>
                  <a:pt x="68" y="179"/>
                  <a:pt x="66" y="181"/>
                </a:cubicBezTo>
                <a:close/>
                <a:moveTo>
                  <a:pt x="66" y="181"/>
                </a:moveTo>
                <a:cubicBezTo>
                  <a:pt x="66" y="181"/>
                  <a:pt x="66" y="181"/>
                  <a:pt x="66" y="181"/>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0" name="Freeform 8"/>
          <p:cNvSpPr>
            <a:spLocks noEditPoints="1"/>
          </p:cNvSpPr>
          <p:nvPr/>
        </p:nvSpPr>
        <p:spPr bwMode="auto">
          <a:xfrm>
            <a:off x="6825330" y="3219939"/>
            <a:ext cx="1366730" cy="1429709"/>
          </a:xfrm>
          <a:custGeom>
            <a:avLst/>
            <a:gdLst>
              <a:gd name="T0" fmla="*/ 385 w 682"/>
              <a:gd name="T1" fmla="*/ 638 h 680"/>
              <a:gd name="T2" fmla="*/ 425 w 682"/>
              <a:gd name="T3" fmla="*/ 634 h 680"/>
              <a:gd name="T4" fmla="*/ 489 w 682"/>
              <a:gd name="T5" fmla="*/ 641 h 680"/>
              <a:gd name="T6" fmla="*/ 512 w 682"/>
              <a:gd name="T7" fmla="*/ 589 h 680"/>
              <a:gd name="T8" fmla="*/ 569 w 682"/>
              <a:gd name="T9" fmla="*/ 586 h 680"/>
              <a:gd name="T10" fmla="*/ 586 w 682"/>
              <a:gd name="T11" fmla="*/ 524 h 680"/>
              <a:gd name="T12" fmla="*/ 604 w 682"/>
              <a:gd name="T13" fmla="*/ 488 h 680"/>
              <a:gd name="T14" fmla="*/ 659 w 682"/>
              <a:gd name="T15" fmla="*/ 461 h 680"/>
              <a:gd name="T16" fmla="*/ 640 w 682"/>
              <a:gd name="T17" fmla="*/ 408 h 680"/>
              <a:gd name="T18" fmla="*/ 643 w 682"/>
              <a:gd name="T19" fmla="*/ 360 h 680"/>
              <a:gd name="T20" fmla="*/ 681 w 682"/>
              <a:gd name="T21" fmla="*/ 312 h 680"/>
              <a:gd name="T22" fmla="*/ 634 w 682"/>
              <a:gd name="T23" fmla="*/ 263 h 680"/>
              <a:gd name="T24" fmla="*/ 629 w 682"/>
              <a:gd name="T25" fmla="*/ 219 h 680"/>
              <a:gd name="T26" fmla="*/ 609 w 682"/>
              <a:gd name="T27" fmla="*/ 160 h 680"/>
              <a:gd name="T28" fmla="*/ 564 w 682"/>
              <a:gd name="T29" fmla="*/ 134 h 680"/>
              <a:gd name="T30" fmla="*/ 559 w 682"/>
              <a:gd name="T31" fmla="*/ 76 h 680"/>
              <a:gd name="T32" fmla="*/ 499 w 682"/>
              <a:gd name="T33" fmla="*/ 75 h 680"/>
              <a:gd name="T34" fmla="*/ 455 w 682"/>
              <a:gd name="T35" fmla="*/ 57 h 680"/>
              <a:gd name="T36" fmla="*/ 412 w 682"/>
              <a:gd name="T37" fmla="*/ 5 h 680"/>
              <a:gd name="T38" fmla="*/ 360 w 682"/>
              <a:gd name="T39" fmla="*/ 36 h 680"/>
              <a:gd name="T40" fmla="*/ 304 w 682"/>
              <a:gd name="T41" fmla="*/ 8 h 680"/>
              <a:gd name="T42" fmla="*/ 257 w 682"/>
              <a:gd name="T43" fmla="*/ 17 h 680"/>
              <a:gd name="T44" fmla="*/ 224 w 682"/>
              <a:gd name="T45" fmla="*/ 58 h 680"/>
              <a:gd name="T46" fmla="*/ 168 w 682"/>
              <a:gd name="T47" fmla="*/ 49 h 680"/>
              <a:gd name="T48" fmla="*/ 136 w 682"/>
              <a:gd name="T49" fmla="*/ 114 h 680"/>
              <a:gd name="T50" fmla="*/ 109 w 682"/>
              <a:gd name="T51" fmla="*/ 143 h 680"/>
              <a:gd name="T52" fmla="*/ 50 w 682"/>
              <a:gd name="T53" fmla="*/ 160 h 680"/>
              <a:gd name="T54" fmla="*/ 63 w 682"/>
              <a:gd name="T55" fmla="*/ 217 h 680"/>
              <a:gd name="T56" fmla="*/ 42 w 682"/>
              <a:gd name="T57" fmla="*/ 264 h 680"/>
              <a:gd name="T58" fmla="*/ 5 w 682"/>
              <a:gd name="T59" fmla="*/ 316 h 680"/>
              <a:gd name="T60" fmla="*/ 38 w 682"/>
              <a:gd name="T61" fmla="*/ 362 h 680"/>
              <a:gd name="T62" fmla="*/ 9 w 682"/>
              <a:gd name="T63" fmla="*/ 422 h 680"/>
              <a:gd name="T64" fmla="*/ 52 w 682"/>
              <a:gd name="T65" fmla="*/ 458 h 680"/>
              <a:gd name="T66" fmla="*/ 79 w 682"/>
              <a:gd name="T67" fmla="*/ 492 h 680"/>
              <a:gd name="T68" fmla="*/ 81 w 682"/>
              <a:gd name="T69" fmla="*/ 560 h 680"/>
              <a:gd name="T70" fmla="*/ 141 w 682"/>
              <a:gd name="T71" fmla="*/ 567 h 680"/>
              <a:gd name="T72" fmla="*/ 176 w 682"/>
              <a:gd name="T73" fmla="*/ 616 h 680"/>
              <a:gd name="T74" fmla="*/ 219 w 682"/>
              <a:gd name="T75" fmla="*/ 648 h 680"/>
              <a:gd name="T76" fmla="*/ 273 w 682"/>
              <a:gd name="T77" fmla="*/ 634 h 680"/>
              <a:gd name="T78" fmla="*/ 310 w 682"/>
              <a:gd name="T79" fmla="*/ 674 h 680"/>
              <a:gd name="T80" fmla="*/ 297 w 682"/>
              <a:gd name="T81" fmla="*/ 588 h 680"/>
              <a:gd name="T82" fmla="*/ 231 w 682"/>
              <a:gd name="T83" fmla="*/ 567 h 680"/>
              <a:gd name="T84" fmla="*/ 182 w 682"/>
              <a:gd name="T85" fmla="*/ 537 h 680"/>
              <a:gd name="T86" fmla="*/ 117 w 682"/>
              <a:gd name="T87" fmla="*/ 459 h 680"/>
              <a:gd name="T88" fmla="*/ 89 w 682"/>
              <a:gd name="T89" fmla="*/ 375 h 680"/>
              <a:gd name="T90" fmla="*/ 101 w 682"/>
              <a:gd name="T91" fmla="*/ 255 h 680"/>
              <a:gd name="T92" fmla="*/ 145 w 682"/>
              <a:gd name="T93" fmla="*/ 176 h 680"/>
              <a:gd name="T94" fmla="*/ 239 w 682"/>
              <a:gd name="T95" fmla="*/ 106 h 680"/>
              <a:gd name="T96" fmla="*/ 338 w 682"/>
              <a:gd name="T97" fmla="*/ 85 h 680"/>
              <a:gd name="T98" fmla="*/ 435 w 682"/>
              <a:gd name="T99" fmla="*/ 103 h 680"/>
              <a:gd name="T100" fmla="*/ 517 w 682"/>
              <a:gd name="T101" fmla="*/ 156 h 680"/>
              <a:gd name="T102" fmla="*/ 544 w 682"/>
              <a:gd name="T103" fmla="*/ 187 h 680"/>
              <a:gd name="T104" fmla="*/ 587 w 682"/>
              <a:gd name="T105" fmla="*/ 276 h 680"/>
              <a:gd name="T106" fmla="*/ 592 w 682"/>
              <a:gd name="T107" fmla="*/ 373 h 680"/>
              <a:gd name="T108" fmla="*/ 557 w 682"/>
              <a:gd name="T109" fmla="*/ 471 h 680"/>
              <a:gd name="T110" fmla="*/ 488 w 682"/>
              <a:gd name="T111" fmla="*/ 545 h 680"/>
              <a:gd name="T112" fmla="*/ 403 w 682"/>
              <a:gd name="T113" fmla="*/ 58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2" h="680">
                <a:moveTo>
                  <a:pt x="345" y="680"/>
                </a:moveTo>
                <a:cubicBezTo>
                  <a:pt x="348" y="680"/>
                  <a:pt x="352" y="678"/>
                  <a:pt x="353" y="675"/>
                </a:cubicBezTo>
                <a:cubicBezTo>
                  <a:pt x="353" y="675"/>
                  <a:pt x="354" y="673"/>
                  <a:pt x="355" y="670"/>
                </a:cubicBezTo>
                <a:cubicBezTo>
                  <a:pt x="357" y="668"/>
                  <a:pt x="359" y="664"/>
                  <a:pt x="360" y="660"/>
                </a:cubicBezTo>
                <a:cubicBezTo>
                  <a:pt x="364" y="653"/>
                  <a:pt x="367" y="645"/>
                  <a:pt x="367" y="645"/>
                </a:cubicBezTo>
                <a:cubicBezTo>
                  <a:pt x="368" y="642"/>
                  <a:pt x="371" y="640"/>
                  <a:pt x="374" y="640"/>
                </a:cubicBezTo>
                <a:cubicBezTo>
                  <a:pt x="374" y="640"/>
                  <a:pt x="379" y="639"/>
                  <a:pt x="385" y="638"/>
                </a:cubicBezTo>
                <a:cubicBezTo>
                  <a:pt x="388" y="638"/>
                  <a:pt x="390" y="638"/>
                  <a:pt x="392" y="637"/>
                </a:cubicBezTo>
                <a:cubicBezTo>
                  <a:pt x="394" y="637"/>
                  <a:pt x="395" y="637"/>
                  <a:pt x="395" y="637"/>
                </a:cubicBezTo>
                <a:cubicBezTo>
                  <a:pt x="395" y="637"/>
                  <a:pt x="397" y="636"/>
                  <a:pt x="399" y="636"/>
                </a:cubicBezTo>
                <a:cubicBezTo>
                  <a:pt x="401" y="636"/>
                  <a:pt x="403" y="635"/>
                  <a:pt x="406" y="635"/>
                </a:cubicBezTo>
                <a:cubicBezTo>
                  <a:pt x="409" y="634"/>
                  <a:pt x="411" y="633"/>
                  <a:pt x="413" y="633"/>
                </a:cubicBezTo>
                <a:cubicBezTo>
                  <a:pt x="415" y="632"/>
                  <a:pt x="417" y="632"/>
                  <a:pt x="417" y="632"/>
                </a:cubicBezTo>
                <a:cubicBezTo>
                  <a:pt x="420" y="631"/>
                  <a:pt x="423" y="632"/>
                  <a:pt x="425" y="634"/>
                </a:cubicBezTo>
                <a:cubicBezTo>
                  <a:pt x="425" y="634"/>
                  <a:pt x="431" y="640"/>
                  <a:pt x="437" y="646"/>
                </a:cubicBezTo>
                <a:cubicBezTo>
                  <a:pt x="443" y="652"/>
                  <a:pt x="449" y="657"/>
                  <a:pt x="449" y="657"/>
                </a:cubicBezTo>
                <a:cubicBezTo>
                  <a:pt x="451" y="659"/>
                  <a:pt x="455" y="660"/>
                  <a:pt x="458" y="659"/>
                </a:cubicBezTo>
                <a:cubicBezTo>
                  <a:pt x="458" y="659"/>
                  <a:pt x="465" y="656"/>
                  <a:pt x="471" y="654"/>
                </a:cubicBezTo>
                <a:cubicBezTo>
                  <a:pt x="474" y="653"/>
                  <a:pt x="477" y="651"/>
                  <a:pt x="479" y="650"/>
                </a:cubicBezTo>
                <a:cubicBezTo>
                  <a:pt x="482" y="649"/>
                  <a:pt x="483" y="649"/>
                  <a:pt x="483" y="649"/>
                </a:cubicBezTo>
                <a:cubicBezTo>
                  <a:pt x="486" y="647"/>
                  <a:pt x="489" y="644"/>
                  <a:pt x="489" y="641"/>
                </a:cubicBezTo>
                <a:cubicBezTo>
                  <a:pt x="489" y="641"/>
                  <a:pt x="489" y="632"/>
                  <a:pt x="489" y="624"/>
                </a:cubicBezTo>
                <a:cubicBezTo>
                  <a:pt x="490" y="620"/>
                  <a:pt x="490" y="616"/>
                  <a:pt x="490" y="613"/>
                </a:cubicBezTo>
                <a:cubicBezTo>
                  <a:pt x="489" y="610"/>
                  <a:pt x="489" y="608"/>
                  <a:pt x="489" y="608"/>
                </a:cubicBezTo>
                <a:cubicBezTo>
                  <a:pt x="489" y="605"/>
                  <a:pt x="491" y="602"/>
                  <a:pt x="494" y="600"/>
                </a:cubicBezTo>
                <a:cubicBezTo>
                  <a:pt x="494" y="600"/>
                  <a:pt x="495" y="599"/>
                  <a:pt x="497" y="598"/>
                </a:cubicBezTo>
                <a:cubicBezTo>
                  <a:pt x="498" y="597"/>
                  <a:pt x="501" y="596"/>
                  <a:pt x="503" y="594"/>
                </a:cubicBezTo>
                <a:cubicBezTo>
                  <a:pt x="508" y="591"/>
                  <a:pt x="512" y="589"/>
                  <a:pt x="512" y="589"/>
                </a:cubicBezTo>
                <a:cubicBezTo>
                  <a:pt x="512" y="589"/>
                  <a:pt x="516" y="585"/>
                  <a:pt x="521" y="582"/>
                </a:cubicBezTo>
                <a:cubicBezTo>
                  <a:pt x="523" y="581"/>
                  <a:pt x="525" y="579"/>
                  <a:pt x="527" y="578"/>
                </a:cubicBezTo>
                <a:cubicBezTo>
                  <a:pt x="528" y="576"/>
                  <a:pt x="529" y="576"/>
                  <a:pt x="529" y="576"/>
                </a:cubicBezTo>
                <a:cubicBezTo>
                  <a:pt x="532" y="574"/>
                  <a:pt x="535" y="573"/>
                  <a:pt x="538" y="574"/>
                </a:cubicBezTo>
                <a:cubicBezTo>
                  <a:pt x="538" y="574"/>
                  <a:pt x="540" y="575"/>
                  <a:pt x="543" y="576"/>
                </a:cubicBezTo>
                <a:cubicBezTo>
                  <a:pt x="546" y="577"/>
                  <a:pt x="550" y="579"/>
                  <a:pt x="553" y="580"/>
                </a:cubicBezTo>
                <a:cubicBezTo>
                  <a:pt x="561" y="583"/>
                  <a:pt x="569" y="586"/>
                  <a:pt x="569" y="586"/>
                </a:cubicBezTo>
                <a:cubicBezTo>
                  <a:pt x="572" y="587"/>
                  <a:pt x="576" y="586"/>
                  <a:pt x="578" y="583"/>
                </a:cubicBezTo>
                <a:cubicBezTo>
                  <a:pt x="578" y="583"/>
                  <a:pt x="580" y="582"/>
                  <a:pt x="581" y="580"/>
                </a:cubicBezTo>
                <a:cubicBezTo>
                  <a:pt x="583" y="578"/>
                  <a:pt x="586" y="576"/>
                  <a:pt x="588" y="574"/>
                </a:cubicBezTo>
                <a:cubicBezTo>
                  <a:pt x="592" y="569"/>
                  <a:pt x="597" y="564"/>
                  <a:pt x="597" y="564"/>
                </a:cubicBezTo>
                <a:cubicBezTo>
                  <a:pt x="599" y="561"/>
                  <a:pt x="600" y="557"/>
                  <a:pt x="599" y="554"/>
                </a:cubicBezTo>
                <a:cubicBezTo>
                  <a:pt x="599" y="554"/>
                  <a:pt x="596" y="547"/>
                  <a:pt x="593" y="539"/>
                </a:cubicBezTo>
                <a:cubicBezTo>
                  <a:pt x="590" y="531"/>
                  <a:pt x="586" y="524"/>
                  <a:pt x="586" y="524"/>
                </a:cubicBezTo>
                <a:cubicBezTo>
                  <a:pt x="585" y="521"/>
                  <a:pt x="585" y="518"/>
                  <a:pt x="587" y="515"/>
                </a:cubicBezTo>
                <a:cubicBezTo>
                  <a:pt x="587" y="515"/>
                  <a:pt x="588" y="514"/>
                  <a:pt x="589" y="512"/>
                </a:cubicBezTo>
                <a:cubicBezTo>
                  <a:pt x="590" y="511"/>
                  <a:pt x="592" y="508"/>
                  <a:pt x="593" y="506"/>
                </a:cubicBezTo>
                <a:cubicBezTo>
                  <a:pt x="595" y="504"/>
                  <a:pt x="596" y="502"/>
                  <a:pt x="597" y="500"/>
                </a:cubicBezTo>
                <a:cubicBezTo>
                  <a:pt x="598" y="498"/>
                  <a:pt x="599" y="497"/>
                  <a:pt x="599" y="497"/>
                </a:cubicBezTo>
                <a:cubicBezTo>
                  <a:pt x="599" y="497"/>
                  <a:pt x="600" y="496"/>
                  <a:pt x="601" y="494"/>
                </a:cubicBezTo>
                <a:cubicBezTo>
                  <a:pt x="602" y="493"/>
                  <a:pt x="603" y="490"/>
                  <a:pt x="604" y="488"/>
                </a:cubicBezTo>
                <a:cubicBezTo>
                  <a:pt x="607" y="483"/>
                  <a:pt x="610" y="478"/>
                  <a:pt x="610" y="478"/>
                </a:cubicBezTo>
                <a:cubicBezTo>
                  <a:pt x="611" y="476"/>
                  <a:pt x="614" y="474"/>
                  <a:pt x="617" y="474"/>
                </a:cubicBezTo>
                <a:cubicBezTo>
                  <a:pt x="617" y="474"/>
                  <a:pt x="625" y="473"/>
                  <a:pt x="634" y="473"/>
                </a:cubicBezTo>
                <a:cubicBezTo>
                  <a:pt x="638" y="473"/>
                  <a:pt x="642" y="472"/>
                  <a:pt x="645" y="472"/>
                </a:cubicBezTo>
                <a:cubicBezTo>
                  <a:pt x="648" y="472"/>
                  <a:pt x="650" y="471"/>
                  <a:pt x="650" y="471"/>
                </a:cubicBezTo>
                <a:cubicBezTo>
                  <a:pt x="653" y="471"/>
                  <a:pt x="656" y="469"/>
                  <a:pt x="657" y="465"/>
                </a:cubicBezTo>
                <a:cubicBezTo>
                  <a:pt x="657" y="465"/>
                  <a:pt x="658" y="464"/>
                  <a:pt x="659" y="461"/>
                </a:cubicBezTo>
                <a:cubicBezTo>
                  <a:pt x="660" y="459"/>
                  <a:pt x="661" y="456"/>
                  <a:pt x="662" y="453"/>
                </a:cubicBezTo>
                <a:cubicBezTo>
                  <a:pt x="663" y="450"/>
                  <a:pt x="664" y="446"/>
                  <a:pt x="665" y="444"/>
                </a:cubicBezTo>
                <a:cubicBezTo>
                  <a:pt x="666" y="442"/>
                  <a:pt x="666" y="440"/>
                  <a:pt x="666" y="440"/>
                </a:cubicBezTo>
                <a:cubicBezTo>
                  <a:pt x="667" y="436"/>
                  <a:pt x="667" y="433"/>
                  <a:pt x="664" y="430"/>
                </a:cubicBezTo>
                <a:cubicBezTo>
                  <a:pt x="664" y="430"/>
                  <a:pt x="659" y="425"/>
                  <a:pt x="653" y="419"/>
                </a:cubicBezTo>
                <a:cubicBezTo>
                  <a:pt x="650" y="416"/>
                  <a:pt x="647" y="413"/>
                  <a:pt x="644" y="411"/>
                </a:cubicBezTo>
                <a:cubicBezTo>
                  <a:pt x="642" y="409"/>
                  <a:pt x="640" y="408"/>
                  <a:pt x="640" y="408"/>
                </a:cubicBezTo>
                <a:cubicBezTo>
                  <a:pt x="638" y="406"/>
                  <a:pt x="637" y="403"/>
                  <a:pt x="637" y="400"/>
                </a:cubicBezTo>
                <a:cubicBezTo>
                  <a:pt x="637" y="400"/>
                  <a:pt x="638" y="398"/>
                  <a:pt x="638" y="396"/>
                </a:cubicBezTo>
                <a:cubicBezTo>
                  <a:pt x="639" y="394"/>
                  <a:pt x="639" y="392"/>
                  <a:pt x="639" y="389"/>
                </a:cubicBezTo>
                <a:cubicBezTo>
                  <a:pt x="640" y="386"/>
                  <a:pt x="640" y="384"/>
                  <a:pt x="641" y="382"/>
                </a:cubicBezTo>
                <a:cubicBezTo>
                  <a:pt x="641" y="380"/>
                  <a:pt x="641" y="378"/>
                  <a:pt x="641" y="378"/>
                </a:cubicBezTo>
                <a:cubicBezTo>
                  <a:pt x="641" y="378"/>
                  <a:pt x="642" y="373"/>
                  <a:pt x="642" y="368"/>
                </a:cubicBezTo>
                <a:cubicBezTo>
                  <a:pt x="643" y="365"/>
                  <a:pt x="643" y="362"/>
                  <a:pt x="643" y="360"/>
                </a:cubicBezTo>
                <a:cubicBezTo>
                  <a:pt x="643" y="358"/>
                  <a:pt x="643" y="357"/>
                  <a:pt x="643" y="357"/>
                </a:cubicBezTo>
                <a:cubicBezTo>
                  <a:pt x="643" y="354"/>
                  <a:pt x="645" y="351"/>
                  <a:pt x="648" y="349"/>
                </a:cubicBezTo>
                <a:cubicBezTo>
                  <a:pt x="648" y="349"/>
                  <a:pt x="655" y="346"/>
                  <a:pt x="663" y="342"/>
                </a:cubicBezTo>
                <a:cubicBezTo>
                  <a:pt x="666" y="340"/>
                  <a:pt x="670" y="338"/>
                  <a:pt x="673" y="337"/>
                </a:cubicBezTo>
                <a:cubicBezTo>
                  <a:pt x="675" y="335"/>
                  <a:pt x="677" y="334"/>
                  <a:pt x="677" y="334"/>
                </a:cubicBezTo>
                <a:cubicBezTo>
                  <a:pt x="680" y="332"/>
                  <a:pt x="682" y="329"/>
                  <a:pt x="682" y="325"/>
                </a:cubicBezTo>
                <a:cubicBezTo>
                  <a:pt x="682" y="325"/>
                  <a:pt x="681" y="319"/>
                  <a:pt x="681" y="312"/>
                </a:cubicBezTo>
                <a:cubicBezTo>
                  <a:pt x="681" y="309"/>
                  <a:pt x="680" y="305"/>
                  <a:pt x="680" y="303"/>
                </a:cubicBezTo>
                <a:cubicBezTo>
                  <a:pt x="680" y="300"/>
                  <a:pt x="680" y="299"/>
                  <a:pt x="680" y="299"/>
                </a:cubicBezTo>
                <a:cubicBezTo>
                  <a:pt x="679" y="295"/>
                  <a:pt x="677" y="292"/>
                  <a:pt x="674" y="291"/>
                </a:cubicBezTo>
                <a:cubicBezTo>
                  <a:pt x="674" y="291"/>
                  <a:pt x="666" y="288"/>
                  <a:pt x="658" y="285"/>
                </a:cubicBezTo>
                <a:cubicBezTo>
                  <a:pt x="651" y="282"/>
                  <a:pt x="643" y="280"/>
                  <a:pt x="643" y="280"/>
                </a:cubicBezTo>
                <a:cubicBezTo>
                  <a:pt x="640" y="279"/>
                  <a:pt x="638" y="277"/>
                  <a:pt x="637" y="273"/>
                </a:cubicBezTo>
                <a:cubicBezTo>
                  <a:pt x="637" y="273"/>
                  <a:pt x="636" y="268"/>
                  <a:pt x="634" y="263"/>
                </a:cubicBezTo>
                <a:cubicBezTo>
                  <a:pt x="633" y="258"/>
                  <a:pt x="631" y="253"/>
                  <a:pt x="631" y="253"/>
                </a:cubicBezTo>
                <a:cubicBezTo>
                  <a:pt x="631" y="253"/>
                  <a:pt x="631" y="251"/>
                  <a:pt x="630" y="249"/>
                </a:cubicBezTo>
                <a:cubicBezTo>
                  <a:pt x="630" y="247"/>
                  <a:pt x="629" y="245"/>
                  <a:pt x="628" y="242"/>
                </a:cubicBezTo>
                <a:cubicBezTo>
                  <a:pt x="627" y="240"/>
                  <a:pt x="626" y="237"/>
                  <a:pt x="626" y="235"/>
                </a:cubicBezTo>
                <a:cubicBezTo>
                  <a:pt x="625" y="233"/>
                  <a:pt x="625" y="232"/>
                  <a:pt x="625" y="232"/>
                </a:cubicBezTo>
                <a:cubicBezTo>
                  <a:pt x="623" y="229"/>
                  <a:pt x="624" y="226"/>
                  <a:pt x="626" y="223"/>
                </a:cubicBezTo>
                <a:cubicBezTo>
                  <a:pt x="626" y="223"/>
                  <a:pt x="627" y="222"/>
                  <a:pt x="629" y="219"/>
                </a:cubicBezTo>
                <a:cubicBezTo>
                  <a:pt x="631" y="217"/>
                  <a:pt x="634" y="214"/>
                  <a:pt x="636" y="211"/>
                </a:cubicBezTo>
                <a:cubicBezTo>
                  <a:pt x="641" y="204"/>
                  <a:pt x="646" y="197"/>
                  <a:pt x="646" y="197"/>
                </a:cubicBezTo>
                <a:cubicBezTo>
                  <a:pt x="648" y="195"/>
                  <a:pt x="649" y="191"/>
                  <a:pt x="647" y="188"/>
                </a:cubicBezTo>
                <a:cubicBezTo>
                  <a:pt x="647" y="188"/>
                  <a:pt x="644" y="182"/>
                  <a:pt x="641" y="176"/>
                </a:cubicBezTo>
                <a:cubicBezTo>
                  <a:pt x="637" y="170"/>
                  <a:pt x="634" y="164"/>
                  <a:pt x="634" y="164"/>
                </a:cubicBezTo>
                <a:cubicBezTo>
                  <a:pt x="632" y="161"/>
                  <a:pt x="629" y="159"/>
                  <a:pt x="626" y="159"/>
                </a:cubicBezTo>
                <a:cubicBezTo>
                  <a:pt x="626" y="159"/>
                  <a:pt x="617" y="160"/>
                  <a:pt x="609" y="160"/>
                </a:cubicBezTo>
                <a:cubicBezTo>
                  <a:pt x="605" y="161"/>
                  <a:pt x="601" y="161"/>
                  <a:pt x="598" y="162"/>
                </a:cubicBezTo>
                <a:cubicBezTo>
                  <a:pt x="595" y="162"/>
                  <a:pt x="593" y="162"/>
                  <a:pt x="593" y="162"/>
                </a:cubicBezTo>
                <a:cubicBezTo>
                  <a:pt x="590" y="163"/>
                  <a:pt x="587" y="161"/>
                  <a:pt x="585" y="159"/>
                </a:cubicBezTo>
                <a:cubicBezTo>
                  <a:pt x="585" y="159"/>
                  <a:pt x="582" y="154"/>
                  <a:pt x="578" y="150"/>
                </a:cubicBezTo>
                <a:cubicBezTo>
                  <a:pt x="576" y="148"/>
                  <a:pt x="575" y="146"/>
                  <a:pt x="573" y="144"/>
                </a:cubicBezTo>
                <a:cubicBezTo>
                  <a:pt x="572" y="143"/>
                  <a:pt x="571" y="142"/>
                  <a:pt x="571" y="142"/>
                </a:cubicBezTo>
                <a:cubicBezTo>
                  <a:pt x="571" y="142"/>
                  <a:pt x="568" y="138"/>
                  <a:pt x="564" y="134"/>
                </a:cubicBezTo>
                <a:cubicBezTo>
                  <a:pt x="562" y="132"/>
                  <a:pt x="561" y="130"/>
                  <a:pt x="559" y="128"/>
                </a:cubicBezTo>
                <a:cubicBezTo>
                  <a:pt x="558" y="127"/>
                  <a:pt x="557" y="126"/>
                  <a:pt x="557" y="126"/>
                </a:cubicBezTo>
                <a:cubicBezTo>
                  <a:pt x="554" y="123"/>
                  <a:pt x="554" y="120"/>
                  <a:pt x="555" y="117"/>
                </a:cubicBezTo>
                <a:cubicBezTo>
                  <a:pt x="555" y="117"/>
                  <a:pt x="555" y="115"/>
                  <a:pt x="556" y="112"/>
                </a:cubicBezTo>
                <a:cubicBezTo>
                  <a:pt x="557" y="109"/>
                  <a:pt x="558" y="105"/>
                  <a:pt x="559" y="101"/>
                </a:cubicBezTo>
                <a:cubicBezTo>
                  <a:pt x="561" y="93"/>
                  <a:pt x="563" y="85"/>
                  <a:pt x="563" y="85"/>
                </a:cubicBezTo>
                <a:cubicBezTo>
                  <a:pt x="563" y="82"/>
                  <a:pt x="562" y="79"/>
                  <a:pt x="559" y="76"/>
                </a:cubicBezTo>
                <a:cubicBezTo>
                  <a:pt x="559" y="76"/>
                  <a:pt x="558" y="75"/>
                  <a:pt x="556" y="74"/>
                </a:cubicBezTo>
                <a:cubicBezTo>
                  <a:pt x="554" y="72"/>
                  <a:pt x="551" y="70"/>
                  <a:pt x="549" y="68"/>
                </a:cubicBezTo>
                <a:cubicBezTo>
                  <a:pt x="546" y="66"/>
                  <a:pt x="543" y="64"/>
                  <a:pt x="541" y="62"/>
                </a:cubicBezTo>
                <a:cubicBezTo>
                  <a:pt x="539" y="61"/>
                  <a:pt x="538" y="60"/>
                  <a:pt x="538" y="60"/>
                </a:cubicBezTo>
                <a:cubicBezTo>
                  <a:pt x="535" y="58"/>
                  <a:pt x="531" y="57"/>
                  <a:pt x="528" y="59"/>
                </a:cubicBezTo>
                <a:cubicBezTo>
                  <a:pt x="528" y="59"/>
                  <a:pt x="521" y="62"/>
                  <a:pt x="514" y="66"/>
                </a:cubicBezTo>
                <a:cubicBezTo>
                  <a:pt x="506" y="70"/>
                  <a:pt x="499" y="75"/>
                  <a:pt x="499" y="75"/>
                </a:cubicBezTo>
                <a:cubicBezTo>
                  <a:pt x="497" y="76"/>
                  <a:pt x="493" y="76"/>
                  <a:pt x="490" y="75"/>
                </a:cubicBezTo>
                <a:cubicBezTo>
                  <a:pt x="490" y="75"/>
                  <a:pt x="486" y="72"/>
                  <a:pt x="481" y="70"/>
                </a:cubicBezTo>
                <a:cubicBezTo>
                  <a:pt x="479" y="68"/>
                  <a:pt x="476" y="67"/>
                  <a:pt x="474" y="66"/>
                </a:cubicBezTo>
                <a:cubicBezTo>
                  <a:pt x="473" y="65"/>
                  <a:pt x="471" y="65"/>
                  <a:pt x="471" y="65"/>
                </a:cubicBezTo>
                <a:cubicBezTo>
                  <a:pt x="471" y="65"/>
                  <a:pt x="470" y="64"/>
                  <a:pt x="468" y="63"/>
                </a:cubicBezTo>
                <a:cubicBezTo>
                  <a:pt x="466" y="62"/>
                  <a:pt x="464" y="61"/>
                  <a:pt x="462" y="60"/>
                </a:cubicBezTo>
                <a:cubicBezTo>
                  <a:pt x="459" y="59"/>
                  <a:pt x="457" y="58"/>
                  <a:pt x="455" y="57"/>
                </a:cubicBezTo>
                <a:cubicBezTo>
                  <a:pt x="453" y="57"/>
                  <a:pt x="452" y="56"/>
                  <a:pt x="452" y="56"/>
                </a:cubicBezTo>
                <a:cubicBezTo>
                  <a:pt x="449" y="55"/>
                  <a:pt x="446" y="52"/>
                  <a:pt x="446" y="49"/>
                </a:cubicBezTo>
                <a:cubicBezTo>
                  <a:pt x="446" y="49"/>
                  <a:pt x="445" y="41"/>
                  <a:pt x="444" y="33"/>
                </a:cubicBezTo>
                <a:cubicBezTo>
                  <a:pt x="442" y="25"/>
                  <a:pt x="440" y="17"/>
                  <a:pt x="440" y="17"/>
                </a:cubicBezTo>
                <a:cubicBezTo>
                  <a:pt x="440" y="14"/>
                  <a:pt x="437" y="11"/>
                  <a:pt x="433" y="10"/>
                </a:cubicBezTo>
                <a:cubicBezTo>
                  <a:pt x="433" y="10"/>
                  <a:pt x="427" y="8"/>
                  <a:pt x="421" y="7"/>
                </a:cubicBezTo>
                <a:cubicBezTo>
                  <a:pt x="417" y="6"/>
                  <a:pt x="414" y="5"/>
                  <a:pt x="412" y="5"/>
                </a:cubicBezTo>
                <a:cubicBezTo>
                  <a:pt x="409" y="4"/>
                  <a:pt x="407" y="4"/>
                  <a:pt x="407" y="4"/>
                </a:cubicBezTo>
                <a:cubicBezTo>
                  <a:pt x="404" y="3"/>
                  <a:pt x="400" y="4"/>
                  <a:pt x="398" y="7"/>
                </a:cubicBezTo>
                <a:cubicBezTo>
                  <a:pt x="398" y="7"/>
                  <a:pt x="393" y="13"/>
                  <a:pt x="388" y="20"/>
                </a:cubicBezTo>
                <a:cubicBezTo>
                  <a:pt x="383" y="26"/>
                  <a:pt x="378" y="33"/>
                  <a:pt x="378" y="33"/>
                </a:cubicBezTo>
                <a:cubicBezTo>
                  <a:pt x="377" y="36"/>
                  <a:pt x="374" y="37"/>
                  <a:pt x="370" y="37"/>
                </a:cubicBezTo>
                <a:cubicBezTo>
                  <a:pt x="370" y="37"/>
                  <a:pt x="369" y="36"/>
                  <a:pt x="367" y="36"/>
                </a:cubicBezTo>
                <a:cubicBezTo>
                  <a:pt x="365" y="36"/>
                  <a:pt x="362" y="36"/>
                  <a:pt x="360" y="36"/>
                </a:cubicBezTo>
                <a:cubicBezTo>
                  <a:pt x="357" y="36"/>
                  <a:pt x="354" y="35"/>
                  <a:pt x="352" y="35"/>
                </a:cubicBezTo>
                <a:cubicBezTo>
                  <a:pt x="350" y="35"/>
                  <a:pt x="349" y="35"/>
                  <a:pt x="349" y="35"/>
                </a:cubicBezTo>
                <a:cubicBezTo>
                  <a:pt x="349" y="35"/>
                  <a:pt x="343" y="35"/>
                  <a:pt x="338" y="35"/>
                </a:cubicBezTo>
                <a:cubicBezTo>
                  <a:pt x="333" y="35"/>
                  <a:pt x="327" y="35"/>
                  <a:pt x="327" y="35"/>
                </a:cubicBezTo>
                <a:cubicBezTo>
                  <a:pt x="324" y="35"/>
                  <a:pt x="321" y="34"/>
                  <a:pt x="319" y="31"/>
                </a:cubicBezTo>
                <a:cubicBezTo>
                  <a:pt x="319" y="31"/>
                  <a:pt x="315" y="24"/>
                  <a:pt x="310" y="17"/>
                </a:cubicBezTo>
                <a:cubicBezTo>
                  <a:pt x="308" y="14"/>
                  <a:pt x="306" y="11"/>
                  <a:pt x="304" y="8"/>
                </a:cubicBezTo>
                <a:cubicBezTo>
                  <a:pt x="302" y="6"/>
                  <a:pt x="301" y="4"/>
                  <a:pt x="301" y="4"/>
                </a:cubicBezTo>
                <a:cubicBezTo>
                  <a:pt x="299" y="1"/>
                  <a:pt x="295" y="0"/>
                  <a:pt x="292" y="1"/>
                </a:cubicBezTo>
                <a:cubicBezTo>
                  <a:pt x="292" y="1"/>
                  <a:pt x="290" y="1"/>
                  <a:pt x="288" y="1"/>
                </a:cubicBezTo>
                <a:cubicBezTo>
                  <a:pt x="285" y="2"/>
                  <a:pt x="282" y="2"/>
                  <a:pt x="279" y="3"/>
                </a:cubicBezTo>
                <a:cubicBezTo>
                  <a:pt x="272" y="4"/>
                  <a:pt x="266" y="5"/>
                  <a:pt x="266" y="5"/>
                </a:cubicBezTo>
                <a:cubicBezTo>
                  <a:pt x="262" y="6"/>
                  <a:pt x="259" y="9"/>
                  <a:pt x="258" y="12"/>
                </a:cubicBezTo>
                <a:cubicBezTo>
                  <a:pt x="258" y="12"/>
                  <a:pt x="258" y="14"/>
                  <a:pt x="257" y="17"/>
                </a:cubicBezTo>
                <a:cubicBezTo>
                  <a:pt x="256" y="20"/>
                  <a:pt x="255" y="24"/>
                  <a:pt x="254" y="28"/>
                </a:cubicBezTo>
                <a:cubicBezTo>
                  <a:pt x="252" y="36"/>
                  <a:pt x="251" y="44"/>
                  <a:pt x="251" y="44"/>
                </a:cubicBezTo>
                <a:cubicBezTo>
                  <a:pt x="250" y="47"/>
                  <a:pt x="248" y="50"/>
                  <a:pt x="245" y="51"/>
                </a:cubicBezTo>
                <a:cubicBezTo>
                  <a:pt x="245" y="51"/>
                  <a:pt x="244" y="51"/>
                  <a:pt x="242" y="52"/>
                </a:cubicBezTo>
                <a:cubicBezTo>
                  <a:pt x="240" y="52"/>
                  <a:pt x="237" y="53"/>
                  <a:pt x="235" y="54"/>
                </a:cubicBezTo>
                <a:cubicBezTo>
                  <a:pt x="230" y="56"/>
                  <a:pt x="225" y="58"/>
                  <a:pt x="225" y="58"/>
                </a:cubicBezTo>
                <a:cubicBezTo>
                  <a:pt x="225" y="58"/>
                  <a:pt x="224" y="58"/>
                  <a:pt x="224" y="58"/>
                </a:cubicBezTo>
                <a:cubicBezTo>
                  <a:pt x="223" y="59"/>
                  <a:pt x="223" y="59"/>
                  <a:pt x="222" y="59"/>
                </a:cubicBezTo>
                <a:cubicBezTo>
                  <a:pt x="220" y="60"/>
                  <a:pt x="217" y="61"/>
                  <a:pt x="215" y="62"/>
                </a:cubicBezTo>
                <a:cubicBezTo>
                  <a:pt x="212" y="64"/>
                  <a:pt x="210" y="65"/>
                  <a:pt x="208" y="66"/>
                </a:cubicBezTo>
                <a:cubicBezTo>
                  <a:pt x="206" y="66"/>
                  <a:pt x="205" y="67"/>
                  <a:pt x="205" y="67"/>
                </a:cubicBezTo>
                <a:cubicBezTo>
                  <a:pt x="202" y="69"/>
                  <a:pt x="199" y="68"/>
                  <a:pt x="196" y="67"/>
                </a:cubicBezTo>
                <a:cubicBezTo>
                  <a:pt x="196" y="67"/>
                  <a:pt x="189" y="62"/>
                  <a:pt x="182" y="58"/>
                </a:cubicBezTo>
                <a:cubicBezTo>
                  <a:pt x="176" y="53"/>
                  <a:pt x="168" y="49"/>
                  <a:pt x="168" y="49"/>
                </a:cubicBezTo>
                <a:cubicBezTo>
                  <a:pt x="165" y="47"/>
                  <a:pt x="162" y="48"/>
                  <a:pt x="159" y="50"/>
                </a:cubicBezTo>
                <a:cubicBezTo>
                  <a:pt x="159" y="50"/>
                  <a:pt x="153" y="53"/>
                  <a:pt x="147" y="57"/>
                </a:cubicBezTo>
                <a:cubicBezTo>
                  <a:pt x="142" y="61"/>
                  <a:pt x="137" y="65"/>
                  <a:pt x="137" y="65"/>
                </a:cubicBezTo>
                <a:cubicBezTo>
                  <a:pt x="134" y="67"/>
                  <a:pt x="132" y="70"/>
                  <a:pt x="133" y="74"/>
                </a:cubicBezTo>
                <a:cubicBezTo>
                  <a:pt x="133" y="74"/>
                  <a:pt x="134" y="82"/>
                  <a:pt x="135" y="90"/>
                </a:cubicBezTo>
                <a:cubicBezTo>
                  <a:pt x="137" y="98"/>
                  <a:pt x="139" y="106"/>
                  <a:pt x="139" y="106"/>
                </a:cubicBezTo>
                <a:cubicBezTo>
                  <a:pt x="140" y="109"/>
                  <a:pt x="139" y="112"/>
                  <a:pt x="136" y="114"/>
                </a:cubicBezTo>
                <a:cubicBezTo>
                  <a:pt x="136" y="114"/>
                  <a:pt x="135" y="115"/>
                  <a:pt x="134" y="117"/>
                </a:cubicBezTo>
                <a:cubicBezTo>
                  <a:pt x="132" y="118"/>
                  <a:pt x="130" y="120"/>
                  <a:pt x="128" y="122"/>
                </a:cubicBezTo>
                <a:cubicBezTo>
                  <a:pt x="126" y="124"/>
                  <a:pt x="124" y="126"/>
                  <a:pt x="123" y="127"/>
                </a:cubicBezTo>
                <a:cubicBezTo>
                  <a:pt x="122" y="128"/>
                  <a:pt x="122" y="128"/>
                  <a:pt x="121" y="129"/>
                </a:cubicBezTo>
                <a:cubicBezTo>
                  <a:pt x="121" y="129"/>
                  <a:pt x="121" y="129"/>
                  <a:pt x="121" y="129"/>
                </a:cubicBezTo>
                <a:cubicBezTo>
                  <a:pt x="121" y="129"/>
                  <a:pt x="117" y="133"/>
                  <a:pt x="113" y="137"/>
                </a:cubicBezTo>
                <a:cubicBezTo>
                  <a:pt x="112" y="139"/>
                  <a:pt x="110" y="141"/>
                  <a:pt x="109" y="143"/>
                </a:cubicBezTo>
                <a:cubicBezTo>
                  <a:pt x="107" y="145"/>
                  <a:pt x="106" y="146"/>
                  <a:pt x="106" y="146"/>
                </a:cubicBezTo>
                <a:cubicBezTo>
                  <a:pt x="104" y="148"/>
                  <a:pt x="101" y="149"/>
                  <a:pt x="98" y="149"/>
                </a:cubicBezTo>
                <a:cubicBezTo>
                  <a:pt x="98" y="149"/>
                  <a:pt x="90" y="147"/>
                  <a:pt x="82" y="146"/>
                </a:cubicBezTo>
                <a:cubicBezTo>
                  <a:pt x="78" y="145"/>
                  <a:pt x="74" y="145"/>
                  <a:pt x="71" y="145"/>
                </a:cubicBezTo>
                <a:cubicBezTo>
                  <a:pt x="67" y="144"/>
                  <a:pt x="65" y="144"/>
                  <a:pt x="65" y="144"/>
                </a:cubicBezTo>
                <a:cubicBezTo>
                  <a:pt x="62" y="144"/>
                  <a:pt x="59" y="145"/>
                  <a:pt x="57" y="149"/>
                </a:cubicBezTo>
                <a:cubicBezTo>
                  <a:pt x="57" y="149"/>
                  <a:pt x="53" y="154"/>
                  <a:pt x="50" y="160"/>
                </a:cubicBezTo>
                <a:cubicBezTo>
                  <a:pt x="48" y="163"/>
                  <a:pt x="46" y="166"/>
                  <a:pt x="45" y="168"/>
                </a:cubicBezTo>
                <a:cubicBezTo>
                  <a:pt x="44" y="170"/>
                  <a:pt x="43" y="171"/>
                  <a:pt x="43" y="171"/>
                </a:cubicBezTo>
                <a:cubicBezTo>
                  <a:pt x="41" y="175"/>
                  <a:pt x="41" y="178"/>
                  <a:pt x="43" y="181"/>
                </a:cubicBezTo>
                <a:cubicBezTo>
                  <a:pt x="43" y="181"/>
                  <a:pt x="44" y="183"/>
                  <a:pt x="46" y="185"/>
                </a:cubicBezTo>
                <a:cubicBezTo>
                  <a:pt x="47" y="188"/>
                  <a:pt x="50" y="191"/>
                  <a:pt x="52" y="195"/>
                </a:cubicBezTo>
                <a:cubicBezTo>
                  <a:pt x="57" y="202"/>
                  <a:pt x="62" y="208"/>
                  <a:pt x="62" y="208"/>
                </a:cubicBezTo>
                <a:cubicBezTo>
                  <a:pt x="64" y="210"/>
                  <a:pt x="64" y="214"/>
                  <a:pt x="63" y="217"/>
                </a:cubicBezTo>
                <a:cubicBezTo>
                  <a:pt x="63" y="217"/>
                  <a:pt x="61" y="222"/>
                  <a:pt x="58" y="227"/>
                </a:cubicBezTo>
                <a:cubicBezTo>
                  <a:pt x="57" y="232"/>
                  <a:pt x="55" y="237"/>
                  <a:pt x="55" y="237"/>
                </a:cubicBezTo>
                <a:cubicBezTo>
                  <a:pt x="55" y="237"/>
                  <a:pt x="54" y="238"/>
                  <a:pt x="54" y="240"/>
                </a:cubicBezTo>
                <a:cubicBezTo>
                  <a:pt x="53" y="242"/>
                  <a:pt x="52" y="245"/>
                  <a:pt x="51" y="247"/>
                </a:cubicBezTo>
                <a:cubicBezTo>
                  <a:pt x="51" y="250"/>
                  <a:pt x="50" y="252"/>
                  <a:pt x="49" y="254"/>
                </a:cubicBezTo>
                <a:cubicBezTo>
                  <a:pt x="49" y="256"/>
                  <a:pt x="48" y="257"/>
                  <a:pt x="48" y="257"/>
                </a:cubicBezTo>
                <a:cubicBezTo>
                  <a:pt x="47" y="261"/>
                  <a:pt x="45" y="263"/>
                  <a:pt x="42" y="264"/>
                </a:cubicBezTo>
                <a:cubicBezTo>
                  <a:pt x="42" y="264"/>
                  <a:pt x="34" y="266"/>
                  <a:pt x="26" y="268"/>
                </a:cubicBezTo>
                <a:cubicBezTo>
                  <a:pt x="18" y="270"/>
                  <a:pt x="10" y="273"/>
                  <a:pt x="10" y="273"/>
                </a:cubicBezTo>
                <a:cubicBezTo>
                  <a:pt x="7" y="274"/>
                  <a:pt x="5" y="277"/>
                  <a:pt x="4" y="280"/>
                </a:cubicBezTo>
                <a:cubicBezTo>
                  <a:pt x="4" y="280"/>
                  <a:pt x="4" y="282"/>
                  <a:pt x="4" y="284"/>
                </a:cubicBezTo>
                <a:cubicBezTo>
                  <a:pt x="3" y="287"/>
                  <a:pt x="3" y="290"/>
                  <a:pt x="2" y="294"/>
                </a:cubicBezTo>
                <a:cubicBezTo>
                  <a:pt x="1" y="300"/>
                  <a:pt x="1" y="307"/>
                  <a:pt x="1" y="307"/>
                </a:cubicBezTo>
                <a:cubicBezTo>
                  <a:pt x="0" y="310"/>
                  <a:pt x="2" y="314"/>
                  <a:pt x="5" y="316"/>
                </a:cubicBezTo>
                <a:cubicBezTo>
                  <a:pt x="5" y="316"/>
                  <a:pt x="11" y="320"/>
                  <a:pt x="18" y="324"/>
                </a:cubicBezTo>
                <a:cubicBezTo>
                  <a:pt x="26" y="329"/>
                  <a:pt x="33" y="333"/>
                  <a:pt x="33" y="333"/>
                </a:cubicBezTo>
                <a:cubicBezTo>
                  <a:pt x="36" y="334"/>
                  <a:pt x="37" y="337"/>
                  <a:pt x="37" y="340"/>
                </a:cubicBezTo>
                <a:cubicBezTo>
                  <a:pt x="37" y="340"/>
                  <a:pt x="37" y="342"/>
                  <a:pt x="37" y="344"/>
                </a:cubicBezTo>
                <a:cubicBezTo>
                  <a:pt x="37" y="346"/>
                  <a:pt x="37" y="348"/>
                  <a:pt x="37" y="351"/>
                </a:cubicBezTo>
                <a:cubicBezTo>
                  <a:pt x="38" y="354"/>
                  <a:pt x="38" y="357"/>
                  <a:pt x="38" y="359"/>
                </a:cubicBezTo>
                <a:cubicBezTo>
                  <a:pt x="38" y="361"/>
                  <a:pt x="38" y="362"/>
                  <a:pt x="38" y="362"/>
                </a:cubicBezTo>
                <a:cubicBezTo>
                  <a:pt x="38" y="362"/>
                  <a:pt x="38" y="363"/>
                  <a:pt x="38" y="365"/>
                </a:cubicBezTo>
                <a:cubicBezTo>
                  <a:pt x="39" y="367"/>
                  <a:pt x="39" y="370"/>
                  <a:pt x="39" y="373"/>
                </a:cubicBezTo>
                <a:cubicBezTo>
                  <a:pt x="40" y="378"/>
                  <a:pt x="41" y="383"/>
                  <a:pt x="41" y="383"/>
                </a:cubicBezTo>
                <a:cubicBezTo>
                  <a:pt x="41" y="387"/>
                  <a:pt x="40" y="390"/>
                  <a:pt x="37" y="392"/>
                </a:cubicBezTo>
                <a:cubicBezTo>
                  <a:pt x="37" y="392"/>
                  <a:pt x="31" y="397"/>
                  <a:pt x="24" y="402"/>
                </a:cubicBezTo>
                <a:cubicBezTo>
                  <a:pt x="18" y="407"/>
                  <a:pt x="12" y="413"/>
                  <a:pt x="12" y="413"/>
                </a:cubicBezTo>
                <a:cubicBezTo>
                  <a:pt x="10" y="415"/>
                  <a:pt x="9" y="419"/>
                  <a:pt x="9" y="422"/>
                </a:cubicBezTo>
                <a:cubicBezTo>
                  <a:pt x="9" y="422"/>
                  <a:pt x="10" y="424"/>
                  <a:pt x="11" y="426"/>
                </a:cubicBezTo>
                <a:cubicBezTo>
                  <a:pt x="11" y="429"/>
                  <a:pt x="12" y="432"/>
                  <a:pt x="13" y="435"/>
                </a:cubicBezTo>
                <a:cubicBezTo>
                  <a:pt x="14" y="438"/>
                  <a:pt x="15" y="441"/>
                  <a:pt x="16" y="444"/>
                </a:cubicBezTo>
                <a:cubicBezTo>
                  <a:pt x="17" y="446"/>
                  <a:pt x="17" y="448"/>
                  <a:pt x="17" y="448"/>
                </a:cubicBezTo>
                <a:cubicBezTo>
                  <a:pt x="18" y="451"/>
                  <a:pt x="21" y="454"/>
                  <a:pt x="24" y="454"/>
                </a:cubicBezTo>
                <a:cubicBezTo>
                  <a:pt x="24" y="454"/>
                  <a:pt x="33" y="456"/>
                  <a:pt x="41" y="457"/>
                </a:cubicBezTo>
                <a:cubicBezTo>
                  <a:pt x="45" y="457"/>
                  <a:pt x="49" y="458"/>
                  <a:pt x="52" y="458"/>
                </a:cubicBezTo>
                <a:cubicBezTo>
                  <a:pt x="55" y="458"/>
                  <a:pt x="57" y="458"/>
                  <a:pt x="57" y="458"/>
                </a:cubicBezTo>
                <a:cubicBezTo>
                  <a:pt x="60" y="459"/>
                  <a:pt x="63" y="461"/>
                  <a:pt x="64" y="464"/>
                </a:cubicBezTo>
                <a:cubicBezTo>
                  <a:pt x="64" y="464"/>
                  <a:pt x="65" y="465"/>
                  <a:pt x="66" y="467"/>
                </a:cubicBezTo>
                <a:cubicBezTo>
                  <a:pt x="66" y="468"/>
                  <a:pt x="68" y="471"/>
                  <a:pt x="69" y="473"/>
                </a:cubicBezTo>
                <a:cubicBezTo>
                  <a:pt x="71" y="478"/>
                  <a:pt x="74" y="483"/>
                  <a:pt x="74" y="483"/>
                </a:cubicBezTo>
                <a:cubicBezTo>
                  <a:pt x="74" y="483"/>
                  <a:pt x="74" y="484"/>
                  <a:pt x="75" y="486"/>
                </a:cubicBezTo>
                <a:cubicBezTo>
                  <a:pt x="76" y="488"/>
                  <a:pt x="78" y="490"/>
                  <a:pt x="79" y="492"/>
                </a:cubicBezTo>
                <a:cubicBezTo>
                  <a:pt x="82" y="497"/>
                  <a:pt x="85" y="501"/>
                  <a:pt x="85" y="501"/>
                </a:cubicBezTo>
                <a:cubicBezTo>
                  <a:pt x="87" y="504"/>
                  <a:pt x="87" y="508"/>
                  <a:pt x="85" y="510"/>
                </a:cubicBezTo>
                <a:cubicBezTo>
                  <a:pt x="85" y="510"/>
                  <a:pt x="84" y="512"/>
                  <a:pt x="83" y="515"/>
                </a:cubicBezTo>
                <a:cubicBezTo>
                  <a:pt x="81" y="518"/>
                  <a:pt x="79" y="521"/>
                  <a:pt x="78" y="525"/>
                </a:cubicBezTo>
                <a:cubicBezTo>
                  <a:pt x="74" y="532"/>
                  <a:pt x="71" y="540"/>
                  <a:pt x="71" y="540"/>
                </a:cubicBezTo>
                <a:cubicBezTo>
                  <a:pt x="69" y="543"/>
                  <a:pt x="70" y="547"/>
                  <a:pt x="72" y="549"/>
                </a:cubicBezTo>
                <a:cubicBezTo>
                  <a:pt x="72" y="549"/>
                  <a:pt x="76" y="555"/>
                  <a:pt x="81" y="560"/>
                </a:cubicBezTo>
                <a:cubicBezTo>
                  <a:pt x="85" y="565"/>
                  <a:pt x="90" y="570"/>
                  <a:pt x="90" y="570"/>
                </a:cubicBezTo>
                <a:cubicBezTo>
                  <a:pt x="92" y="573"/>
                  <a:pt x="96" y="574"/>
                  <a:pt x="99" y="573"/>
                </a:cubicBezTo>
                <a:cubicBezTo>
                  <a:pt x="99" y="573"/>
                  <a:pt x="107" y="571"/>
                  <a:pt x="115" y="568"/>
                </a:cubicBezTo>
                <a:cubicBezTo>
                  <a:pt x="119" y="567"/>
                  <a:pt x="122" y="566"/>
                  <a:pt x="125" y="565"/>
                </a:cubicBezTo>
                <a:cubicBezTo>
                  <a:pt x="128" y="564"/>
                  <a:pt x="130" y="563"/>
                  <a:pt x="130" y="563"/>
                </a:cubicBezTo>
                <a:cubicBezTo>
                  <a:pt x="133" y="562"/>
                  <a:pt x="137" y="563"/>
                  <a:pt x="139" y="565"/>
                </a:cubicBezTo>
                <a:cubicBezTo>
                  <a:pt x="139" y="565"/>
                  <a:pt x="140" y="566"/>
                  <a:pt x="141" y="567"/>
                </a:cubicBezTo>
                <a:cubicBezTo>
                  <a:pt x="143" y="569"/>
                  <a:pt x="145" y="570"/>
                  <a:pt x="147" y="572"/>
                </a:cubicBezTo>
                <a:cubicBezTo>
                  <a:pt x="149" y="574"/>
                  <a:pt x="151" y="576"/>
                  <a:pt x="153" y="577"/>
                </a:cubicBezTo>
                <a:cubicBezTo>
                  <a:pt x="155" y="578"/>
                  <a:pt x="156" y="579"/>
                  <a:pt x="156" y="579"/>
                </a:cubicBezTo>
                <a:cubicBezTo>
                  <a:pt x="156" y="579"/>
                  <a:pt x="160" y="582"/>
                  <a:pt x="164" y="585"/>
                </a:cubicBezTo>
                <a:cubicBezTo>
                  <a:pt x="169" y="588"/>
                  <a:pt x="173" y="591"/>
                  <a:pt x="173" y="591"/>
                </a:cubicBezTo>
                <a:cubicBezTo>
                  <a:pt x="176" y="593"/>
                  <a:pt x="177" y="596"/>
                  <a:pt x="177" y="599"/>
                </a:cubicBezTo>
                <a:cubicBezTo>
                  <a:pt x="177" y="599"/>
                  <a:pt x="177" y="607"/>
                  <a:pt x="176" y="616"/>
                </a:cubicBezTo>
                <a:cubicBezTo>
                  <a:pt x="176" y="624"/>
                  <a:pt x="176" y="632"/>
                  <a:pt x="176" y="632"/>
                </a:cubicBezTo>
                <a:cubicBezTo>
                  <a:pt x="176" y="635"/>
                  <a:pt x="178" y="639"/>
                  <a:pt x="181" y="640"/>
                </a:cubicBezTo>
                <a:cubicBezTo>
                  <a:pt x="181" y="640"/>
                  <a:pt x="183" y="641"/>
                  <a:pt x="185" y="642"/>
                </a:cubicBezTo>
                <a:cubicBezTo>
                  <a:pt x="187" y="643"/>
                  <a:pt x="190" y="645"/>
                  <a:pt x="193" y="646"/>
                </a:cubicBezTo>
                <a:cubicBezTo>
                  <a:pt x="199" y="649"/>
                  <a:pt x="205" y="652"/>
                  <a:pt x="205" y="652"/>
                </a:cubicBezTo>
                <a:cubicBezTo>
                  <a:pt x="209" y="653"/>
                  <a:pt x="213" y="653"/>
                  <a:pt x="215" y="651"/>
                </a:cubicBezTo>
                <a:cubicBezTo>
                  <a:pt x="215" y="651"/>
                  <a:pt x="217" y="650"/>
                  <a:pt x="219" y="648"/>
                </a:cubicBezTo>
                <a:cubicBezTo>
                  <a:pt x="222" y="646"/>
                  <a:pt x="225" y="643"/>
                  <a:pt x="228" y="640"/>
                </a:cubicBezTo>
                <a:cubicBezTo>
                  <a:pt x="234" y="635"/>
                  <a:pt x="240" y="629"/>
                  <a:pt x="240" y="629"/>
                </a:cubicBezTo>
                <a:cubicBezTo>
                  <a:pt x="242" y="627"/>
                  <a:pt x="246" y="626"/>
                  <a:pt x="249" y="627"/>
                </a:cubicBezTo>
                <a:cubicBezTo>
                  <a:pt x="249" y="627"/>
                  <a:pt x="250" y="628"/>
                  <a:pt x="252" y="628"/>
                </a:cubicBezTo>
                <a:cubicBezTo>
                  <a:pt x="254" y="629"/>
                  <a:pt x="256" y="630"/>
                  <a:pt x="259" y="631"/>
                </a:cubicBezTo>
                <a:cubicBezTo>
                  <a:pt x="264" y="632"/>
                  <a:pt x="269" y="633"/>
                  <a:pt x="269" y="633"/>
                </a:cubicBezTo>
                <a:cubicBezTo>
                  <a:pt x="269" y="633"/>
                  <a:pt x="271" y="634"/>
                  <a:pt x="273" y="634"/>
                </a:cubicBezTo>
                <a:cubicBezTo>
                  <a:pt x="275" y="634"/>
                  <a:pt x="277" y="635"/>
                  <a:pt x="280" y="636"/>
                </a:cubicBezTo>
                <a:cubicBezTo>
                  <a:pt x="283" y="636"/>
                  <a:pt x="285" y="637"/>
                  <a:pt x="287" y="637"/>
                </a:cubicBezTo>
                <a:cubicBezTo>
                  <a:pt x="289" y="637"/>
                  <a:pt x="291" y="637"/>
                  <a:pt x="291" y="637"/>
                </a:cubicBezTo>
                <a:cubicBezTo>
                  <a:pt x="294" y="638"/>
                  <a:pt x="296" y="640"/>
                  <a:pt x="297" y="643"/>
                </a:cubicBezTo>
                <a:cubicBezTo>
                  <a:pt x="297" y="643"/>
                  <a:pt x="298" y="645"/>
                  <a:pt x="299" y="648"/>
                </a:cubicBezTo>
                <a:cubicBezTo>
                  <a:pt x="300" y="651"/>
                  <a:pt x="302" y="655"/>
                  <a:pt x="303" y="659"/>
                </a:cubicBezTo>
                <a:cubicBezTo>
                  <a:pt x="306" y="666"/>
                  <a:pt x="310" y="674"/>
                  <a:pt x="310" y="674"/>
                </a:cubicBezTo>
                <a:cubicBezTo>
                  <a:pt x="311" y="677"/>
                  <a:pt x="314" y="679"/>
                  <a:pt x="318" y="679"/>
                </a:cubicBezTo>
                <a:cubicBezTo>
                  <a:pt x="318" y="679"/>
                  <a:pt x="320" y="679"/>
                  <a:pt x="322" y="679"/>
                </a:cubicBezTo>
                <a:cubicBezTo>
                  <a:pt x="325" y="679"/>
                  <a:pt x="328" y="680"/>
                  <a:pt x="331" y="680"/>
                </a:cubicBezTo>
                <a:cubicBezTo>
                  <a:pt x="335" y="680"/>
                  <a:pt x="338" y="680"/>
                  <a:pt x="340" y="680"/>
                </a:cubicBezTo>
                <a:cubicBezTo>
                  <a:pt x="343" y="680"/>
                  <a:pt x="345" y="680"/>
                  <a:pt x="345" y="680"/>
                </a:cubicBezTo>
                <a:close/>
                <a:moveTo>
                  <a:pt x="334" y="592"/>
                </a:moveTo>
                <a:cubicBezTo>
                  <a:pt x="320" y="592"/>
                  <a:pt x="307" y="590"/>
                  <a:pt x="297" y="588"/>
                </a:cubicBezTo>
                <a:cubicBezTo>
                  <a:pt x="295" y="588"/>
                  <a:pt x="293" y="588"/>
                  <a:pt x="291" y="587"/>
                </a:cubicBezTo>
                <a:cubicBezTo>
                  <a:pt x="289" y="587"/>
                  <a:pt x="287" y="586"/>
                  <a:pt x="285" y="586"/>
                </a:cubicBezTo>
                <a:cubicBezTo>
                  <a:pt x="284" y="586"/>
                  <a:pt x="283" y="586"/>
                  <a:pt x="282" y="585"/>
                </a:cubicBezTo>
                <a:cubicBezTo>
                  <a:pt x="281" y="585"/>
                  <a:pt x="281" y="585"/>
                  <a:pt x="281" y="585"/>
                </a:cubicBezTo>
                <a:cubicBezTo>
                  <a:pt x="281" y="585"/>
                  <a:pt x="279" y="585"/>
                  <a:pt x="277" y="584"/>
                </a:cubicBezTo>
                <a:cubicBezTo>
                  <a:pt x="274" y="583"/>
                  <a:pt x="270" y="582"/>
                  <a:pt x="265" y="581"/>
                </a:cubicBezTo>
                <a:cubicBezTo>
                  <a:pt x="255" y="578"/>
                  <a:pt x="243" y="573"/>
                  <a:pt x="231" y="567"/>
                </a:cubicBezTo>
                <a:cubicBezTo>
                  <a:pt x="225" y="565"/>
                  <a:pt x="219" y="561"/>
                  <a:pt x="214" y="558"/>
                </a:cubicBezTo>
                <a:cubicBezTo>
                  <a:pt x="208" y="555"/>
                  <a:pt x="203" y="552"/>
                  <a:pt x="199" y="549"/>
                </a:cubicBezTo>
                <a:cubicBezTo>
                  <a:pt x="197" y="548"/>
                  <a:pt x="195" y="547"/>
                  <a:pt x="194" y="546"/>
                </a:cubicBezTo>
                <a:cubicBezTo>
                  <a:pt x="192" y="544"/>
                  <a:pt x="191" y="543"/>
                  <a:pt x="189" y="542"/>
                </a:cubicBezTo>
                <a:cubicBezTo>
                  <a:pt x="187" y="541"/>
                  <a:pt x="186" y="540"/>
                  <a:pt x="186" y="540"/>
                </a:cubicBezTo>
                <a:cubicBezTo>
                  <a:pt x="186" y="540"/>
                  <a:pt x="185" y="539"/>
                  <a:pt x="185" y="539"/>
                </a:cubicBezTo>
                <a:cubicBezTo>
                  <a:pt x="184" y="538"/>
                  <a:pt x="183" y="538"/>
                  <a:pt x="182" y="537"/>
                </a:cubicBezTo>
                <a:cubicBezTo>
                  <a:pt x="180" y="535"/>
                  <a:pt x="177" y="532"/>
                  <a:pt x="173" y="529"/>
                </a:cubicBezTo>
                <a:cubicBezTo>
                  <a:pt x="166" y="523"/>
                  <a:pt x="156" y="513"/>
                  <a:pt x="147" y="503"/>
                </a:cubicBezTo>
                <a:cubicBezTo>
                  <a:pt x="139" y="493"/>
                  <a:pt x="131" y="482"/>
                  <a:pt x="126" y="474"/>
                </a:cubicBezTo>
                <a:cubicBezTo>
                  <a:pt x="124" y="472"/>
                  <a:pt x="123" y="470"/>
                  <a:pt x="122" y="468"/>
                </a:cubicBezTo>
                <a:cubicBezTo>
                  <a:pt x="121" y="466"/>
                  <a:pt x="120" y="464"/>
                  <a:pt x="120" y="463"/>
                </a:cubicBezTo>
                <a:cubicBezTo>
                  <a:pt x="119" y="462"/>
                  <a:pt x="118" y="461"/>
                  <a:pt x="118" y="460"/>
                </a:cubicBezTo>
                <a:cubicBezTo>
                  <a:pt x="117" y="460"/>
                  <a:pt x="117" y="459"/>
                  <a:pt x="117" y="459"/>
                </a:cubicBezTo>
                <a:cubicBezTo>
                  <a:pt x="117" y="459"/>
                  <a:pt x="117" y="458"/>
                  <a:pt x="115" y="455"/>
                </a:cubicBezTo>
                <a:cubicBezTo>
                  <a:pt x="114" y="453"/>
                  <a:pt x="112" y="449"/>
                  <a:pt x="110" y="444"/>
                </a:cubicBezTo>
                <a:cubicBezTo>
                  <a:pt x="109" y="442"/>
                  <a:pt x="108" y="440"/>
                  <a:pt x="107" y="437"/>
                </a:cubicBezTo>
                <a:cubicBezTo>
                  <a:pt x="106" y="434"/>
                  <a:pt x="104" y="432"/>
                  <a:pt x="103" y="429"/>
                </a:cubicBezTo>
                <a:cubicBezTo>
                  <a:pt x="102" y="426"/>
                  <a:pt x="101" y="423"/>
                  <a:pt x="100" y="420"/>
                </a:cubicBezTo>
                <a:cubicBezTo>
                  <a:pt x="99" y="417"/>
                  <a:pt x="98" y="413"/>
                  <a:pt x="97" y="410"/>
                </a:cubicBezTo>
                <a:cubicBezTo>
                  <a:pt x="93" y="398"/>
                  <a:pt x="91" y="384"/>
                  <a:pt x="89" y="375"/>
                </a:cubicBezTo>
                <a:cubicBezTo>
                  <a:pt x="88" y="365"/>
                  <a:pt x="87" y="358"/>
                  <a:pt x="87" y="358"/>
                </a:cubicBezTo>
                <a:cubicBezTo>
                  <a:pt x="87" y="358"/>
                  <a:pt x="87" y="356"/>
                  <a:pt x="87" y="354"/>
                </a:cubicBezTo>
                <a:cubicBezTo>
                  <a:pt x="87" y="351"/>
                  <a:pt x="87" y="347"/>
                  <a:pt x="87" y="342"/>
                </a:cubicBezTo>
                <a:cubicBezTo>
                  <a:pt x="87" y="332"/>
                  <a:pt x="87" y="318"/>
                  <a:pt x="89" y="305"/>
                </a:cubicBezTo>
                <a:cubicBezTo>
                  <a:pt x="91" y="292"/>
                  <a:pt x="94" y="279"/>
                  <a:pt x="96" y="269"/>
                </a:cubicBezTo>
                <a:cubicBezTo>
                  <a:pt x="98" y="264"/>
                  <a:pt x="99" y="261"/>
                  <a:pt x="100" y="258"/>
                </a:cubicBezTo>
                <a:cubicBezTo>
                  <a:pt x="100" y="256"/>
                  <a:pt x="101" y="255"/>
                  <a:pt x="101" y="255"/>
                </a:cubicBezTo>
                <a:cubicBezTo>
                  <a:pt x="101" y="254"/>
                  <a:pt x="101" y="253"/>
                  <a:pt x="101" y="253"/>
                </a:cubicBezTo>
                <a:cubicBezTo>
                  <a:pt x="101" y="253"/>
                  <a:pt x="102" y="252"/>
                  <a:pt x="103" y="249"/>
                </a:cubicBezTo>
                <a:cubicBezTo>
                  <a:pt x="103" y="248"/>
                  <a:pt x="104" y="246"/>
                  <a:pt x="105" y="244"/>
                </a:cubicBezTo>
                <a:cubicBezTo>
                  <a:pt x="106" y="242"/>
                  <a:pt x="106" y="240"/>
                  <a:pt x="107" y="238"/>
                </a:cubicBezTo>
                <a:cubicBezTo>
                  <a:pt x="109" y="233"/>
                  <a:pt x="112" y="228"/>
                  <a:pt x="115" y="223"/>
                </a:cubicBezTo>
                <a:cubicBezTo>
                  <a:pt x="118" y="217"/>
                  <a:pt x="121" y="211"/>
                  <a:pt x="124" y="206"/>
                </a:cubicBezTo>
                <a:cubicBezTo>
                  <a:pt x="131" y="194"/>
                  <a:pt x="139" y="183"/>
                  <a:pt x="145" y="176"/>
                </a:cubicBezTo>
                <a:cubicBezTo>
                  <a:pt x="149" y="172"/>
                  <a:pt x="151" y="169"/>
                  <a:pt x="153" y="167"/>
                </a:cubicBezTo>
                <a:cubicBezTo>
                  <a:pt x="155" y="165"/>
                  <a:pt x="156" y="164"/>
                  <a:pt x="156" y="164"/>
                </a:cubicBezTo>
                <a:cubicBezTo>
                  <a:pt x="156" y="164"/>
                  <a:pt x="158" y="162"/>
                  <a:pt x="160" y="160"/>
                </a:cubicBezTo>
                <a:cubicBezTo>
                  <a:pt x="162" y="158"/>
                  <a:pt x="165" y="155"/>
                  <a:pt x="168" y="152"/>
                </a:cubicBezTo>
                <a:cubicBezTo>
                  <a:pt x="176" y="145"/>
                  <a:pt x="186" y="137"/>
                  <a:pt x="197" y="129"/>
                </a:cubicBezTo>
                <a:cubicBezTo>
                  <a:pt x="208" y="122"/>
                  <a:pt x="220" y="115"/>
                  <a:pt x="229" y="111"/>
                </a:cubicBezTo>
                <a:cubicBezTo>
                  <a:pt x="233" y="108"/>
                  <a:pt x="237" y="107"/>
                  <a:pt x="239" y="106"/>
                </a:cubicBezTo>
                <a:cubicBezTo>
                  <a:pt x="242" y="104"/>
                  <a:pt x="244" y="104"/>
                  <a:pt x="244" y="104"/>
                </a:cubicBezTo>
                <a:cubicBezTo>
                  <a:pt x="244" y="104"/>
                  <a:pt x="245" y="103"/>
                  <a:pt x="248" y="102"/>
                </a:cubicBezTo>
                <a:cubicBezTo>
                  <a:pt x="251" y="101"/>
                  <a:pt x="254" y="99"/>
                  <a:pt x="259" y="98"/>
                </a:cubicBezTo>
                <a:cubicBezTo>
                  <a:pt x="269" y="95"/>
                  <a:pt x="281" y="91"/>
                  <a:pt x="294" y="89"/>
                </a:cubicBezTo>
                <a:cubicBezTo>
                  <a:pt x="301" y="87"/>
                  <a:pt x="308" y="87"/>
                  <a:pt x="314" y="86"/>
                </a:cubicBezTo>
                <a:cubicBezTo>
                  <a:pt x="320" y="85"/>
                  <a:pt x="326" y="85"/>
                  <a:pt x="331" y="85"/>
                </a:cubicBezTo>
                <a:cubicBezTo>
                  <a:pt x="333" y="85"/>
                  <a:pt x="336" y="85"/>
                  <a:pt x="338" y="85"/>
                </a:cubicBezTo>
                <a:cubicBezTo>
                  <a:pt x="340" y="85"/>
                  <a:pt x="341" y="85"/>
                  <a:pt x="343" y="85"/>
                </a:cubicBezTo>
                <a:cubicBezTo>
                  <a:pt x="346" y="85"/>
                  <a:pt x="347" y="85"/>
                  <a:pt x="347" y="85"/>
                </a:cubicBezTo>
                <a:cubicBezTo>
                  <a:pt x="347" y="85"/>
                  <a:pt x="348" y="85"/>
                  <a:pt x="349" y="85"/>
                </a:cubicBezTo>
                <a:cubicBezTo>
                  <a:pt x="349" y="85"/>
                  <a:pt x="350" y="85"/>
                  <a:pt x="352" y="85"/>
                </a:cubicBezTo>
                <a:cubicBezTo>
                  <a:pt x="355" y="85"/>
                  <a:pt x="359" y="85"/>
                  <a:pt x="364" y="86"/>
                </a:cubicBezTo>
                <a:cubicBezTo>
                  <a:pt x="374" y="87"/>
                  <a:pt x="387" y="89"/>
                  <a:pt x="400" y="92"/>
                </a:cubicBezTo>
                <a:cubicBezTo>
                  <a:pt x="413" y="95"/>
                  <a:pt x="426" y="99"/>
                  <a:pt x="435" y="103"/>
                </a:cubicBezTo>
                <a:cubicBezTo>
                  <a:pt x="439" y="105"/>
                  <a:pt x="443" y="106"/>
                  <a:pt x="446" y="107"/>
                </a:cubicBezTo>
                <a:cubicBezTo>
                  <a:pt x="449" y="109"/>
                  <a:pt x="450" y="109"/>
                  <a:pt x="450" y="109"/>
                </a:cubicBezTo>
                <a:cubicBezTo>
                  <a:pt x="450" y="109"/>
                  <a:pt x="456" y="112"/>
                  <a:pt x="465" y="117"/>
                </a:cubicBezTo>
                <a:cubicBezTo>
                  <a:pt x="473" y="122"/>
                  <a:pt x="485" y="129"/>
                  <a:pt x="495" y="137"/>
                </a:cubicBezTo>
                <a:cubicBezTo>
                  <a:pt x="498" y="139"/>
                  <a:pt x="500" y="141"/>
                  <a:pt x="503" y="143"/>
                </a:cubicBezTo>
                <a:cubicBezTo>
                  <a:pt x="505" y="145"/>
                  <a:pt x="508" y="147"/>
                  <a:pt x="510" y="150"/>
                </a:cubicBezTo>
                <a:cubicBezTo>
                  <a:pt x="512" y="152"/>
                  <a:pt x="515" y="154"/>
                  <a:pt x="517" y="156"/>
                </a:cubicBezTo>
                <a:cubicBezTo>
                  <a:pt x="519" y="158"/>
                  <a:pt x="521" y="160"/>
                  <a:pt x="522" y="161"/>
                </a:cubicBezTo>
                <a:cubicBezTo>
                  <a:pt x="526" y="165"/>
                  <a:pt x="529" y="168"/>
                  <a:pt x="531" y="170"/>
                </a:cubicBezTo>
                <a:cubicBezTo>
                  <a:pt x="533" y="172"/>
                  <a:pt x="534" y="174"/>
                  <a:pt x="534" y="174"/>
                </a:cubicBezTo>
                <a:cubicBezTo>
                  <a:pt x="534" y="174"/>
                  <a:pt x="534" y="174"/>
                  <a:pt x="534" y="175"/>
                </a:cubicBezTo>
                <a:cubicBezTo>
                  <a:pt x="535" y="175"/>
                  <a:pt x="536" y="176"/>
                  <a:pt x="537" y="177"/>
                </a:cubicBezTo>
                <a:cubicBezTo>
                  <a:pt x="537" y="178"/>
                  <a:pt x="539" y="180"/>
                  <a:pt x="540" y="181"/>
                </a:cubicBezTo>
                <a:cubicBezTo>
                  <a:pt x="541" y="183"/>
                  <a:pt x="543" y="185"/>
                  <a:pt x="544" y="187"/>
                </a:cubicBezTo>
                <a:cubicBezTo>
                  <a:pt x="550" y="195"/>
                  <a:pt x="557" y="206"/>
                  <a:pt x="564" y="218"/>
                </a:cubicBezTo>
                <a:cubicBezTo>
                  <a:pt x="570" y="229"/>
                  <a:pt x="575" y="241"/>
                  <a:pt x="579" y="251"/>
                </a:cubicBezTo>
                <a:cubicBezTo>
                  <a:pt x="580" y="255"/>
                  <a:pt x="582" y="259"/>
                  <a:pt x="583" y="262"/>
                </a:cubicBezTo>
                <a:cubicBezTo>
                  <a:pt x="583" y="264"/>
                  <a:pt x="583" y="265"/>
                  <a:pt x="584" y="265"/>
                </a:cubicBezTo>
                <a:cubicBezTo>
                  <a:pt x="584" y="266"/>
                  <a:pt x="584" y="267"/>
                  <a:pt x="584" y="267"/>
                </a:cubicBezTo>
                <a:cubicBezTo>
                  <a:pt x="584" y="267"/>
                  <a:pt x="584" y="268"/>
                  <a:pt x="585" y="271"/>
                </a:cubicBezTo>
                <a:cubicBezTo>
                  <a:pt x="586" y="272"/>
                  <a:pt x="586" y="274"/>
                  <a:pt x="587" y="276"/>
                </a:cubicBezTo>
                <a:cubicBezTo>
                  <a:pt x="587" y="278"/>
                  <a:pt x="588" y="280"/>
                  <a:pt x="588" y="283"/>
                </a:cubicBezTo>
                <a:cubicBezTo>
                  <a:pt x="589" y="287"/>
                  <a:pt x="590" y="293"/>
                  <a:pt x="591" y="299"/>
                </a:cubicBezTo>
                <a:cubicBezTo>
                  <a:pt x="592" y="305"/>
                  <a:pt x="593" y="312"/>
                  <a:pt x="594" y="319"/>
                </a:cubicBezTo>
                <a:cubicBezTo>
                  <a:pt x="595" y="332"/>
                  <a:pt x="595" y="345"/>
                  <a:pt x="594" y="355"/>
                </a:cubicBezTo>
                <a:cubicBezTo>
                  <a:pt x="593" y="360"/>
                  <a:pt x="593" y="364"/>
                  <a:pt x="593" y="367"/>
                </a:cubicBezTo>
                <a:cubicBezTo>
                  <a:pt x="592" y="370"/>
                  <a:pt x="592" y="372"/>
                  <a:pt x="592" y="372"/>
                </a:cubicBezTo>
                <a:cubicBezTo>
                  <a:pt x="592" y="372"/>
                  <a:pt x="592" y="372"/>
                  <a:pt x="592" y="373"/>
                </a:cubicBezTo>
                <a:cubicBezTo>
                  <a:pt x="592" y="374"/>
                  <a:pt x="592" y="375"/>
                  <a:pt x="591" y="376"/>
                </a:cubicBezTo>
                <a:cubicBezTo>
                  <a:pt x="591" y="378"/>
                  <a:pt x="591" y="379"/>
                  <a:pt x="591" y="381"/>
                </a:cubicBezTo>
                <a:cubicBezTo>
                  <a:pt x="590" y="383"/>
                  <a:pt x="590" y="386"/>
                  <a:pt x="589" y="388"/>
                </a:cubicBezTo>
                <a:cubicBezTo>
                  <a:pt x="588" y="398"/>
                  <a:pt x="584" y="411"/>
                  <a:pt x="580" y="423"/>
                </a:cubicBezTo>
                <a:cubicBezTo>
                  <a:pt x="575" y="436"/>
                  <a:pt x="570" y="448"/>
                  <a:pt x="565" y="457"/>
                </a:cubicBezTo>
                <a:cubicBezTo>
                  <a:pt x="563" y="461"/>
                  <a:pt x="561" y="465"/>
                  <a:pt x="559" y="467"/>
                </a:cubicBezTo>
                <a:cubicBezTo>
                  <a:pt x="558" y="470"/>
                  <a:pt x="557" y="471"/>
                  <a:pt x="557" y="471"/>
                </a:cubicBezTo>
                <a:cubicBezTo>
                  <a:pt x="557" y="471"/>
                  <a:pt x="556" y="473"/>
                  <a:pt x="554" y="475"/>
                </a:cubicBezTo>
                <a:cubicBezTo>
                  <a:pt x="553" y="478"/>
                  <a:pt x="550" y="481"/>
                  <a:pt x="548" y="485"/>
                </a:cubicBezTo>
                <a:cubicBezTo>
                  <a:pt x="542" y="493"/>
                  <a:pt x="534" y="504"/>
                  <a:pt x="525" y="513"/>
                </a:cubicBezTo>
                <a:cubicBezTo>
                  <a:pt x="515" y="523"/>
                  <a:pt x="505" y="532"/>
                  <a:pt x="497" y="538"/>
                </a:cubicBezTo>
                <a:cubicBezTo>
                  <a:pt x="496" y="539"/>
                  <a:pt x="496" y="539"/>
                  <a:pt x="495" y="540"/>
                </a:cubicBezTo>
                <a:cubicBezTo>
                  <a:pt x="494" y="541"/>
                  <a:pt x="493" y="541"/>
                  <a:pt x="492" y="542"/>
                </a:cubicBezTo>
                <a:cubicBezTo>
                  <a:pt x="490" y="543"/>
                  <a:pt x="489" y="544"/>
                  <a:pt x="488" y="545"/>
                </a:cubicBezTo>
                <a:cubicBezTo>
                  <a:pt x="485" y="547"/>
                  <a:pt x="484" y="548"/>
                  <a:pt x="484" y="548"/>
                </a:cubicBezTo>
                <a:cubicBezTo>
                  <a:pt x="484" y="548"/>
                  <a:pt x="483" y="549"/>
                  <a:pt x="480" y="550"/>
                </a:cubicBezTo>
                <a:cubicBezTo>
                  <a:pt x="479" y="551"/>
                  <a:pt x="478" y="552"/>
                  <a:pt x="476" y="553"/>
                </a:cubicBezTo>
                <a:cubicBezTo>
                  <a:pt x="475" y="554"/>
                  <a:pt x="474" y="554"/>
                  <a:pt x="473" y="555"/>
                </a:cubicBezTo>
                <a:cubicBezTo>
                  <a:pt x="472" y="555"/>
                  <a:pt x="471" y="556"/>
                  <a:pt x="470" y="557"/>
                </a:cubicBezTo>
                <a:cubicBezTo>
                  <a:pt x="461" y="562"/>
                  <a:pt x="450" y="568"/>
                  <a:pt x="437" y="573"/>
                </a:cubicBezTo>
                <a:cubicBezTo>
                  <a:pt x="425" y="578"/>
                  <a:pt x="412" y="582"/>
                  <a:pt x="403" y="585"/>
                </a:cubicBezTo>
                <a:cubicBezTo>
                  <a:pt x="398" y="586"/>
                  <a:pt x="394" y="587"/>
                  <a:pt x="391" y="587"/>
                </a:cubicBezTo>
                <a:cubicBezTo>
                  <a:pt x="388" y="588"/>
                  <a:pt x="387" y="588"/>
                  <a:pt x="387" y="588"/>
                </a:cubicBezTo>
                <a:cubicBezTo>
                  <a:pt x="387" y="588"/>
                  <a:pt x="385" y="588"/>
                  <a:pt x="382" y="589"/>
                </a:cubicBezTo>
                <a:cubicBezTo>
                  <a:pt x="379" y="589"/>
                  <a:pt x="375" y="590"/>
                  <a:pt x="370" y="591"/>
                </a:cubicBezTo>
                <a:cubicBezTo>
                  <a:pt x="360" y="592"/>
                  <a:pt x="347" y="593"/>
                  <a:pt x="334" y="59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1" name="Freeform 9"/>
          <p:cNvSpPr>
            <a:spLocks noEditPoints="1"/>
          </p:cNvSpPr>
          <p:nvPr/>
        </p:nvSpPr>
        <p:spPr bwMode="auto">
          <a:xfrm>
            <a:off x="4199101" y="1845446"/>
            <a:ext cx="1364849" cy="1429709"/>
          </a:xfrm>
          <a:custGeom>
            <a:avLst/>
            <a:gdLst>
              <a:gd name="T0" fmla="*/ 387 w 681"/>
              <a:gd name="T1" fmla="*/ 643 h 680"/>
              <a:gd name="T2" fmla="*/ 436 w 681"/>
              <a:gd name="T3" fmla="*/ 626 h 680"/>
              <a:gd name="T4" fmla="*/ 492 w 681"/>
              <a:gd name="T5" fmla="*/ 645 h 680"/>
              <a:gd name="T6" fmla="*/ 520 w 681"/>
              <a:gd name="T7" fmla="*/ 583 h 680"/>
              <a:gd name="T8" fmla="*/ 569 w 681"/>
              <a:gd name="T9" fmla="*/ 566 h 680"/>
              <a:gd name="T10" fmla="*/ 612 w 681"/>
              <a:gd name="T11" fmla="*/ 546 h 680"/>
              <a:gd name="T12" fmla="*/ 604 w 681"/>
              <a:gd name="T13" fmla="*/ 489 h 680"/>
              <a:gd name="T14" fmla="*/ 642 w 681"/>
              <a:gd name="T15" fmla="*/ 453 h 680"/>
              <a:gd name="T16" fmla="*/ 670 w 681"/>
              <a:gd name="T17" fmla="*/ 409 h 680"/>
              <a:gd name="T18" fmla="*/ 644 w 681"/>
              <a:gd name="T19" fmla="*/ 348 h 680"/>
              <a:gd name="T20" fmla="*/ 680 w 681"/>
              <a:gd name="T21" fmla="*/ 303 h 680"/>
              <a:gd name="T22" fmla="*/ 632 w 681"/>
              <a:gd name="T23" fmla="*/ 254 h 680"/>
              <a:gd name="T24" fmla="*/ 618 w 681"/>
              <a:gd name="T25" fmla="*/ 205 h 680"/>
              <a:gd name="T26" fmla="*/ 625 w 681"/>
              <a:gd name="T27" fmla="*/ 149 h 680"/>
              <a:gd name="T28" fmla="*/ 561 w 681"/>
              <a:gd name="T29" fmla="*/ 129 h 680"/>
              <a:gd name="T30" fmla="*/ 543 w 681"/>
              <a:gd name="T31" fmla="*/ 88 h 680"/>
              <a:gd name="T32" fmla="*/ 496 w 681"/>
              <a:gd name="T33" fmla="*/ 56 h 680"/>
              <a:gd name="T34" fmla="*/ 443 w 681"/>
              <a:gd name="T35" fmla="*/ 53 h 680"/>
              <a:gd name="T36" fmla="*/ 408 w 681"/>
              <a:gd name="T37" fmla="*/ 4 h 680"/>
              <a:gd name="T38" fmla="*/ 351 w 681"/>
              <a:gd name="T39" fmla="*/ 35 h 680"/>
              <a:gd name="T40" fmla="*/ 311 w 681"/>
              <a:gd name="T41" fmla="*/ 37 h 680"/>
              <a:gd name="T42" fmla="*/ 244 w 681"/>
              <a:gd name="T43" fmla="*/ 11 h 680"/>
              <a:gd name="T44" fmla="*/ 210 w 681"/>
              <a:gd name="T45" fmla="*/ 65 h 680"/>
              <a:gd name="T46" fmla="*/ 165 w 681"/>
              <a:gd name="T47" fmla="*/ 69 h 680"/>
              <a:gd name="T48" fmla="*/ 116 w 681"/>
              <a:gd name="T49" fmla="*/ 88 h 680"/>
              <a:gd name="T50" fmla="*/ 106 w 681"/>
              <a:gd name="T51" fmla="*/ 147 h 680"/>
              <a:gd name="T52" fmla="*/ 45 w 681"/>
              <a:gd name="T53" fmla="*/ 168 h 680"/>
              <a:gd name="T54" fmla="*/ 56 w 681"/>
              <a:gd name="T55" fmla="*/ 235 h 680"/>
              <a:gd name="T56" fmla="*/ 44 w 681"/>
              <a:gd name="T57" fmla="*/ 277 h 680"/>
              <a:gd name="T58" fmla="*/ 0 w 681"/>
              <a:gd name="T59" fmla="*/ 325 h 680"/>
              <a:gd name="T60" fmla="*/ 39 w 681"/>
              <a:gd name="T61" fmla="*/ 364 h 680"/>
              <a:gd name="T62" fmla="*/ 38 w 681"/>
              <a:gd name="T63" fmla="*/ 415 h 680"/>
              <a:gd name="T64" fmla="*/ 49 w 681"/>
              <a:gd name="T65" fmla="*/ 476 h 680"/>
              <a:gd name="T66" fmla="*/ 84 w 681"/>
              <a:gd name="T67" fmla="*/ 500 h 680"/>
              <a:gd name="T68" fmla="*/ 90 w 681"/>
              <a:gd name="T69" fmla="*/ 570 h 680"/>
              <a:gd name="T70" fmla="*/ 155 w 681"/>
              <a:gd name="T71" fmla="*/ 578 h 680"/>
              <a:gd name="T72" fmla="*/ 191 w 681"/>
              <a:gd name="T73" fmla="*/ 602 h 680"/>
              <a:gd name="T74" fmla="*/ 214 w 681"/>
              <a:gd name="T75" fmla="*/ 655 h 680"/>
              <a:gd name="T76" fmla="*/ 268 w 681"/>
              <a:gd name="T77" fmla="*/ 633 h 680"/>
              <a:gd name="T78" fmla="*/ 311 w 681"/>
              <a:gd name="T79" fmla="*/ 640 h 680"/>
              <a:gd name="T80" fmla="*/ 302 w 681"/>
              <a:gd name="T81" fmla="*/ 589 h 680"/>
              <a:gd name="T82" fmla="*/ 204 w 681"/>
              <a:gd name="T83" fmla="*/ 552 h 680"/>
              <a:gd name="T84" fmla="*/ 135 w 681"/>
              <a:gd name="T85" fmla="*/ 488 h 680"/>
              <a:gd name="T86" fmla="*/ 103 w 681"/>
              <a:gd name="T87" fmla="*/ 426 h 680"/>
              <a:gd name="T88" fmla="*/ 88 w 681"/>
              <a:gd name="T89" fmla="*/ 358 h 680"/>
              <a:gd name="T90" fmla="*/ 98 w 681"/>
              <a:gd name="T91" fmla="*/ 265 h 680"/>
              <a:gd name="T92" fmla="*/ 149 w 681"/>
              <a:gd name="T93" fmla="*/ 173 h 680"/>
              <a:gd name="T94" fmla="*/ 229 w 681"/>
              <a:gd name="T95" fmla="*/ 111 h 680"/>
              <a:gd name="T96" fmla="*/ 336 w 681"/>
              <a:gd name="T97" fmla="*/ 85 h 680"/>
              <a:gd name="T98" fmla="*/ 435 w 681"/>
              <a:gd name="T99" fmla="*/ 103 h 680"/>
              <a:gd name="T100" fmla="*/ 523 w 681"/>
              <a:gd name="T101" fmla="*/ 162 h 680"/>
              <a:gd name="T102" fmla="*/ 577 w 681"/>
              <a:gd name="T103" fmla="*/ 246 h 680"/>
              <a:gd name="T104" fmla="*/ 595 w 681"/>
              <a:gd name="T105" fmla="*/ 339 h 680"/>
              <a:gd name="T106" fmla="*/ 590 w 681"/>
              <a:gd name="T107" fmla="*/ 389 h 680"/>
              <a:gd name="T108" fmla="*/ 561 w 681"/>
              <a:gd name="T109" fmla="*/ 465 h 680"/>
              <a:gd name="T110" fmla="*/ 485 w 681"/>
              <a:gd name="T111" fmla="*/ 548 h 680"/>
              <a:gd name="T112" fmla="*/ 399 w 681"/>
              <a:gd name="T113" fmla="*/ 586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1" h="680">
                <a:moveTo>
                  <a:pt x="354" y="680"/>
                </a:moveTo>
                <a:cubicBezTo>
                  <a:pt x="357" y="680"/>
                  <a:pt x="361" y="679"/>
                  <a:pt x="363" y="679"/>
                </a:cubicBezTo>
                <a:cubicBezTo>
                  <a:pt x="366" y="679"/>
                  <a:pt x="367" y="679"/>
                  <a:pt x="367" y="679"/>
                </a:cubicBezTo>
                <a:cubicBezTo>
                  <a:pt x="371" y="679"/>
                  <a:pt x="374" y="677"/>
                  <a:pt x="376" y="674"/>
                </a:cubicBezTo>
                <a:cubicBezTo>
                  <a:pt x="376" y="674"/>
                  <a:pt x="379" y="666"/>
                  <a:pt x="382" y="658"/>
                </a:cubicBezTo>
                <a:cubicBezTo>
                  <a:pt x="383" y="654"/>
                  <a:pt x="385" y="651"/>
                  <a:pt x="386" y="648"/>
                </a:cubicBezTo>
                <a:cubicBezTo>
                  <a:pt x="387" y="645"/>
                  <a:pt x="387" y="643"/>
                  <a:pt x="387" y="643"/>
                </a:cubicBezTo>
                <a:cubicBezTo>
                  <a:pt x="388" y="640"/>
                  <a:pt x="391" y="638"/>
                  <a:pt x="394" y="637"/>
                </a:cubicBezTo>
                <a:cubicBezTo>
                  <a:pt x="394" y="637"/>
                  <a:pt x="396" y="637"/>
                  <a:pt x="398" y="636"/>
                </a:cubicBezTo>
                <a:cubicBezTo>
                  <a:pt x="400" y="636"/>
                  <a:pt x="402" y="636"/>
                  <a:pt x="405" y="635"/>
                </a:cubicBezTo>
                <a:cubicBezTo>
                  <a:pt x="410" y="634"/>
                  <a:pt x="415" y="633"/>
                  <a:pt x="415" y="633"/>
                </a:cubicBezTo>
                <a:cubicBezTo>
                  <a:pt x="415" y="633"/>
                  <a:pt x="421" y="631"/>
                  <a:pt x="426" y="630"/>
                </a:cubicBezTo>
                <a:cubicBezTo>
                  <a:pt x="428" y="629"/>
                  <a:pt x="431" y="628"/>
                  <a:pt x="433" y="627"/>
                </a:cubicBezTo>
                <a:cubicBezTo>
                  <a:pt x="435" y="627"/>
                  <a:pt x="436" y="626"/>
                  <a:pt x="436" y="626"/>
                </a:cubicBezTo>
                <a:cubicBezTo>
                  <a:pt x="439" y="625"/>
                  <a:pt x="443" y="626"/>
                  <a:pt x="445" y="628"/>
                </a:cubicBezTo>
                <a:cubicBezTo>
                  <a:pt x="445" y="628"/>
                  <a:pt x="446" y="630"/>
                  <a:pt x="449" y="632"/>
                </a:cubicBezTo>
                <a:cubicBezTo>
                  <a:pt x="451" y="634"/>
                  <a:pt x="454" y="636"/>
                  <a:pt x="457" y="639"/>
                </a:cubicBezTo>
                <a:cubicBezTo>
                  <a:pt x="463" y="644"/>
                  <a:pt x="470" y="650"/>
                  <a:pt x="470" y="650"/>
                </a:cubicBezTo>
                <a:cubicBezTo>
                  <a:pt x="472" y="652"/>
                  <a:pt x="476" y="652"/>
                  <a:pt x="480" y="650"/>
                </a:cubicBezTo>
                <a:cubicBezTo>
                  <a:pt x="480" y="650"/>
                  <a:pt x="481" y="650"/>
                  <a:pt x="483" y="649"/>
                </a:cubicBezTo>
                <a:cubicBezTo>
                  <a:pt x="486" y="648"/>
                  <a:pt x="489" y="646"/>
                  <a:pt x="492" y="645"/>
                </a:cubicBezTo>
                <a:cubicBezTo>
                  <a:pt x="498" y="642"/>
                  <a:pt x="504" y="639"/>
                  <a:pt x="504" y="639"/>
                </a:cubicBezTo>
                <a:cubicBezTo>
                  <a:pt x="507" y="637"/>
                  <a:pt x="509" y="634"/>
                  <a:pt x="509" y="630"/>
                </a:cubicBezTo>
                <a:cubicBezTo>
                  <a:pt x="509" y="630"/>
                  <a:pt x="509" y="622"/>
                  <a:pt x="508" y="614"/>
                </a:cubicBezTo>
                <a:cubicBezTo>
                  <a:pt x="508" y="606"/>
                  <a:pt x="507" y="598"/>
                  <a:pt x="507" y="598"/>
                </a:cubicBezTo>
                <a:cubicBezTo>
                  <a:pt x="507" y="594"/>
                  <a:pt x="508" y="591"/>
                  <a:pt x="511" y="590"/>
                </a:cubicBezTo>
                <a:cubicBezTo>
                  <a:pt x="511" y="590"/>
                  <a:pt x="512" y="589"/>
                  <a:pt x="514" y="588"/>
                </a:cubicBezTo>
                <a:cubicBezTo>
                  <a:pt x="516" y="586"/>
                  <a:pt x="518" y="585"/>
                  <a:pt x="520" y="583"/>
                </a:cubicBezTo>
                <a:cubicBezTo>
                  <a:pt x="522" y="582"/>
                  <a:pt x="524" y="580"/>
                  <a:pt x="526" y="579"/>
                </a:cubicBezTo>
                <a:cubicBezTo>
                  <a:pt x="527" y="578"/>
                  <a:pt x="529" y="577"/>
                  <a:pt x="529" y="577"/>
                </a:cubicBezTo>
                <a:cubicBezTo>
                  <a:pt x="529" y="577"/>
                  <a:pt x="530" y="576"/>
                  <a:pt x="531" y="575"/>
                </a:cubicBezTo>
                <a:cubicBezTo>
                  <a:pt x="533" y="573"/>
                  <a:pt x="535" y="572"/>
                  <a:pt x="537" y="570"/>
                </a:cubicBezTo>
                <a:cubicBezTo>
                  <a:pt x="541" y="566"/>
                  <a:pt x="545" y="563"/>
                  <a:pt x="545" y="563"/>
                </a:cubicBezTo>
                <a:cubicBezTo>
                  <a:pt x="547" y="561"/>
                  <a:pt x="551" y="560"/>
                  <a:pt x="554" y="561"/>
                </a:cubicBezTo>
                <a:cubicBezTo>
                  <a:pt x="554" y="561"/>
                  <a:pt x="561" y="564"/>
                  <a:pt x="569" y="566"/>
                </a:cubicBezTo>
                <a:cubicBezTo>
                  <a:pt x="573" y="567"/>
                  <a:pt x="577" y="568"/>
                  <a:pt x="580" y="569"/>
                </a:cubicBezTo>
                <a:cubicBezTo>
                  <a:pt x="583" y="570"/>
                  <a:pt x="585" y="570"/>
                  <a:pt x="585" y="570"/>
                </a:cubicBezTo>
                <a:cubicBezTo>
                  <a:pt x="588" y="571"/>
                  <a:pt x="592" y="570"/>
                  <a:pt x="594" y="567"/>
                </a:cubicBezTo>
                <a:cubicBezTo>
                  <a:pt x="594" y="567"/>
                  <a:pt x="596" y="566"/>
                  <a:pt x="597" y="564"/>
                </a:cubicBezTo>
                <a:cubicBezTo>
                  <a:pt x="599" y="562"/>
                  <a:pt x="601" y="559"/>
                  <a:pt x="603" y="557"/>
                </a:cubicBezTo>
                <a:cubicBezTo>
                  <a:pt x="605" y="554"/>
                  <a:pt x="607" y="552"/>
                  <a:pt x="609" y="550"/>
                </a:cubicBezTo>
                <a:cubicBezTo>
                  <a:pt x="611" y="548"/>
                  <a:pt x="612" y="546"/>
                  <a:pt x="612" y="546"/>
                </a:cubicBezTo>
                <a:cubicBezTo>
                  <a:pt x="614" y="544"/>
                  <a:pt x="614" y="540"/>
                  <a:pt x="613" y="537"/>
                </a:cubicBezTo>
                <a:cubicBezTo>
                  <a:pt x="613" y="537"/>
                  <a:pt x="610" y="529"/>
                  <a:pt x="606" y="522"/>
                </a:cubicBezTo>
                <a:cubicBezTo>
                  <a:pt x="604" y="518"/>
                  <a:pt x="602" y="515"/>
                  <a:pt x="601" y="512"/>
                </a:cubicBezTo>
                <a:cubicBezTo>
                  <a:pt x="599" y="509"/>
                  <a:pt x="598" y="508"/>
                  <a:pt x="598" y="508"/>
                </a:cubicBezTo>
                <a:cubicBezTo>
                  <a:pt x="597" y="505"/>
                  <a:pt x="597" y="501"/>
                  <a:pt x="598" y="499"/>
                </a:cubicBezTo>
                <a:cubicBezTo>
                  <a:pt x="598" y="499"/>
                  <a:pt x="599" y="497"/>
                  <a:pt x="600" y="496"/>
                </a:cubicBezTo>
                <a:cubicBezTo>
                  <a:pt x="601" y="494"/>
                  <a:pt x="603" y="492"/>
                  <a:pt x="604" y="489"/>
                </a:cubicBezTo>
                <a:cubicBezTo>
                  <a:pt x="605" y="487"/>
                  <a:pt x="607" y="485"/>
                  <a:pt x="608" y="483"/>
                </a:cubicBezTo>
                <a:cubicBezTo>
                  <a:pt x="609" y="481"/>
                  <a:pt x="609" y="480"/>
                  <a:pt x="609" y="480"/>
                </a:cubicBezTo>
                <a:cubicBezTo>
                  <a:pt x="609" y="480"/>
                  <a:pt x="612" y="475"/>
                  <a:pt x="614" y="470"/>
                </a:cubicBezTo>
                <a:cubicBezTo>
                  <a:pt x="615" y="468"/>
                  <a:pt x="616" y="465"/>
                  <a:pt x="617" y="464"/>
                </a:cubicBezTo>
                <a:cubicBezTo>
                  <a:pt x="618" y="462"/>
                  <a:pt x="619" y="460"/>
                  <a:pt x="619" y="460"/>
                </a:cubicBezTo>
                <a:cubicBezTo>
                  <a:pt x="620" y="457"/>
                  <a:pt x="623" y="455"/>
                  <a:pt x="626" y="455"/>
                </a:cubicBezTo>
                <a:cubicBezTo>
                  <a:pt x="626" y="455"/>
                  <a:pt x="634" y="454"/>
                  <a:pt x="642" y="453"/>
                </a:cubicBezTo>
                <a:cubicBezTo>
                  <a:pt x="646" y="453"/>
                  <a:pt x="650" y="452"/>
                  <a:pt x="653" y="452"/>
                </a:cubicBezTo>
                <a:cubicBezTo>
                  <a:pt x="656" y="451"/>
                  <a:pt x="658" y="451"/>
                  <a:pt x="658" y="451"/>
                </a:cubicBezTo>
                <a:cubicBezTo>
                  <a:pt x="662" y="450"/>
                  <a:pt x="664" y="448"/>
                  <a:pt x="665" y="444"/>
                </a:cubicBezTo>
                <a:cubicBezTo>
                  <a:pt x="665" y="444"/>
                  <a:pt x="668" y="438"/>
                  <a:pt x="669" y="431"/>
                </a:cubicBezTo>
                <a:cubicBezTo>
                  <a:pt x="670" y="428"/>
                  <a:pt x="671" y="425"/>
                  <a:pt x="672" y="423"/>
                </a:cubicBezTo>
                <a:cubicBezTo>
                  <a:pt x="672" y="420"/>
                  <a:pt x="673" y="418"/>
                  <a:pt x="673" y="418"/>
                </a:cubicBezTo>
                <a:cubicBezTo>
                  <a:pt x="674" y="415"/>
                  <a:pt x="673" y="411"/>
                  <a:pt x="670" y="409"/>
                </a:cubicBezTo>
                <a:cubicBezTo>
                  <a:pt x="670" y="409"/>
                  <a:pt x="664" y="404"/>
                  <a:pt x="658" y="398"/>
                </a:cubicBezTo>
                <a:cubicBezTo>
                  <a:pt x="651" y="393"/>
                  <a:pt x="645" y="388"/>
                  <a:pt x="645" y="388"/>
                </a:cubicBezTo>
                <a:cubicBezTo>
                  <a:pt x="642" y="386"/>
                  <a:pt x="641" y="383"/>
                  <a:pt x="641" y="380"/>
                </a:cubicBezTo>
                <a:cubicBezTo>
                  <a:pt x="641" y="380"/>
                  <a:pt x="642" y="375"/>
                  <a:pt x="643" y="369"/>
                </a:cubicBezTo>
                <a:cubicBezTo>
                  <a:pt x="643" y="364"/>
                  <a:pt x="644" y="359"/>
                  <a:pt x="644" y="359"/>
                </a:cubicBezTo>
                <a:cubicBezTo>
                  <a:pt x="644" y="359"/>
                  <a:pt x="644" y="357"/>
                  <a:pt x="644" y="355"/>
                </a:cubicBezTo>
                <a:cubicBezTo>
                  <a:pt x="644" y="353"/>
                  <a:pt x="644" y="350"/>
                  <a:pt x="644" y="348"/>
                </a:cubicBezTo>
                <a:cubicBezTo>
                  <a:pt x="644" y="345"/>
                  <a:pt x="644" y="342"/>
                  <a:pt x="644" y="340"/>
                </a:cubicBezTo>
                <a:cubicBezTo>
                  <a:pt x="644" y="338"/>
                  <a:pt x="644" y="337"/>
                  <a:pt x="644" y="337"/>
                </a:cubicBezTo>
                <a:cubicBezTo>
                  <a:pt x="644" y="334"/>
                  <a:pt x="646" y="331"/>
                  <a:pt x="649" y="329"/>
                </a:cubicBezTo>
                <a:cubicBezTo>
                  <a:pt x="649" y="329"/>
                  <a:pt x="650" y="328"/>
                  <a:pt x="653" y="327"/>
                </a:cubicBezTo>
                <a:cubicBezTo>
                  <a:pt x="656" y="325"/>
                  <a:pt x="659" y="323"/>
                  <a:pt x="663" y="321"/>
                </a:cubicBezTo>
                <a:cubicBezTo>
                  <a:pt x="670" y="317"/>
                  <a:pt x="677" y="312"/>
                  <a:pt x="677" y="312"/>
                </a:cubicBezTo>
                <a:cubicBezTo>
                  <a:pt x="679" y="310"/>
                  <a:pt x="681" y="307"/>
                  <a:pt x="680" y="303"/>
                </a:cubicBezTo>
                <a:cubicBezTo>
                  <a:pt x="680" y="303"/>
                  <a:pt x="680" y="296"/>
                  <a:pt x="679" y="290"/>
                </a:cubicBezTo>
                <a:cubicBezTo>
                  <a:pt x="678" y="283"/>
                  <a:pt x="677" y="277"/>
                  <a:pt x="677" y="277"/>
                </a:cubicBezTo>
                <a:cubicBezTo>
                  <a:pt x="676" y="273"/>
                  <a:pt x="674" y="270"/>
                  <a:pt x="670" y="269"/>
                </a:cubicBezTo>
                <a:cubicBezTo>
                  <a:pt x="670" y="269"/>
                  <a:pt x="662" y="267"/>
                  <a:pt x="655" y="264"/>
                </a:cubicBezTo>
                <a:cubicBezTo>
                  <a:pt x="651" y="263"/>
                  <a:pt x="647" y="262"/>
                  <a:pt x="644" y="262"/>
                </a:cubicBezTo>
                <a:cubicBezTo>
                  <a:pt x="641" y="261"/>
                  <a:pt x="639" y="260"/>
                  <a:pt x="639" y="260"/>
                </a:cubicBezTo>
                <a:cubicBezTo>
                  <a:pt x="636" y="260"/>
                  <a:pt x="633" y="257"/>
                  <a:pt x="632" y="254"/>
                </a:cubicBezTo>
                <a:cubicBezTo>
                  <a:pt x="632" y="254"/>
                  <a:pt x="631" y="249"/>
                  <a:pt x="629" y="244"/>
                </a:cubicBezTo>
                <a:cubicBezTo>
                  <a:pt x="628" y="241"/>
                  <a:pt x="627" y="239"/>
                  <a:pt x="627" y="237"/>
                </a:cubicBezTo>
                <a:cubicBezTo>
                  <a:pt x="626" y="235"/>
                  <a:pt x="626" y="234"/>
                  <a:pt x="626" y="234"/>
                </a:cubicBezTo>
                <a:cubicBezTo>
                  <a:pt x="626" y="234"/>
                  <a:pt x="624" y="229"/>
                  <a:pt x="622" y="224"/>
                </a:cubicBezTo>
                <a:cubicBezTo>
                  <a:pt x="621" y="221"/>
                  <a:pt x="620" y="219"/>
                  <a:pt x="619" y="217"/>
                </a:cubicBezTo>
                <a:cubicBezTo>
                  <a:pt x="618" y="215"/>
                  <a:pt x="617" y="214"/>
                  <a:pt x="617" y="214"/>
                </a:cubicBezTo>
                <a:cubicBezTo>
                  <a:pt x="616" y="211"/>
                  <a:pt x="616" y="207"/>
                  <a:pt x="618" y="205"/>
                </a:cubicBezTo>
                <a:cubicBezTo>
                  <a:pt x="618" y="205"/>
                  <a:pt x="619" y="203"/>
                  <a:pt x="621" y="201"/>
                </a:cubicBezTo>
                <a:cubicBezTo>
                  <a:pt x="623" y="198"/>
                  <a:pt x="625" y="195"/>
                  <a:pt x="628" y="192"/>
                </a:cubicBezTo>
                <a:cubicBezTo>
                  <a:pt x="632" y="185"/>
                  <a:pt x="637" y="178"/>
                  <a:pt x="637" y="178"/>
                </a:cubicBezTo>
                <a:cubicBezTo>
                  <a:pt x="639" y="175"/>
                  <a:pt x="638" y="171"/>
                  <a:pt x="637" y="168"/>
                </a:cubicBezTo>
                <a:cubicBezTo>
                  <a:pt x="637" y="168"/>
                  <a:pt x="636" y="167"/>
                  <a:pt x="635" y="164"/>
                </a:cubicBezTo>
                <a:cubicBezTo>
                  <a:pt x="633" y="162"/>
                  <a:pt x="632" y="159"/>
                  <a:pt x="630" y="157"/>
                </a:cubicBezTo>
                <a:cubicBezTo>
                  <a:pt x="628" y="154"/>
                  <a:pt x="626" y="151"/>
                  <a:pt x="625" y="149"/>
                </a:cubicBezTo>
                <a:cubicBezTo>
                  <a:pt x="623" y="147"/>
                  <a:pt x="622" y="145"/>
                  <a:pt x="622" y="145"/>
                </a:cubicBezTo>
                <a:cubicBezTo>
                  <a:pt x="620" y="142"/>
                  <a:pt x="617" y="141"/>
                  <a:pt x="614" y="141"/>
                </a:cubicBezTo>
                <a:cubicBezTo>
                  <a:pt x="614" y="141"/>
                  <a:pt x="605" y="142"/>
                  <a:pt x="597" y="143"/>
                </a:cubicBezTo>
                <a:cubicBezTo>
                  <a:pt x="589" y="144"/>
                  <a:pt x="581" y="146"/>
                  <a:pt x="581" y="146"/>
                </a:cubicBezTo>
                <a:cubicBezTo>
                  <a:pt x="578" y="147"/>
                  <a:pt x="575" y="145"/>
                  <a:pt x="573" y="143"/>
                </a:cubicBezTo>
                <a:cubicBezTo>
                  <a:pt x="573" y="143"/>
                  <a:pt x="569" y="139"/>
                  <a:pt x="566" y="135"/>
                </a:cubicBezTo>
                <a:cubicBezTo>
                  <a:pt x="564" y="133"/>
                  <a:pt x="562" y="131"/>
                  <a:pt x="561" y="129"/>
                </a:cubicBezTo>
                <a:cubicBezTo>
                  <a:pt x="559" y="128"/>
                  <a:pt x="558" y="127"/>
                  <a:pt x="558" y="127"/>
                </a:cubicBezTo>
                <a:cubicBezTo>
                  <a:pt x="558" y="127"/>
                  <a:pt x="557" y="126"/>
                  <a:pt x="556" y="125"/>
                </a:cubicBezTo>
                <a:cubicBezTo>
                  <a:pt x="555" y="123"/>
                  <a:pt x="553" y="121"/>
                  <a:pt x="551" y="119"/>
                </a:cubicBezTo>
                <a:cubicBezTo>
                  <a:pt x="549" y="118"/>
                  <a:pt x="547" y="116"/>
                  <a:pt x="545" y="114"/>
                </a:cubicBezTo>
                <a:cubicBezTo>
                  <a:pt x="544" y="113"/>
                  <a:pt x="543" y="112"/>
                  <a:pt x="543" y="112"/>
                </a:cubicBezTo>
                <a:cubicBezTo>
                  <a:pt x="540" y="110"/>
                  <a:pt x="539" y="107"/>
                  <a:pt x="540" y="104"/>
                </a:cubicBezTo>
                <a:cubicBezTo>
                  <a:pt x="540" y="104"/>
                  <a:pt x="542" y="96"/>
                  <a:pt x="543" y="88"/>
                </a:cubicBezTo>
                <a:cubicBezTo>
                  <a:pt x="545" y="80"/>
                  <a:pt x="546" y="71"/>
                  <a:pt x="546" y="71"/>
                </a:cubicBezTo>
                <a:cubicBezTo>
                  <a:pt x="546" y="68"/>
                  <a:pt x="545" y="65"/>
                  <a:pt x="542" y="62"/>
                </a:cubicBezTo>
                <a:cubicBezTo>
                  <a:pt x="542" y="62"/>
                  <a:pt x="536" y="59"/>
                  <a:pt x="531" y="55"/>
                </a:cubicBezTo>
                <a:cubicBezTo>
                  <a:pt x="528" y="53"/>
                  <a:pt x="525" y="51"/>
                  <a:pt x="523" y="50"/>
                </a:cubicBezTo>
                <a:cubicBezTo>
                  <a:pt x="521" y="49"/>
                  <a:pt x="519" y="48"/>
                  <a:pt x="519" y="48"/>
                </a:cubicBezTo>
                <a:cubicBezTo>
                  <a:pt x="516" y="46"/>
                  <a:pt x="513" y="46"/>
                  <a:pt x="510" y="47"/>
                </a:cubicBezTo>
                <a:cubicBezTo>
                  <a:pt x="510" y="47"/>
                  <a:pt x="503" y="51"/>
                  <a:pt x="496" y="56"/>
                </a:cubicBezTo>
                <a:cubicBezTo>
                  <a:pt x="489" y="60"/>
                  <a:pt x="482" y="65"/>
                  <a:pt x="482" y="65"/>
                </a:cubicBezTo>
                <a:cubicBezTo>
                  <a:pt x="480" y="67"/>
                  <a:pt x="476" y="67"/>
                  <a:pt x="473" y="66"/>
                </a:cubicBezTo>
                <a:cubicBezTo>
                  <a:pt x="473" y="66"/>
                  <a:pt x="472" y="65"/>
                  <a:pt x="470" y="64"/>
                </a:cubicBezTo>
                <a:cubicBezTo>
                  <a:pt x="468" y="63"/>
                  <a:pt x="466" y="62"/>
                  <a:pt x="463" y="61"/>
                </a:cubicBezTo>
                <a:cubicBezTo>
                  <a:pt x="461" y="60"/>
                  <a:pt x="458" y="59"/>
                  <a:pt x="457" y="58"/>
                </a:cubicBezTo>
                <a:cubicBezTo>
                  <a:pt x="455" y="57"/>
                  <a:pt x="453" y="57"/>
                  <a:pt x="453" y="57"/>
                </a:cubicBezTo>
                <a:cubicBezTo>
                  <a:pt x="453" y="57"/>
                  <a:pt x="448" y="55"/>
                  <a:pt x="443" y="53"/>
                </a:cubicBezTo>
                <a:cubicBezTo>
                  <a:pt x="438" y="51"/>
                  <a:pt x="433" y="50"/>
                  <a:pt x="433" y="50"/>
                </a:cubicBezTo>
                <a:cubicBezTo>
                  <a:pt x="430" y="49"/>
                  <a:pt x="428" y="46"/>
                  <a:pt x="427" y="43"/>
                </a:cubicBezTo>
                <a:cubicBezTo>
                  <a:pt x="427" y="43"/>
                  <a:pt x="426" y="35"/>
                  <a:pt x="424" y="27"/>
                </a:cubicBezTo>
                <a:cubicBezTo>
                  <a:pt x="423" y="23"/>
                  <a:pt x="422" y="19"/>
                  <a:pt x="421" y="16"/>
                </a:cubicBezTo>
                <a:cubicBezTo>
                  <a:pt x="420" y="13"/>
                  <a:pt x="419" y="11"/>
                  <a:pt x="419" y="11"/>
                </a:cubicBezTo>
                <a:cubicBezTo>
                  <a:pt x="419" y="8"/>
                  <a:pt x="416" y="5"/>
                  <a:pt x="412" y="5"/>
                </a:cubicBezTo>
                <a:cubicBezTo>
                  <a:pt x="412" y="5"/>
                  <a:pt x="410" y="4"/>
                  <a:pt x="408" y="4"/>
                </a:cubicBezTo>
                <a:cubicBezTo>
                  <a:pt x="406" y="3"/>
                  <a:pt x="402" y="3"/>
                  <a:pt x="399" y="2"/>
                </a:cubicBezTo>
                <a:cubicBezTo>
                  <a:pt x="392" y="1"/>
                  <a:pt x="386" y="0"/>
                  <a:pt x="386" y="0"/>
                </a:cubicBezTo>
                <a:cubicBezTo>
                  <a:pt x="382" y="0"/>
                  <a:pt x="379" y="1"/>
                  <a:pt x="377" y="4"/>
                </a:cubicBezTo>
                <a:cubicBezTo>
                  <a:pt x="377" y="4"/>
                  <a:pt x="375" y="5"/>
                  <a:pt x="374" y="8"/>
                </a:cubicBezTo>
                <a:cubicBezTo>
                  <a:pt x="372" y="10"/>
                  <a:pt x="370" y="14"/>
                  <a:pt x="367" y="17"/>
                </a:cubicBezTo>
                <a:cubicBezTo>
                  <a:pt x="363" y="24"/>
                  <a:pt x="359" y="31"/>
                  <a:pt x="359" y="31"/>
                </a:cubicBezTo>
                <a:cubicBezTo>
                  <a:pt x="357" y="34"/>
                  <a:pt x="354" y="35"/>
                  <a:pt x="351" y="35"/>
                </a:cubicBezTo>
                <a:cubicBezTo>
                  <a:pt x="351" y="35"/>
                  <a:pt x="349" y="35"/>
                  <a:pt x="347" y="35"/>
                </a:cubicBezTo>
                <a:cubicBezTo>
                  <a:pt x="345" y="35"/>
                  <a:pt x="343" y="35"/>
                  <a:pt x="340" y="35"/>
                </a:cubicBezTo>
                <a:cubicBezTo>
                  <a:pt x="335" y="35"/>
                  <a:pt x="329" y="35"/>
                  <a:pt x="329" y="35"/>
                </a:cubicBezTo>
                <a:cubicBezTo>
                  <a:pt x="329" y="35"/>
                  <a:pt x="329" y="35"/>
                  <a:pt x="328" y="35"/>
                </a:cubicBezTo>
                <a:cubicBezTo>
                  <a:pt x="328" y="35"/>
                  <a:pt x="327" y="35"/>
                  <a:pt x="326" y="36"/>
                </a:cubicBezTo>
                <a:cubicBezTo>
                  <a:pt x="324" y="36"/>
                  <a:pt x="321" y="36"/>
                  <a:pt x="318" y="36"/>
                </a:cubicBezTo>
                <a:cubicBezTo>
                  <a:pt x="316" y="36"/>
                  <a:pt x="313" y="36"/>
                  <a:pt x="311" y="37"/>
                </a:cubicBezTo>
                <a:cubicBezTo>
                  <a:pt x="309" y="37"/>
                  <a:pt x="308" y="37"/>
                  <a:pt x="308" y="37"/>
                </a:cubicBezTo>
                <a:cubicBezTo>
                  <a:pt x="304" y="37"/>
                  <a:pt x="301" y="36"/>
                  <a:pt x="299" y="33"/>
                </a:cubicBezTo>
                <a:cubicBezTo>
                  <a:pt x="299" y="33"/>
                  <a:pt x="295" y="27"/>
                  <a:pt x="290" y="20"/>
                </a:cubicBezTo>
                <a:cubicBezTo>
                  <a:pt x="285" y="14"/>
                  <a:pt x="279" y="7"/>
                  <a:pt x="279" y="7"/>
                </a:cubicBezTo>
                <a:cubicBezTo>
                  <a:pt x="277" y="5"/>
                  <a:pt x="274" y="4"/>
                  <a:pt x="270" y="5"/>
                </a:cubicBezTo>
                <a:cubicBezTo>
                  <a:pt x="270" y="5"/>
                  <a:pt x="264" y="6"/>
                  <a:pt x="257" y="8"/>
                </a:cubicBezTo>
                <a:cubicBezTo>
                  <a:pt x="251" y="9"/>
                  <a:pt x="244" y="11"/>
                  <a:pt x="244" y="11"/>
                </a:cubicBezTo>
                <a:cubicBezTo>
                  <a:pt x="241" y="12"/>
                  <a:pt x="238" y="15"/>
                  <a:pt x="237" y="18"/>
                </a:cubicBezTo>
                <a:cubicBezTo>
                  <a:pt x="237" y="18"/>
                  <a:pt x="236" y="26"/>
                  <a:pt x="234" y="34"/>
                </a:cubicBezTo>
                <a:cubicBezTo>
                  <a:pt x="233" y="42"/>
                  <a:pt x="232" y="51"/>
                  <a:pt x="232" y="51"/>
                </a:cubicBezTo>
                <a:cubicBezTo>
                  <a:pt x="232" y="54"/>
                  <a:pt x="230" y="56"/>
                  <a:pt x="227" y="58"/>
                </a:cubicBezTo>
                <a:cubicBezTo>
                  <a:pt x="227" y="58"/>
                  <a:pt x="225" y="58"/>
                  <a:pt x="223" y="59"/>
                </a:cubicBezTo>
                <a:cubicBezTo>
                  <a:pt x="222" y="60"/>
                  <a:pt x="219" y="61"/>
                  <a:pt x="217" y="62"/>
                </a:cubicBezTo>
                <a:cubicBezTo>
                  <a:pt x="214" y="63"/>
                  <a:pt x="212" y="64"/>
                  <a:pt x="210" y="65"/>
                </a:cubicBezTo>
                <a:cubicBezTo>
                  <a:pt x="209" y="65"/>
                  <a:pt x="208" y="66"/>
                  <a:pt x="208" y="66"/>
                </a:cubicBezTo>
                <a:cubicBezTo>
                  <a:pt x="207" y="66"/>
                  <a:pt x="207" y="66"/>
                  <a:pt x="207" y="66"/>
                </a:cubicBezTo>
                <a:cubicBezTo>
                  <a:pt x="207" y="66"/>
                  <a:pt x="202" y="69"/>
                  <a:pt x="197" y="71"/>
                </a:cubicBezTo>
                <a:cubicBezTo>
                  <a:pt x="195" y="73"/>
                  <a:pt x="193" y="74"/>
                  <a:pt x="191" y="75"/>
                </a:cubicBezTo>
                <a:cubicBezTo>
                  <a:pt x="189" y="76"/>
                  <a:pt x="188" y="77"/>
                  <a:pt x="188" y="77"/>
                </a:cubicBezTo>
                <a:cubicBezTo>
                  <a:pt x="185" y="78"/>
                  <a:pt x="182" y="78"/>
                  <a:pt x="179" y="77"/>
                </a:cubicBezTo>
                <a:cubicBezTo>
                  <a:pt x="179" y="77"/>
                  <a:pt x="172" y="72"/>
                  <a:pt x="165" y="69"/>
                </a:cubicBezTo>
                <a:cubicBezTo>
                  <a:pt x="161" y="67"/>
                  <a:pt x="157" y="65"/>
                  <a:pt x="155" y="63"/>
                </a:cubicBezTo>
                <a:cubicBezTo>
                  <a:pt x="152" y="62"/>
                  <a:pt x="150" y="61"/>
                  <a:pt x="150" y="61"/>
                </a:cubicBezTo>
                <a:cubicBezTo>
                  <a:pt x="147" y="60"/>
                  <a:pt x="143" y="60"/>
                  <a:pt x="140" y="62"/>
                </a:cubicBezTo>
                <a:cubicBezTo>
                  <a:pt x="140" y="62"/>
                  <a:pt x="135" y="66"/>
                  <a:pt x="130" y="70"/>
                </a:cubicBezTo>
                <a:cubicBezTo>
                  <a:pt x="127" y="72"/>
                  <a:pt x="124" y="74"/>
                  <a:pt x="123" y="76"/>
                </a:cubicBezTo>
                <a:cubicBezTo>
                  <a:pt x="121" y="78"/>
                  <a:pt x="119" y="79"/>
                  <a:pt x="119" y="79"/>
                </a:cubicBezTo>
                <a:cubicBezTo>
                  <a:pt x="117" y="81"/>
                  <a:pt x="115" y="85"/>
                  <a:pt x="116" y="88"/>
                </a:cubicBezTo>
                <a:cubicBezTo>
                  <a:pt x="116" y="88"/>
                  <a:pt x="116" y="90"/>
                  <a:pt x="117" y="93"/>
                </a:cubicBezTo>
                <a:cubicBezTo>
                  <a:pt x="118" y="96"/>
                  <a:pt x="119" y="100"/>
                  <a:pt x="120" y="104"/>
                </a:cubicBezTo>
                <a:cubicBezTo>
                  <a:pt x="122" y="112"/>
                  <a:pt x="124" y="120"/>
                  <a:pt x="124" y="120"/>
                </a:cubicBezTo>
                <a:cubicBezTo>
                  <a:pt x="125" y="123"/>
                  <a:pt x="124" y="126"/>
                  <a:pt x="122" y="128"/>
                </a:cubicBezTo>
                <a:cubicBezTo>
                  <a:pt x="122" y="128"/>
                  <a:pt x="119" y="132"/>
                  <a:pt x="115" y="136"/>
                </a:cubicBezTo>
                <a:cubicBezTo>
                  <a:pt x="111" y="140"/>
                  <a:pt x="108" y="144"/>
                  <a:pt x="108" y="144"/>
                </a:cubicBezTo>
                <a:cubicBezTo>
                  <a:pt x="108" y="144"/>
                  <a:pt x="107" y="145"/>
                  <a:pt x="106" y="147"/>
                </a:cubicBezTo>
                <a:cubicBezTo>
                  <a:pt x="104" y="149"/>
                  <a:pt x="103" y="151"/>
                  <a:pt x="101" y="153"/>
                </a:cubicBezTo>
                <a:cubicBezTo>
                  <a:pt x="99" y="155"/>
                  <a:pt x="98" y="157"/>
                  <a:pt x="97" y="159"/>
                </a:cubicBezTo>
                <a:cubicBezTo>
                  <a:pt x="95" y="160"/>
                  <a:pt x="95" y="162"/>
                  <a:pt x="95" y="162"/>
                </a:cubicBezTo>
                <a:cubicBezTo>
                  <a:pt x="93" y="164"/>
                  <a:pt x="90" y="166"/>
                  <a:pt x="86" y="165"/>
                </a:cubicBezTo>
                <a:cubicBezTo>
                  <a:pt x="86" y="165"/>
                  <a:pt x="78" y="164"/>
                  <a:pt x="70" y="164"/>
                </a:cubicBezTo>
                <a:cubicBezTo>
                  <a:pt x="62" y="163"/>
                  <a:pt x="54" y="163"/>
                  <a:pt x="54" y="163"/>
                </a:cubicBezTo>
                <a:cubicBezTo>
                  <a:pt x="50" y="163"/>
                  <a:pt x="47" y="164"/>
                  <a:pt x="45" y="168"/>
                </a:cubicBezTo>
                <a:cubicBezTo>
                  <a:pt x="45" y="168"/>
                  <a:pt x="45" y="169"/>
                  <a:pt x="43" y="171"/>
                </a:cubicBezTo>
                <a:cubicBezTo>
                  <a:pt x="42" y="174"/>
                  <a:pt x="40" y="176"/>
                  <a:pt x="39" y="179"/>
                </a:cubicBezTo>
                <a:cubicBezTo>
                  <a:pt x="36" y="185"/>
                  <a:pt x="33" y="191"/>
                  <a:pt x="33" y="191"/>
                </a:cubicBezTo>
                <a:cubicBezTo>
                  <a:pt x="31" y="195"/>
                  <a:pt x="32" y="198"/>
                  <a:pt x="34" y="201"/>
                </a:cubicBezTo>
                <a:cubicBezTo>
                  <a:pt x="34" y="201"/>
                  <a:pt x="38" y="208"/>
                  <a:pt x="44" y="214"/>
                </a:cubicBezTo>
                <a:cubicBezTo>
                  <a:pt x="49" y="221"/>
                  <a:pt x="54" y="227"/>
                  <a:pt x="54" y="227"/>
                </a:cubicBezTo>
                <a:cubicBezTo>
                  <a:pt x="56" y="229"/>
                  <a:pt x="57" y="232"/>
                  <a:pt x="56" y="235"/>
                </a:cubicBezTo>
                <a:cubicBezTo>
                  <a:pt x="56" y="235"/>
                  <a:pt x="55" y="237"/>
                  <a:pt x="55" y="239"/>
                </a:cubicBezTo>
                <a:cubicBezTo>
                  <a:pt x="54" y="241"/>
                  <a:pt x="53" y="243"/>
                  <a:pt x="52" y="246"/>
                </a:cubicBezTo>
                <a:cubicBezTo>
                  <a:pt x="51" y="248"/>
                  <a:pt x="50" y="251"/>
                  <a:pt x="50" y="253"/>
                </a:cubicBezTo>
                <a:cubicBezTo>
                  <a:pt x="49" y="255"/>
                  <a:pt x="49" y="256"/>
                  <a:pt x="49" y="256"/>
                </a:cubicBezTo>
                <a:cubicBezTo>
                  <a:pt x="49" y="256"/>
                  <a:pt x="49" y="257"/>
                  <a:pt x="48" y="259"/>
                </a:cubicBezTo>
                <a:cubicBezTo>
                  <a:pt x="48" y="261"/>
                  <a:pt x="47" y="264"/>
                  <a:pt x="46" y="266"/>
                </a:cubicBezTo>
                <a:cubicBezTo>
                  <a:pt x="45" y="272"/>
                  <a:pt x="44" y="277"/>
                  <a:pt x="44" y="277"/>
                </a:cubicBezTo>
                <a:cubicBezTo>
                  <a:pt x="43" y="280"/>
                  <a:pt x="41" y="283"/>
                  <a:pt x="38" y="284"/>
                </a:cubicBezTo>
                <a:cubicBezTo>
                  <a:pt x="38" y="284"/>
                  <a:pt x="30" y="286"/>
                  <a:pt x="22" y="289"/>
                </a:cubicBezTo>
                <a:cubicBezTo>
                  <a:pt x="15" y="292"/>
                  <a:pt x="7" y="295"/>
                  <a:pt x="7" y="295"/>
                </a:cubicBezTo>
                <a:cubicBezTo>
                  <a:pt x="4" y="296"/>
                  <a:pt x="2" y="299"/>
                  <a:pt x="1" y="303"/>
                </a:cubicBezTo>
                <a:cubicBezTo>
                  <a:pt x="1" y="303"/>
                  <a:pt x="1" y="304"/>
                  <a:pt x="1" y="307"/>
                </a:cubicBezTo>
                <a:cubicBezTo>
                  <a:pt x="1" y="309"/>
                  <a:pt x="1" y="313"/>
                  <a:pt x="0" y="316"/>
                </a:cubicBezTo>
                <a:cubicBezTo>
                  <a:pt x="0" y="319"/>
                  <a:pt x="0" y="323"/>
                  <a:pt x="0" y="325"/>
                </a:cubicBezTo>
                <a:cubicBezTo>
                  <a:pt x="0" y="328"/>
                  <a:pt x="0" y="329"/>
                  <a:pt x="0" y="329"/>
                </a:cubicBezTo>
                <a:cubicBezTo>
                  <a:pt x="0" y="333"/>
                  <a:pt x="1" y="336"/>
                  <a:pt x="4" y="338"/>
                </a:cubicBezTo>
                <a:cubicBezTo>
                  <a:pt x="4" y="338"/>
                  <a:pt x="11" y="342"/>
                  <a:pt x="19" y="346"/>
                </a:cubicBezTo>
                <a:cubicBezTo>
                  <a:pt x="22" y="348"/>
                  <a:pt x="26" y="350"/>
                  <a:pt x="29" y="351"/>
                </a:cubicBezTo>
                <a:cubicBezTo>
                  <a:pt x="31" y="352"/>
                  <a:pt x="33" y="353"/>
                  <a:pt x="33" y="353"/>
                </a:cubicBezTo>
                <a:cubicBezTo>
                  <a:pt x="36" y="354"/>
                  <a:pt x="38" y="357"/>
                  <a:pt x="38" y="360"/>
                </a:cubicBezTo>
                <a:cubicBezTo>
                  <a:pt x="38" y="360"/>
                  <a:pt x="39" y="362"/>
                  <a:pt x="39" y="364"/>
                </a:cubicBezTo>
                <a:cubicBezTo>
                  <a:pt x="39" y="366"/>
                  <a:pt x="39" y="368"/>
                  <a:pt x="39" y="371"/>
                </a:cubicBezTo>
                <a:cubicBezTo>
                  <a:pt x="40" y="376"/>
                  <a:pt x="41" y="382"/>
                  <a:pt x="41" y="382"/>
                </a:cubicBezTo>
                <a:cubicBezTo>
                  <a:pt x="41" y="382"/>
                  <a:pt x="41" y="383"/>
                  <a:pt x="41" y="385"/>
                </a:cubicBezTo>
                <a:cubicBezTo>
                  <a:pt x="42" y="387"/>
                  <a:pt x="42" y="390"/>
                  <a:pt x="43" y="392"/>
                </a:cubicBezTo>
                <a:cubicBezTo>
                  <a:pt x="43" y="398"/>
                  <a:pt x="45" y="403"/>
                  <a:pt x="45" y="403"/>
                </a:cubicBezTo>
                <a:cubicBezTo>
                  <a:pt x="45" y="406"/>
                  <a:pt x="44" y="410"/>
                  <a:pt x="42" y="412"/>
                </a:cubicBezTo>
                <a:cubicBezTo>
                  <a:pt x="42" y="412"/>
                  <a:pt x="40" y="413"/>
                  <a:pt x="38" y="415"/>
                </a:cubicBezTo>
                <a:cubicBezTo>
                  <a:pt x="36" y="417"/>
                  <a:pt x="33" y="420"/>
                  <a:pt x="30" y="423"/>
                </a:cubicBezTo>
                <a:cubicBezTo>
                  <a:pt x="24" y="428"/>
                  <a:pt x="18" y="434"/>
                  <a:pt x="18" y="434"/>
                </a:cubicBezTo>
                <a:cubicBezTo>
                  <a:pt x="16" y="437"/>
                  <a:pt x="15" y="440"/>
                  <a:pt x="16" y="444"/>
                </a:cubicBezTo>
                <a:cubicBezTo>
                  <a:pt x="16" y="444"/>
                  <a:pt x="18" y="450"/>
                  <a:pt x="21" y="456"/>
                </a:cubicBezTo>
                <a:cubicBezTo>
                  <a:pt x="23" y="463"/>
                  <a:pt x="25" y="469"/>
                  <a:pt x="25" y="469"/>
                </a:cubicBezTo>
                <a:cubicBezTo>
                  <a:pt x="27" y="472"/>
                  <a:pt x="30" y="475"/>
                  <a:pt x="33" y="475"/>
                </a:cubicBezTo>
                <a:cubicBezTo>
                  <a:pt x="33" y="475"/>
                  <a:pt x="41" y="476"/>
                  <a:pt x="49" y="476"/>
                </a:cubicBezTo>
                <a:cubicBezTo>
                  <a:pt x="54" y="476"/>
                  <a:pt x="58" y="477"/>
                  <a:pt x="61" y="477"/>
                </a:cubicBezTo>
                <a:cubicBezTo>
                  <a:pt x="64" y="477"/>
                  <a:pt x="66" y="477"/>
                  <a:pt x="66" y="477"/>
                </a:cubicBezTo>
                <a:cubicBezTo>
                  <a:pt x="69" y="477"/>
                  <a:pt x="72" y="479"/>
                  <a:pt x="73" y="482"/>
                </a:cubicBezTo>
                <a:cubicBezTo>
                  <a:pt x="73" y="482"/>
                  <a:pt x="74" y="483"/>
                  <a:pt x="75" y="485"/>
                </a:cubicBezTo>
                <a:cubicBezTo>
                  <a:pt x="76" y="486"/>
                  <a:pt x="77" y="489"/>
                  <a:pt x="79" y="491"/>
                </a:cubicBezTo>
                <a:cubicBezTo>
                  <a:pt x="80" y="493"/>
                  <a:pt x="81" y="496"/>
                  <a:pt x="82" y="497"/>
                </a:cubicBezTo>
                <a:cubicBezTo>
                  <a:pt x="84" y="499"/>
                  <a:pt x="84" y="500"/>
                  <a:pt x="84" y="500"/>
                </a:cubicBezTo>
                <a:cubicBezTo>
                  <a:pt x="84" y="500"/>
                  <a:pt x="87" y="505"/>
                  <a:pt x="90" y="509"/>
                </a:cubicBezTo>
                <a:cubicBezTo>
                  <a:pt x="93" y="514"/>
                  <a:pt x="96" y="518"/>
                  <a:pt x="96" y="518"/>
                </a:cubicBezTo>
                <a:cubicBezTo>
                  <a:pt x="98" y="521"/>
                  <a:pt x="99" y="524"/>
                  <a:pt x="97" y="527"/>
                </a:cubicBezTo>
                <a:cubicBezTo>
                  <a:pt x="97" y="527"/>
                  <a:pt x="94" y="534"/>
                  <a:pt x="91" y="542"/>
                </a:cubicBezTo>
                <a:cubicBezTo>
                  <a:pt x="88" y="550"/>
                  <a:pt x="85" y="557"/>
                  <a:pt x="85" y="557"/>
                </a:cubicBezTo>
                <a:cubicBezTo>
                  <a:pt x="84" y="560"/>
                  <a:pt x="85" y="564"/>
                  <a:pt x="87" y="567"/>
                </a:cubicBezTo>
                <a:cubicBezTo>
                  <a:pt x="87" y="567"/>
                  <a:pt x="88" y="568"/>
                  <a:pt x="90" y="570"/>
                </a:cubicBezTo>
                <a:cubicBezTo>
                  <a:pt x="92" y="572"/>
                  <a:pt x="94" y="574"/>
                  <a:pt x="96" y="577"/>
                </a:cubicBezTo>
                <a:cubicBezTo>
                  <a:pt x="101" y="581"/>
                  <a:pt x="106" y="586"/>
                  <a:pt x="106" y="586"/>
                </a:cubicBezTo>
                <a:cubicBezTo>
                  <a:pt x="108" y="588"/>
                  <a:pt x="112" y="589"/>
                  <a:pt x="115" y="588"/>
                </a:cubicBezTo>
                <a:cubicBezTo>
                  <a:pt x="115" y="588"/>
                  <a:pt x="117" y="588"/>
                  <a:pt x="120" y="587"/>
                </a:cubicBezTo>
                <a:cubicBezTo>
                  <a:pt x="123" y="586"/>
                  <a:pt x="127" y="584"/>
                  <a:pt x="131" y="583"/>
                </a:cubicBezTo>
                <a:cubicBezTo>
                  <a:pt x="138" y="580"/>
                  <a:pt x="146" y="577"/>
                  <a:pt x="146" y="577"/>
                </a:cubicBezTo>
                <a:cubicBezTo>
                  <a:pt x="149" y="576"/>
                  <a:pt x="152" y="576"/>
                  <a:pt x="155" y="578"/>
                </a:cubicBezTo>
                <a:cubicBezTo>
                  <a:pt x="155" y="578"/>
                  <a:pt x="156" y="579"/>
                  <a:pt x="157" y="580"/>
                </a:cubicBezTo>
                <a:cubicBezTo>
                  <a:pt x="159" y="581"/>
                  <a:pt x="161" y="583"/>
                  <a:pt x="163" y="584"/>
                </a:cubicBezTo>
                <a:cubicBezTo>
                  <a:pt x="168" y="587"/>
                  <a:pt x="172" y="591"/>
                  <a:pt x="172" y="591"/>
                </a:cubicBezTo>
                <a:cubicBezTo>
                  <a:pt x="172" y="591"/>
                  <a:pt x="173" y="591"/>
                  <a:pt x="175" y="592"/>
                </a:cubicBezTo>
                <a:cubicBezTo>
                  <a:pt x="177" y="593"/>
                  <a:pt x="179" y="595"/>
                  <a:pt x="181" y="596"/>
                </a:cubicBezTo>
                <a:cubicBezTo>
                  <a:pt x="184" y="598"/>
                  <a:pt x="186" y="599"/>
                  <a:pt x="188" y="600"/>
                </a:cubicBezTo>
                <a:cubicBezTo>
                  <a:pt x="189" y="601"/>
                  <a:pt x="191" y="602"/>
                  <a:pt x="191" y="602"/>
                </a:cubicBezTo>
                <a:cubicBezTo>
                  <a:pt x="193" y="603"/>
                  <a:pt x="195" y="606"/>
                  <a:pt x="195" y="610"/>
                </a:cubicBezTo>
                <a:cubicBezTo>
                  <a:pt x="195" y="610"/>
                  <a:pt x="195" y="612"/>
                  <a:pt x="195" y="615"/>
                </a:cubicBezTo>
                <a:cubicBezTo>
                  <a:pt x="195" y="618"/>
                  <a:pt x="195" y="622"/>
                  <a:pt x="195" y="626"/>
                </a:cubicBezTo>
                <a:cubicBezTo>
                  <a:pt x="195" y="634"/>
                  <a:pt x="196" y="643"/>
                  <a:pt x="196" y="643"/>
                </a:cubicBezTo>
                <a:cubicBezTo>
                  <a:pt x="196" y="646"/>
                  <a:pt x="199" y="649"/>
                  <a:pt x="202" y="650"/>
                </a:cubicBezTo>
                <a:cubicBezTo>
                  <a:pt x="202" y="650"/>
                  <a:pt x="203" y="651"/>
                  <a:pt x="206" y="652"/>
                </a:cubicBezTo>
                <a:cubicBezTo>
                  <a:pt x="208" y="653"/>
                  <a:pt x="211" y="654"/>
                  <a:pt x="214" y="655"/>
                </a:cubicBezTo>
                <a:cubicBezTo>
                  <a:pt x="217" y="657"/>
                  <a:pt x="220" y="658"/>
                  <a:pt x="223" y="659"/>
                </a:cubicBezTo>
                <a:cubicBezTo>
                  <a:pt x="225" y="660"/>
                  <a:pt x="227" y="660"/>
                  <a:pt x="227" y="660"/>
                </a:cubicBezTo>
                <a:cubicBezTo>
                  <a:pt x="230" y="661"/>
                  <a:pt x="234" y="661"/>
                  <a:pt x="236" y="659"/>
                </a:cubicBezTo>
                <a:cubicBezTo>
                  <a:pt x="236" y="659"/>
                  <a:pt x="238" y="657"/>
                  <a:pt x="240" y="655"/>
                </a:cubicBezTo>
                <a:cubicBezTo>
                  <a:pt x="242" y="653"/>
                  <a:pt x="245" y="650"/>
                  <a:pt x="248" y="647"/>
                </a:cubicBezTo>
                <a:cubicBezTo>
                  <a:pt x="254" y="641"/>
                  <a:pt x="260" y="635"/>
                  <a:pt x="260" y="635"/>
                </a:cubicBezTo>
                <a:cubicBezTo>
                  <a:pt x="262" y="633"/>
                  <a:pt x="265" y="632"/>
                  <a:pt x="268" y="633"/>
                </a:cubicBezTo>
                <a:cubicBezTo>
                  <a:pt x="268" y="633"/>
                  <a:pt x="273" y="634"/>
                  <a:pt x="279" y="635"/>
                </a:cubicBezTo>
                <a:cubicBezTo>
                  <a:pt x="281" y="636"/>
                  <a:pt x="284" y="636"/>
                  <a:pt x="286" y="637"/>
                </a:cubicBezTo>
                <a:cubicBezTo>
                  <a:pt x="288" y="637"/>
                  <a:pt x="289" y="637"/>
                  <a:pt x="289" y="637"/>
                </a:cubicBezTo>
                <a:cubicBezTo>
                  <a:pt x="289" y="637"/>
                  <a:pt x="291" y="638"/>
                  <a:pt x="293" y="638"/>
                </a:cubicBezTo>
                <a:cubicBezTo>
                  <a:pt x="295" y="638"/>
                  <a:pt x="297" y="639"/>
                  <a:pt x="300" y="639"/>
                </a:cubicBezTo>
                <a:cubicBezTo>
                  <a:pt x="303" y="639"/>
                  <a:pt x="305" y="640"/>
                  <a:pt x="307" y="640"/>
                </a:cubicBezTo>
                <a:cubicBezTo>
                  <a:pt x="309" y="640"/>
                  <a:pt x="311" y="640"/>
                  <a:pt x="311" y="640"/>
                </a:cubicBezTo>
                <a:cubicBezTo>
                  <a:pt x="314" y="641"/>
                  <a:pt x="317" y="643"/>
                  <a:pt x="318" y="646"/>
                </a:cubicBezTo>
                <a:cubicBezTo>
                  <a:pt x="318" y="646"/>
                  <a:pt x="321" y="653"/>
                  <a:pt x="325" y="660"/>
                </a:cubicBezTo>
                <a:cubicBezTo>
                  <a:pt x="328" y="668"/>
                  <a:pt x="332" y="675"/>
                  <a:pt x="332" y="675"/>
                </a:cubicBezTo>
                <a:cubicBezTo>
                  <a:pt x="334" y="678"/>
                  <a:pt x="337" y="680"/>
                  <a:pt x="341" y="680"/>
                </a:cubicBezTo>
                <a:cubicBezTo>
                  <a:pt x="341" y="680"/>
                  <a:pt x="347" y="680"/>
                  <a:pt x="354" y="680"/>
                </a:cubicBezTo>
                <a:close/>
                <a:moveTo>
                  <a:pt x="314" y="591"/>
                </a:moveTo>
                <a:cubicBezTo>
                  <a:pt x="309" y="590"/>
                  <a:pt x="305" y="590"/>
                  <a:pt x="302" y="589"/>
                </a:cubicBezTo>
                <a:cubicBezTo>
                  <a:pt x="299" y="589"/>
                  <a:pt x="298" y="589"/>
                  <a:pt x="298" y="589"/>
                </a:cubicBezTo>
                <a:cubicBezTo>
                  <a:pt x="298" y="589"/>
                  <a:pt x="296" y="588"/>
                  <a:pt x="293" y="588"/>
                </a:cubicBezTo>
                <a:cubicBezTo>
                  <a:pt x="290" y="587"/>
                  <a:pt x="286" y="586"/>
                  <a:pt x="282" y="585"/>
                </a:cubicBezTo>
                <a:cubicBezTo>
                  <a:pt x="272" y="583"/>
                  <a:pt x="259" y="579"/>
                  <a:pt x="247" y="574"/>
                </a:cubicBezTo>
                <a:cubicBezTo>
                  <a:pt x="234" y="569"/>
                  <a:pt x="222" y="563"/>
                  <a:pt x="214" y="558"/>
                </a:cubicBezTo>
                <a:cubicBezTo>
                  <a:pt x="212" y="557"/>
                  <a:pt x="210" y="556"/>
                  <a:pt x="208" y="555"/>
                </a:cubicBezTo>
                <a:cubicBezTo>
                  <a:pt x="206" y="554"/>
                  <a:pt x="205" y="553"/>
                  <a:pt x="204" y="552"/>
                </a:cubicBezTo>
                <a:cubicBezTo>
                  <a:pt x="202" y="551"/>
                  <a:pt x="201" y="551"/>
                  <a:pt x="201" y="550"/>
                </a:cubicBezTo>
                <a:cubicBezTo>
                  <a:pt x="200" y="550"/>
                  <a:pt x="200" y="549"/>
                  <a:pt x="200" y="549"/>
                </a:cubicBezTo>
                <a:cubicBezTo>
                  <a:pt x="200" y="549"/>
                  <a:pt x="198" y="549"/>
                  <a:pt x="196" y="547"/>
                </a:cubicBezTo>
                <a:cubicBezTo>
                  <a:pt x="194" y="545"/>
                  <a:pt x="190" y="543"/>
                  <a:pt x="186" y="540"/>
                </a:cubicBezTo>
                <a:cubicBezTo>
                  <a:pt x="178" y="534"/>
                  <a:pt x="168" y="525"/>
                  <a:pt x="159" y="515"/>
                </a:cubicBezTo>
                <a:cubicBezTo>
                  <a:pt x="154" y="511"/>
                  <a:pt x="150" y="506"/>
                  <a:pt x="146" y="501"/>
                </a:cubicBezTo>
                <a:cubicBezTo>
                  <a:pt x="142" y="496"/>
                  <a:pt x="138" y="492"/>
                  <a:pt x="135" y="488"/>
                </a:cubicBezTo>
                <a:cubicBezTo>
                  <a:pt x="134" y="486"/>
                  <a:pt x="133" y="484"/>
                  <a:pt x="131" y="482"/>
                </a:cubicBezTo>
                <a:cubicBezTo>
                  <a:pt x="130" y="480"/>
                  <a:pt x="129" y="479"/>
                  <a:pt x="129" y="478"/>
                </a:cubicBezTo>
                <a:cubicBezTo>
                  <a:pt x="127" y="475"/>
                  <a:pt x="126" y="474"/>
                  <a:pt x="126" y="474"/>
                </a:cubicBezTo>
                <a:cubicBezTo>
                  <a:pt x="126" y="474"/>
                  <a:pt x="126" y="474"/>
                  <a:pt x="125" y="473"/>
                </a:cubicBezTo>
                <a:cubicBezTo>
                  <a:pt x="125" y="472"/>
                  <a:pt x="124" y="471"/>
                  <a:pt x="124" y="470"/>
                </a:cubicBezTo>
                <a:cubicBezTo>
                  <a:pt x="122" y="467"/>
                  <a:pt x="120" y="464"/>
                  <a:pt x="118" y="460"/>
                </a:cubicBezTo>
                <a:cubicBezTo>
                  <a:pt x="113" y="451"/>
                  <a:pt x="107" y="439"/>
                  <a:pt x="103" y="426"/>
                </a:cubicBezTo>
                <a:cubicBezTo>
                  <a:pt x="98" y="414"/>
                  <a:pt x="95" y="401"/>
                  <a:pt x="93" y="391"/>
                </a:cubicBezTo>
                <a:cubicBezTo>
                  <a:pt x="92" y="389"/>
                  <a:pt x="92" y="386"/>
                  <a:pt x="91" y="384"/>
                </a:cubicBezTo>
                <a:cubicBezTo>
                  <a:pt x="91" y="382"/>
                  <a:pt x="91" y="381"/>
                  <a:pt x="90" y="379"/>
                </a:cubicBezTo>
                <a:cubicBezTo>
                  <a:pt x="90" y="378"/>
                  <a:pt x="90" y="377"/>
                  <a:pt x="90" y="376"/>
                </a:cubicBezTo>
                <a:cubicBezTo>
                  <a:pt x="90" y="375"/>
                  <a:pt x="90" y="375"/>
                  <a:pt x="90" y="375"/>
                </a:cubicBezTo>
                <a:cubicBezTo>
                  <a:pt x="90" y="375"/>
                  <a:pt x="89" y="373"/>
                  <a:pt x="89" y="370"/>
                </a:cubicBezTo>
                <a:cubicBezTo>
                  <a:pt x="89" y="367"/>
                  <a:pt x="88" y="363"/>
                  <a:pt x="88" y="358"/>
                </a:cubicBezTo>
                <a:cubicBezTo>
                  <a:pt x="88" y="356"/>
                  <a:pt x="87" y="353"/>
                  <a:pt x="87" y="350"/>
                </a:cubicBezTo>
                <a:cubicBezTo>
                  <a:pt x="87" y="347"/>
                  <a:pt x="87" y="344"/>
                  <a:pt x="87" y="341"/>
                </a:cubicBezTo>
                <a:cubicBezTo>
                  <a:pt x="87" y="338"/>
                  <a:pt x="87" y="335"/>
                  <a:pt x="87" y="332"/>
                </a:cubicBezTo>
                <a:cubicBezTo>
                  <a:pt x="87" y="328"/>
                  <a:pt x="87" y="325"/>
                  <a:pt x="88" y="322"/>
                </a:cubicBezTo>
                <a:cubicBezTo>
                  <a:pt x="88" y="308"/>
                  <a:pt x="91" y="295"/>
                  <a:pt x="93" y="286"/>
                </a:cubicBezTo>
                <a:cubicBezTo>
                  <a:pt x="95" y="276"/>
                  <a:pt x="97" y="270"/>
                  <a:pt x="97" y="270"/>
                </a:cubicBezTo>
                <a:cubicBezTo>
                  <a:pt x="97" y="270"/>
                  <a:pt x="97" y="268"/>
                  <a:pt x="98" y="265"/>
                </a:cubicBezTo>
                <a:cubicBezTo>
                  <a:pt x="99" y="262"/>
                  <a:pt x="100" y="258"/>
                  <a:pt x="102" y="254"/>
                </a:cubicBezTo>
                <a:cubicBezTo>
                  <a:pt x="105" y="244"/>
                  <a:pt x="110" y="232"/>
                  <a:pt x="116" y="220"/>
                </a:cubicBezTo>
                <a:cubicBezTo>
                  <a:pt x="123" y="208"/>
                  <a:pt x="130" y="197"/>
                  <a:pt x="136" y="189"/>
                </a:cubicBezTo>
                <a:cubicBezTo>
                  <a:pt x="139" y="185"/>
                  <a:pt x="141" y="182"/>
                  <a:pt x="143" y="180"/>
                </a:cubicBezTo>
                <a:cubicBezTo>
                  <a:pt x="144" y="178"/>
                  <a:pt x="145" y="178"/>
                  <a:pt x="145" y="177"/>
                </a:cubicBezTo>
                <a:cubicBezTo>
                  <a:pt x="146" y="176"/>
                  <a:pt x="146" y="176"/>
                  <a:pt x="146" y="176"/>
                </a:cubicBezTo>
                <a:cubicBezTo>
                  <a:pt x="146" y="176"/>
                  <a:pt x="147" y="175"/>
                  <a:pt x="149" y="173"/>
                </a:cubicBezTo>
                <a:cubicBezTo>
                  <a:pt x="150" y="171"/>
                  <a:pt x="151" y="170"/>
                  <a:pt x="152" y="169"/>
                </a:cubicBezTo>
                <a:cubicBezTo>
                  <a:pt x="154" y="167"/>
                  <a:pt x="155" y="165"/>
                  <a:pt x="157" y="164"/>
                </a:cubicBezTo>
                <a:cubicBezTo>
                  <a:pt x="160" y="160"/>
                  <a:pt x="165" y="156"/>
                  <a:pt x="169" y="152"/>
                </a:cubicBezTo>
                <a:cubicBezTo>
                  <a:pt x="174" y="148"/>
                  <a:pt x="179" y="143"/>
                  <a:pt x="184" y="139"/>
                </a:cubicBezTo>
                <a:cubicBezTo>
                  <a:pt x="194" y="131"/>
                  <a:pt x="205" y="123"/>
                  <a:pt x="214" y="119"/>
                </a:cubicBezTo>
                <a:cubicBezTo>
                  <a:pt x="218" y="116"/>
                  <a:pt x="222" y="114"/>
                  <a:pt x="225" y="113"/>
                </a:cubicBezTo>
                <a:cubicBezTo>
                  <a:pt x="227" y="112"/>
                  <a:pt x="229" y="111"/>
                  <a:pt x="229" y="111"/>
                </a:cubicBezTo>
                <a:cubicBezTo>
                  <a:pt x="229" y="111"/>
                  <a:pt x="230" y="110"/>
                  <a:pt x="233" y="109"/>
                </a:cubicBezTo>
                <a:cubicBezTo>
                  <a:pt x="236" y="108"/>
                  <a:pt x="239" y="106"/>
                  <a:pt x="244" y="104"/>
                </a:cubicBezTo>
                <a:cubicBezTo>
                  <a:pt x="253" y="100"/>
                  <a:pt x="266" y="96"/>
                  <a:pt x="279" y="92"/>
                </a:cubicBezTo>
                <a:cubicBezTo>
                  <a:pt x="292" y="89"/>
                  <a:pt x="305" y="87"/>
                  <a:pt x="315" y="86"/>
                </a:cubicBezTo>
                <a:cubicBezTo>
                  <a:pt x="320" y="85"/>
                  <a:pt x="324" y="85"/>
                  <a:pt x="327" y="85"/>
                </a:cubicBezTo>
                <a:cubicBezTo>
                  <a:pt x="329" y="85"/>
                  <a:pt x="331" y="85"/>
                  <a:pt x="331" y="85"/>
                </a:cubicBezTo>
                <a:cubicBezTo>
                  <a:pt x="331" y="85"/>
                  <a:pt x="333" y="85"/>
                  <a:pt x="336" y="85"/>
                </a:cubicBezTo>
                <a:cubicBezTo>
                  <a:pt x="339" y="85"/>
                  <a:pt x="343" y="85"/>
                  <a:pt x="348" y="85"/>
                </a:cubicBezTo>
                <a:cubicBezTo>
                  <a:pt x="358" y="85"/>
                  <a:pt x="371" y="86"/>
                  <a:pt x="384" y="88"/>
                </a:cubicBezTo>
                <a:cubicBezTo>
                  <a:pt x="391" y="89"/>
                  <a:pt x="397" y="91"/>
                  <a:pt x="403" y="92"/>
                </a:cubicBezTo>
                <a:cubicBezTo>
                  <a:pt x="409" y="94"/>
                  <a:pt x="415" y="95"/>
                  <a:pt x="419" y="97"/>
                </a:cubicBezTo>
                <a:cubicBezTo>
                  <a:pt x="422" y="98"/>
                  <a:pt x="424" y="99"/>
                  <a:pt x="426" y="99"/>
                </a:cubicBezTo>
                <a:cubicBezTo>
                  <a:pt x="428" y="100"/>
                  <a:pt x="429" y="101"/>
                  <a:pt x="431" y="101"/>
                </a:cubicBezTo>
                <a:cubicBezTo>
                  <a:pt x="433" y="102"/>
                  <a:pt x="435" y="103"/>
                  <a:pt x="435" y="103"/>
                </a:cubicBezTo>
                <a:cubicBezTo>
                  <a:pt x="435" y="103"/>
                  <a:pt x="435" y="103"/>
                  <a:pt x="436" y="103"/>
                </a:cubicBezTo>
                <a:cubicBezTo>
                  <a:pt x="437" y="104"/>
                  <a:pt x="438" y="104"/>
                  <a:pt x="439" y="105"/>
                </a:cubicBezTo>
                <a:cubicBezTo>
                  <a:pt x="442" y="106"/>
                  <a:pt x="446" y="107"/>
                  <a:pt x="450" y="109"/>
                </a:cubicBezTo>
                <a:cubicBezTo>
                  <a:pt x="459" y="114"/>
                  <a:pt x="471" y="120"/>
                  <a:pt x="482" y="128"/>
                </a:cubicBezTo>
                <a:cubicBezTo>
                  <a:pt x="493" y="135"/>
                  <a:pt x="503" y="143"/>
                  <a:pt x="511" y="150"/>
                </a:cubicBezTo>
                <a:cubicBezTo>
                  <a:pt x="515" y="153"/>
                  <a:pt x="518" y="156"/>
                  <a:pt x="520" y="158"/>
                </a:cubicBezTo>
                <a:cubicBezTo>
                  <a:pt x="522" y="160"/>
                  <a:pt x="523" y="162"/>
                  <a:pt x="523" y="162"/>
                </a:cubicBezTo>
                <a:cubicBezTo>
                  <a:pt x="523" y="162"/>
                  <a:pt x="528" y="166"/>
                  <a:pt x="534" y="174"/>
                </a:cubicBezTo>
                <a:cubicBezTo>
                  <a:pt x="540" y="181"/>
                  <a:pt x="549" y="192"/>
                  <a:pt x="556" y="203"/>
                </a:cubicBezTo>
                <a:cubicBezTo>
                  <a:pt x="558" y="206"/>
                  <a:pt x="559" y="209"/>
                  <a:pt x="561" y="212"/>
                </a:cubicBezTo>
                <a:cubicBezTo>
                  <a:pt x="562" y="214"/>
                  <a:pt x="564" y="217"/>
                  <a:pt x="565" y="220"/>
                </a:cubicBezTo>
                <a:cubicBezTo>
                  <a:pt x="567" y="223"/>
                  <a:pt x="568" y="225"/>
                  <a:pt x="569" y="228"/>
                </a:cubicBezTo>
                <a:cubicBezTo>
                  <a:pt x="571" y="231"/>
                  <a:pt x="572" y="233"/>
                  <a:pt x="573" y="235"/>
                </a:cubicBezTo>
                <a:cubicBezTo>
                  <a:pt x="575" y="240"/>
                  <a:pt x="576" y="244"/>
                  <a:pt x="577" y="246"/>
                </a:cubicBezTo>
                <a:cubicBezTo>
                  <a:pt x="578" y="249"/>
                  <a:pt x="579" y="251"/>
                  <a:pt x="579" y="251"/>
                </a:cubicBezTo>
                <a:cubicBezTo>
                  <a:pt x="579" y="251"/>
                  <a:pt x="579" y="251"/>
                  <a:pt x="580" y="252"/>
                </a:cubicBezTo>
                <a:cubicBezTo>
                  <a:pt x="580" y="253"/>
                  <a:pt x="580" y="254"/>
                  <a:pt x="581" y="255"/>
                </a:cubicBezTo>
                <a:cubicBezTo>
                  <a:pt x="581" y="256"/>
                  <a:pt x="582" y="258"/>
                  <a:pt x="582" y="260"/>
                </a:cubicBezTo>
                <a:cubicBezTo>
                  <a:pt x="583" y="262"/>
                  <a:pt x="584" y="264"/>
                  <a:pt x="584" y="267"/>
                </a:cubicBezTo>
                <a:cubicBezTo>
                  <a:pt x="587" y="276"/>
                  <a:pt x="590" y="289"/>
                  <a:pt x="592" y="302"/>
                </a:cubicBezTo>
                <a:cubicBezTo>
                  <a:pt x="594" y="315"/>
                  <a:pt x="595" y="329"/>
                  <a:pt x="595" y="339"/>
                </a:cubicBezTo>
                <a:cubicBezTo>
                  <a:pt x="595" y="344"/>
                  <a:pt x="595" y="348"/>
                  <a:pt x="594" y="351"/>
                </a:cubicBezTo>
                <a:cubicBezTo>
                  <a:pt x="594" y="352"/>
                  <a:pt x="594" y="353"/>
                  <a:pt x="594" y="354"/>
                </a:cubicBezTo>
                <a:cubicBezTo>
                  <a:pt x="594" y="355"/>
                  <a:pt x="594" y="355"/>
                  <a:pt x="594" y="355"/>
                </a:cubicBezTo>
                <a:cubicBezTo>
                  <a:pt x="594" y="355"/>
                  <a:pt x="594" y="357"/>
                  <a:pt x="594" y="360"/>
                </a:cubicBezTo>
                <a:cubicBezTo>
                  <a:pt x="594" y="361"/>
                  <a:pt x="594" y="363"/>
                  <a:pt x="593" y="365"/>
                </a:cubicBezTo>
                <a:cubicBezTo>
                  <a:pt x="593" y="367"/>
                  <a:pt x="593" y="369"/>
                  <a:pt x="593" y="372"/>
                </a:cubicBezTo>
                <a:cubicBezTo>
                  <a:pt x="592" y="377"/>
                  <a:pt x="591" y="382"/>
                  <a:pt x="590" y="389"/>
                </a:cubicBezTo>
                <a:cubicBezTo>
                  <a:pt x="588" y="395"/>
                  <a:pt x="587" y="401"/>
                  <a:pt x="585" y="408"/>
                </a:cubicBezTo>
                <a:cubicBezTo>
                  <a:pt x="582" y="420"/>
                  <a:pt x="577" y="433"/>
                  <a:pt x="573" y="442"/>
                </a:cubicBezTo>
                <a:cubicBezTo>
                  <a:pt x="571" y="446"/>
                  <a:pt x="569" y="450"/>
                  <a:pt x="568" y="453"/>
                </a:cubicBezTo>
                <a:cubicBezTo>
                  <a:pt x="566" y="455"/>
                  <a:pt x="565" y="457"/>
                  <a:pt x="565" y="457"/>
                </a:cubicBezTo>
                <a:cubicBezTo>
                  <a:pt x="565" y="457"/>
                  <a:pt x="565" y="457"/>
                  <a:pt x="565" y="458"/>
                </a:cubicBezTo>
                <a:cubicBezTo>
                  <a:pt x="565" y="459"/>
                  <a:pt x="564" y="460"/>
                  <a:pt x="563" y="461"/>
                </a:cubicBezTo>
                <a:cubicBezTo>
                  <a:pt x="563" y="462"/>
                  <a:pt x="562" y="464"/>
                  <a:pt x="561" y="465"/>
                </a:cubicBezTo>
                <a:cubicBezTo>
                  <a:pt x="560" y="467"/>
                  <a:pt x="559" y="469"/>
                  <a:pt x="557" y="471"/>
                </a:cubicBezTo>
                <a:cubicBezTo>
                  <a:pt x="552" y="480"/>
                  <a:pt x="544" y="491"/>
                  <a:pt x="536" y="501"/>
                </a:cubicBezTo>
                <a:cubicBezTo>
                  <a:pt x="528" y="511"/>
                  <a:pt x="518" y="521"/>
                  <a:pt x="511" y="527"/>
                </a:cubicBezTo>
                <a:cubicBezTo>
                  <a:pt x="507" y="531"/>
                  <a:pt x="504" y="533"/>
                  <a:pt x="501" y="535"/>
                </a:cubicBezTo>
                <a:cubicBezTo>
                  <a:pt x="499" y="537"/>
                  <a:pt x="498" y="538"/>
                  <a:pt x="498" y="538"/>
                </a:cubicBezTo>
                <a:cubicBezTo>
                  <a:pt x="498" y="538"/>
                  <a:pt x="497" y="539"/>
                  <a:pt x="494" y="541"/>
                </a:cubicBezTo>
                <a:cubicBezTo>
                  <a:pt x="492" y="543"/>
                  <a:pt x="489" y="545"/>
                  <a:pt x="485" y="548"/>
                </a:cubicBezTo>
                <a:cubicBezTo>
                  <a:pt x="476" y="553"/>
                  <a:pt x="465" y="560"/>
                  <a:pt x="453" y="566"/>
                </a:cubicBezTo>
                <a:cubicBezTo>
                  <a:pt x="441" y="572"/>
                  <a:pt x="429" y="577"/>
                  <a:pt x="419" y="580"/>
                </a:cubicBezTo>
                <a:cubicBezTo>
                  <a:pt x="418" y="580"/>
                  <a:pt x="417" y="581"/>
                  <a:pt x="416" y="581"/>
                </a:cubicBezTo>
                <a:cubicBezTo>
                  <a:pt x="415" y="581"/>
                  <a:pt x="414" y="582"/>
                  <a:pt x="413" y="582"/>
                </a:cubicBezTo>
                <a:cubicBezTo>
                  <a:pt x="411" y="582"/>
                  <a:pt x="409" y="583"/>
                  <a:pt x="408" y="583"/>
                </a:cubicBezTo>
                <a:cubicBezTo>
                  <a:pt x="405" y="584"/>
                  <a:pt x="403" y="585"/>
                  <a:pt x="403" y="585"/>
                </a:cubicBezTo>
                <a:cubicBezTo>
                  <a:pt x="403" y="585"/>
                  <a:pt x="402" y="585"/>
                  <a:pt x="399" y="586"/>
                </a:cubicBezTo>
                <a:cubicBezTo>
                  <a:pt x="397" y="586"/>
                  <a:pt x="396" y="586"/>
                  <a:pt x="394" y="587"/>
                </a:cubicBezTo>
                <a:cubicBezTo>
                  <a:pt x="393" y="587"/>
                  <a:pt x="392" y="587"/>
                  <a:pt x="390" y="587"/>
                </a:cubicBezTo>
                <a:cubicBezTo>
                  <a:pt x="389" y="588"/>
                  <a:pt x="388" y="588"/>
                  <a:pt x="387" y="588"/>
                </a:cubicBezTo>
                <a:cubicBezTo>
                  <a:pt x="377" y="590"/>
                  <a:pt x="364" y="592"/>
                  <a:pt x="351" y="592"/>
                </a:cubicBezTo>
                <a:cubicBezTo>
                  <a:pt x="337" y="593"/>
                  <a:pt x="324" y="592"/>
                  <a:pt x="314" y="59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nvGrpSpPr>
          <p:cNvPr id="12" name="Group 11"/>
          <p:cNvGrpSpPr/>
          <p:nvPr/>
        </p:nvGrpSpPr>
        <p:grpSpPr>
          <a:xfrm>
            <a:off x="4613917" y="2233933"/>
            <a:ext cx="535217" cy="571884"/>
            <a:chOff x="3935413" y="1001713"/>
            <a:chExt cx="903288" cy="920750"/>
          </a:xfrm>
          <a:solidFill>
            <a:schemeClr val="accent2"/>
          </a:solidFill>
        </p:grpSpPr>
        <p:sp>
          <p:nvSpPr>
            <p:cNvPr id="13" name="Oval 10"/>
            <p:cNvSpPr>
              <a:spLocks noChangeArrowheads="1"/>
            </p:cNvSpPr>
            <p:nvPr/>
          </p:nvSpPr>
          <p:spPr bwMode="auto">
            <a:xfrm>
              <a:off x="4213226" y="1001713"/>
              <a:ext cx="352425" cy="352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4" name="Freeform 11"/>
            <p:cNvSpPr>
              <a:spLocks/>
            </p:cNvSpPr>
            <p:nvPr/>
          </p:nvSpPr>
          <p:spPr bwMode="auto">
            <a:xfrm>
              <a:off x="4078288" y="1311275"/>
              <a:ext cx="619125" cy="358775"/>
            </a:xfrm>
            <a:custGeom>
              <a:avLst/>
              <a:gdLst>
                <a:gd name="T0" fmla="*/ 141 w 183"/>
                <a:gd name="T1" fmla="*/ 0 h 106"/>
                <a:gd name="T2" fmla="*/ 140 w 183"/>
                <a:gd name="T3" fmla="*/ 0 h 106"/>
                <a:gd name="T4" fmla="*/ 92 w 183"/>
                <a:gd name="T5" fmla="*/ 22 h 106"/>
                <a:gd name="T6" fmla="*/ 44 w 183"/>
                <a:gd name="T7" fmla="*/ 0 h 106"/>
                <a:gd name="T8" fmla="*/ 43 w 183"/>
                <a:gd name="T9" fmla="*/ 0 h 106"/>
                <a:gd name="T10" fmla="*/ 0 w 183"/>
                <a:gd name="T11" fmla="*/ 43 h 106"/>
                <a:gd name="T12" fmla="*/ 0 w 183"/>
                <a:gd name="T13" fmla="*/ 106 h 106"/>
                <a:gd name="T14" fmla="*/ 31 w 183"/>
                <a:gd name="T15" fmla="*/ 106 h 106"/>
                <a:gd name="T16" fmla="*/ 31 w 183"/>
                <a:gd name="T17" fmla="*/ 71 h 106"/>
                <a:gd name="T18" fmla="*/ 36 w 183"/>
                <a:gd name="T19" fmla="*/ 66 h 106"/>
                <a:gd name="T20" fmla="*/ 41 w 183"/>
                <a:gd name="T21" fmla="*/ 71 h 106"/>
                <a:gd name="T22" fmla="*/ 41 w 183"/>
                <a:gd name="T23" fmla="*/ 106 h 106"/>
                <a:gd name="T24" fmla="*/ 142 w 183"/>
                <a:gd name="T25" fmla="*/ 106 h 106"/>
                <a:gd name="T26" fmla="*/ 142 w 183"/>
                <a:gd name="T27" fmla="*/ 71 h 106"/>
                <a:gd name="T28" fmla="*/ 147 w 183"/>
                <a:gd name="T29" fmla="*/ 66 h 106"/>
                <a:gd name="T30" fmla="*/ 152 w 183"/>
                <a:gd name="T31" fmla="*/ 71 h 106"/>
                <a:gd name="T32" fmla="*/ 152 w 183"/>
                <a:gd name="T33" fmla="*/ 106 h 106"/>
                <a:gd name="T34" fmla="*/ 183 w 183"/>
                <a:gd name="T35" fmla="*/ 106 h 106"/>
                <a:gd name="T36" fmla="*/ 183 w 183"/>
                <a:gd name="T37" fmla="*/ 43 h 106"/>
                <a:gd name="T38" fmla="*/ 141 w 183"/>
                <a:gd name="T3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106">
                  <a:moveTo>
                    <a:pt x="141" y="0"/>
                  </a:moveTo>
                  <a:cubicBezTo>
                    <a:pt x="140" y="0"/>
                    <a:pt x="140" y="0"/>
                    <a:pt x="140" y="0"/>
                  </a:cubicBezTo>
                  <a:cubicBezTo>
                    <a:pt x="128" y="14"/>
                    <a:pt x="111" y="22"/>
                    <a:pt x="92" y="22"/>
                  </a:cubicBezTo>
                  <a:cubicBezTo>
                    <a:pt x="72" y="22"/>
                    <a:pt x="55" y="14"/>
                    <a:pt x="44" y="0"/>
                  </a:cubicBezTo>
                  <a:cubicBezTo>
                    <a:pt x="43" y="0"/>
                    <a:pt x="43" y="0"/>
                    <a:pt x="43" y="0"/>
                  </a:cubicBezTo>
                  <a:cubicBezTo>
                    <a:pt x="19" y="0"/>
                    <a:pt x="0" y="19"/>
                    <a:pt x="0" y="43"/>
                  </a:cubicBezTo>
                  <a:cubicBezTo>
                    <a:pt x="0" y="106"/>
                    <a:pt x="0" y="106"/>
                    <a:pt x="0" y="106"/>
                  </a:cubicBezTo>
                  <a:cubicBezTo>
                    <a:pt x="31" y="106"/>
                    <a:pt x="31" y="106"/>
                    <a:pt x="31" y="106"/>
                  </a:cubicBezTo>
                  <a:cubicBezTo>
                    <a:pt x="31" y="71"/>
                    <a:pt x="31" y="71"/>
                    <a:pt x="31" y="71"/>
                  </a:cubicBezTo>
                  <a:cubicBezTo>
                    <a:pt x="31" y="68"/>
                    <a:pt x="34" y="66"/>
                    <a:pt x="36" y="66"/>
                  </a:cubicBezTo>
                  <a:cubicBezTo>
                    <a:pt x="39" y="66"/>
                    <a:pt x="41" y="68"/>
                    <a:pt x="41" y="71"/>
                  </a:cubicBezTo>
                  <a:cubicBezTo>
                    <a:pt x="41" y="106"/>
                    <a:pt x="41" y="106"/>
                    <a:pt x="41" y="106"/>
                  </a:cubicBezTo>
                  <a:cubicBezTo>
                    <a:pt x="142" y="106"/>
                    <a:pt x="142" y="106"/>
                    <a:pt x="142" y="106"/>
                  </a:cubicBezTo>
                  <a:cubicBezTo>
                    <a:pt x="142" y="71"/>
                    <a:pt x="142" y="71"/>
                    <a:pt x="142" y="71"/>
                  </a:cubicBezTo>
                  <a:cubicBezTo>
                    <a:pt x="142" y="68"/>
                    <a:pt x="145" y="66"/>
                    <a:pt x="147" y="66"/>
                  </a:cubicBezTo>
                  <a:cubicBezTo>
                    <a:pt x="150" y="66"/>
                    <a:pt x="152" y="68"/>
                    <a:pt x="152" y="71"/>
                  </a:cubicBezTo>
                  <a:cubicBezTo>
                    <a:pt x="152" y="106"/>
                    <a:pt x="152" y="106"/>
                    <a:pt x="152" y="106"/>
                  </a:cubicBezTo>
                  <a:cubicBezTo>
                    <a:pt x="183" y="106"/>
                    <a:pt x="183" y="106"/>
                    <a:pt x="183" y="106"/>
                  </a:cubicBezTo>
                  <a:cubicBezTo>
                    <a:pt x="183" y="43"/>
                    <a:pt x="183" y="43"/>
                    <a:pt x="183" y="43"/>
                  </a:cubicBezTo>
                  <a:cubicBezTo>
                    <a:pt x="183" y="19"/>
                    <a:pt x="164" y="0"/>
                    <a:pt x="1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5" name="Oval 12"/>
            <p:cNvSpPr>
              <a:spLocks noChangeArrowheads="1"/>
            </p:cNvSpPr>
            <p:nvPr/>
          </p:nvSpPr>
          <p:spPr bwMode="auto">
            <a:xfrm>
              <a:off x="4533901" y="1512888"/>
              <a:ext cx="220663" cy="220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6" name="Oval 13"/>
            <p:cNvSpPr>
              <a:spLocks noChangeArrowheads="1"/>
            </p:cNvSpPr>
            <p:nvPr/>
          </p:nvSpPr>
          <p:spPr bwMode="auto">
            <a:xfrm>
              <a:off x="4533901" y="1512888"/>
              <a:ext cx="220663" cy="220662"/>
            </a:xfrm>
            <a:prstGeom prst="ellipse">
              <a:avLst/>
            </a:prstGeom>
            <a:grpFill/>
            <a:ln w="285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7" name="Freeform 14"/>
            <p:cNvSpPr>
              <a:spLocks/>
            </p:cNvSpPr>
            <p:nvPr/>
          </p:nvSpPr>
          <p:spPr bwMode="auto">
            <a:xfrm>
              <a:off x="4452938" y="1700213"/>
              <a:ext cx="385763" cy="222250"/>
            </a:xfrm>
            <a:custGeom>
              <a:avLst/>
              <a:gdLst>
                <a:gd name="T0" fmla="*/ 87 w 114"/>
                <a:gd name="T1" fmla="*/ 0 h 66"/>
                <a:gd name="T2" fmla="*/ 87 w 114"/>
                <a:gd name="T3" fmla="*/ 0 h 66"/>
                <a:gd name="T4" fmla="*/ 57 w 114"/>
                <a:gd name="T5" fmla="*/ 14 h 66"/>
                <a:gd name="T6" fmla="*/ 27 w 114"/>
                <a:gd name="T7" fmla="*/ 0 h 66"/>
                <a:gd name="T8" fmla="*/ 26 w 114"/>
                <a:gd name="T9" fmla="*/ 0 h 66"/>
                <a:gd name="T10" fmla="*/ 0 w 114"/>
                <a:gd name="T11" fmla="*/ 27 h 66"/>
                <a:gd name="T12" fmla="*/ 0 w 114"/>
                <a:gd name="T13" fmla="*/ 63 h 66"/>
                <a:gd name="T14" fmla="*/ 3 w 114"/>
                <a:gd name="T15" fmla="*/ 66 h 66"/>
                <a:gd name="T16" fmla="*/ 19 w 114"/>
                <a:gd name="T17" fmla="*/ 66 h 66"/>
                <a:gd name="T18" fmla="*/ 19 w 114"/>
                <a:gd name="T19" fmla="*/ 44 h 66"/>
                <a:gd name="T20" fmla="*/ 22 w 114"/>
                <a:gd name="T21" fmla="*/ 41 h 66"/>
                <a:gd name="T22" fmla="*/ 25 w 114"/>
                <a:gd name="T23" fmla="*/ 44 h 66"/>
                <a:gd name="T24" fmla="*/ 25 w 114"/>
                <a:gd name="T25" fmla="*/ 66 h 66"/>
                <a:gd name="T26" fmla="*/ 89 w 114"/>
                <a:gd name="T27" fmla="*/ 66 h 66"/>
                <a:gd name="T28" fmla="*/ 89 w 114"/>
                <a:gd name="T29" fmla="*/ 44 h 66"/>
                <a:gd name="T30" fmla="*/ 91 w 114"/>
                <a:gd name="T31" fmla="*/ 41 h 66"/>
                <a:gd name="T32" fmla="*/ 94 w 114"/>
                <a:gd name="T33" fmla="*/ 44 h 66"/>
                <a:gd name="T34" fmla="*/ 94 w 114"/>
                <a:gd name="T35" fmla="*/ 66 h 66"/>
                <a:gd name="T36" fmla="*/ 111 w 114"/>
                <a:gd name="T37" fmla="*/ 66 h 66"/>
                <a:gd name="T38" fmla="*/ 114 w 114"/>
                <a:gd name="T39" fmla="*/ 63 h 66"/>
                <a:gd name="T40" fmla="*/ 114 w 114"/>
                <a:gd name="T41" fmla="*/ 27 h 66"/>
                <a:gd name="T42" fmla="*/ 87 w 114"/>
                <a:gd name="T4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66">
                  <a:moveTo>
                    <a:pt x="87" y="0"/>
                  </a:moveTo>
                  <a:cubicBezTo>
                    <a:pt x="87" y="0"/>
                    <a:pt x="87" y="0"/>
                    <a:pt x="87" y="0"/>
                  </a:cubicBezTo>
                  <a:cubicBezTo>
                    <a:pt x="80" y="9"/>
                    <a:pt x="69" y="14"/>
                    <a:pt x="57" y="14"/>
                  </a:cubicBezTo>
                  <a:cubicBezTo>
                    <a:pt x="45" y="14"/>
                    <a:pt x="34" y="9"/>
                    <a:pt x="27" y="0"/>
                  </a:cubicBezTo>
                  <a:cubicBezTo>
                    <a:pt x="26" y="0"/>
                    <a:pt x="26" y="0"/>
                    <a:pt x="26" y="0"/>
                  </a:cubicBezTo>
                  <a:cubicBezTo>
                    <a:pt x="12" y="0"/>
                    <a:pt x="0" y="12"/>
                    <a:pt x="0" y="27"/>
                  </a:cubicBezTo>
                  <a:cubicBezTo>
                    <a:pt x="0" y="63"/>
                    <a:pt x="0" y="63"/>
                    <a:pt x="0" y="63"/>
                  </a:cubicBezTo>
                  <a:cubicBezTo>
                    <a:pt x="0" y="65"/>
                    <a:pt x="1" y="66"/>
                    <a:pt x="3" y="66"/>
                  </a:cubicBezTo>
                  <a:cubicBezTo>
                    <a:pt x="19" y="66"/>
                    <a:pt x="19" y="66"/>
                    <a:pt x="19" y="66"/>
                  </a:cubicBezTo>
                  <a:cubicBezTo>
                    <a:pt x="19" y="44"/>
                    <a:pt x="19" y="44"/>
                    <a:pt x="19" y="44"/>
                  </a:cubicBezTo>
                  <a:cubicBezTo>
                    <a:pt x="19" y="43"/>
                    <a:pt x="21" y="41"/>
                    <a:pt x="22" y="41"/>
                  </a:cubicBezTo>
                  <a:cubicBezTo>
                    <a:pt x="24" y="41"/>
                    <a:pt x="25" y="43"/>
                    <a:pt x="25" y="44"/>
                  </a:cubicBezTo>
                  <a:cubicBezTo>
                    <a:pt x="25" y="66"/>
                    <a:pt x="25" y="66"/>
                    <a:pt x="25" y="66"/>
                  </a:cubicBezTo>
                  <a:cubicBezTo>
                    <a:pt x="89" y="66"/>
                    <a:pt x="89" y="66"/>
                    <a:pt x="89" y="66"/>
                  </a:cubicBezTo>
                  <a:cubicBezTo>
                    <a:pt x="89" y="44"/>
                    <a:pt x="89" y="44"/>
                    <a:pt x="89" y="44"/>
                  </a:cubicBezTo>
                  <a:cubicBezTo>
                    <a:pt x="89" y="43"/>
                    <a:pt x="90" y="41"/>
                    <a:pt x="91" y="41"/>
                  </a:cubicBezTo>
                  <a:cubicBezTo>
                    <a:pt x="93" y="41"/>
                    <a:pt x="94" y="43"/>
                    <a:pt x="94" y="44"/>
                  </a:cubicBezTo>
                  <a:cubicBezTo>
                    <a:pt x="94" y="66"/>
                    <a:pt x="94" y="66"/>
                    <a:pt x="94" y="66"/>
                  </a:cubicBezTo>
                  <a:cubicBezTo>
                    <a:pt x="111" y="66"/>
                    <a:pt x="111" y="66"/>
                    <a:pt x="111" y="66"/>
                  </a:cubicBezTo>
                  <a:cubicBezTo>
                    <a:pt x="113" y="66"/>
                    <a:pt x="114" y="65"/>
                    <a:pt x="114" y="63"/>
                  </a:cubicBezTo>
                  <a:cubicBezTo>
                    <a:pt x="114" y="27"/>
                    <a:pt x="114" y="27"/>
                    <a:pt x="114" y="27"/>
                  </a:cubicBezTo>
                  <a:cubicBezTo>
                    <a:pt x="114" y="12"/>
                    <a:pt x="102" y="0"/>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8" name="Oval 15"/>
            <p:cNvSpPr>
              <a:spLocks noChangeArrowheads="1"/>
            </p:cNvSpPr>
            <p:nvPr/>
          </p:nvSpPr>
          <p:spPr bwMode="auto">
            <a:xfrm>
              <a:off x="4019551" y="1512888"/>
              <a:ext cx="220663" cy="220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9" name="Oval 16"/>
            <p:cNvSpPr>
              <a:spLocks noChangeArrowheads="1"/>
            </p:cNvSpPr>
            <p:nvPr/>
          </p:nvSpPr>
          <p:spPr bwMode="auto">
            <a:xfrm>
              <a:off x="4019551" y="1512888"/>
              <a:ext cx="220663" cy="220662"/>
            </a:xfrm>
            <a:prstGeom prst="ellipse">
              <a:avLst/>
            </a:prstGeom>
            <a:grpFill/>
            <a:ln w="285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20" name="Freeform 17"/>
            <p:cNvSpPr>
              <a:spLocks/>
            </p:cNvSpPr>
            <p:nvPr/>
          </p:nvSpPr>
          <p:spPr bwMode="auto">
            <a:xfrm>
              <a:off x="3935413" y="1700213"/>
              <a:ext cx="388938" cy="222250"/>
            </a:xfrm>
            <a:custGeom>
              <a:avLst/>
              <a:gdLst>
                <a:gd name="T0" fmla="*/ 88 w 115"/>
                <a:gd name="T1" fmla="*/ 0 h 66"/>
                <a:gd name="T2" fmla="*/ 87 w 115"/>
                <a:gd name="T3" fmla="*/ 0 h 66"/>
                <a:gd name="T4" fmla="*/ 57 w 115"/>
                <a:gd name="T5" fmla="*/ 14 h 66"/>
                <a:gd name="T6" fmla="*/ 27 w 115"/>
                <a:gd name="T7" fmla="*/ 0 h 66"/>
                <a:gd name="T8" fmla="*/ 27 w 115"/>
                <a:gd name="T9" fmla="*/ 0 h 66"/>
                <a:gd name="T10" fmla="*/ 0 w 115"/>
                <a:gd name="T11" fmla="*/ 27 h 66"/>
                <a:gd name="T12" fmla="*/ 0 w 115"/>
                <a:gd name="T13" fmla="*/ 63 h 66"/>
                <a:gd name="T14" fmla="*/ 4 w 115"/>
                <a:gd name="T15" fmla="*/ 66 h 66"/>
                <a:gd name="T16" fmla="*/ 20 w 115"/>
                <a:gd name="T17" fmla="*/ 66 h 66"/>
                <a:gd name="T18" fmla="*/ 20 w 115"/>
                <a:gd name="T19" fmla="*/ 44 h 66"/>
                <a:gd name="T20" fmla="*/ 23 w 115"/>
                <a:gd name="T21" fmla="*/ 41 h 66"/>
                <a:gd name="T22" fmla="*/ 26 w 115"/>
                <a:gd name="T23" fmla="*/ 44 h 66"/>
                <a:gd name="T24" fmla="*/ 26 w 115"/>
                <a:gd name="T25" fmla="*/ 66 h 66"/>
                <a:gd name="T26" fmla="*/ 89 w 115"/>
                <a:gd name="T27" fmla="*/ 66 h 66"/>
                <a:gd name="T28" fmla="*/ 89 w 115"/>
                <a:gd name="T29" fmla="*/ 44 h 66"/>
                <a:gd name="T30" fmla="*/ 92 w 115"/>
                <a:gd name="T31" fmla="*/ 41 h 66"/>
                <a:gd name="T32" fmla="*/ 95 w 115"/>
                <a:gd name="T33" fmla="*/ 44 h 66"/>
                <a:gd name="T34" fmla="*/ 95 w 115"/>
                <a:gd name="T35" fmla="*/ 66 h 66"/>
                <a:gd name="T36" fmla="*/ 111 w 115"/>
                <a:gd name="T37" fmla="*/ 66 h 66"/>
                <a:gd name="T38" fmla="*/ 115 w 115"/>
                <a:gd name="T39" fmla="*/ 63 h 66"/>
                <a:gd name="T40" fmla="*/ 115 w 115"/>
                <a:gd name="T41" fmla="*/ 27 h 66"/>
                <a:gd name="T42" fmla="*/ 88 w 115"/>
                <a:gd name="T4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66">
                  <a:moveTo>
                    <a:pt x="88" y="0"/>
                  </a:moveTo>
                  <a:cubicBezTo>
                    <a:pt x="87" y="0"/>
                    <a:pt x="87" y="0"/>
                    <a:pt x="87" y="0"/>
                  </a:cubicBezTo>
                  <a:cubicBezTo>
                    <a:pt x="80" y="9"/>
                    <a:pt x="69" y="14"/>
                    <a:pt x="57" y="14"/>
                  </a:cubicBezTo>
                  <a:cubicBezTo>
                    <a:pt x="45" y="14"/>
                    <a:pt x="35" y="9"/>
                    <a:pt x="27" y="0"/>
                  </a:cubicBezTo>
                  <a:cubicBezTo>
                    <a:pt x="27" y="0"/>
                    <a:pt x="27" y="0"/>
                    <a:pt x="27" y="0"/>
                  </a:cubicBezTo>
                  <a:cubicBezTo>
                    <a:pt x="12" y="0"/>
                    <a:pt x="0" y="12"/>
                    <a:pt x="0" y="27"/>
                  </a:cubicBezTo>
                  <a:cubicBezTo>
                    <a:pt x="0" y="63"/>
                    <a:pt x="0" y="63"/>
                    <a:pt x="0" y="63"/>
                  </a:cubicBezTo>
                  <a:cubicBezTo>
                    <a:pt x="0" y="65"/>
                    <a:pt x="2" y="66"/>
                    <a:pt x="4" y="66"/>
                  </a:cubicBezTo>
                  <a:cubicBezTo>
                    <a:pt x="20" y="66"/>
                    <a:pt x="20" y="66"/>
                    <a:pt x="20" y="66"/>
                  </a:cubicBezTo>
                  <a:cubicBezTo>
                    <a:pt x="20" y="44"/>
                    <a:pt x="20" y="44"/>
                    <a:pt x="20" y="44"/>
                  </a:cubicBezTo>
                  <a:cubicBezTo>
                    <a:pt x="20" y="43"/>
                    <a:pt x="21" y="41"/>
                    <a:pt x="23" y="41"/>
                  </a:cubicBezTo>
                  <a:cubicBezTo>
                    <a:pt x="24" y="41"/>
                    <a:pt x="26" y="43"/>
                    <a:pt x="26" y="44"/>
                  </a:cubicBezTo>
                  <a:cubicBezTo>
                    <a:pt x="26" y="66"/>
                    <a:pt x="26" y="66"/>
                    <a:pt x="26" y="66"/>
                  </a:cubicBezTo>
                  <a:cubicBezTo>
                    <a:pt x="89" y="66"/>
                    <a:pt x="89" y="66"/>
                    <a:pt x="89" y="66"/>
                  </a:cubicBezTo>
                  <a:cubicBezTo>
                    <a:pt x="89" y="44"/>
                    <a:pt x="89" y="44"/>
                    <a:pt x="89" y="44"/>
                  </a:cubicBezTo>
                  <a:cubicBezTo>
                    <a:pt x="89" y="43"/>
                    <a:pt x="90" y="41"/>
                    <a:pt x="92" y="41"/>
                  </a:cubicBezTo>
                  <a:cubicBezTo>
                    <a:pt x="94" y="41"/>
                    <a:pt x="95" y="43"/>
                    <a:pt x="95" y="44"/>
                  </a:cubicBezTo>
                  <a:cubicBezTo>
                    <a:pt x="95" y="66"/>
                    <a:pt x="95" y="66"/>
                    <a:pt x="95" y="66"/>
                  </a:cubicBezTo>
                  <a:cubicBezTo>
                    <a:pt x="111" y="66"/>
                    <a:pt x="111" y="66"/>
                    <a:pt x="111" y="66"/>
                  </a:cubicBezTo>
                  <a:cubicBezTo>
                    <a:pt x="113" y="66"/>
                    <a:pt x="115" y="65"/>
                    <a:pt x="115" y="63"/>
                  </a:cubicBezTo>
                  <a:cubicBezTo>
                    <a:pt x="115" y="27"/>
                    <a:pt x="115" y="27"/>
                    <a:pt x="115" y="27"/>
                  </a:cubicBezTo>
                  <a:cubicBezTo>
                    <a:pt x="115" y="12"/>
                    <a:pt x="103"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sp>
        <p:nvSpPr>
          <p:cNvPr id="21" name="Freeform 18"/>
          <p:cNvSpPr>
            <a:spLocks noEditPoints="1"/>
          </p:cNvSpPr>
          <p:nvPr/>
        </p:nvSpPr>
        <p:spPr bwMode="auto">
          <a:xfrm>
            <a:off x="3882110" y="4008744"/>
            <a:ext cx="607645" cy="634988"/>
          </a:xfrm>
          <a:custGeom>
            <a:avLst/>
            <a:gdLst>
              <a:gd name="T0" fmla="*/ 190 w 303"/>
              <a:gd name="T1" fmla="*/ 295 h 302"/>
              <a:gd name="T2" fmla="*/ 198 w 303"/>
              <a:gd name="T3" fmla="*/ 270 h 302"/>
              <a:gd name="T4" fmla="*/ 220 w 303"/>
              <a:gd name="T5" fmla="*/ 259 h 302"/>
              <a:gd name="T6" fmla="*/ 244 w 303"/>
              <a:gd name="T7" fmla="*/ 264 h 302"/>
              <a:gd name="T8" fmla="*/ 264 w 303"/>
              <a:gd name="T9" fmla="*/ 254 h 302"/>
              <a:gd name="T10" fmla="*/ 258 w 303"/>
              <a:gd name="T11" fmla="*/ 220 h 302"/>
              <a:gd name="T12" fmla="*/ 268 w 303"/>
              <a:gd name="T13" fmla="*/ 202 h 302"/>
              <a:gd name="T14" fmla="*/ 285 w 303"/>
              <a:gd name="T15" fmla="*/ 190 h 302"/>
              <a:gd name="T16" fmla="*/ 301 w 303"/>
              <a:gd name="T17" fmla="*/ 174 h 302"/>
              <a:gd name="T18" fmla="*/ 282 w 303"/>
              <a:gd name="T19" fmla="*/ 149 h 302"/>
              <a:gd name="T20" fmla="*/ 277 w 303"/>
              <a:gd name="T21" fmla="*/ 131 h 302"/>
              <a:gd name="T22" fmla="*/ 276 w 303"/>
              <a:gd name="T23" fmla="*/ 112 h 302"/>
              <a:gd name="T24" fmla="*/ 289 w 303"/>
              <a:gd name="T25" fmla="*/ 87 h 302"/>
              <a:gd name="T26" fmla="*/ 273 w 303"/>
              <a:gd name="T27" fmla="*/ 71 h 302"/>
              <a:gd name="T28" fmla="*/ 246 w 303"/>
              <a:gd name="T29" fmla="*/ 66 h 302"/>
              <a:gd name="T30" fmla="*/ 233 w 303"/>
              <a:gd name="T31" fmla="*/ 53 h 302"/>
              <a:gd name="T32" fmla="*/ 227 w 303"/>
              <a:gd name="T33" fmla="*/ 20 h 302"/>
              <a:gd name="T34" fmla="*/ 205 w 303"/>
              <a:gd name="T35" fmla="*/ 13 h 302"/>
              <a:gd name="T36" fmla="*/ 184 w 303"/>
              <a:gd name="T37" fmla="*/ 28 h 302"/>
              <a:gd name="T38" fmla="*/ 169 w 303"/>
              <a:gd name="T39" fmla="*/ 25 h 302"/>
              <a:gd name="T40" fmla="*/ 142 w 303"/>
              <a:gd name="T41" fmla="*/ 3 h 302"/>
              <a:gd name="T42" fmla="*/ 118 w 303"/>
              <a:gd name="T43" fmla="*/ 3 h 302"/>
              <a:gd name="T44" fmla="*/ 109 w 303"/>
              <a:gd name="T45" fmla="*/ 28 h 302"/>
              <a:gd name="T46" fmla="*/ 87 w 303"/>
              <a:gd name="T47" fmla="*/ 42 h 302"/>
              <a:gd name="T48" fmla="*/ 66 w 303"/>
              <a:gd name="T49" fmla="*/ 41 h 302"/>
              <a:gd name="T50" fmla="*/ 44 w 303"/>
              <a:gd name="T51" fmla="*/ 45 h 302"/>
              <a:gd name="T52" fmla="*/ 45 w 303"/>
              <a:gd name="T53" fmla="*/ 77 h 302"/>
              <a:gd name="T54" fmla="*/ 37 w 303"/>
              <a:gd name="T55" fmla="*/ 96 h 302"/>
              <a:gd name="T56" fmla="*/ 25 w 303"/>
              <a:gd name="T57" fmla="*/ 111 h 302"/>
              <a:gd name="T58" fmla="*/ 3 w 303"/>
              <a:gd name="T59" fmla="*/ 122 h 302"/>
              <a:gd name="T60" fmla="*/ 12 w 303"/>
              <a:gd name="T61" fmla="*/ 149 h 302"/>
              <a:gd name="T62" fmla="*/ 26 w 303"/>
              <a:gd name="T63" fmla="*/ 170 h 302"/>
              <a:gd name="T64" fmla="*/ 29 w 303"/>
              <a:gd name="T65" fmla="*/ 185 h 302"/>
              <a:gd name="T66" fmla="*/ 13 w 303"/>
              <a:gd name="T67" fmla="*/ 213 h 302"/>
              <a:gd name="T68" fmla="*/ 27 w 303"/>
              <a:gd name="T69" fmla="*/ 232 h 302"/>
              <a:gd name="T70" fmla="*/ 54 w 303"/>
              <a:gd name="T71" fmla="*/ 233 h 302"/>
              <a:gd name="T72" fmla="*/ 67 w 303"/>
              <a:gd name="T73" fmla="*/ 246 h 302"/>
              <a:gd name="T74" fmla="*/ 72 w 303"/>
              <a:gd name="T75" fmla="*/ 277 h 302"/>
              <a:gd name="T76" fmla="*/ 92 w 303"/>
              <a:gd name="T77" fmla="*/ 291 h 302"/>
              <a:gd name="T78" fmla="*/ 114 w 303"/>
              <a:gd name="T79" fmla="*/ 276 h 302"/>
              <a:gd name="T80" fmla="*/ 132 w 303"/>
              <a:gd name="T81" fmla="*/ 277 h 302"/>
              <a:gd name="T82" fmla="*/ 156 w 303"/>
              <a:gd name="T83" fmla="*/ 291 h 302"/>
              <a:gd name="T84" fmla="*/ 143 w 303"/>
              <a:gd name="T85" fmla="*/ 246 h 302"/>
              <a:gd name="T86" fmla="*/ 128 w 303"/>
              <a:gd name="T87" fmla="*/ 244 h 302"/>
              <a:gd name="T88" fmla="*/ 85 w 303"/>
              <a:gd name="T89" fmla="*/ 219 h 302"/>
              <a:gd name="T90" fmla="*/ 59 w 303"/>
              <a:gd name="T91" fmla="*/ 176 h 302"/>
              <a:gd name="T92" fmla="*/ 57 w 303"/>
              <a:gd name="T93" fmla="*/ 161 h 302"/>
              <a:gd name="T94" fmla="*/ 65 w 303"/>
              <a:gd name="T95" fmla="*/ 111 h 302"/>
              <a:gd name="T96" fmla="*/ 84 w 303"/>
              <a:gd name="T97" fmla="*/ 84 h 302"/>
              <a:gd name="T98" fmla="*/ 116 w 303"/>
              <a:gd name="T99" fmla="*/ 63 h 302"/>
              <a:gd name="T100" fmla="*/ 166 w 303"/>
              <a:gd name="T101" fmla="*/ 57 h 302"/>
              <a:gd name="T102" fmla="*/ 212 w 303"/>
              <a:gd name="T103" fmla="*/ 77 h 302"/>
              <a:gd name="T104" fmla="*/ 222 w 303"/>
              <a:gd name="T105" fmla="*/ 87 h 302"/>
              <a:gd name="T106" fmla="*/ 245 w 303"/>
              <a:gd name="T107" fmla="*/ 133 h 302"/>
              <a:gd name="T108" fmla="*/ 246 w 303"/>
              <a:gd name="T109" fmla="*/ 166 h 302"/>
              <a:gd name="T110" fmla="*/ 236 w 303"/>
              <a:gd name="T111" fmla="*/ 196 h 302"/>
              <a:gd name="T112" fmla="*/ 198 w 303"/>
              <a:gd name="T113" fmla="*/ 235 h 302"/>
              <a:gd name="T114" fmla="*/ 147 w 303"/>
              <a:gd name="T115" fmla="*/ 24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3" h="302">
                <a:moveTo>
                  <a:pt x="170" y="302"/>
                </a:moveTo>
                <a:cubicBezTo>
                  <a:pt x="172" y="302"/>
                  <a:pt x="174" y="301"/>
                  <a:pt x="176" y="301"/>
                </a:cubicBezTo>
                <a:cubicBezTo>
                  <a:pt x="178" y="301"/>
                  <a:pt x="181" y="300"/>
                  <a:pt x="182" y="300"/>
                </a:cubicBezTo>
                <a:cubicBezTo>
                  <a:pt x="184" y="300"/>
                  <a:pt x="185" y="299"/>
                  <a:pt x="185" y="299"/>
                </a:cubicBezTo>
                <a:cubicBezTo>
                  <a:pt x="187" y="299"/>
                  <a:pt x="189" y="297"/>
                  <a:pt x="190" y="295"/>
                </a:cubicBezTo>
                <a:cubicBezTo>
                  <a:pt x="190" y="295"/>
                  <a:pt x="190" y="294"/>
                  <a:pt x="191" y="292"/>
                </a:cubicBezTo>
                <a:cubicBezTo>
                  <a:pt x="191" y="290"/>
                  <a:pt x="192" y="287"/>
                  <a:pt x="192" y="285"/>
                </a:cubicBezTo>
                <a:cubicBezTo>
                  <a:pt x="193" y="282"/>
                  <a:pt x="193" y="279"/>
                  <a:pt x="194" y="278"/>
                </a:cubicBezTo>
                <a:cubicBezTo>
                  <a:pt x="194" y="276"/>
                  <a:pt x="194" y="274"/>
                  <a:pt x="194" y="274"/>
                </a:cubicBezTo>
                <a:cubicBezTo>
                  <a:pt x="194" y="272"/>
                  <a:pt x="196" y="271"/>
                  <a:pt x="198" y="270"/>
                </a:cubicBezTo>
                <a:cubicBezTo>
                  <a:pt x="198" y="270"/>
                  <a:pt x="198" y="270"/>
                  <a:pt x="200" y="269"/>
                </a:cubicBezTo>
                <a:cubicBezTo>
                  <a:pt x="201" y="269"/>
                  <a:pt x="202" y="268"/>
                  <a:pt x="204" y="267"/>
                </a:cubicBezTo>
                <a:cubicBezTo>
                  <a:pt x="207" y="266"/>
                  <a:pt x="210" y="264"/>
                  <a:pt x="210" y="264"/>
                </a:cubicBezTo>
                <a:cubicBezTo>
                  <a:pt x="210" y="264"/>
                  <a:pt x="213" y="263"/>
                  <a:pt x="216" y="261"/>
                </a:cubicBezTo>
                <a:cubicBezTo>
                  <a:pt x="217" y="260"/>
                  <a:pt x="219" y="259"/>
                  <a:pt x="220" y="259"/>
                </a:cubicBezTo>
                <a:cubicBezTo>
                  <a:pt x="221" y="258"/>
                  <a:pt x="222" y="257"/>
                  <a:pt x="222" y="257"/>
                </a:cubicBezTo>
                <a:cubicBezTo>
                  <a:pt x="223" y="256"/>
                  <a:pt x="226" y="256"/>
                  <a:pt x="227" y="257"/>
                </a:cubicBezTo>
                <a:cubicBezTo>
                  <a:pt x="227" y="257"/>
                  <a:pt x="228" y="258"/>
                  <a:pt x="230" y="259"/>
                </a:cubicBezTo>
                <a:cubicBezTo>
                  <a:pt x="232" y="259"/>
                  <a:pt x="234" y="261"/>
                  <a:pt x="237" y="262"/>
                </a:cubicBezTo>
                <a:cubicBezTo>
                  <a:pt x="239" y="263"/>
                  <a:pt x="242" y="264"/>
                  <a:pt x="244" y="264"/>
                </a:cubicBezTo>
                <a:cubicBezTo>
                  <a:pt x="245" y="265"/>
                  <a:pt x="247" y="266"/>
                  <a:pt x="247" y="266"/>
                </a:cubicBezTo>
                <a:cubicBezTo>
                  <a:pt x="249" y="266"/>
                  <a:pt x="251" y="266"/>
                  <a:pt x="253" y="264"/>
                </a:cubicBezTo>
                <a:cubicBezTo>
                  <a:pt x="253" y="264"/>
                  <a:pt x="254" y="263"/>
                  <a:pt x="255" y="262"/>
                </a:cubicBezTo>
                <a:cubicBezTo>
                  <a:pt x="256" y="261"/>
                  <a:pt x="258" y="260"/>
                  <a:pt x="259" y="258"/>
                </a:cubicBezTo>
                <a:cubicBezTo>
                  <a:pt x="261" y="256"/>
                  <a:pt x="263" y="255"/>
                  <a:pt x="264" y="254"/>
                </a:cubicBezTo>
                <a:cubicBezTo>
                  <a:pt x="265" y="252"/>
                  <a:pt x="266" y="251"/>
                  <a:pt x="266" y="251"/>
                </a:cubicBezTo>
                <a:cubicBezTo>
                  <a:pt x="267" y="250"/>
                  <a:pt x="268" y="247"/>
                  <a:pt x="267" y="245"/>
                </a:cubicBezTo>
                <a:cubicBezTo>
                  <a:pt x="267" y="245"/>
                  <a:pt x="265" y="240"/>
                  <a:pt x="263" y="235"/>
                </a:cubicBezTo>
                <a:cubicBezTo>
                  <a:pt x="261" y="230"/>
                  <a:pt x="258" y="226"/>
                  <a:pt x="258" y="226"/>
                </a:cubicBezTo>
                <a:cubicBezTo>
                  <a:pt x="257" y="224"/>
                  <a:pt x="257" y="222"/>
                  <a:pt x="258" y="220"/>
                </a:cubicBezTo>
                <a:cubicBezTo>
                  <a:pt x="258" y="220"/>
                  <a:pt x="260" y="217"/>
                  <a:pt x="262" y="214"/>
                </a:cubicBezTo>
                <a:cubicBezTo>
                  <a:pt x="263" y="213"/>
                  <a:pt x="264" y="211"/>
                  <a:pt x="264" y="210"/>
                </a:cubicBezTo>
                <a:cubicBezTo>
                  <a:pt x="265" y="209"/>
                  <a:pt x="265" y="208"/>
                  <a:pt x="265" y="208"/>
                </a:cubicBezTo>
                <a:cubicBezTo>
                  <a:pt x="265" y="208"/>
                  <a:pt x="266" y="208"/>
                  <a:pt x="266" y="207"/>
                </a:cubicBezTo>
                <a:cubicBezTo>
                  <a:pt x="267" y="205"/>
                  <a:pt x="267" y="204"/>
                  <a:pt x="268" y="202"/>
                </a:cubicBezTo>
                <a:cubicBezTo>
                  <a:pt x="269" y="201"/>
                  <a:pt x="269" y="199"/>
                  <a:pt x="270" y="198"/>
                </a:cubicBezTo>
                <a:cubicBezTo>
                  <a:pt x="270" y="197"/>
                  <a:pt x="271" y="196"/>
                  <a:pt x="271" y="196"/>
                </a:cubicBezTo>
                <a:cubicBezTo>
                  <a:pt x="271" y="194"/>
                  <a:pt x="273" y="193"/>
                  <a:pt x="275" y="192"/>
                </a:cubicBezTo>
                <a:cubicBezTo>
                  <a:pt x="275" y="192"/>
                  <a:pt x="276" y="192"/>
                  <a:pt x="278" y="192"/>
                </a:cubicBezTo>
                <a:cubicBezTo>
                  <a:pt x="280" y="192"/>
                  <a:pt x="283" y="191"/>
                  <a:pt x="285" y="190"/>
                </a:cubicBezTo>
                <a:cubicBezTo>
                  <a:pt x="288" y="190"/>
                  <a:pt x="291" y="189"/>
                  <a:pt x="293" y="189"/>
                </a:cubicBezTo>
                <a:cubicBezTo>
                  <a:pt x="294" y="188"/>
                  <a:pt x="296" y="188"/>
                  <a:pt x="296" y="188"/>
                </a:cubicBezTo>
                <a:cubicBezTo>
                  <a:pt x="298" y="187"/>
                  <a:pt x="299" y="185"/>
                  <a:pt x="300" y="183"/>
                </a:cubicBezTo>
                <a:cubicBezTo>
                  <a:pt x="300" y="183"/>
                  <a:pt x="300" y="182"/>
                  <a:pt x="300" y="180"/>
                </a:cubicBezTo>
                <a:cubicBezTo>
                  <a:pt x="301" y="179"/>
                  <a:pt x="301" y="176"/>
                  <a:pt x="301" y="174"/>
                </a:cubicBezTo>
                <a:cubicBezTo>
                  <a:pt x="302" y="172"/>
                  <a:pt x="302" y="170"/>
                  <a:pt x="302" y="168"/>
                </a:cubicBezTo>
                <a:cubicBezTo>
                  <a:pt x="302" y="166"/>
                  <a:pt x="303" y="165"/>
                  <a:pt x="303" y="165"/>
                </a:cubicBezTo>
                <a:cubicBezTo>
                  <a:pt x="303" y="163"/>
                  <a:pt x="302" y="161"/>
                  <a:pt x="300" y="159"/>
                </a:cubicBezTo>
                <a:cubicBezTo>
                  <a:pt x="300" y="159"/>
                  <a:pt x="296" y="156"/>
                  <a:pt x="291" y="154"/>
                </a:cubicBezTo>
                <a:cubicBezTo>
                  <a:pt x="286" y="151"/>
                  <a:pt x="282" y="149"/>
                  <a:pt x="282" y="149"/>
                </a:cubicBezTo>
                <a:cubicBezTo>
                  <a:pt x="280" y="148"/>
                  <a:pt x="279" y="146"/>
                  <a:pt x="279" y="144"/>
                </a:cubicBezTo>
                <a:cubicBezTo>
                  <a:pt x="279" y="144"/>
                  <a:pt x="279" y="143"/>
                  <a:pt x="278" y="142"/>
                </a:cubicBezTo>
                <a:cubicBezTo>
                  <a:pt x="278" y="141"/>
                  <a:pt x="278" y="139"/>
                  <a:pt x="278" y="137"/>
                </a:cubicBezTo>
                <a:cubicBezTo>
                  <a:pt x="278" y="136"/>
                  <a:pt x="278" y="134"/>
                  <a:pt x="277" y="133"/>
                </a:cubicBezTo>
                <a:cubicBezTo>
                  <a:pt x="277" y="132"/>
                  <a:pt x="277" y="131"/>
                  <a:pt x="277" y="131"/>
                </a:cubicBezTo>
                <a:cubicBezTo>
                  <a:pt x="277" y="131"/>
                  <a:pt x="277" y="130"/>
                  <a:pt x="277" y="129"/>
                </a:cubicBezTo>
                <a:cubicBezTo>
                  <a:pt x="276" y="127"/>
                  <a:pt x="276" y="126"/>
                  <a:pt x="276" y="124"/>
                </a:cubicBezTo>
                <a:cubicBezTo>
                  <a:pt x="275" y="122"/>
                  <a:pt x="275" y="121"/>
                  <a:pt x="275" y="119"/>
                </a:cubicBezTo>
                <a:cubicBezTo>
                  <a:pt x="274" y="118"/>
                  <a:pt x="274" y="117"/>
                  <a:pt x="274" y="117"/>
                </a:cubicBezTo>
                <a:cubicBezTo>
                  <a:pt x="274" y="115"/>
                  <a:pt x="274" y="113"/>
                  <a:pt x="276" y="112"/>
                </a:cubicBezTo>
                <a:cubicBezTo>
                  <a:pt x="276" y="112"/>
                  <a:pt x="279" y="108"/>
                  <a:pt x="283" y="104"/>
                </a:cubicBezTo>
                <a:cubicBezTo>
                  <a:pt x="285" y="102"/>
                  <a:pt x="286" y="100"/>
                  <a:pt x="288" y="99"/>
                </a:cubicBezTo>
                <a:cubicBezTo>
                  <a:pt x="289" y="97"/>
                  <a:pt x="290" y="96"/>
                  <a:pt x="290" y="96"/>
                </a:cubicBezTo>
                <a:cubicBezTo>
                  <a:pt x="291" y="94"/>
                  <a:pt x="291" y="92"/>
                  <a:pt x="290" y="90"/>
                </a:cubicBezTo>
                <a:cubicBezTo>
                  <a:pt x="290" y="90"/>
                  <a:pt x="290" y="89"/>
                  <a:pt x="289" y="87"/>
                </a:cubicBezTo>
                <a:cubicBezTo>
                  <a:pt x="288" y="86"/>
                  <a:pt x="287" y="84"/>
                  <a:pt x="286" y="82"/>
                </a:cubicBezTo>
                <a:cubicBezTo>
                  <a:pt x="285" y="80"/>
                  <a:pt x="284" y="78"/>
                  <a:pt x="283" y="76"/>
                </a:cubicBezTo>
                <a:cubicBezTo>
                  <a:pt x="283" y="75"/>
                  <a:pt x="282" y="74"/>
                  <a:pt x="282" y="74"/>
                </a:cubicBezTo>
                <a:cubicBezTo>
                  <a:pt x="281" y="72"/>
                  <a:pt x="279" y="71"/>
                  <a:pt x="277" y="71"/>
                </a:cubicBezTo>
                <a:cubicBezTo>
                  <a:pt x="277" y="71"/>
                  <a:pt x="275" y="71"/>
                  <a:pt x="273" y="71"/>
                </a:cubicBezTo>
                <a:cubicBezTo>
                  <a:pt x="271" y="71"/>
                  <a:pt x="268" y="71"/>
                  <a:pt x="266" y="71"/>
                </a:cubicBezTo>
                <a:cubicBezTo>
                  <a:pt x="261" y="72"/>
                  <a:pt x="255" y="73"/>
                  <a:pt x="255" y="73"/>
                </a:cubicBezTo>
                <a:cubicBezTo>
                  <a:pt x="253" y="73"/>
                  <a:pt x="251" y="72"/>
                  <a:pt x="250" y="71"/>
                </a:cubicBezTo>
                <a:cubicBezTo>
                  <a:pt x="250" y="71"/>
                  <a:pt x="250" y="70"/>
                  <a:pt x="249" y="69"/>
                </a:cubicBezTo>
                <a:cubicBezTo>
                  <a:pt x="248" y="68"/>
                  <a:pt x="247" y="67"/>
                  <a:pt x="246" y="66"/>
                </a:cubicBezTo>
                <a:cubicBezTo>
                  <a:pt x="245" y="65"/>
                  <a:pt x="243" y="63"/>
                  <a:pt x="243" y="62"/>
                </a:cubicBezTo>
                <a:cubicBezTo>
                  <a:pt x="242" y="61"/>
                  <a:pt x="241" y="61"/>
                  <a:pt x="241" y="61"/>
                </a:cubicBezTo>
                <a:cubicBezTo>
                  <a:pt x="241" y="61"/>
                  <a:pt x="240" y="60"/>
                  <a:pt x="239" y="59"/>
                </a:cubicBezTo>
                <a:cubicBezTo>
                  <a:pt x="239" y="58"/>
                  <a:pt x="237" y="57"/>
                  <a:pt x="236" y="56"/>
                </a:cubicBezTo>
                <a:cubicBezTo>
                  <a:pt x="235" y="55"/>
                  <a:pt x="234" y="54"/>
                  <a:pt x="233" y="53"/>
                </a:cubicBezTo>
                <a:cubicBezTo>
                  <a:pt x="232" y="52"/>
                  <a:pt x="231" y="52"/>
                  <a:pt x="231" y="52"/>
                </a:cubicBezTo>
                <a:cubicBezTo>
                  <a:pt x="229" y="51"/>
                  <a:pt x="228" y="49"/>
                  <a:pt x="229" y="47"/>
                </a:cubicBezTo>
                <a:cubicBezTo>
                  <a:pt x="229" y="47"/>
                  <a:pt x="230" y="41"/>
                  <a:pt x="230" y="36"/>
                </a:cubicBezTo>
                <a:cubicBezTo>
                  <a:pt x="231" y="31"/>
                  <a:pt x="231" y="25"/>
                  <a:pt x="231" y="25"/>
                </a:cubicBezTo>
                <a:cubicBezTo>
                  <a:pt x="231" y="23"/>
                  <a:pt x="230" y="21"/>
                  <a:pt x="227" y="20"/>
                </a:cubicBezTo>
                <a:cubicBezTo>
                  <a:pt x="227" y="20"/>
                  <a:pt x="227" y="19"/>
                  <a:pt x="225" y="19"/>
                </a:cubicBezTo>
                <a:cubicBezTo>
                  <a:pt x="224" y="18"/>
                  <a:pt x="222" y="17"/>
                  <a:pt x="220" y="16"/>
                </a:cubicBezTo>
                <a:cubicBezTo>
                  <a:pt x="218" y="15"/>
                  <a:pt x="216" y="14"/>
                  <a:pt x="214" y="13"/>
                </a:cubicBezTo>
                <a:cubicBezTo>
                  <a:pt x="213" y="12"/>
                  <a:pt x="212" y="12"/>
                  <a:pt x="212" y="12"/>
                </a:cubicBezTo>
                <a:cubicBezTo>
                  <a:pt x="209" y="11"/>
                  <a:pt x="207" y="11"/>
                  <a:pt x="205" y="13"/>
                </a:cubicBezTo>
                <a:cubicBezTo>
                  <a:pt x="205" y="13"/>
                  <a:pt x="204" y="13"/>
                  <a:pt x="203" y="15"/>
                </a:cubicBezTo>
                <a:cubicBezTo>
                  <a:pt x="201" y="16"/>
                  <a:pt x="199" y="18"/>
                  <a:pt x="197" y="20"/>
                </a:cubicBezTo>
                <a:cubicBezTo>
                  <a:pt x="195" y="21"/>
                  <a:pt x="193" y="23"/>
                  <a:pt x="192" y="24"/>
                </a:cubicBezTo>
                <a:cubicBezTo>
                  <a:pt x="190" y="26"/>
                  <a:pt x="190" y="27"/>
                  <a:pt x="190" y="27"/>
                </a:cubicBezTo>
                <a:cubicBezTo>
                  <a:pt x="188" y="28"/>
                  <a:pt x="186" y="29"/>
                  <a:pt x="184" y="28"/>
                </a:cubicBezTo>
                <a:cubicBezTo>
                  <a:pt x="184" y="28"/>
                  <a:pt x="183" y="28"/>
                  <a:pt x="182" y="28"/>
                </a:cubicBezTo>
                <a:cubicBezTo>
                  <a:pt x="181" y="28"/>
                  <a:pt x="179" y="27"/>
                  <a:pt x="177" y="27"/>
                </a:cubicBezTo>
                <a:cubicBezTo>
                  <a:pt x="176" y="26"/>
                  <a:pt x="174" y="26"/>
                  <a:pt x="173" y="26"/>
                </a:cubicBezTo>
                <a:cubicBezTo>
                  <a:pt x="172" y="26"/>
                  <a:pt x="171" y="26"/>
                  <a:pt x="171" y="26"/>
                </a:cubicBezTo>
                <a:cubicBezTo>
                  <a:pt x="171" y="26"/>
                  <a:pt x="170" y="25"/>
                  <a:pt x="169" y="25"/>
                </a:cubicBezTo>
                <a:cubicBezTo>
                  <a:pt x="167" y="25"/>
                  <a:pt x="166" y="25"/>
                  <a:pt x="164" y="25"/>
                </a:cubicBezTo>
                <a:cubicBezTo>
                  <a:pt x="161" y="24"/>
                  <a:pt x="157" y="24"/>
                  <a:pt x="157" y="24"/>
                </a:cubicBezTo>
                <a:cubicBezTo>
                  <a:pt x="155" y="24"/>
                  <a:pt x="153" y="23"/>
                  <a:pt x="152" y="21"/>
                </a:cubicBezTo>
                <a:cubicBezTo>
                  <a:pt x="152" y="21"/>
                  <a:pt x="150" y="17"/>
                  <a:pt x="147" y="12"/>
                </a:cubicBezTo>
                <a:cubicBezTo>
                  <a:pt x="145" y="7"/>
                  <a:pt x="142" y="3"/>
                  <a:pt x="142" y="3"/>
                </a:cubicBezTo>
                <a:cubicBezTo>
                  <a:pt x="141" y="1"/>
                  <a:pt x="138" y="0"/>
                  <a:pt x="136" y="0"/>
                </a:cubicBezTo>
                <a:cubicBezTo>
                  <a:pt x="136" y="0"/>
                  <a:pt x="135" y="1"/>
                  <a:pt x="133" y="1"/>
                </a:cubicBezTo>
                <a:cubicBezTo>
                  <a:pt x="131" y="1"/>
                  <a:pt x="129" y="1"/>
                  <a:pt x="127" y="2"/>
                </a:cubicBezTo>
                <a:cubicBezTo>
                  <a:pt x="125" y="2"/>
                  <a:pt x="123" y="2"/>
                  <a:pt x="121" y="3"/>
                </a:cubicBezTo>
                <a:cubicBezTo>
                  <a:pt x="119" y="3"/>
                  <a:pt x="118" y="3"/>
                  <a:pt x="118" y="3"/>
                </a:cubicBezTo>
                <a:cubicBezTo>
                  <a:pt x="116" y="4"/>
                  <a:pt x="114" y="6"/>
                  <a:pt x="113" y="8"/>
                </a:cubicBezTo>
                <a:cubicBezTo>
                  <a:pt x="113" y="8"/>
                  <a:pt x="113" y="9"/>
                  <a:pt x="113" y="11"/>
                </a:cubicBezTo>
                <a:cubicBezTo>
                  <a:pt x="112" y="13"/>
                  <a:pt x="111" y="15"/>
                  <a:pt x="111" y="18"/>
                </a:cubicBezTo>
                <a:cubicBezTo>
                  <a:pt x="110" y="21"/>
                  <a:pt x="110" y="23"/>
                  <a:pt x="110" y="25"/>
                </a:cubicBezTo>
                <a:cubicBezTo>
                  <a:pt x="109" y="27"/>
                  <a:pt x="109" y="28"/>
                  <a:pt x="109" y="28"/>
                </a:cubicBezTo>
                <a:cubicBezTo>
                  <a:pt x="109" y="30"/>
                  <a:pt x="107" y="32"/>
                  <a:pt x="106" y="33"/>
                </a:cubicBezTo>
                <a:cubicBezTo>
                  <a:pt x="106" y="33"/>
                  <a:pt x="105" y="33"/>
                  <a:pt x="104" y="34"/>
                </a:cubicBezTo>
                <a:cubicBezTo>
                  <a:pt x="102" y="34"/>
                  <a:pt x="101" y="35"/>
                  <a:pt x="99" y="35"/>
                </a:cubicBezTo>
                <a:cubicBezTo>
                  <a:pt x="96" y="37"/>
                  <a:pt x="93" y="38"/>
                  <a:pt x="93" y="38"/>
                </a:cubicBezTo>
                <a:cubicBezTo>
                  <a:pt x="93" y="38"/>
                  <a:pt x="90" y="40"/>
                  <a:pt x="87" y="42"/>
                </a:cubicBezTo>
                <a:cubicBezTo>
                  <a:pt x="86" y="42"/>
                  <a:pt x="84" y="43"/>
                  <a:pt x="83" y="44"/>
                </a:cubicBezTo>
                <a:cubicBezTo>
                  <a:pt x="82" y="45"/>
                  <a:pt x="81" y="45"/>
                  <a:pt x="81" y="45"/>
                </a:cubicBezTo>
                <a:cubicBezTo>
                  <a:pt x="80" y="46"/>
                  <a:pt x="78" y="46"/>
                  <a:pt x="76" y="45"/>
                </a:cubicBezTo>
                <a:cubicBezTo>
                  <a:pt x="76" y="45"/>
                  <a:pt x="75" y="45"/>
                  <a:pt x="73" y="44"/>
                </a:cubicBezTo>
                <a:cubicBezTo>
                  <a:pt x="71" y="43"/>
                  <a:pt x="69" y="42"/>
                  <a:pt x="66" y="41"/>
                </a:cubicBezTo>
                <a:cubicBezTo>
                  <a:pt x="64" y="40"/>
                  <a:pt x="61" y="39"/>
                  <a:pt x="60" y="38"/>
                </a:cubicBezTo>
                <a:cubicBezTo>
                  <a:pt x="58" y="37"/>
                  <a:pt x="56" y="37"/>
                  <a:pt x="56" y="37"/>
                </a:cubicBezTo>
                <a:cubicBezTo>
                  <a:pt x="54" y="36"/>
                  <a:pt x="52" y="37"/>
                  <a:pt x="50" y="38"/>
                </a:cubicBezTo>
                <a:cubicBezTo>
                  <a:pt x="50" y="38"/>
                  <a:pt x="49" y="39"/>
                  <a:pt x="48" y="40"/>
                </a:cubicBezTo>
                <a:cubicBezTo>
                  <a:pt x="47" y="42"/>
                  <a:pt x="45" y="43"/>
                  <a:pt x="44" y="45"/>
                </a:cubicBezTo>
                <a:cubicBezTo>
                  <a:pt x="42" y="46"/>
                  <a:pt x="41" y="48"/>
                  <a:pt x="39" y="49"/>
                </a:cubicBezTo>
                <a:cubicBezTo>
                  <a:pt x="38" y="50"/>
                  <a:pt x="38" y="51"/>
                  <a:pt x="38" y="51"/>
                </a:cubicBezTo>
                <a:cubicBezTo>
                  <a:pt x="36" y="53"/>
                  <a:pt x="35" y="55"/>
                  <a:pt x="36" y="57"/>
                </a:cubicBezTo>
                <a:cubicBezTo>
                  <a:pt x="36" y="57"/>
                  <a:pt x="38" y="62"/>
                  <a:pt x="40" y="67"/>
                </a:cubicBezTo>
                <a:cubicBezTo>
                  <a:pt x="42" y="72"/>
                  <a:pt x="45" y="77"/>
                  <a:pt x="45" y="77"/>
                </a:cubicBezTo>
                <a:cubicBezTo>
                  <a:pt x="46" y="78"/>
                  <a:pt x="46" y="81"/>
                  <a:pt x="45" y="82"/>
                </a:cubicBezTo>
                <a:cubicBezTo>
                  <a:pt x="45" y="82"/>
                  <a:pt x="43" y="85"/>
                  <a:pt x="41" y="88"/>
                </a:cubicBezTo>
                <a:cubicBezTo>
                  <a:pt x="40" y="90"/>
                  <a:pt x="39" y="91"/>
                  <a:pt x="39" y="92"/>
                </a:cubicBezTo>
                <a:cubicBezTo>
                  <a:pt x="38" y="93"/>
                  <a:pt x="38" y="94"/>
                  <a:pt x="38" y="94"/>
                </a:cubicBezTo>
                <a:cubicBezTo>
                  <a:pt x="38" y="94"/>
                  <a:pt x="38" y="95"/>
                  <a:pt x="37" y="96"/>
                </a:cubicBezTo>
                <a:cubicBezTo>
                  <a:pt x="36" y="97"/>
                  <a:pt x="36" y="99"/>
                  <a:pt x="35" y="100"/>
                </a:cubicBezTo>
                <a:cubicBezTo>
                  <a:pt x="34" y="102"/>
                  <a:pt x="34" y="103"/>
                  <a:pt x="33" y="105"/>
                </a:cubicBezTo>
                <a:cubicBezTo>
                  <a:pt x="33" y="106"/>
                  <a:pt x="32" y="107"/>
                  <a:pt x="32" y="107"/>
                </a:cubicBezTo>
                <a:cubicBezTo>
                  <a:pt x="32" y="109"/>
                  <a:pt x="30" y="110"/>
                  <a:pt x="28" y="110"/>
                </a:cubicBezTo>
                <a:cubicBezTo>
                  <a:pt x="28" y="110"/>
                  <a:pt x="27" y="110"/>
                  <a:pt x="25" y="111"/>
                </a:cubicBezTo>
                <a:cubicBezTo>
                  <a:pt x="23" y="111"/>
                  <a:pt x="20" y="112"/>
                  <a:pt x="18" y="112"/>
                </a:cubicBezTo>
                <a:cubicBezTo>
                  <a:pt x="15" y="113"/>
                  <a:pt x="13" y="113"/>
                  <a:pt x="11" y="114"/>
                </a:cubicBezTo>
                <a:cubicBezTo>
                  <a:pt x="9" y="114"/>
                  <a:pt x="7" y="115"/>
                  <a:pt x="7" y="115"/>
                </a:cubicBezTo>
                <a:cubicBezTo>
                  <a:pt x="5" y="115"/>
                  <a:pt x="4" y="117"/>
                  <a:pt x="3" y="120"/>
                </a:cubicBezTo>
                <a:cubicBezTo>
                  <a:pt x="3" y="120"/>
                  <a:pt x="3" y="121"/>
                  <a:pt x="3" y="122"/>
                </a:cubicBezTo>
                <a:cubicBezTo>
                  <a:pt x="2" y="124"/>
                  <a:pt x="2" y="126"/>
                  <a:pt x="2" y="128"/>
                </a:cubicBezTo>
                <a:cubicBezTo>
                  <a:pt x="1" y="131"/>
                  <a:pt x="1" y="133"/>
                  <a:pt x="1" y="134"/>
                </a:cubicBezTo>
                <a:cubicBezTo>
                  <a:pt x="1" y="136"/>
                  <a:pt x="1" y="137"/>
                  <a:pt x="1" y="137"/>
                </a:cubicBezTo>
                <a:cubicBezTo>
                  <a:pt x="0" y="140"/>
                  <a:pt x="1" y="142"/>
                  <a:pt x="3" y="143"/>
                </a:cubicBezTo>
                <a:cubicBezTo>
                  <a:pt x="3" y="143"/>
                  <a:pt x="8" y="146"/>
                  <a:pt x="12" y="149"/>
                </a:cubicBezTo>
                <a:cubicBezTo>
                  <a:pt x="17" y="151"/>
                  <a:pt x="21" y="154"/>
                  <a:pt x="21" y="154"/>
                </a:cubicBezTo>
                <a:cubicBezTo>
                  <a:pt x="23" y="155"/>
                  <a:pt x="24" y="156"/>
                  <a:pt x="25" y="158"/>
                </a:cubicBezTo>
                <a:cubicBezTo>
                  <a:pt x="25" y="158"/>
                  <a:pt x="25" y="159"/>
                  <a:pt x="25" y="161"/>
                </a:cubicBezTo>
                <a:cubicBezTo>
                  <a:pt x="25" y="162"/>
                  <a:pt x="25" y="163"/>
                  <a:pt x="25" y="165"/>
                </a:cubicBezTo>
                <a:cubicBezTo>
                  <a:pt x="25" y="167"/>
                  <a:pt x="26" y="169"/>
                  <a:pt x="26" y="170"/>
                </a:cubicBezTo>
                <a:cubicBezTo>
                  <a:pt x="26" y="171"/>
                  <a:pt x="26" y="172"/>
                  <a:pt x="26" y="172"/>
                </a:cubicBezTo>
                <a:cubicBezTo>
                  <a:pt x="26" y="172"/>
                  <a:pt x="26" y="173"/>
                  <a:pt x="26" y="174"/>
                </a:cubicBezTo>
                <a:cubicBezTo>
                  <a:pt x="27" y="175"/>
                  <a:pt x="27" y="177"/>
                  <a:pt x="27" y="179"/>
                </a:cubicBezTo>
                <a:cubicBezTo>
                  <a:pt x="28" y="180"/>
                  <a:pt x="28" y="182"/>
                  <a:pt x="28" y="183"/>
                </a:cubicBezTo>
                <a:cubicBezTo>
                  <a:pt x="29" y="184"/>
                  <a:pt x="29" y="185"/>
                  <a:pt x="29" y="185"/>
                </a:cubicBezTo>
                <a:cubicBezTo>
                  <a:pt x="29" y="187"/>
                  <a:pt x="29" y="189"/>
                  <a:pt x="28" y="191"/>
                </a:cubicBezTo>
                <a:cubicBezTo>
                  <a:pt x="28" y="191"/>
                  <a:pt x="24" y="194"/>
                  <a:pt x="20" y="198"/>
                </a:cubicBezTo>
                <a:cubicBezTo>
                  <a:pt x="19" y="200"/>
                  <a:pt x="17" y="202"/>
                  <a:pt x="16" y="204"/>
                </a:cubicBezTo>
                <a:cubicBezTo>
                  <a:pt x="14" y="205"/>
                  <a:pt x="13" y="207"/>
                  <a:pt x="13" y="207"/>
                </a:cubicBezTo>
                <a:cubicBezTo>
                  <a:pt x="12" y="208"/>
                  <a:pt x="12" y="211"/>
                  <a:pt x="13" y="213"/>
                </a:cubicBezTo>
                <a:cubicBezTo>
                  <a:pt x="13" y="213"/>
                  <a:pt x="13" y="214"/>
                  <a:pt x="14" y="215"/>
                </a:cubicBezTo>
                <a:cubicBezTo>
                  <a:pt x="15" y="217"/>
                  <a:pt x="16" y="219"/>
                  <a:pt x="17" y="221"/>
                </a:cubicBezTo>
                <a:cubicBezTo>
                  <a:pt x="18" y="223"/>
                  <a:pt x="19" y="225"/>
                  <a:pt x="20" y="226"/>
                </a:cubicBezTo>
                <a:cubicBezTo>
                  <a:pt x="21" y="228"/>
                  <a:pt x="21" y="229"/>
                  <a:pt x="21" y="229"/>
                </a:cubicBezTo>
                <a:cubicBezTo>
                  <a:pt x="22" y="231"/>
                  <a:pt x="25" y="232"/>
                  <a:pt x="27" y="232"/>
                </a:cubicBezTo>
                <a:cubicBezTo>
                  <a:pt x="27" y="232"/>
                  <a:pt x="28" y="232"/>
                  <a:pt x="30" y="232"/>
                </a:cubicBezTo>
                <a:cubicBezTo>
                  <a:pt x="32" y="232"/>
                  <a:pt x="35" y="231"/>
                  <a:pt x="37" y="231"/>
                </a:cubicBezTo>
                <a:cubicBezTo>
                  <a:pt x="43" y="231"/>
                  <a:pt x="48" y="230"/>
                  <a:pt x="48" y="230"/>
                </a:cubicBezTo>
                <a:cubicBezTo>
                  <a:pt x="50" y="229"/>
                  <a:pt x="52" y="230"/>
                  <a:pt x="53" y="232"/>
                </a:cubicBezTo>
                <a:cubicBezTo>
                  <a:pt x="53" y="232"/>
                  <a:pt x="54" y="232"/>
                  <a:pt x="54" y="233"/>
                </a:cubicBezTo>
                <a:cubicBezTo>
                  <a:pt x="55" y="234"/>
                  <a:pt x="56" y="236"/>
                  <a:pt x="57" y="237"/>
                </a:cubicBezTo>
                <a:cubicBezTo>
                  <a:pt x="59" y="238"/>
                  <a:pt x="60" y="239"/>
                  <a:pt x="61" y="240"/>
                </a:cubicBezTo>
                <a:cubicBezTo>
                  <a:pt x="61" y="241"/>
                  <a:pt x="62" y="242"/>
                  <a:pt x="62" y="242"/>
                </a:cubicBezTo>
                <a:cubicBezTo>
                  <a:pt x="62" y="242"/>
                  <a:pt x="63" y="242"/>
                  <a:pt x="64" y="243"/>
                </a:cubicBezTo>
                <a:cubicBezTo>
                  <a:pt x="65" y="244"/>
                  <a:pt x="66" y="245"/>
                  <a:pt x="67" y="246"/>
                </a:cubicBezTo>
                <a:cubicBezTo>
                  <a:pt x="68" y="247"/>
                  <a:pt x="70" y="249"/>
                  <a:pt x="71" y="249"/>
                </a:cubicBezTo>
                <a:cubicBezTo>
                  <a:pt x="72" y="250"/>
                  <a:pt x="72" y="251"/>
                  <a:pt x="72" y="251"/>
                </a:cubicBezTo>
                <a:cubicBezTo>
                  <a:pt x="74" y="252"/>
                  <a:pt x="75" y="254"/>
                  <a:pt x="74" y="256"/>
                </a:cubicBezTo>
                <a:cubicBezTo>
                  <a:pt x="74" y="256"/>
                  <a:pt x="74" y="261"/>
                  <a:pt x="73" y="267"/>
                </a:cubicBezTo>
                <a:cubicBezTo>
                  <a:pt x="72" y="272"/>
                  <a:pt x="72" y="277"/>
                  <a:pt x="72" y="277"/>
                </a:cubicBezTo>
                <a:cubicBezTo>
                  <a:pt x="72" y="279"/>
                  <a:pt x="74" y="281"/>
                  <a:pt x="76" y="283"/>
                </a:cubicBezTo>
                <a:cubicBezTo>
                  <a:pt x="76" y="283"/>
                  <a:pt x="77" y="283"/>
                  <a:pt x="78" y="284"/>
                </a:cubicBezTo>
                <a:cubicBezTo>
                  <a:pt x="80" y="285"/>
                  <a:pt x="82" y="286"/>
                  <a:pt x="83" y="287"/>
                </a:cubicBezTo>
                <a:cubicBezTo>
                  <a:pt x="85" y="288"/>
                  <a:pt x="87" y="289"/>
                  <a:pt x="89" y="289"/>
                </a:cubicBezTo>
                <a:cubicBezTo>
                  <a:pt x="91" y="290"/>
                  <a:pt x="92" y="291"/>
                  <a:pt x="92" y="291"/>
                </a:cubicBezTo>
                <a:cubicBezTo>
                  <a:pt x="94" y="292"/>
                  <a:pt x="96" y="291"/>
                  <a:pt x="98" y="290"/>
                </a:cubicBezTo>
                <a:cubicBezTo>
                  <a:pt x="98" y="290"/>
                  <a:pt x="99" y="289"/>
                  <a:pt x="101" y="288"/>
                </a:cubicBezTo>
                <a:cubicBezTo>
                  <a:pt x="102" y="287"/>
                  <a:pt x="104" y="285"/>
                  <a:pt x="106" y="283"/>
                </a:cubicBezTo>
                <a:cubicBezTo>
                  <a:pt x="108" y="281"/>
                  <a:pt x="110" y="279"/>
                  <a:pt x="111" y="278"/>
                </a:cubicBezTo>
                <a:cubicBezTo>
                  <a:pt x="113" y="277"/>
                  <a:pt x="114" y="276"/>
                  <a:pt x="114" y="276"/>
                </a:cubicBezTo>
                <a:cubicBezTo>
                  <a:pt x="115" y="274"/>
                  <a:pt x="117" y="274"/>
                  <a:pt x="119" y="274"/>
                </a:cubicBezTo>
                <a:cubicBezTo>
                  <a:pt x="119" y="274"/>
                  <a:pt x="120" y="274"/>
                  <a:pt x="121" y="275"/>
                </a:cubicBezTo>
                <a:cubicBezTo>
                  <a:pt x="122" y="275"/>
                  <a:pt x="124" y="276"/>
                  <a:pt x="126" y="276"/>
                </a:cubicBezTo>
                <a:cubicBezTo>
                  <a:pt x="127" y="276"/>
                  <a:pt x="129" y="276"/>
                  <a:pt x="130" y="277"/>
                </a:cubicBezTo>
                <a:cubicBezTo>
                  <a:pt x="132" y="277"/>
                  <a:pt x="132" y="277"/>
                  <a:pt x="132" y="277"/>
                </a:cubicBezTo>
                <a:cubicBezTo>
                  <a:pt x="132" y="277"/>
                  <a:pt x="133" y="277"/>
                  <a:pt x="134" y="277"/>
                </a:cubicBezTo>
                <a:cubicBezTo>
                  <a:pt x="136" y="278"/>
                  <a:pt x="137" y="278"/>
                  <a:pt x="139" y="278"/>
                </a:cubicBezTo>
                <a:cubicBezTo>
                  <a:pt x="142" y="278"/>
                  <a:pt x="146" y="278"/>
                  <a:pt x="146" y="278"/>
                </a:cubicBezTo>
                <a:cubicBezTo>
                  <a:pt x="148" y="278"/>
                  <a:pt x="150" y="280"/>
                  <a:pt x="151" y="281"/>
                </a:cubicBezTo>
                <a:cubicBezTo>
                  <a:pt x="151" y="281"/>
                  <a:pt x="153" y="286"/>
                  <a:pt x="156" y="291"/>
                </a:cubicBezTo>
                <a:cubicBezTo>
                  <a:pt x="158" y="295"/>
                  <a:pt x="161" y="300"/>
                  <a:pt x="161" y="300"/>
                </a:cubicBezTo>
                <a:cubicBezTo>
                  <a:pt x="163" y="301"/>
                  <a:pt x="165" y="302"/>
                  <a:pt x="167" y="302"/>
                </a:cubicBezTo>
                <a:cubicBezTo>
                  <a:pt x="167" y="302"/>
                  <a:pt x="168" y="302"/>
                  <a:pt x="170" y="302"/>
                </a:cubicBezTo>
                <a:close/>
                <a:moveTo>
                  <a:pt x="147" y="247"/>
                </a:moveTo>
                <a:cubicBezTo>
                  <a:pt x="145" y="246"/>
                  <a:pt x="144" y="246"/>
                  <a:pt x="143" y="246"/>
                </a:cubicBezTo>
                <a:cubicBezTo>
                  <a:pt x="142" y="246"/>
                  <a:pt x="141" y="246"/>
                  <a:pt x="140" y="246"/>
                </a:cubicBezTo>
                <a:cubicBezTo>
                  <a:pt x="138" y="246"/>
                  <a:pt x="137" y="246"/>
                  <a:pt x="137" y="246"/>
                </a:cubicBezTo>
                <a:cubicBezTo>
                  <a:pt x="137" y="246"/>
                  <a:pt x="136" y="245"/>
                  <a:pt x="135" y="245"/>
                </a:cubicBezTo>
                <a:cubicBezTo>
                  <a:pt x="134" y="245"/>
                  <a:pt x="133" y="245"/>
                  <a:pt x="132" y="245"/>
                </a:cubicBezTo>
                <a:cubicBezTo>
                  <a:pt x="131" y="244"/>
                  <a:pt x="129" y="244"/>
                  <a:pt x="128" y="244"/>
                </a:cubicBezTo>
                <a:cubicBezTo>
                  <a:pt x="123" y="242"/>
                  <a:pt x="115" y="240"/>
                  <a:pt x="109" y="236"/>
                </a:cubicBezTo>
                <a:cubicBezTo>
                  <a:pt x="102" y="233"/>
                  <a:pt x="96" y="229"/>
                  <a:pt x="91" y="225"/>
                </a:cubicBezTo>
                <a:cubicBezTo>
                  <a:pt x="90" y="225"/>
                  <a:pt x="89" y="224"/>
                  <a:pt x="89" y="223"/>
                </a:cubicBezTo>
                <a:cubicBezTo>
                  <a:pt x="88" y="222"/>
                  <a:pt x="87" y="221"/>
                  <a:pt x="86" y="221"/>
                </a:cubicBezTo>
                <a:cubicBezTo>
                  <a:pt x="85" y="220"/>
                  <a:pt x="85" y="219"/>
                  <a:pt x="85" y="219"/>
                </a:cubicBezTo>
                <a:cubicBezTo>
                  <a:pt x="85" y="219"/>
                  <a:pt x="84" y="219"/>
                  <a:pt x="83" y="217"/>
                </a:cubicBezTo>
                <a:cubicBezTo>
                  <a:pt x="82" y="217"/>
                  <a:pt x="81" y="216"/>
                  <a:pt x="81" y="215"/>
                </a:cubicBezTo>
                <a:cubicBezTo>
                  <a:pt x="80" y="214"/>
                  <a:pt x="79" y="213"/>
                  <a:pt x="78" y="212"/>
                </a:cubicBezTo>
                <a:cubicBezTo>
                  <a:pt x="75" y="208"/>
                  <a:pt x="70" y="202"/>
                  <a:pt x="67" y="195"/>
                </a:cubicBezTo>
                <a:cubicBezTo>
                  <a:pt x="63" y="188"/>
                  <a:pt x="61" y="181"/>
                  <a:pt x="59" y="176"/>
                </a:cubicBezTo>
                <a:cubicBezTo>
                  <a:pt x="59" y="175"/>
                  <a:pt x="59" y="173"/>
                  <a:pt x="58" y="172"/>
                </a:cubicBezTo>
                <a:cubicBezTo>
                  <a:pt x="58" y="171"/>
                  <a:pt x="58" y="170"/>
                  <a:pt x="58" y="169"/>
                </a:cubicBezTo>
                <a:cubicBezTo>
                  <a:pt x="58" y="168"/>
                  <a:pt x="57" y="167"/>
                  <a:pt x="57" y="167"/>
                </a:cubicBezTo>
                <a:cubicBezTo>
                  <a:pt x="57" y="167"/>
                  <a:pt x="57" y="166"/>
                  <a:pt x="57" y="164"/>
                </a:cubicBezTo>
                <a:cubicBezTo>
                  <a:pt x="57" y="163"/>
                  <a:pt x="57" y="162"/>
                  <a:pt x="57" y="161"/>
                </a:cubicBezTo>
                <a:cubicBezTo>
                  <a:pt x="57" y="160"/>
                  <a:pt x="56" y="159"/>
                  <a:pt x="56" y="157"/>
                </a:cubicBezTo>
                <a:cubicBezTo>
                  <a:pt x="56" y="152"/>
                  <a:pt x="56" y="144"/>
                  <a:pt x="57" y="137"/>
                </a:cubicBezTo>
                <a:cubicBezTo>
                  <a:pt x="58" y="129"/>
                  <a:pt x="61" y="122"/>
                  <a:pt x="63" y="117"/>
                </a:cubicBezTo>
                <a:cubicBezTo>
                  <a:pt x="63" y="116"/>
                  <a:pt x="64" y="115"/>
                  <a:pt x="64" y="113"/>
                </a:cubicBezTo>
                <a:cubicBezTo>
                  <a:pt x="64" y="112"/>
                  <a:pt x="65" y="112"/>
                  <a:pt x="65" y="111"/>
                </a:cubicBezTo>
                <a:cubicBezTo>
                  <a:pt x="66" y="109"/>
                  <a:pt x="66" y="108"/>
                  <a:pt x="66" y="108"/>
                </a:cubicBezTo>
                <a:cubicBezTo>
                  <a:pt x="66" y="108"/>
                  <a:pt x="67" y="108"/>
                  <a:pt x="68" y="106"/>
                </a:cubicBezTo>
                <a:cubicBezTo>
                  <a:pt x="68" y="105"/>
                  <a:pt x="68" y="105"/>
                  <a:pt x="69" y="104"/>
                </a:cubicBezTo>
                <a:cubicBezTo>
                  <a:pt x="70" y="103"/>
                  <a:pt x="70" y="101"/>
                  <a:pt x="71" y="100"/>
                </a:cubicBezTo>
                <a:cubicBezTo>
                  <a:pt x="74" y="96"/>
                  <a:pt x="78" y="90"/>
                  <a:pt x="84" y="84"/>
                </a:cubicBezTo>
                <a:cubicBezTo>
                  <a:pt x="89" y="79"/>
                  <a:pt x="95" y="74"/>
                  <a:pt x="100" y="71"/>
                </a:cubicBezTo>
                <a:cubicBezTo>
                  <a:pt x="102" y="70"/>
                  <a:pt x="104" y="69"/>
                  <a:pt x="106" y="68"/>
                </a:cubicBezTo>
                <a:cubicBezTo>
                  <a:pt x="107" y="67"/>
                  <a:pt x="108" y="67"/>
                  <a:pt x="108" y="67"/>
                </a:cubicBezTo>
                <a:cubicBezTo>
                  <a:pt x="108" y="67"/>
                  <a:pt x="109" y="66"/>
                  <a:pt x="110" y="65"/>
                </a:cubicBezTo>
                <a:cubicBezTo>
                  <a:pt x="112" y="65"/>
                  <a:pt x="114" y="64"/>
                  <a:pt x="116" y="63"/>
                </a:cubicBezTo>
                <a:cubicBezTo>
                  <a:pt x="122" y="61"/>
                  <a:pt x="129" y="58"/>
                  <a:pt x="136" y="57"/>
                </a:cubicBezTo>
                <a:cubicBezTo>
                  <a:pt x="143" y="56"/>
                  <a:pt x="151" y="56"/>
                  <a:pt x="157" y="56"/>
                </a:cubicBezTo>
                <a:cubicBezTo>
                  <a:pt x="158" y="56"/>
                  <a:pt x="159" y="56"/>
                  <a:pt x="160" y="56"/>
                </a:cubicBezTo>
                <a:cubicBezTo>
                  <a:pt x="162" y="56"/>
                  <a:pt x="163" y="57"/>
                  <a:pt x="163" y="57"/>
                </a:cubicBezTo>
                <a:cubicBezTo>
                  <a:pt x="165" y="57"/>
                  <a:pt x="166" y="57"/>
                  <a:pt x="166" y="57"/>
                </a:cubicBezTo>
                <a:cubicBezTo>
                  <a:pt x="166" y="57"/>
                  <a:pt x="167" y="57"/>
                  <a:pt x="168" y="57"/>
                </a:cubicBezTo>
                <a:cubicBezTo>
                  <a:pt x="169" y="58"/>
                  <a:pt x="170" y="58"/>
                  <a:pt x="171" y="58"/>
                </a:cubicBezTo>
                <a:cubicBezTo>
                  <a:pt x="172" y="58"/>
                  <a:pt x="174" y="59"/>
                  <a:pt x="175" y="59"/>
                </a:cubicBezTo>
                <a:cubicBezTo>
                  <a:pt x="181" y="60"/>
                  <a:pt x="188" y="63"/>
                  <a:pt x="194" y="66"/>
                </a:cubicBezTo>
                <a:cubicBezTo>
                  <a:pt x="201" y="69"/>
                  <a:pt x="207" y="74"/>
                  <a:pt x="212" y="77"/>
                </a:cubicBezTo>
                <a:cubicBezTo>
                  <a:pt x="213" y="78"/>
                  <a:pt x="214" y="79"/>
                  <a:pt x="215" y="80"/>
                </a:cubicBezTo>
                <a:cubicBezTo>
                  <a:pt x="215" y="80"/>
                  <a:pt x="216" y="81"/>
                  <a:pt x="217" y="82"/>
                </a:cubicBezTo>
                <a:cubicBezTo>
                  <a:pt x="218" y="83"/>
                  <a:pt x="219" y="83"/>
                  <a:pt x="219" y="83"/>
                </a:cubicBezTo>
                <a:cubicBezTo>
                  <a:pt x="219" y="83"/>
                  <a:pt x="219" y="84"/>
                  <a:pt x="220" y="85"/>
                </a:cubicBezTo>
                <a:cubicBezTo>
                  <a:pt x="221" y="86"/>
                  <a:pt x="222" y="87"/>
                  <a:pt x="222" y="87"/>
                </a:cubicBezTo>
                <a:cubicBezTo>
                  <a:pt x="223" y="88"/>
                  <a:pt x="224" y="89"/>
                  <a:pt x="225" y="90"/>
                </a:cubicBezTo>
                <a:cubicBezTo>
                  <a:pt x="229" y="95"/>
                  <a:pt x="233" y="101"/>
                  <a:pt x="236" y="108"/>
                </a:cubicBezTo>
                <a:cubicBezTo>
                  <a:pt x="240" y="114"/>
                  <a:pt x="242" y="121"/>
                  <a:pt x="244" y="127"/>
                </a:cubicBezTo>
                <a:cubicBezTo>
                  <a:pt x="244" y="128"/>
                  <a:pt x="244" y="129"/>
                  <a:pt x="245" y="130"/>
                </a:cubicBezTo>
                <a:cubicBezTo>
                  <a:pt x="245" y="132"/>
                  <a:pt x="245" y="133"/>
                  <a:pt x="245" y="133"/>
                </a:cubicBezTo>
                <a:cubicBezTo>
                  <a:pt x="246" y="135"/>
                  <a:pt x="246" y="136"/>
                  <a:pt x="246" y="136"/>
                </a:cubicBezTo>
                <a:cubicBezTo>
                  <a:pt x="246" y="136"/>
                  <a:pt x="246" y="137"/>
                  <a:pt x="246" y="138"/>
                </a:cubicBezTo>
                <a:cubicBezTo>
                  <a:pt x="246" y="139"/>
                  <a:pt x="246" y="140"/>
                  <a:pt x="246" y="141"/>
                </a:cubicBezTo>
                <a:cubicBezTo>
                  <a:pt x="247" y="142"/>
                  <a:pt x="247" y="144"/>
                  <a:pt x="247" y="145"/>
                </a:cubicBezTo>
                <a:cubicBezTo>
                  <a:pt x="247" y="151"/>
                  <a:pt x="247" y="158"/>
                  <a:pt x="246" y="166"/>
                </a:cubicBezTo>
                <a:cubicBezTo>
                  <a:pt x="245" y="173"/>
                  <a:pt x="243" y="180"/>
                  <a:pt x="241" y="186"/>
                </a:cubicBezTo>
                <a:cubicBezTo>
                  <a:pt x="240" y="187"/>
                  <a:pt x="240" y="188"/>
                  <a:pt x="239" y="189"/>
                </a:cubicBezTo>
                <a:cubicBezTo>
                  <a:pt x="239" y="190"/>
                  <a:pt x="238" y="191"/>
                  <a:pt x="238" y="192"/>
                </a:cubicBezTo>
                <a:cubicBezTo>
                  <a:pt x="237" y="193"/>
                  <a:pt x="237" y="194"/>
                  <a:pt x="237" y="194"/>
                </a:cubicBezTo>
                <a:cubicBezTo>
                  <a:pt x="237" y="194"/>
                  <a:pt x="236" y="195"/>
                  <a:pt x="236" y="196"/>
                </a:cubicBezTo>
                <a:cubicBezTo>
                  <a:pt x="235" y="197"/>
                  <a:pt x="235" y="198"/>
                  <a:pt x="234" y="199"/>
                </a:cubicBezTo>
                <a:cubicBezTo>
                  <a:pt x="234" y="200"/>
                  <a:pt x="233" y="201"/>
                  <a:pt x="232" y="202"/>
                </a:cubicBezTo>
                <a:cubicBezTo>
                  <a:pt x="229" y="207"/>
                  <a:pt x="225" y="213"/>
                  <a:pt x="219" y="218"/>
                </a:cubicBezTo>
                <a:cubicBezTo>
                  <a:pt x="214" y="224"/>
                  <a:pt x="208" y="228"/>
                  <a:pt x="203" y="231"/>
                </a:cubicBezTo>
                <a:cubicBezTo>
                  <a:pt x="201" y="233"/>
                  <a:pt x="199" y="234"/>
                  <a:pt x="198" y="235"/>
                </a:cubicBezTo>
                <a:cubicBezTo>
                  <a:pt x="196" y="236"/>
                  <a:pt x="195" y="236"/>
                  <a:pt x="195" y="236"/>
                </a:cubicBezTo>
                <a:cubicBezTo>
                  <a:pt x="195" y="236"/>
                  <a:pt x="194" y="236"/>
                  <a:pt x="193" y="237"/>
                </a:cubicBezTo>
                <a:cubicBezTo>
                  <a:pt x="192" y="238"/>
                  <a:pt x="189" y="239"/>
                  <a:pt x="187" y="240"/>
                </a:cubicBezTo>
                <a:cubicBezTo>
                  <a:pt x="182" y="242"/>
                  <a:pt x="174" y="244"/>
                  <a:pt x="167" y="245"/>
                </a:cubicBezTo>
                <a:cubicBezTo>
                  <a:pt x="160" y="247"/>
                  <a:pt x="152" y="247"/>
                  <a:pt x="147" y="24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nvGrpSpPr>
          <p:cNvPr id="22" name="Group 21"/>
          <p:cNvGrpSpPr/>
          <p:nvPr/>
        </p:nvGrpSpPr>
        <p:grpSpPr>
          <a:xfrm>
            <a:off x="4078701" y="4218763"/>
            <a:ext cx="214463" cy="214949"/>
            <a:chOff x="3032126" y="4197350"/>
            <a:chExt cx="361950" cy="346075"/>
          </a:xfrm>
          <a:solidFill>
            <a:schemeClr val="accent2"/>
          </a:solidFill>
        </p:grpSpPr>
        <p:sp>
          <p:nvSpPr>
            <p:cNvPr id="23" name="Freeform 19"/>
            <p:cNvSpPr>
              <a:spLocks noEditPoints="1"/>
            </p:cNvSpPr>
            <p:nvPr/>
          </p:nvSpPr>
          <p:spPr bwMode="auto">
            <a:xfrm>
              <a:off x="3032126" y="4197350"/>
              <a:ext cx="361950" cy="346075"/>
            </a:xfrm>
            <a:custGeom>
              <a:avLst/>
              <a:gdLst>
                <a:gd name="T0" fmla="*/ 107 w 107"/>
                <a:gd name="T1" fmla="*/ 98 h 102"/>
                <a:gd name="T2" fmla="*/ 104 w 107"/>
                <a:gd name="T3" fmla="*/ 102 h 102"/>
                <a:gd name="T4" fmla="*/ 5 w 107"/>
                <a:gd name="T5" fmla="*/ 102 h 102"/>
                <a:gd name="T6" fmla="*/ 0 w 107"/>
                <a:gd name="T7" fmla="*/ 97 h 102"/>
                <a:gd name="T8" fmla="*/ 0 w 107"/>
                <a:gd name="T9" fmla="*/ 4 h 102"/>
                <a:gd name="T10" fmla="*/ 4 w 107"/>
                <a:gd name="T11" fmla="*/ 0 h 102"/>
                <a:gd name="T12" fmla="*/ 8 w 107"/>
                <a:gd name="T13" fmla="*/ 4 h 102"/>
                <a:gd name="T14" fmla="*/ 8 w 107"/>
                <a:gd name="T15" fmla="*/ 89 h 102"/>
                <a:gd name="T16" fmla="*/ 13 w 107"/>
                <a:gd name="T17" fmla="*/ 94 h 102"/>
                <a:gd name="T18" fmla="*/ 104 w 107"/>
                <a:gd name="T19" fmla="*/ 94 h 102"/>
                <a:gd name="T20" fmla="*/ 107 w 107"/>
                <a:gd name="T21" fmla="*/ 98 h 102"/>
                <a:gd name="T22" fmla="*/ 107 w 107"/>
                <a:gd name="T23" fmla="*/ 98 h 102"/>
                <a:gd name="T24" fmla="*/ 107 w 107"/>
                <a:gd name="T25" fmla="*/ 9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2">
                  <a:moveTo>
                    <a:pt x="107" y="98"/>
                  </a:moveTo>
                  <a:cubicBezTo>
                    <a:pt x="107" y="100"/>
                    <a:pt x="107" y="102"/>
                    <a:pt x="104" y="102"/>
                  </a:cubicBezTo>
                  <a:cubicBezTo>
                    <a:pt x="5" y="102"/>
                    <a:pt x="5" y="102"/>
                    <a:pt x="5" y="102"/>
                  </a:cubicBezTo>
                  <a:cubicBezTo>
                    <a:pt x="2" y="102"/>
                    <a:pt x="0" y="100"/>
                    <a:pt x="0" y="97"/>
                  </a:cubicBezTo>
                  <a:cubicBezTo>
                    <a:pt x="0" y="4"/>
                    <a:pt x="0" y="4"/>
                    <a:pt x="0" y="4"/>
                  </a:cubicBezTo>
                  <a:cubicBezTo>
                    <a:pt x="0" y="1"/>
                    <a:pt x="2" y="0"/>
                    <a:pt x="4" y="0"/>
                  </a:cubicBezTo>
                  <a:cubicBezTo>
                    <a:pt x="6" y="0"/>
                    <a:pt x="8" y="1"/>
                    <a:pt x="8" y="4"/>
                  </a:cubicBezTo>
                  <a:cubicBezTo>
                    <a:pt x="8" y="89"/>
                    <a:pt x="8" y="89"/>
                    <a:pt x="8" y="89"/>
                  </a:cubicBezTo>
                  <a:cubicBezTo>
                    <a:pt x="8" y="92"/>
                    <a:pt x="10" y="94"/>
                    <a:pt x="13" y="94"/>
                  </a:cubicBezTo>
                  <a:cubicBezTo>
                    <a:pt x="104" y="94"/>
                    <a:pt x="104" y="94"/>
                    <a:pt x="104" y="94"/>
                  </a:cubicBezTo>
                  <a:cubicBezTo>
                    <a:pt x="107" y="94"/>
                    <a:pt x="107" y="96"/>
                    <a:pt x="107" y="98"/>
                  </a:cubicBezTo>
                  <a:close/>
                  <a:moveTo>
                    <a:pt x="107" y="98"/>
                  </a:moveTo>
                  <a:cubicBezTo>
                    <a:pt x="107" y="98"/>
                    <a:pt x="107" y="98"/>
                    <a:pt x="10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24" name="Freeform 20"/>
            <p:cNvSpPr>
              <a:spLocks noEditPoints="1"/>
            </p:cNvSpPr>
            <p:nvPr/>
          </p:nvSpPr>
          <p:spPr bwMode="auto">
            <a:xfrm>
              <a:off x="3086101" y="4232275"/>
              <a:ext cx="284163" cy="242887"/>
            </a:xfrm>
            <a:custGeom>
              <a:avLst/>
              <a:gdLst>
                <a:gd name="T0" fmla="*/ 82 w 84"/>
                <a:gd name="T1" fmla="*/ 25 h 72"/>
                <a:gd name="T2" fmla="*/ 84 w 84"/>
                <a:gd name="T3" fmla="*/ 24 h 72"/>
                <a:gd name="T4" fmla="*/ 82 w 84"/>
                <a:gd name="T5" fmla="*/ 2 h 72"/>
                <a:gd name="T6" fmla="*/ 79 w 84"/>
                <a:gd name="T7" fmla="*/ 1 h 72"/>
                <a:gd name="T8" fmla="*/ 59 w 84"/>
                <a:gd name="T9" fmla="*/ 8 h 72"/>
                <a:gd name="T10" fmla="*/ 59 w 84"/>
                <a:gd name="T11" fmla="*/ 10 h 72"/>
                <a:gd name="T12" fmla="*/ 62 w 84"/>
                <a:gd name="T13" fmla="*/ 13 h 72"/>
                <a:gd name="T14" fmla="*/ 63 w 84"/>
                <a:gd name="T15" fmla="*/ 16 h 72"/>
                <a:gd name="T16" fmla="*/ 48 w 84"/>
                <a:gd name="T17" fmla="*/ 40 h 72"/>
                <a:gd name="T18" fmla="*/ 44 w 84"/>
                <a:gd name="T19" fmla="*/ 41 h 72"/>
                <a:gd name="T20" fmla="*/ 20 w 84"/>
                <a:gd name="T21" fmla="*/ 32 h 72"/>
                <a:gd name="T22" fmla="*/ 16 w 84"/>
                <a:gd name="T23" fmla="*/ 33 h 72"/>
                <a:gd name="T24" fmla="*/ 2 w 84"/>
                <a:gd name="T25" fmla="*/ 51 h 72"/>
                <a:gd name="T26" fmla="*/ 0 w 84"/>
                <a:gd name="T27" fmla="*/ 55 h 72"/>
                <a:gd name="T28" fmla="*/ 0 w 84"/>
                <a:gd name="T29" fmla="*/ 70 h 72"/>
                <a:gd name="T30" fmla="*/ 2 w 84"/>
                <a:gd name="T31" fmla="*/ 71 h 72"/>
                <a:gd name="T32" fmla="*/ 21 w 84"/>
                <a:gd name="T33" fmla="*/ 48 h 72"/>
                <a:gd name="T34" fmla="*/ 25 w 84"/>
                <a:gd name="T35" fmla="*/ 47 h 72"/>
                <a:gd name="T36" fmla="*/ 49 w 84"/>
                <a:gd name="T37" fmla="*/ 56 h 72"/>
                <a:gd name="T38" fmla="*/ 52 w 84"/>
                <a:gd name="T39" fmla="*/ 55 h 72"/>
                <a:gd name="T40" fmla="*/ 74 w 84"/>
                <a:gd name="T41" fmla="*/ 23 h 72"/>
                <a:gd name="T42" fmla="*/ 77 w 84"/>
                <a:gd name="T43" fmla="*/ 22 h 72"/>
                <a:gd name="T44" fmla="*/ 82 w 84"/>
                <a:gd name="T45" fmla="*/ 25 h 72"/>
                <a:gd name="T46" fmla="*/ 82 w 84"/>
                <a:gd name="T47" fmla="*/ 25 h 72"/>
                <a:gd name="T48" fmla="*/ 82 w 84"/>
                <a:gd name="T49"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72">
                  <a:moveTo>
                    <a:pt x="82" y="25"/>
                  </a:moveTo>
                  <a:cubicBezTo>
                    <a:pt x="83" y="26"/>
                    <a:pt x="84" y="25"/>
                    <a:pt x="84" y="24"/>
                  </a:cubicBezTo>
                  <a:cubicBezTo>
                    <a:pt x="82" y="2"/>
                    <a:pt x="82" y="2"/>
                    <a:pt x="82" y="2"/>
                  </a:cubicBezTo>
                  <a:cubicBezTo>
                    <a:pt x="82" y="1"/>
                    <a:pt x="80" y="0"/>
                    <a:pt x="79" y="1"/>
                  </a:cubicBezTo>
                  <a:cubicBezTo>
                    <a:pt x="59" y="8"/>
                    <a:pt x="59" y="8"/>
                    <a:pt x="59" y="8"/>
                  </a:cubicBezTo>
                  <a:cubicBezTo>
                    <a:pt x="58" y="9"/>
                    <a:pt x="58" y="10"/>
                    <a:pt x="59" y="10"/>
                  </a:cubicBezTo>
                  <a:cubicBezTo>
                    <a:pt x="62" y="13"/>
                    <a:pt x="62" y="13"/>
                    <a:pt x="62" y="13"/>
                  </a:cubicBezTo>
                  <a:cubicBezTo>
                    <a:pt x="64" y="14"/>
                    <a:pt x="64" y="15"/>
                    <a:pt x="63" y="16"/>
                  </a:cubicBezTo>
                  <a:cubicBezTo>
                    <a:pt x="48" y="40"/>
                    <a:pt x="48" y="40"/>
                    <a:pt x="48" y="40"/>
                  </a:cubicBezTo>
                  <a:cubicBezTo>
                    <a:pt x="47" y="41"/>
                    <a:pt x="46" y="41"/>
                    <a:pt x="44" y="41"/>
                  </a:cubicBezTo>
                  <a:cubicBezTo>
                    <a:pt x="20" y="32"/>
                    <a:pt x="20" y="32"/>
                    <a:pt x="20" y="32"/>
                  </a:cubicBezTo>
                  <a:cubicBezTo>
                    <a:pt x="19" y="31"/>
                    <a:pt x="17" y="32"/>
                    <a:pt x="16" y="33"/>
                  </a:cubicBezTo>
                  <a:cubicBezTo>
                    <a:pt x="2" y="51"/>
                    <a:pt x="2" y="51"/>
                    <a:pt x="2" y="51"/>
                  </a:cubicBezTo>
                  <a:cubicBezTo>
                    <a:pt x="1" y="52"/>
                    <a:pt x="0" y="54"/>
                    <a:pt x="0" y="55"/>
                  </a:cubicBezTo>
                  <a:cubicBezTo>
                    <a:pt x="0" y="70"/>
                    <a:pt x="0" y="70"/>
                    <a:pt x="0" y="70"/>
                  </a:cubicBezTo>
                  <a:cubicBezTo>
                    <a:pt x="0" y="71"/>
                    <a:pt x="1" y="72"/>
                    <a:pt x="2" y="71"/>
                  </a:cubicBezTo>
                  <a:cubicBezTo>
                    <a:pt x="21" y="48"/>
                    <a:pt x="21" y="48"/>
                    <a:pt x="21" y="48"/>
                  </a:cubicBezTo>
                  <a:cubicBezTo>
                    <a:pt x="22" y="47"/>
                    <a:pt x="23" y="47"/>
                    <a:pt x="25" y="47"/>
                  </a:cubicBezTo>
                  <a:cubicBezTo>
                    <a:pt x="49" y="56"/>
                    <a:pt x="49" y="56"/>
                    <a:pt x="49" y="56"/>
                  </a:cubicBezTo>
                  <a:cubicBezTo>
                    <a:pt x="50" y="57"/>
                    <a:pt x="52" y="56"/>
                    <a:pt x="52" y="55"/>
                  </a:cubicBezTo>
                  <a:cubicBezTo>
                    <a:pt x="74" y="23"/>
                    <a:pt x="74" y="23"/>
                    <a:pt x="74" y="23"/>
                  </a:cubicBezTo>
                  <a:cubicBezTo>
                    <a:pt x="75" y="22"/>
                    <a:pt x="76" y="21"/>
                    <a:pt x="77" y="22"/>
                  </a:cubicBezTo>
                  <a:lnTo>
                    <a:pt x="82" y="25"/>
                  </a:lnTo>
                  <a:close/>
                  <a:moveTo>
                    <a:pt x="82" y="25"/>
                  </a:moveTo>
                  <a:cubicBezTo>
                    <a:pt x="82" y="25"/>
                    <a:pt x="82" y="25"/>
                    <a:pt x="8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sp>
        <p:nvSpPr>
          <p:cNvPr id="25" name="Freeform 24"/>
          <p:cNvSpPr>
            <a:spLocks noEditPoints="1"/>
          </p:cNvSpPr>
          <p:nvPr/>
        </p:nvSpPr>
        <p:spPr bwMode="auto">
          <a:xfrm>
            <a:off x="4804865" y="4214819"/>
            <a:ext cx="1430693" cy="1500702"/>
          </a:xfrm>
          <a:custGeom>
            <a:avLst/>
            <a:gdLst>
              <a:gd name="T0" fmla="*/ 413 w 714"/>
              <a:gd name="T1" fmla="*/ 709 h 714"/>
              <a:gd name="T2" fmla="*/ 455 w 714"/>
              <a:gd name="T3" fmla="*/ 706 h 714"/>
              <a:gd name="T4" fmla="*/ 482 w 714"/>
              <a:gd name="T5" fmla="*/ 644 h 714"/>
              <a:gd name="T6" fmla="*/ 528 w 714"/>
              <a:gd name="T7" fmla="*/ 619 h 714"/>
              <a:gd name="T8" fmla="*/ 594 w 714"/>
              <a:gd name="T9" fmla="*/ 631 h 714"/>
              <a:gd name="T10" fmla="*/ 620 w 714"/>
              <a:gd name="T11" fmla="*/ 606 h 714"/>
              <a:gd name="T12" fmla="*/ 608 w 714"/>
              <a:gd name="T13" fmla="*/ 554 h 714"/>
              <a:gd name="T14" fmla="*/ 625 w 714"/>
              <a:gd name="T15" fmla="*/ 519 h 714"/>
              <a:gd name="T16" fmla="*/ 690 w 714"/>
              <a:gd name="T17" fmla="*/ 484 h 714"/>
              <a:gd name="T18" fmla="*/ 690 w 714"/>
              <a:gd name="T19" fmla="*/ 415 h 714"/>
              <a:gd name="T20" fmla="*/ 670 w 714"/>
              <a:gd name="T21" fmla="*/ 360 h 714"/>
              <a:gd name="T22" fmla="*/ 680 w 714"/>
              <a:gd name="T23" fmla="*/ 322 h 714"/>
              <a:gd name="T24" fmla="*/ 713 w 714"/>
              <a:gd name="T25" fmla="*/ 287 h 714"/>
              <a:gd name="T26" fmla="*/ 696 w 714"/>
              <a:gd name="T27" fmla="*/ 245 h 714"/>
              <a:gd name="T28" fmla="*/ 638 w 714"/>
              <a:gd name="T29" fmla="*/ 219 h 714"/>
              <a:gd name="T30" fmla="*/ 617 w 714"/>
              <a:gd name="T31" fmla="*/ 171 h 714"/>
              <a:gd name="T32" fmla="*/ 619 w 714"/>
              <a:gd name="T33" fmla="*/ 106 h 714"/>
              <a:gd name="T34" fmla="*/ 588 w 714"/>
              <a:gd name="T35" fmla="*/ 92 h 714"/>
              <a:gd name="T36" fmla="*/ 540 w 714"/>
              <a:gd name="T37" fmla="*/ 102 h 714"/>
              <a:gd name="T38" fmla="*/ 495 w 714"/>
              <a:gd name="T39" fmla="*/ 76 h 714"/>
              <a:gd name="T40" fmla="*/ 459 w 714"/>
              <a:gd name="T41" fmla="*/ 9 h 714"/>
              <a:gd name="T42" fmla="*/ 392 w 714"/>
              <a:gd name="T43" fmla="*/ 45 h 714"/>
              <a:gd name="T44" fmla="*/ 341 w 714"/>
              <a:gd name="T45" fmla="*/ 44 h 714"/>
              <a:gd name="T46" fmla="*/ 305 w 714"/>
              <a:gd name="T47" fmla="*/ 10 h 714"/>
              <a:gd name="T48" fmla="*/ 271 w 714"/>
              <a:gd name="T49" fmla="*/ 4 h 714"/>
              <a:gd name="T50" fmla="*/ 239 w 714"/>
              <a:gd name="T51" fmla="*/ 60 h 714"/>
              <a:gd name="T52" fmla="*/ 195 w 714"/>
              <a:gd name="T53" fmla="*/ 89 h 714"/>
              <a:gd name="T54" fmla="*/ 132 w 714"/>
              <a:gd name="T55" fmla="*/ 80 h 714"/>
              <a:gd name="T56" fmla="*/ 95 w 714"/>
              <a:gd name="T57" fmla="*/ 106 h 714"/>
              <a:gd name="T58" fmla="*/ 104 w 714"/>
              <a:gd name="T59" fmla="*/ 153 h 714"/>
              <a:gd name="T60" fmla="*/ 92 w 714"/>
              <a:gd name="T61" fmla="*/ 190 h 714"/>
              <a:gd name="T62" fmla="*/ 45 w 714"/>
              <a:gd name="T63" fmla="*/ 226 h 714"/>
              <a:gd name="T64" fmla="*/ 8 w 714"/>
              <a:gd name="T65" fmla="*/ 284 h 714"/>
              <a:gd name="T66" fmla="*/ 44 w 714"/>
              <a:gd name="T67" fmla="*/ 349 h 714"/>
              <a:gd name="T68" fmla="*/ 39 w 714"/>
              <a:gd name="T69" fmla="*/ 388 h 714"/>
              <a:gd name="T70" fmla="*/ 1 w 714"/>
              <a:gd name="T71" fmla="*/ 425 h 714"/>
              <a:gd name="T72" fmla="*/ 9 w 714"/>
              <a:gd name="T73" fmla="*/ 460 h 714"/>
              <a:gd name="T74" fmla="*/ 72 w 714"/>
              <a:gd name="T75" fmla="*/ 486 h 714"/>
              <a:gd name="T76" fmla="*/ 97 w 714"/>
              <a:gd name="T77" fmla="*/ 531 h 714"/>
              <a:gd name="T78" fmla="*/ 86 w 714"/>
              <a:gd name="T79" fmla="*/ 598 h 714"/>
              <a:gd name="T80" fmla="*/ 120 w 714"/>
              <a:gd name="T81" fmla="*/ 623 h 714"/>
              <a:gd name="T82" fmla="*/ 171 w 714"/>
              <a:gd name="T83" fmla="*/ 609 h 714"/>
              <a:gd name="T84" fmla="*/ 206 w 714"/>
              <a:gd name="T85" fmla="*/ 631 h 714"/>
              <a:gd name="T86" fmla="*/ 238 w 714"/>
              <a:gd name="T87" fmla="*/ 699 h 714"/>
              <a:gd name="T88" fmla="*/ 311 w 714"/>
              <a:gd name="T89" fmla="*/ 673 h 714"/>
              <a:gd name="T90" fmla="*/ 364 w 714"/>
              <a:gd name="T91" fmla="*/ 670 h 714"/>
              <a:gd name="T92" fmla="*/ 346 w 714"/>
              <a:gd name="T93" fmla="*/ 606 h 714"/>
              <a:gd name="T94" fmla="*/ 227 w 714"/>
              <a:gd name="T95" fmla="*/ 569 h 714"/>
              <a:gd name="T96" fmla="*/ 144 w 714"/>
              <a:gd name="T97" fmla="*/ 487 h 714"/>
              <a:gd name="T98" fmla="*/ 129 w 714"/>
              <a:gd name="T99" fmla="*/ 458 h 714"/>
              <a:gd name="T100" fmla="*/ 108 w 714"/>
              <a:gd name="T101" fmla="*/ 345 h 714"/>
              <a:gd name="T102" fmla="*/ 144 w 714"/>
              <a:gd name="T103" fmla="*/ 227 h 714"/>
              <a:gd name="T104" fmla="*/ 227 w 714"/>
              <a:gd name="T105" fmla="*/ 144 h 714"/>
              <a:gd name="T106" fmla="*/ 256 w 714"/>
              <a:gd name="T107" fmla="*/ 129 h 714"/>
              <a:gd name="T108" fmla="*/ 368 w 714"/>
              <a:gd name="T109" fmla="*/ 108 h 714"/>
              <a:gd name="T110" fmla="*/ 487 w 714"/>
              <a:gd name="T111" fmla="*/ 144 h 714"/>
              <a:gd name="T112" fmla="*/ 570 w 714"/>
              <a:gd name="T113" fmla="*/ 227 h 714"/>
              <a:gd name="T114" fmla="*/ 585 w 714"/>
              <a:gd name="T115" fmla="*/ 255 h 714"/>
              <a:gd name="T116" fmla="*/ 606 w 714"/>
              <a:gd name="T117" fmla="*/ 368 h 714"/>
              <a:gd name="T118" fmla="*/ 570 w 714"/>
              <a:gd name="T119" fmla="*/ 486 h 714"/>
              <a:gd name="T120" fmla="*/ 487 w 714"/>
              <a:gd name="T121" fmla="*/ 569 h 714"/>
              <a:gd name="T122" fmla="*/ 458 w 714"/>
              <a:gd name="T123" fmla="*/ 58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714">
                <a:moveTo>
                  <a:pt x="388" y="674"/>
                </a:moveTo>
                <a:cubicBezTo>
                  <a:pt x="388" y="674"/>
                  <a:pt x="390" y="677"/>
                  <a:pt x="392" y="680"/>
                </a:cubicBezTo>
                <a:cubicBezTo>
                  <a:pt x="394" y="683"/>
                  <a:pt x="397" y="687"/>
                  <a:pt x="400" y="692"/>
                </a:cubicBezTo>
                <a:cubicBezTo>
                  <a:pt x="403" y="696"/>
                  <a:pt x="407" y="700"/>
                  <a:pt x="409" y="704"/>
                </a:cubicBezTo>
                <a:cubicBezTo>
                  <a:pt x="412" y="707"/>
                  <a:pt x="413" y="709"/>
                  <a:pt x="413" y="709"/>
                </a:cubicBezTo>
                <a:cubicBezTo>
                  <a:pt x="416" y="712"/>
                  <a:pt x="421" y="714"/>
                  <a:pt x="425" y="713"/>
                </a:cubicBezTo>
                <a:cubicBezTo>
                  <a:pt x="425" y="713"/>
                  <a:pt x="426" y="713"/>
                  <a:pt x="427" y="712"/>
                </a:cubicBezTo>
                <a:cubicBezTo>
                  <a:pt x="428" y="712"/>
                  <a:pt x="429" y="712"/>
                  <a:pt x="431" y="712"/>
                </a:cubicBezTo>
                <a:cubicBezTo>
                  <a:pt x="434" y="711"/>
                  <a:pt x="438" y="710"/>
                  <a:pt x="443" y="709"/>
                </a:cubicBezTo>
                <a:cubicBezTo>
                  <a:pt x="447" y="708"/>
                  <a:pt x="451" y="707"/>
                  <a:pt x="455" y="706"/>
                </a:cubicBezTo>
                <a:cubicBezTo>
                  <a:pt x="458" y="705"/>
                  <a:pt x="460" y="704"/>
                  <a:pt x="460" y="704"/>
                </a:cubicBezTo>
                <a:cubicBezTo>
                  <a:pt x="465" y="703"/>
                  <a:pt x="468" y="699"/>
                  <a:pt x="469" y="695"/>
                </a:cubicBezTo>
                <a:cubicBezTo>
                  <a:pt x="469" y="695"/>
                  <a:pt x="471" y="685"/>
                  <a:pt x="473" y="674"/>
                </a:cubicBezTo>
                <a:cubicBezTo>
                  <a:pt x="474" y="663"/>
                  <a:pt x="475" y="653"/>
                  <a:pt x="475" y="653"/>
                </a:cubicBezTo>
                <a:cubicBezTo>
                  <a:pt x="476" y="649"/>
                  <a:pt x="479" y="646"/>
                  <a:pt x="482" y="644"/>
                </a:cubicBezTo>
                <a:cubicBezTo>
                  <a:pt x="482" y="644"/>
                  <a:pt x="484" y="643"/>
                  <a:pt x="486" y="642"/>
                </a:cubicBezTo>
                <a:cubicBezTo>
                  <a:pt x="489" y="641"/>
                  <a:pt x="492" y="640"/>
                  <a:pt x="495" y="638"/>
                </a:cubicBezTo>
                <a:cubicBezTo>
                  <a:pt x="501" y="635"/>
                  <a:pt x="507" y="632"/>
                  <a:pt x="507" y="632"/>
                </a:cubicBezTo>
                <a:cubicBezTo>
                  <a:pt x="507" y="632"/>
                  <a:pt x="513" y="628"/>
                  <a:pt x="519" y="625"/>
                </a:cubicBezTo>
                <a:cubicBezTo>
                  <a:pt x="522" y="623"/>
                  <a:pt x="525" y="621"/>
                  <a:pt x="528" y="619"/>
                </a:cubicBezTo>
                <a:cubicBezTo>
                  <a:pt x="530" y="618"/>
                  <a:pt x="531" y="617"/>
                  <a:pt x="531" y="617"/>
                </a:cubicBezTo>
                <a:cubicBezTo>
                  <a:pt x="535" y="615"/>
                  <a:pt x="539" y="614"/>
                  <a:pt x="543" y="616"/>
                </a:cubicBezTo>
                <a:cubicBezTo>
                  <a:pt x="543" y="616"/>
                  <a:pt x="552" y="621"/>
                  <a:pt x="562" y="625"/>
                </a:cubicBezTo>
                <a:cubicBezTo>
                  <a:pt x="572" y="630"/>
                  <a:pt x="582" y="634"/>
                  <a:pt x="582" y="634"/>
                </a:cubicBezTo>
                <a:cubicBezTo>
                  <a:pt x="586" y="635"/>
                  <a:pt x="591" y="634"/>
                  <a:pt x="594" y="631"/>
                </a:cubicBezTo>
                <a:cubicBezTo>
                  <a:pt x="594" y="631"/>
                  <a:pt x="596" y="629"/>
                  <a:pt x="598" y="627"/>
                </a:cubicBezTo>
                <a:cubicBezTo>
                  <a:pt x="601" y="625"/>
                  <a:pt x="604" y="622"/>
                  <a:pt x="607" y="619"/>
                </a:cubicBezTo>
                <a:cubicBezTo>
                  <a:pt x="611" y="616"/>
                  <a:pt x="614" y="613"/>
                  <a:pt x="616" y="610"/>
                </a:cubicBezTo>
                <a:cubicBezTo>
                  <a:pt x="617" y="609"/>
                  <a:pt x="618" y="608"/>
                  <a:pt x="619" y="607"/>
                </a:cubicBezTo>
                <a:cubicBezTo>
                  <a:pt x="620" y="607"/>
                  <a:pt x="620" y="606"/>
                  <a:pt x="620" y="606"/>
                </a:cubicBezTo>
                <a:cubicBezTo>
                  <a:pt x="623" y="603"/>
                  <a:pt x="625" y="598"/>
                  <a:pt x="623" y="594"/>
                </a:cubicBezTo>
                <a:cubicBezTo>
                  <a:pt x="623" y="594"/>
                  <a:pt x="623" y="591"/>
                  <a:pt x="621" y="588"/>
                </a:cubicBezTo>
                <a:cubicBezTo>
                  <a:pt x="620" y="584"/>
                  <a:pt x="618" y="579"/>
                  <a:pt x="616" y="574"/>
                </a:cubicBezTo>
                <a:cubicBezTo>
                  <a:pt x="614" y="569"/>
                  <a:pt x="612" y="564"/>
                  <a:pt x="611" y="560"/>
                </a:cubicBezTo>
                <a:cubicBezTo>
                  <a:pt x="609" y="557"/>
                  <a:pt x="608" y="554"/>
                  <a:pt x="608" y="554"/>
                </a:cubicBezTo>
                <a:cubicBezTo>
                  <a:pt x="606" y="550"/>
                  <a:pt x="607" y="546"/>
                  <a:pt x="609" y="543"/>
                </a:cubicBezTo>
                <a:cubicBezTo>
                  <a:pt x="609" y="543"/>
                  <a:pt x="610" y="541"/>
                  <a:pt x="612" y="539"/>
                </a:cubicBezTo>
                <a:cubicBezTo>
                  <a:pt x="613" y="537"/>
                  <a:pt x="615" y="534"/>
                  <a:pt x="617" y="531"/>
                </a:cubicBezTo>
                <a:cubicBezTo>
                  <a:pt x="619" y="528"/>
                  <a:pt x="621" y="525"/>
                  <a:pt x="622" y="523"/>
                </a:cubicBezTo>
                <a:cubicBezTo>
                  <a:pt x="624" y="521"/>
                  <a:pt x="625" y="519"/>
                  <a:pt x="625" y="519"/>
                </a:cubicBezTo>
                <a:cubicBezTo>
                  <a:pt x="625" y="519"/>
                  <a:pt x="628" y="514"/>
                  <a:pt x="632" y="507"/>
                </a:cubicBezTo>
                <a:cubicBezTo>
                  <a:pt x="635" y="501"/>
                  <a:pt x="638" y="495"/>
                  <a:pt x="638" y="495"/>
                </a:cubicBezTo>
                <a:cubicBezTo>
                  <a:pt x="640" y="491"/>
                  <a:pt x="644" y="489"/>
                  <a:pt x="648" y="489"/>
                </a:cubicBezTo>
                <a:cubicBezTo>
                  <a:pt x="648" y="489"/>
                  <a:pt x="658" y="488"/>
                  <a:pt x="669" y="487"/>
                </a:cubicBezTo>
                <a:cubicBezTo>
                  <a:pt x="680" y="486"/>
                  <a:pt x="690" y="484"/>
                  <a:pt x="690" y="484"/>
                </a:cubicBezTo>
                <a:cubicBezTo>
                  <a:pt x="694" y="483"/>
                  <a:pt x="698" y="480"/>
                  <a:pt x="700" y="475"/>
                </a:cubicBezTo>
                <a:cubicBezTo>
                  <a:pt x="700" y="475"/>
                  <a:pt x="702" y="467"/>
                  <a:pt x="705" y="459"/>
                </a:cubicBezTo>
                <a:cubicBezTo>
                  <a:pt x="707" y="450"/>
                  <a:pt x="710" y="441"/>
                  <a:pt x="710" y="441"/>
                </a:cubicBezTo>
                <a:cubicBezTo>
                  <a:pt x="711" y="437"/>
                  <a:pt x="709" y="432"/>
                  <a:pt x="706" y="429"/>
                </a:cubicBezTo>
                <a:cubicBezTo>
                  <a:pt x="706" y="429"/>
                  <a:pt x="698" y="422"/>
                  <a:pt x="690" y="415"/>
                </a:cubicBezTo>
                <a:cubicBezTo>
                  <a:pt x="681" y="408"/>
                  <a:pt x="673" y="402"/>
                  <a:pt x="673" y="402"/>
                </a:cubicBezTo>
                <a:cubicBezTo>
                  <a:pt x="670" y="400"/>
                  <a:pt x="668" y="396"/>
                  <a:pt x="668" y="392"/>
                </a:cubicBezTo>
                <a:cubicBezTo>
                  <a:pt x="668" y="392"/>
                  <a:pt x="669" y="385"/>
                  <a:pt x="670" y="378"/>
                </a:cubicBezTo>
                <a:cubicBezTo>
                  <a:pt x="670" y="371"/>
                  <a:pt x="670" y="364"/>
                  <a:pt x="670" y="364"/>
                </a:cubicBezTo>
                <a:cubicBezTo>
                  <a:pt x="670" y="364"/>
                  <a:pt x="670" y="362"/>
                  <a:pt x="670" y="360"/>
                </a:cubicBezTo>
                <a:cubicBezTo>
                  <a:pt x="670" y="357"/>
                  <a:pt x="670" y="353"/>
                  <a:pt x="670" y="350"/>
                </a:cubicBezTo>
                <a:cubicBezTo>
                  <a:pt x="670" y="346"/>
                  <a:pt x="670" y="343"/>
                  <a:pt x="670" y="340"/>
                </a:cubicBezTo>
                <a:cubicBezTo>
                  <a:pt x="670" y="338"/>
                  <a:pt x="670" y="336"/>
                  <a:pt x="670" y="336"/>
                </a:cubicBezTo>
                <a:cubicBezTo>
                  <a:pt x="669" y="332"/>
                  <a:pt x="671" y="328"/>
                  <a:pt x="675" y="326"/>
                </a:cubicBezTo>
                <a:cubicBezTo>
                  <a:pt x="675" y="326"/>
                  <a:pt x="677" y="324"/>
                  <a:pt x="680" y="322"/>
                </a:cubicBezTo>
                <a:cubicBezTo>
                  <a:pt x="684" y="320"/>
                  <a:pt x="688" y="317"/>
                  <a:pt x="692" y="314"/>
                </a:cubicBezTo>
                <a:cubicBezTo>
                  <a:pt x="697" y="310"/>
                  <a:pt x="701" y="307"/>
                  <a:pt x="704" y="305"/>
                </a:cubicBezTo>
                <a:cubicBezTo>
                  <a:pt x="707" y="302"/>
                  <a:pt x="709" y="300"/>
                  <a:pt x="709" y="300"/>
                </a:cubicBezTo>
                <a:cubicBezTo>
                  <a:pt x="713" y="298"/>
                  <a:pt x="714" y="293"/>
                  <a:pt x="713" y="288"/>
                </a:cubicBezTo>
                <a:cubicBezTo>
                  <a:pt x="713" y="288"/>
                  <a:pt x="713" y="288"/>
                  <a:pt x="713" y="287"/>
                </a:cubicBezTo>
                <a:cubicBezTo>
                  <a:pt x="713" y="286"/>
                  <a:pt x="712" y="284"/>
                  <a:pt x="712" y="283"/>
                </a:cubicBezTo>
                <a:cubicBezTo>
                  <a:pt x="711" y="280"/>
                  <a:pt x="710" y="275"/>
                  <a:pt x="709" y="271"/>
                </a:cubicBezTo>
                <a:cubicBezTo>
                  <a:pt x="708" y="266"/>
                  <a:pt x="707" y="262"/>
                  <a:pt x="706" y="259"/>
                </a:cubicBezTo>
                <a:cubicBezTo>
                  <a:pt x="705" y="256"/>
                  <a:pt x="705" y="254"/>
                  <a:pt x="705" y="254"/>
                </a:cubicBezTo>
                <a:cubicBezTo>
                  <a:pt x="704" y="249"/>
                  <a:pt x="700" y="246"/>
                  <a:pt x="696" y="245"/>
                </a:cubicBezTo>
                <a:cubicBezTo>
                  <a:pt x="696" y="245"/>
                  <a:pt x="685" y="242"/>
                  <a:pt x="675" y="241"/>
                </a:cubicBezTo>
                <a:cubicBezTo>
                  <a:pt x="664" y="239"/>
                  <a:pt x="653" y="238"/>
                  <a:pt x="653" y="238"/>
                </a:cubicBezTo>
                <a:cubicBezTo>
                  <a:pt x="649" y="238"/>
                  <a:pt x="646" y="235"/>
                  <a:pt x="644" y="231"/>
                </a:cubicBezTo>
                <a:cubicBezTo>
                  <a:pt x="644" y="231"/>
                  <a:pt x="643" y="230"/>
                  <a:pt x="642" y="227"/>
                </a:cubicBezTo>
                <a:cubicBezTo>
                  <a:pt x="641" y="225"/>
                  <a:pt x="640" y="222"/>
                  <a:pt x="638" y="219"/>
                </a:cubicBezTo>
                <a:cubicBezTo>
                  <a:pt x="635" y="212"/>
                  <a:pt x="632" y="206"/>
                  <a:pt x="632" y="206"/>
                </a:cubicBezTo>
                <a:cubicBezTo>
                  <a:pt x="632" y="206"/>
                  <a:pt x="628" y="200"/>
                  <a:pt x="625" y="194"/>
                </a:cubicBezTo>
                <a:cubicBezTo>
                  <a:pt x="623" y="191"/>
                  <a:pt x="621" y="188"/>
                  <a:pt x="620" y="186"/>
                </a:cubicBezTo>
                <a:cubicBezTo>
                  <a:pt x="618" y="184"/>
                  <a:pt x="617" y="182"/>
                  <a:pt x="617" y="182"/>
                </a:cubicBezTo>
                <a:cubicBezTo>
                  <a:pt x="615" y="179"/>
                  <a:pt x="615" y="175"/>
                  <a:pt x="617" y="171"/>
                </a:cubicBezTo>
                <a:cubicBezTo>
                  <a:pt x="617" y="171"/>
                  <a:pt x="621" y="162"/>
                  <a:pt x="626" y="152"/>
                </a:cubicBezTo>
                <a:cubicBezTo>
                  <a:pt x="630" y="142"/>
                  <a:pt x="634" y="132"/>
                  <a:pt x="634" y="132"/>
                </a:cubicBezTo>
                <a:cubicBezTo>
                  <a:pt x="635" y="128"/>
                  <a:pt x="635" y="123"/>
                  <a:pt x="631" y="119"/>
                </a:cubicBezTo>
                <a:cubicBezTo>
                  <a:pt x="631" y="119"/>
                  <a:pt x="630" y="118"/>
                  <a:pt x="628" y="115"/>
                </a:cubicBezTo>
                <a:cubicBezTo>
                  <a:pt x="625" y="113"/>
                  <a:pt x="623" y="109"/>
                  <a:pt x="619" y="106"/>
                </a:cubicBezTo>
                <a:cubicBezTo>
                  <a:pt x="616" y="103"/>
                  <a:pt x="613" y="100"/>
                  <a:pt x="611" y="97"/>
                </a:cubicBezTo>
                <a:cubicBezTo>
                  <a:pt x="610" y="96"/>
                  <a:pt x="609" y="95"/>
                  <a:pt x="608" y="95"/>
                </a:cubicBezTo>
                <a:cubicBezTo>
                  <a:pt x="607" y="94"/>
                  <a:pt x="607" y="94"/>
                  <a:pt x="607" y="94"/>
                </a:cubicBezTo>
                <a:cubicBezTo>
                  <a:pt x="603" y="90"/>
                  <a:pt x="598" y="89"/>
                  <a:pt x="594" y="90"/>
                </a:cubicBezTo>
                <a:cubicBezTo>
                  <a:pt x="594" y="90"/>
                  <a:pt x="592" y="91"/>
                  <a:pt x="588" y="92"/>
                </a:cubicBezTo>
                <a:cubicBezTo>
                  <a:pt x="584" y="94"/>
                  <a:pt x="579" y="96"/>
                  <a:pt x="574" y="98"/>
                </a:cubicBezTo>
                <a:cubicBezTo>
                  <a:pt x="569" y="100"/>
                  <a:pt x="564" y="102"/>
                  <a:pt x="561" y="103"/>
                </a:cubicBezTo>
                <a:cubicBezTo>
                  <a:pt x="557" y="105"/>
                  <a:pt x="555" y="106"/>
                  <a:pt x="555" y="106"/>
                </a:cubicBezTo>
                <a:cubicBezTo>
                  <a:pt x="551" y="108"/>
                  <a:pt x="546" y="107"/>
                  <a:pt x="543" y="105"/>
                </a:cubicBezTo>
                <a:cubicBezTo>
                  <a:pt x="543" y="105"/>
                  <a:pt x="542" y="103"/>
                  <a:pt x="540" y="102"/>
                </a:cubicBezTo>
                <a:cubicBezTo>
                  <a:pt x="537" y="100"/>
                  <a:pt x="535" y="98"/>
                  <a:pt x="532" y="96"/>
                </a:cubicBezTo>
                <a:cubicBezTo>
                  <a:pt x="529" y="95"/>
                  <a:pt x="526" y="93"/>
                  <a:pt x="524" y="91"/>
                </a:cubicBezTo>
                <a:cubicBezTo>
                  <a:pt x="521" y="90"/>
                  <a:pt x="520" y="89"/>
                  <a:pt x="520" y="89"/>
                </a:cubicBezTo>
                <a:cubicBezTo>
                  <a:pt x="520" y="89"/>
                  <a:pt x="514" y="85"/>
                  <a:pt x="508" y="82"/>
                </a:cubicBezTo>
                <a:cubicBezTo>
                  <a:pt x="502" y="79"/>
                  <a:pt x="495" y="76"/>
                  <a:pt x="495" y="76"/>
                </a:cubicBezTo>
                <a:cubicBezTo>
                  <a:pt x="492" y="74"/>
                  <a:pt x="489" y="70"/>
                  <a:pt x="489" y="66"/>
                </a:cubicBezTo>
                <a:cubicBezTo>
                  <a:pt x="489" y="66"/>
                  <a:pt x="488" y="56"/>
                  <a:pt x="487" y="45"/>
                </a:cubicBezTo>
                <a:cubicBezTo>
                  <a:pt x="486" y="34"/>
                  <a:pt x="484" y="24"/>
                  <a:pt x="484" y="24"/>
                </a:cubicBezTo>
                <a:cubicBezTo>
                  <a:pt x="484" y="19"/>
                  <a:pt x="480" y="16"/>
                  <a:pt x="476" y="14"/>
                </a:cubicBezTo>
                <a:cubicBezTo>
                  <a:pt x="476" y="14"/>
                  <a:pt x="467" y="11"/>
                  <a:pt x="459" y="9"/>
                </a:cubicBezTo>
                <a:cubicBezTo>
                  <a:pt x="450" y="6"/>
                  <a:pt x="442" y="4"/>
                  <a:pt x="442" y="4"/>
                </a:cubicBezTo>
                <a:cubicBezTo>
                  <a:pt x="437" y="3"/>
                  <a:pt x="432" y="4"/>
                  <a:pt x="429" y="7"/>
                </a:cubicBezTo>
                <a:cubicBezTo>
                  <a:pt x="429" y="7"/>
                  <a:pt x="422" y="15"/>
                  <a:pt x="416" y="24"/>
                </a:cubicBezTo>
                <a:cubicBezTo>
                  <a:pt x="409" y="32"/>
                  <a:pt x="403" y="41"/>
                  <a:pt x="403" y="41"/>
                </a:cubicBezTo>
                <a:cubicBezTo>
                  <a:pt x="400" y="44"/>
                  <a:pt x="396" y="46"/>
                  <a:pt x="392" y="45"/>
                </a:cubicBezTo>
                <a:cubicBezTo>
                  <a:pt x="392" y="45"/>
                  <a:pt x="385" y="44"/>
                  <a:pt x="378" y="44"/>
                </a:cubicBezTo>
                <a:cubicBezTo>
                  <a:pt x="371" y="43"/>
                  <a:pt x="364" y="43"/>
                  <a:pt x="364" y="43"/>
                </a:cubicBezTo>
                <a:cubicBezTo>
                  <a:pt x="364" y="43"/>
                  <a:pt x="363" y="43"/>
                  <a:pt x="360" y="43"/>
                </a:cubicBezTo>
                <a:cubicBezTo>
                  <a:pt x="357" y="43"/>
                  <a:pt x="354" y="43"/>
                  <a:pt x="350" y="43"/>
                </a:cubicBezTo>
                <a:cubicBezTo>
                  <a:pt x="347" y="43"/>
                  <a:pt x="343" y="44"/>
                  <a:pt x="341" y="44"/>
                </a:cubicBezTo>
                <a:cubicBezTo>
                  <a:pt x="338" y="44"/>
                  <a:pt x="336" y="44"/>
                  <a:pt x="336" y="44"/>
                </a:cubicBezTo>
                <a:cubicBezTo>
                  <a:pt x="332" y="44"/>
                  <a:pt x="328" y="42"/>
                  <a:pt x="326" y="39"/>
                </a:cubicBezTo>
                <a:cubicBezTo>
                  <a:pt x="326" y="39"/>
                  <a:pt x="325" y="37"/>
                  <a:pt x="322" y="33"/>
                </a:cubicBezTo>
                <a:cubicBezTo>
                  <a:pt x="320" y="30"/>
                  <a:pt x="317" y="26"/>
                  <a:pt x="314" y="21"/>
                </a:cubicBezTo>
                <a:cubicBezTo>
                  <a:pt x="311" y="17"/>
                  <a:pt x="308" y="13"/>
                  <a:pt x="305" y="10"/>
                </a:cubicBezTo>
                <a:cubicBezTo>
                  <a:pt x="303" y="6"/>
                  <a:pt x="301" y="4"/>
                  <a:pt x="301" y="4"/>
                </a:cubicBezTo>
                <a:cubicBezTo>
                  <a:pt x="298" y="1"/>
                  <a:pt x="293" y="0"/>
                  <a:pt x="289" y="0"/>
                </a:cubicBezTo>
                <a:cubicBezTo>
                  <a:pt x="289" y="0"/>
                  <a:pt x="288" y="1"/>
                  <a:pt x="287" y="1"/>
                </a:cubicBezTo>
                <a:cubicBezTo>
                  <a:pt x="286" y="1"/>
                  <a:pt x="285" y="1"/>
                  <a:pt x="283" y="2"/>
                </a:cubicBezTo>
                <a:cubicBezTo>
                  <a:pt x="280" y="2"/>
                  <a:pt x="276" y="3"/>
                  <a:pt x="271" y="4"/>
                </a:cubicBezTo>
                <a:cubicBezTo>
                  <a:pt x="267" y="5"/>
                  <a:pt x="263" y="7"/>
                  <a:pt x="259" y="7"/>
                </a:cubicBezTo>
                <a:cubicBezTo>
                  <a:pt x="256" y="8"/>
                  <a:pt x="254" y="9"/>
                  <a:pt x="254" y="9"/>
                </a:cubicBezTo>
                <a:cubicBezTo>
                  <a:pt x="249" y="10"/>
                  <a:pt x="246" y="14"/>
                  <a:pt x="245" y="18"/>
                </a:cubicBezTo>
                <a:cubicBezTo>
                  <a:pt x="245" y="18"/>
                  <a:pt x="243" y="29"/>
                  <a:pt x="241" y="39"/>
                </a:cubicBezTo>
                <a:cubicBezTo>
                  <a:pt x="240" y="50"/>
                  <a:pt x="239" y="60"/>
                  <a:pt x="239" y="60"/>
                </a:cubicBezTo>
                <a:cubicBezTo>
                  <a:pt x="238" y="64"/>
                  <a:pt x="236" y="68"/>
                  <a:pt x="232" y="70"/>
                </a:cubicBezTo>
                <a:cubicBezTo>
                  <a:pt x="232" y="70"/>
                  <a:pt x="230" y="70"/>
                  <a:pt x="228" y="71"/>
                </a:cubicBezTo>
                <a:cubicBezTo>
                  <a:pt x="225" y="72"/>
                  <a:pt x="222" y="74"/>
                  <a:pt x="219" y="75"/>
                </a:cubicBezTo>
                <a:cubicBezTo>
                  <a:pt x="213" y="79"/>
                  <a:pt x="207" y="82"/>
                  <a:pt x="207" y="82"/>
                </a:cubicBezTo>
                <a:cubicBezTo>
                  <a:pt x="207" y="82"/>
                  <a:pt x="201" y="85"/>
                  <a:pt x="195" y="89"/>
                </a:cubicBezTo>
                <a:cubicBezTo>
                  <a:pt x="192" y="90"/>
                  <a:pt x="189" y="92"/>
                  <a:pt x="187" y="94"/>
                </a:cubicBezTo>
                <a:cubicBezTo>
                  <a:pt x="184" y="95"/>
                  <a:pt x="183" y="96"/>
                  <a:pt x="183" y="96"/>
                </a:cubicBezTo>
                <a:cubicBezTo>
                  <a:pt x="179" y="98"/>
                  <a:pt x="175" y="99"/>
                  <a:pt x="171" y="97"/>
                </a:cubicBezTo>
                <a:cubicBezTo>
                  <a:pt x="171" y="97"/>
                  <a:pt x="162" y="92"/>
                  <a:pt x="152" y="88"/>
                </a:cubicBezTo>
                <a:cubicBezTo>
                  <a:pt x="142" y="83"/>
                  <a:pt x="132" y="80"/>
                  <a:pt x="132" y="80"/>
                </a:cubicBezTo>
                <a:cubicBezTo>
                  <a:pt x="128" y="78"/>
                  <a:pt x="123" y="79"/>
                  <a:pt x="120" y="82"/>
                </a:cubicBezTo>
                <a:cubicBezTo>
                  <a:pt x="120" y="82"/>
                  <a:pt x="118" y="84"/>
                  <a:pt x="116" y="86"/>
                </a:cubicBezTo>
                <a:cubicBezTo>
                  <a:pt x="113" y="88"/>
                  <a:pt x="110" y="91"/>
                  <a:pt x="107" y="94"/>
                </a:cubicBezTo>
                <a:cubicBezTo>
                  <a:pt x="103" y="97"/>
                  <a:pt x="100" y="101"/>
                  <a:pt x="98" y="103"/>
                </a:cubicBezTo>
                <a:cubicBezTo>
                  <a:pt x="97" y="104"/>
                  <a:pt x="96" y="105"/>
                  <a:pt x="95" y="106"/>
                </a:cubicBezTo>
                <a:cubicBezTo>
                  <a:pt x="94" y="106"/>
                  <a:pt x="94" y="107"/>
                  <a:pt x="94" y="107"/>
                </a:cubicBezTo>
                <a:cubicBezTo>
                  <a:pt x="91" y="110"/>
                  <a:pt x="89" y="115"/>
                  <a:pt x="91" y="119"/>
                </a:cubicBezTo>
                <a:cubicBezTo>
                  <a:pt x="91" y="119"/>
                  <a:pt x="92" y="122"/>
                  <a:pt x="93" y="126"/>
                </a:cubicBezTo>
                <a:cubicBezTo>
                  <a:pt x="94" y="129"/>
                  <a:pt x="96" y="135"/>
                  <a:pt x="98" y="140"/>
                </a:cubicBezTo>
                <a:cubicBezTo>
                  <a:pt x="100" y="145"/>
                  <a:pt x="102" y="149"/>
                  <a:pt x="104" y="153"/>
                </a:cubicBezTo>
                <a:cubicBezTo>
                  <a:pt x="105" y="157"/>
                  <a:pt x="106" y="159"/>
                  <a:pt x="106" y="159"/>
                </a:cubicBezTo>
                <a:cubicBezTo>
                  <a:pt x="108" y="163"/>
                  <a:pt x="107" y="167"/>
                  <a:pt x="105" y="171"/>
                </a:cubicBezTo>
                <a:cubicBezTo>
                  <a:pt x="105" y="171"/>
                  <a:pt x="104" y="172"/>
                  <a:pt x="102" y="174"/>
                </a:cubicBezTo>
                <a:cubicBezTo>
                  <a:pt x="101" y="176"/>
                  <a:pt x="99" y="179"/>
                  <a:pt x="97" y="182"/>
                </a:cubicBezTo>
                <a:cubicBezTo>
                  <a:pt x="95" y="185"/>
                  <a:pt x="93" y="188"/>
                  <a:pt x="92" y="190"/>
                </a:cubicBezTo>
                <a:cubicBezTo>
                  <a:pt x="90" y="192"/>
                  <a:pt x="89" y="194"/>
                  <a:pt x="89" y="194"/>
                </a:cubicBezTo>
                <a:cubicBezTo>
                  <a:pt x="89" y="194"/>
                  <a:pt x="86" y="200"/>
                  <a:pt x="82" y="206"/>
                </a:cubicBezTo>
                <a:cubicBezTo>
                  <a:pt x="79" y="212"/>
                  <a:pt x="76" y="218"/>
                  <a:pt x="76" y="218"/>
                </a:cubicBezTo>
                <a:cubicBezTo>
                  <a:pt x="74" y="222"/>
                  <a:pt x="70" y="224"/>
                  <a:pt x="66" y="225"/>
                </a:cubicBezTo>
                <a:cubicBezTo>
                  <a:pt x="66" y="225"/>
                  <a:pt x="56" y="225"/>
                  <a:pt x="45" y="226"/>
                </a:cubicBezTo>
                <a:cubicBezTo>
                  <a:pt x="35" y="227"/>
                  <a:pt x="24" y="229"/>
                  <a:pt x="24" y="229"/>
                </a:cubicBezTo>
                <a:cubicBezTo>
                  <a:pt x="20" y="230"/>
                  <a:pt x="16" y="233"/>
                  <a:pt x="14" y="238"/>
                </a:cubicBezTo>
                <a:cubicBezTo>
                  <a:pt x="14" y="238"/>
                  <a:pt x="12" y="246"/>
                  <a:pt x="9" y="255"/>
                </a:cubicBezTo>
                <a:cubicBezTo>
                  <a:pt x="7" y="263"/>
                  <a:pt x="4" y="272"/>
                  <a:pt x="4" y="272"/>
                </a:cubicBezTo>
                <a:cubicBezTo>
                  <a:pt x="3" y="277"/>
                  <a:pt x="5" y="281"/>
                  <a:pt x="8" y="284"/>
                </a:cubicBezTo>
                <a:cubicBezTo>
                  <a:pt x="8" y="284"/>
                  <a:pt x="16" y="291"/>
                  <a:pt x="24" y="298"/>
                </a:cubicBezTo>
                <a:cubicBezTo>
                  <a:pt x="33" y="305"/>
                  <a:pt x="41" y="311"/>
                  <a:pt x="41" y="311"/>
                </a:cubicBezTo>
                <a:cubicBezTo>
                  <a:pt x="44" y="313"/>
                  <a:pt x="46" y="317"/>
                  <a:pt x="46" y="322"/>
                </a:cubicBezTo>
                <a:cubicBezTo>
                  <a:pt x="46" y="322"/>
                  <a:pt x="45" y="328"/>
                  <a:pt x="44" y="335"/>
                </a:cubicBezTo>
                <a:cubicBezTo>
                  <a:pt x="44" y="342"/>
                  <a:pt x="44" y="349"/>
                  <a:pt x="44" y="349"/>
                </a:cubicBezTo>
                <a:cubicBezTo>
                  <a:pt x="44" y="349"/>
                  <a:pt x="44" y="351"/>
                  <a:pt x="44" y="354"/>
                </a:cubicBezTo>
                <a:cubicBezTo>
                  <a:pt x="44" y="356"/>
                  <a:pt x="44" y="360"/>
                  <a:pt x="44" y="363"/>
                </a:cubicBezTo>
                <a:cubicBezTo>
                  <a:pt x="44" y="367"/>
                  <a:pt x="44" y="370"/>
                  <a:pt x="44" y="373"/>
                </a:cubicBezTo>
                <a:cubicBezTo>
                  <a:pt x="44" y="375"/>
                  <a:pt x="44" y="377"/>
                  <a:pt x="44" y="377"/>
                </a:cubicBezTo>
                <a:cubicBezTo>
                  <a:pt x="45" y="381"/>
                  <a:pt x="43" y="385"/>
                  <a:pt x="39" y="388"/>
                </a:cubicBezTo>
                <a:cubicBezTo>
                  <a:pt x="39" y="388"/>
                  <a:pt x="37" y="389"/>
                  <a:pt x="34" y="391"/>
                </a:cubicBezTo>
                <a:cubicBezTo>
                  <a:pt x="31" y="394"/>
                  <a:pt x="26" y="397"/>
                  <a:pt x="22" y="400"/>
                </a:cubicBezTo>
                <a:cubicBezTo>
                  <a:pt x="18" y="403"/>
                  <a:pt x="13" y="406"/>
                  <a:pt x="10" y="409"/>
                </a:cubicBezTo>
                <a:cubicBezTo>
                  <a:pt x="7" y="411"/>
                  <a:pt x="5" y="413"/>
                  <a:pt x="5" y="413"/>
                </a:cubicBezTo>
                <a:cubicBezTo>
                  <a:pt x="2" y="415"/>
                  <a:pt x="0" y="420"/>
                  <a:pt x="1" y="425"/>
                </a:cubicBezTo>
                <a:cubicBezTo>
                  <a:pt x="1" y="425"/>
                  <a:pt x="1" y="426"/>
                  <a:pt x="1" y="427"/>
                </a:cubicBezTo>
                <a:cubicBezTo>
                  <a:pt x="1" y="427"/>
                  <a:pt x="2" y="429"/>
                  <a:pt x="2" y="430"/>
                </a:cubicBezTo>
                <a:cubicBezTo>
                  <a:pt x="3" y="434"/>
                  <a:pt x="4" y="438"/>
                  <a:pt x="5" y="442"/>
                </a:cubicBezTo>
                <a:cubicBezTo>
                  <a:pt x="6" y="447"/>
                  <a:pt x="7" y="451"/>
                  <a:pt x="8" y="454"/>
                </a:cubicBezTo>
                <a:cubicBezTo>
                  <a:pt x="9" y="457"/>
                  <a:pt x="9" y="460"/>
                  <a:pt x="9" y="460"/>
                </a:cubicBezTo>
                <a:cubicBezTo>
                  <a:pt x="11" y="464"/>
                  <a:pt x="14" y="468"/>
                  <a:pt x="18" y="469"/>
                </a:cubicBezTo>
                <a:cubicBezTo>
                  <a:pt x="18" y="469"/>
                  <a:pt x="29" y="471"/>
                  <a:pt x="40" y="472"/>
                </a:cubicBezTo>
                <a:cubicBezTo>
                  <a:pt x="50" y="474"/>
                  <a:pt x="61" y="475"/>
                  <a:pt x="61" y="475"/>
                </a:cubicBezTo>
                <a:cubicBezTo>
                  <a:pt x="65" y="475"/>
                  <a:pt x="68" y="478"/>
                  <a:pt x="70" y="482"/>
                </a:cubicBezTo>
                <a:cubicBezTo>
                  <a:pt x="70" y="482"/>
                  <a:pt x="71" y="484"/>
                  <a:pt x="72" y="486"/>
                </a:cubicBezTo>
                <a:cubicBezTo>
                  <a:pt x="73" y="488"/>
                  <a:pt x="74" y="491"/>
                  <a:pt x="76" y="495"/>
                </a:cubicBezTo>
                <a:cubicBezTo>
                  <a:pt x="79" y="501"/>
                  <a:pt x="82" y="507"/>
                  <a:pt x="82" y="507"/>
                </a:cubicBezTo>
                <a:cubicBezTo>
                  <a:pt x="82" y="507"/>
                  <a:pt x="86" y="513"/>
                  <a:pt x="89" y="519"/>
                </a:cubicBezTo>
                <a:cubicBezTo>
                  <a:pt x="91" y="522"/>
                  <a:pt x="93" y="525"/>
                  <a:pt x="94" y="527"/>
                </a:cubicBezTo>
                <a:cubicBezTo>
                  <a:pt x="96" y="529"/>
                  <a:pt x="97" y="531"/>
                  <a:pt x="97" y="531"/>
                </a:cubicBezTo>
                <a:cubicBezTo>
                  <a:pt x="99" y="534"/>
                  <a:pt x="99" y="539"/>
                  <a:pt x="97" y="542"/>
                </a:cubicBezTo>
                <a:cubicBezTo>
                  <a:pt x="97" y="542"/>
                  <a:pt x="93" y="552"/>
                  <a:pt x="88" y="562"/>
                </a:cubicBezTo>
                <a:cubicBezTo>
                  <a:pt x="84" y="571"/>
                  <a:pt x="80" y="581"/>
                  <a:pt x="80" y="581"/>
                </a:cubicBezTo>
                <a:cubicBezTo>
                  <a:pt x="79" y="585"/>
                  <a:pt x="79" y="590"/>
                  <a:pt x="83" y="594"/>
                </a:cubicBezTo>
                <a:cubicBezTo>
                  <a:pt x="83" y="594"/>
                  <a:pt x="84" y="596"/>
                  <a:pt x="86" y="598"/>
                </a:cubicBezTo>
                <a:cubicBezTo>
                  <a:pt x="89" y="600"/>
                  <a:pt x="92" y="604"/>
                  <a:pt x="95" y="607"/>
                </a:cubicBezTo>
                <a:cubicBezTo>
                  <a:pt x="98" y="610"/>
                  <a:pt x="101" y="613"/>
                  <a:pt x="103" y="616"/>
                </a:cubicBezTo>
                <a:cubicBezTo>
                  <a:pt x="104" y="617"/>
                  <a:pt x="105" y="618"/>
                  <a:pt x="106" y="619"/>
                </a:cubicBezTo>
                <a:cubicBezTo>
                  <a:pt x="107" y="619"/>
                  <a:pt x="107" y="620"/>
                  <a:pt x="107" y="620"/>
                </a:cubicBezTo>
                <a:cubicBezTo>
                  <a:pt x="111" y="623"/>
                  <a:pt x="116" y="624"/>
                  <a:pt x="120" y="623"/>
                </a:cubicBezTo>
                <a:cubicBezTo>
                  <a:pt x="120" y="623"/>
                  <a:pt x="122" y="622"/>
                  <a:pt x="126" y="621"/>
                </a:cubicBezTo>
                <a:cubicBezTo>
                  <a:pt x="130" y="619"/>
                  <a:pt x="135" y="618"/>
                  <a:pt x="140" y="616"/>
                </a:cubicBezTo>
                <a:cubicBezTo>
                  <a:pt x="145" y="614"/>
                  <a:pt x="150" y="612"/>
                  <a:pt x="153" y="610"/>
                </a:cubicBezTo>
                <a:cubicBezTo>
                  <a:pt x="157" y="609"/>
                  <a:pt x="159" y="607"/>
                  <a:pt x="159" y="607"/>
                </a:cubicBezTo>
                <a:cubicBezTo>
                  <a:pt x="163" y="606"/>
                  <a:pt x="168" y="606"/>
                  <a:pt x="171" y="609"/>
                </a:cubicBezTo>
                <a:cubicBezTo>
                  <a:pt x="171" y="609"/>
                  <a:pt x="172" y="610"/>
                  <a:pt x="175" y="611"/>
                </a:cubicBezTo>
                <a:cubicBezTo>
                  <a:pt x="177" y="613"/>
                  <a:pt x="180" y="615"/>
                  <a:pt x="182" y="617"/>
                </a:cubicBezTo>
                <a:cubicBezTo>
                  <a:pt x="185" y="619"/>
                  <a:pt x="188" y="621"/>
                  <a:pt x="190" y="622"/>
                </a:cubicBezTo>
                <a:cubicBezTo>
                  <a:pt x="193" y="623"/>
                  <a:pt x="194" y="624"/>
                  <a:pt x="194" y="624"/>
                </a:cubicBezTo>
                <a:cubicBezTo>
                  <a:pt x="194" y="624"/>
                  <a:pt x="200" y="628"/>
                  <a:pt x="206" y="631"/>
                </a:cubicBezTo>
                <a:cubicBezTo>
                  <a:pt x="212" y="635"/>
                  <a:pt x="219" y="638"/>
                  <a:pt x="219" y="638"/>
                </a:cubicBezTo>
                <a:cubicBezTo>
                  <a:pt x="222" y="639"/>
                  <a:pt x="225" y="643"/>
                  <a:pt x="225" y="647"/>
                </a:cubicBezTo>
                <a:cubicBezTo>
                  <a:pt x="225" y="647"/>
                  <a:pt x="226" y="658"/>
                  <a:pt x="227" y="668"/>
                </a:cubicBezTo>
                <a:cubicBezTo>
                  <a:pt x="228" y="679"/>
                  <a:pt x="230" y="690"/>
                  <a:pt x="230" y="690"/>
                </a:cubicBezTo>
                <a:cubicBezTo>
                  <a:pt x="230" y="694"/>
                  <a:pt x="234" y="698"/>
                  <a:pt x="238" y="699"/>
                </a:cubicBezTo>
                <a:cubicBezTo>
                  <a:pt x="238" y="699"/>
                  <a:pt x="247" y="702"/>
                  <a:pt x="255" y="705"/>
                </a:cubicBezTo>
                <a:cubicBezTo>
                  <a:pt x="264" y="707"/>
                  <a:pt x="272" y="709"/>
                  <a:pt x="272" y="709"/>
                </a:cubicBezTo>
                <a:cubicBezTo>
                  <a:pt x="277" y="710"/>
                  <a:pt x="282" y="709"/>
                  <a:pt x="285" y="706"/>
                </a:cubicBezTo>
                <a:cubicBezTo>
                  <a:pt x="285" y="706"/>
                  <a:pt x="292" y="698"/>
                  <a:pt x="299" y="689"/>
                </a:cubicBezTo>
                <a:cubicBezTo>
                  <a:pt x="305" y="681"/>
                  <a:pt x="311" y="673"/>
                  <a:pt x="311" y="673"/>
                </a:cubicBezTo>
                <a:cubicBezTo>
                  <a:pt x="314" y="669"/>
                  <a:pt x="318" y="667"/>
                  <a:pt x="322" y="668"/>
                </a:cubicBezTo>
                <a:cubicBezTo>
                  <a:pt x="322" y="668"/>
                  <a:pt x="329" y="669"/>
                  <a:pt x="336" y="669"/>
                </a:cubicBezTo>
                <a:cubicBezTo>
                  <a:pt x="343" y="670"/>
                  <a:pt x="350" y="670"/>
                  <a:pt x="350" y="670"/>
                </a:cubicBezTo>
                <a:cubicBezTo>
                  <a:pt x="350" y="670"/>
                  <a:pt x="352" y="670"/>
                  <a:pt x="354" y="670"/>
                </a:cubicBezTo>
                <a:cubicBezTo>
                  <a:pt x="357" y="670"/>
                  <a:pt x="360" y="670"/>
                  <a:pt x="364" y="670"/>
                </a:cubicBezTo>
                <a:cubicBezTo>
                  <a:pt x="367" y="670"/>
                  <a:pt x="371" y="670"/>
                  <a:pt x="373" y="670"/>
                </a:cubicBezTo>
                <a:cubicBezTo>
                  <a:pt x="376" y="669"/>
                  <a:pt x="378" y="669"/>
                  <a:pt x="378" y="669"/>
                </a:cubicBezTo>
                <a:cubicBezTo>
                  <a:pt x="382" y="669"/>
                  <a:pt x="386" y="671"/>
                  <a:pt x="388" y="674"/>
                </a:cubicBezTo>
                <a:close/>
                <a:moveTo>
                  <a:pt x="351" y="606"/>
                </a:moveTo>
                <a:cubicBezTo>
                  <a:pt x="351" y="606"/>
                  <a:pt x="349" y="606"/>
                  <a:pt x="346" y="606"/>
                </a:cubicBezTo>
                <a:cubicBezTo>
                  <a:pt x="342" y="605"/>
                  <a:pt x="337" y="605"/>
                  <a:pt x="331" y="604"/>
                </a:cubicBezTo>
                <a:cubicBezTo>
                  <a:pt x="319" y="603"/>
                  <a:pt x="303" y="600"/>
                  <a:pt x="287" y="596"/>
                </a:cubicBezTo>
                <a:cubicBezTo>
                  <a:pt x="271" y="591"/>
                  <a:pt x="256" y="585"/>
                  <a:pt x="245" y="579"/>
                </a:cubicBezTo>
                <a:cubicBezTo>
                  <a:pt x="240" y="577"/>
                  <a:pt x="235" y="574"/>
                  <a:pt x="232" y="572"/>
                </a:cubicBezTo>
                <a:cubicBezTo>
                  <a:pt x="229" y="571"/>
                  <a:pt x="227" y="569"/>
                  <a:pt x="227" y="569"/>
                </a:cubicBezTo>
                <a:cubicBezTo>
                  <a:pt x="227" y="569"/>
                  <a:pt x="226" y="568"/>
                  <a:pt x="223" y="567"/>
                </a:cubicBezTo>
                <a:cubicBezTo>
                  <a:pt x="220" y="565"/>
                  <a:pt x="215" y="562"/>
                  <a:pt x="210" y="558"/>
                </a:cubicBezTo>
                <a:cubicBezTo>
                  <a:pt x="200" y="551"/>
                  <a:pt x="188" y="541"/>
                  <a:pt x="177" y="529"/>
                </a:cubicBezTo>
                <a:cubicBezTo>
                  <a:pt x="165" y="517"/>
                  <a:pt x="156" y="504"/>
                  <a:pt x="149" y="494"/>
                </a:cubicBezTo>
                <a:cubicBezTo>
                  <a:pt x="147" y="491"/>
                  <a:pt x="146" y="489"/>
                  <a:pt x="144" y="487"/>
                </a:cubicBezTo>
                <a:cubicBezTo>
                  <a:pt x="143" y="485"/>
                  <a:pt x="142" y="483"/>
                  <a:pt x="141" y="481"/>
                </a:cubicBezTo>
                <a:cubicBezTo>
                  <a:pt x="139" y="478"/>
                  <a:pt x="138" y="476"/>
                  <a:pt x="138" y="476"/>
                </a:cubicBezTo>
                <a:cubicBezTo>
                  <a:pt x="138" y="476"/>
                  <a:pt x="137" y="474"/>
                  <a:pt x="136" y="471"/>
                </a:cubicBezTo>
                <a:cubicBezTo>
                  <a:pt x="135" y="470"/>
                  <a:pt x="134" y="468"/>
                  <a:pt x="133" y="465"/>
                </a:cubicBezTo>
                <a:cubicBezTo>
                  <a:pt x="132" y="463"/>
                  <a:pt x="131" y="461"/>
                  <a:pt x="129" y="458"/>
                </a:cubicBezTo>
                <a:cubicBezTo>
                  <a:pt x="124" y="447"/>
                  <a:pt x="119" y="431"/>
                  <a:pt x="115" y="416"/>
                </a:cubicBezTo>
                <a:cubicBezTo>
                  <a:pt x="111" y="400"/>
                  <a:pt x="109" y="383"/>
                  <a:pt x="108" y="371"/>
                </a:cubicBezTo>
                <a:cubicBezTo>
                  <a:pt x="108" y="365"/>
                  <a:pt x="108" y="360"/>
                  <a:pt x="108" y="357"/>
                </a:cubicBezTo>
                <a:cubicBezTo>
                  <a:pt x="108" y="353"/>
                  <a:pt x="108" y="351"/>
                  <a:pt x="108" y="351"/>
                </a:cubicBezTo>
                <a:cubicBezTo>
                  <a:pt x="108" y="351"/>
                  <a:pt x="108" y="349"/>
                  <a:pt x="108" y="345"/>
                </a:cubicBezTo>
                <a:cubicBezTo>
                  <a:pt x="108" y="342"/>
                  <a:pt x="108" y="337"/>
                  <a:pt x="109" y="331"/>
                </a:cubicBezTo>
                <a:cubicBezTo>
                  <a:pt x="110" y="318"/>
                  <a:pt x="113" y="302"/>
                  <a:pt x="118" y="287"/>
                </a:cubicBezTo>
                <a:cubicBezTo>
                  <a:pt x="122" y="271"/>
                  <a:pt x="129" y="256"/>
                  <a:pt x="134" y="245"/>
                </a:cubicBezTo>
                <a:cubicBezTo>
                  <a:pt x="137" y="239"/>
                  <a:pt x="140" y="235"/>
                  <a:pt x="141" y="232"/>
                </a:cubicBezTo>
                <a:cubicBezTo>
                  <a:pt x="143" y="229"/>
                  <a:pt x="144" y="227"/>
                  <a:pt x="144" y="227"/>
                </a:cubicBezTo>
                <a:cubicBezTo>
                  <a:pt x="144" y="227"/>
                  <a:pt x="145" y="225"/>
                  <a:pt x="147" y="222"/>
                </a:cubicBezTo>
                <a:cubicBezTo>
                  <a:pt x="149" y="219"/>
                  <a:pt x="152" y="215"/>
                  <a:pt x="155" y="210"/>
                </a:cubicBezTo>
                <a:cubicBezTo>
                  <a:pt x="163" y="200"/>
                  <a:pt x="173" y="188"/>
                  <a:pt x="185" y="176"/>
                </a:cubicBezTo>
                <a:cubicBezTo>
                  <a:pt x="197" y="165"/>
                  <a:pt x="210" y="155"/>
                  <a:pt x="220" y="149"/>
                </a:cubicBezTo>
                <a:cubicBezTo>
                  <a:pt x="223" y="147"/>
                  <a:pt x="225" y="145"/>
                  <a:pt x="227" y="144"/>
                </a:cubicBezTo>
                <a:cubicBezTo>
                  <a:pt x="229" y="143"/>
                  <a:pt x="231" y="142"/>
                  <a:pt x="233" y="141"/>
                </a:cubicBezTo>
                <a:cubicBezTo>
                  <a:pt x="236" y="139"/>
                  <a:pt x="237" y="138"/>
                  <a:pt x="237" y="138"/>
                </a:cubicBezTo>
                <a:cubicBezTo>
                  <a:pt x="237" y="138"/>
                  <a:pt x="239" y="137"/>
                  <a:pt x="242" y="135"/>
                </a:cubicBezTo>
                <a:cubicBezTo>
                  <a:pt x="244" y="135"/>
                  <a:pt x="246" y="134"/>
                  <a:pt x="248" y="132"/>
                </a:cubicBezTo>
                <a:cubicBezTo>
                  <a:pt x="250" y="131"/>
                  <a:pt x="253" y="130"/>
                  <a:pt x="256" y="129"/>
                </a:cubicBezTo>
                <a:cubicBezTo>
                  <a:pt x="267" y="124"/>
                  <a:pt x="282" y="118"/>
                  <a:pt x="298" y="114"/>
                </a:cubicBezTo>
                <a:cubicBezTo>
                  <a:pt x="314" y="111"/>
                  <a:pt x="330" y="108"/>
                  <a:pt x="342" y="108"/>
                </a:cubicBezTo>
                <a:cubicBezTo>
                  <a:pt x="348" y="107"/>
                  <a:pt x="354" y="107"/>
                  <a:pt x="357" y="107"/>
                </a:cubicBezTo>
                <a:cubicBezTo>
                  <a:pt x="361" y="107"/>
                  <a:pt x="363" y="107"/>
                  <a:pt x="363" y="107"/>
                </a:cubicBezTo>
                <a:cubicBezTo>
                  <a:pt x="363" y="107"/>
                  <a:pt x="365" y="108"/>
                  <a:pt x="368" y="108"/>
                </a:cubicBezTo>
                <a:cubicBezTo>
                  <a:pt x="372" y="108"/>
                  <a:pt x="377" y="108"/>
                  <a:pt x="383" y="109"/>
                </a:cubicBezTo>
                <a:cubicBezTo>
                  <a:pt x="395" y="110"/>
                  <a:pt x="411" y="113"/>
                  <a:pt x="427" y="117"/>
                </a:cubicBezTo>
                <a:cubicBezTo>
                  <a:pt x="443" y="122"/>
                  <a:pt x="458" y="128"/>
                  <a:pt x="469" y="134"/>
                </a:cubicBezTo>
                <a:cubicBezTo>
                  <a:pt x="474" y="137"/>
                  <a:pt x="479" y="139"/>
                  <a:pt x="482" y="141"/>
                </a:cubicBezTo>
                <a:cubicBezTo>
                  <a:pt x="485" y="143"/>
                  <a:pt x="487" y="144"/>
                  <a:pt x="487" y="144"/>
                </a:cubicBezTo>
                <a:cubicBezTo>
                  <a:pt x="487" y="144"/>
                  <a:pt x="488" y="145"/>
                  <a:pt x="491" y="147"/>
                </a:cubicBezTo>
                <a:cubicBezTo>
                  <a:pt x="494" y="149"/>
                  <a:pt x="499" y="151"/>
                  <a:pt x="504" y="155"/>
                </a:cubicBezTo>
                <a:cubicBezTo>
                  <a:pt x="514" y="162"/>
                  <a:pt x="526" y="173"/>
                  <a:pt x="537" y="184"/>
                </a:cubicBezTo>
                <a:cubicBezTo>
                  <a:pt x="549" y="196"/>
                  <a:pt x="558" y="209"/>
                  <a:pt x="565" y="220"/>
                </a:cubicBezTo>
                <a:cubicBezTo>
                  <a:pt x="567" y="222"/>
                  <a:pt x="568" y="224"/>
                  <a:pt x="570" y="227"/>
                </a:cubicBezTo>
                <a:cubicBezTo>
                  <a:pt x="571" y="229"/>
                  <a:pt x="572" y="231"/>
                  <a:pt x="573" y="232"/>
                </a:cubicBezTo>
                <a:cubicBezTo>
                  <a:pt x="575" y="235"/>
                  <a:pt x="576" y="237"/>
                  <a:pt x="576" y="237"/>
                </a:cubicBezTo>
                <a:cubicBezTo>
                  <a:pt x="576" y="237"/>
                  <a:pt x="577" y="239"/>
                  <a:pt x="578" y="242"/>
                </a:cubicBezTo>
                <a:cubicBezTo>
                  <a:pt x="579" y="244"/>
                  <a:pt x="580" y="246"/>
                  <a:pt x="581" y="248"/>
                </a:cubicBezTo>
                <a:cubicBezTo>
                  <a:pt x="582" y="250"/>
                  <a:pt x="583" y="253"/>
                  <a:pt x="585" y="255"/>
                </a:cubicBezTo>
                <a:cubicBezTo>
                  <a:pt x="590" y="267"/>
                  <a:pt x="595" y="282"/>
                  <a:pt x="599" y="298"/>
                </a:cubicBezTo>
                <a:cubicBezTo>
                  <a:pt x="603" y="314"/>
                  <a:pt x="605" y="330"/>
                  <a:pt x="606" y="342"/>
                </a:cubicBezTo>
                <a:cubicBezTo>
                  <a:pt x="606" y="348"/>
                  <a:pt x="606" y="353"/>
                  <a:pt x="606" y="357"/>
                </a:cubicBezTo>
                <a:cubicBezTo>
                  <a:pt x="606" y="360"/>
                  <a:pt x="606" y="362"/>
                  <a:pt x="606" y="362"/>
                </a:cubicBezTo>
                <a:cubicBezTo>
                  <a:pt x="606" y="362"/>
                  <a:pt x="606" y="364"/>
                  <a:pt x="606" y="368"/>
                </a:cubicBezTo>
                <a:cubicBezTo>
                  <a:pt x="606" y="371"/>
                  <a:pt x="606" y="377"/>
                  <a:pt x="605" y="383"/>
                </a:cubicBezTo>
                <a:cubicBezTo>
                  <a:pt x="604" y="395"/>
                  <a:pt x="601" y="411"/>
                  <a:pt x="596" y="427"/>
                </a:cubicBezTo>
                <a:cubicBezTo>
                  <a:pt x="592" y="442"/>
                  <a:pt x="585" y="458"/>
                  <a:pt x="580" y="468"/>
                </a:cubicBezTo>
                <a:cubicBezTo>
                  <a:pt x="577" y="474"/>
                  <a:pt x="574" y="478"/>
                  <a:pt x="573" y="481"/>
                </a:cubicBezTo>
                <a:cubicBezTo>
                  <a:pt x="571" y="484"/>
                  <a:pt x="570" y="486"/>
                  <a:pt x="570" y="486"/>
                </a:cubicBezTo>
                <a:cubicBezTo>
                  <a:pt x="570" y="486"/>
                  <a:pt x="569" y="488"/>
                  <a:pt x="567" y="491"/>
                </a:cubicBezTo>
                <a:cubicBezTo>
                  <a:pt x="565" y="494"/>
                  <a:pt x="562" y="498"/>
                  <a:pt x="559" y="503"/>
                </a:cubicBezTo>
                <a:cubicBezTo>
                  <a:pt x="552" y="513"/>
                  <a:pt x="541" y="526"/>
                  <a:pt x="529" y="537"/>
                </a:cubicBezTo>
                <a:cubicBezTo>
                  <a:pt x="517" y="548"/>
                  <a:pt x="504" y="558"/>
                  <a:pt x="494" y="565"/>
                </a:cubicBezTo>
                <a:cubicBezTo>
                  <a:pt x="492" y="566"/>
                  <a:pt x="489" y="568"/>
                  <a:pt x="487" y="569"/>
                </a:cubicBezTo>
                <a:cubicBezTo>
                  <a:pt x="485" y="570"/>
                  <a:pt x="483" y="572"/>
                  <a:pt x="482" y="572"/>
                </a:cubicBezTo>
                <a:cubicBezTo>
                  <a:pt x="478" y="574"/>
                  <a:pt x="477" y="575"/>
                  <a:pt x="477" y="575"/>
                </a:cubicBezTo>
                <a:cubicBezTo>
                  <a:pt x="477" y="575"/>
                  <a:pt x="475" y="576"/>
                  <a:pt x="472" y="578"/>
                </a:cubicBezTo>
                <a:cubicBezTo>
                  <a:pt x="470" y="579"/>
                  <a:pt x="468" y="580"/>
                  <a:pt x="466" y="581"/>
                </a:cubicBezTo>
                <a:cubicBezTo>
                  <a:pt x="464" y="582"/>
                  <a:pt x="461" y="583"/>
                  <a:pt x="458" y="584"/>
                </a:cubicBezTo>
                <a:cubicBezTo>
                  <a:pt x="447" y="589"/>
                  <a:pt x="432" y="595"/>
                  <a:pt x="416" y="599"/>
                </a:cubicBezTo>
                <a:cubicBezTo>
                  <a:pt x="400" y="603"/>
                  <a:pt x="384" y="605"/>
                  <a:pt x="372" y="605"/>
                </a:cubicBezTo>
                <a:cubicBezTo>
                  <a:pt x="366" y="606"/>
                  <a:pt x="361" y="606"/>
                  <a:pt x="357" y="606"/>
                </a:cubicBezTo>
                <a:cubicBezTo>
                  <a:pt x="353" y="606"/>
                  <a:pt x="351" y="606"/>
                  <a:pt x="351" y="60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26" name="Freeform 22"/>
          <p:cNvSpPr>
            <a:spLocks/>
          </p:cNvSpPr>
          <p:nvPr/>
        </p:nvSpPr>
        <p:spPr bwMode="auto">
          <a:xfrm>
            <a:off x="5285948" y="4631862"/>
            <a:ext cx="492888" cy="510751"/>
          </a:xfrm>
          <a:custGeom>
            <a:avLst/>
            <a:gdLst>
              <a:gd name="T0" fmla="*/ 524 w 524"/>
              <a:gd name="T1" fmla="*/ 518 h 518"/>
              <a:gd name="T2" fmla="*/ 0 w 524"/>
              <a:gd name="T3" fmla="*/ 518 h 518"/>
              <a:gd name="T4" fmla="*/ 0 w 524"/>
              <a:gd name="T5" fmla="*/ 179 h 518"/>
              <a:gd name="T6" fmla="*/ 262 w 524"/>
              <a:gd name="T7" fmla="*/ 0 h 518"/>
              <a:gd name="T8" fmla="*/ 524 w 524"/>
              <a:gd name="T9" fmla="*/ 179 h 518"/>
              <a:gd name="T10" fmla="*/ 524 w 524"/>
              <a:gd name="T11" fmla="*/ 518 h 518"/>
            </a:gdLst>
            <a:ahLst/>
            <a:cxnLst>
              <a:cxn ang="0">
                <a:pos x="T0" y="T1"/>
              </a:cxn>
              <a:cxn ang="0">
                <a:pos x="T2" y="T3"/>
              </a:cxn>
              <a:cxn ang="0">
                <a:pos x="T4" y="T5"/>
              </a:cxn>
              <a:cxn ang="0">
                <a:pos x="T6" y="T7"/>
              </a:cxn>
              <a:cxn ang="0">
                <a:pos x="T8" y="T9"/>
              </a:cxn>
              <a:cxn ang="0">
                <a:pos x="T10" y="T11"/>
              </a:cxn>
            </a:cxnLst>
            <a:rect l="0" t="0" r="r" b="b"/>
            <a:pathLst>
              <a:path w="524" h="518">
                <a:moveTo>
                  <a:pt x="524" y="518"/>
                </a:moveTo>
                <a:lnTo>
                  <a:pt x="0" y="518"/>
                </a:lnTo>
                <a:lnTo>
                  <a:pt x="0" y="179"/>
                </a:lnTo>
                <a:lnTo>
                  <a:pt x="262" y="0"/>
                </a:lnTo>
                <a:lnTo>
                  <a:pt x="524" y="179"/>
                </a:lnTo>
                <a:lnTo>
                  <a:pt x="524" y="518"/>
                </a:lnTo>
                <a:close/>
              </a:path>
            </a:pathLst>
          </a:custGeom>
          <a:solidFill>
            <a:schemeClr val="accent2"/>
          </a:solidFill>
          <a:ln w="206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27" name="Freeform 24"/>
          <p:cNvSpPr>
            <a:spLocks/>
          </p:cNvSpPr>
          <p:nvPr/>
        </p:nvSpPr>
        <p:spPr bwMode="auto">
          <a:xfrm>
            <a:off x="5294696" y="4812056"/>
            <a:ext cx="492888" cy="334256"/>
          </a:xfrm>
          <a:custGeom>
            <a:avLst/>
            <a:gdLst>
              <a:gd name="T0" fmla="*/ 524 w 524"/>
              <a:gd name="T1" fmla="*/ 339 h 339"/>
              <a:gd name="T2" fmla="*/ 0 w 524"/>
              <a:gd name="T3" fmla="*/ 339 h 339"/>
              <a:gd name="T4" fmla="*/ 0 w 524"/>
              <a:gd name="T5" fmla="*/ 0 h 339"/>
              <a:gd name="T6" fmla="*/ 262 w 524"/>
              <a:gd name="T7" fmla="*/ 179 h 339"/>
              <a:gd name="T8" fmla="*/ 524 w 524"/>
              <a:gd name="T9" fmla="*/ 0 h 339"/>
              <a:gd name="T10" fmla="*/ 524 w 524"/>
              <a:gd name="T11" fmla="*/ 339 h 339"/>
            </a:gdLst>
            <a:ahLst/>
            <a:cxnLst>
              <a:cxn ang="0">
                <a:pos x="T0" y="T1"/>
              </a:cxn>
              <a:cxn ang="0">
                <a:pos x="T2" y="T3"/>
              </a:cxn>
              <a:cxn ang="0">
                <a:pos x="T4" y="T5"/>
              </a:cxn>
              <a:cxn ang="0">
                <a:pos x="T6" y="T7"/>
              </a:cxn>
              <a:cxn ang="0">
                <a:pos x="T8" y="T9"/>
              </a:cxn>
              <a:cxn ang="0">
                <a:pos x="T10" y="T11"/>
              </a:cxn>
            </a:cxnLst>
            <a:rect l="0" t="0" r="r" b="b"/>
            <a:pathLst>
              <a:path w="524" h="339">
                <a:moveTo>
                  <a:pt x="524" y="339"/>
                </a:moveTo>
                <a:lnTo>
                  <a:pt x="0" y="339"/>
                </a:lnTo>
                <a:lnTo>
                  <a:pt x="0" y="0"/>
                </a:lnTo>
                <a:lnTo>
                  <a:pt x="262" y="179"/>
                </a:lnTo>
                <a:lnTo>
                  <a:pt x="524" y="0"/>
                </a:lnTo>
                <a:lnTo>
                  <a:pt x="524" y="339"/>
                </a:lnTo>
                <a:close/>
              </a:path>
            </a:pathLst>
          </a:custGeom>
          <a:solidFill>
            <a:schemeClr val="accent2"/>
          </a:solidFill>
          <a:ln w="555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28" name="Freeform 43"/>
          <p:cNvSpPr>
            <a:spLocks noEditPoints="1"/>
          </p:cNvSpPr>
          <p:nvPr/>
        </p:nvSpPr>
        <p:spPr bwMode="auto">
          <a:xfrm>
            <a:off x="4601689" y="3199233"/>
            <a:ext cx="1056324" cy="1106299"/>
          </a:xfrm>
          <a:custGeom>
            <a:avLst/>
            <a:gdLst>
              <a:gd name="T0" fmla="*/ 316 w 527"/>
              <a:gd name="T1" fmla="*/ 522 h 526"/>
              <a:gd name="T2" fmla="*/ 330 w 527"/>
              <a:gd name="T3" fmla="*/ 489 h 526"/>
              <a:gd name="T4" fmla="*/ 352 w 527"/>
              <a:gd name="T5" fmla="*/ 471 h 526"/>
              <a:gd name="T6" fmla="*/ 396 w 527"/>
              <a:gd name="T7" fmla="*/ 470 h 526"/>
              <a:gd name="T8" fmla="*/ 442 w 527"/>
              <a:gd name="T9" fmla="*/ 451 h 526"/>
              <a:gd name="T10" fmla="*/ 447 w 527"/>
              <a:gd name="T11" fmla="*/ 396 h 526"/>
              <a:gd name="T12" fmla="*/ 465 w 527"/>
              <a:gd name="T13" fmla="*/ 376 h 526"/>
              <a:gd name="T14" fmla="*/ 505 w 527"/>
              <a:gd name="T15" fmla="*/ 370 h 526"/>
              <a:gd name="T16" fmla="*/ 514 w 527"/>
              <a:gd name="T17" fmla="*/ 346 h 526"/>
              <a:gd name="T18" fmla="*/ 486 w 527"/>
              <a:gd name="T19" fmla="*/ 304 h 526"/>
              <a:gd name="T20" fmla="*/ 490 w 527"/>
              <a:gd name="T21" fmla="*/ 267 h 526"/>
              <a:gd name="T22" fmla="*/ 526 w 527"/>
              <a:gd name="T23" fmla="*/ 231 h 526"/>
              <a:gd name="T24" fmla="*/ 516 w 527"/>
              <a:gd name="T25" fmla="*/ 202 h 526"/>
              <a:gd name="T26" fmla="*/ 478 w 527"/>
              <a:gd name="T27" fmla="*/ 190 h 526"/>
              <a:gd name="T28" fmla="*/ 466 w 527"/>
              <a:gd name="T29" fmla="*/ 162 h 526"/>
              <a:gd name="T30" fmla="*/ 477 w 527"/>
              <a:gd name="T31" fmla="*/ 107 h 526"/>
              <a:gd name="T32" fmla="*/ 421 w 527"/>
              <a:gd name="T33" fmla="*/ 94 h 526"/>
              <a:gd name="T34" fmla="*/ 389 w 527"/>
              <a:gd name="T35" fmla="*/ 74 h 526"/>
              <a:gd name="T36" fmla="*/ 376 w 527"/>
              <a:gd name="T37" fmla="*/ 45 h 526"/>
              <a:gd name="T38" fmla="*/ 367 w 527"/>
              <a:gd name="T39" fmla="*/ 20 h 526"/>
              <a:gd name="T40" fmla="*/ 326 w 527"/>
              <a:gd name="T41" fmla="*/ 26 h 526"/>
              <a:gd name="T42" fmla="*/ 287 w 527"/>
              <a:gd name="T43" fmla="*/ 38 h 526"/>
              <a:gd name="T44" fmla="*/ 252 w 527"/>
              <a:gd name="T45" fmla="*/ 18 h 526"/>
              <a:gd name="T46" fmla="*/ 214 w 527"/>
              <a:gd name="T47" fmla="*/ 4 h 526"/>
              <a:gd name="T48" fmla="*/ 199 w 527"/>
              <a:gd name="T49" fmla="*/ 26 h 526"/>
              <a:gd name="T50" fmla="*/ 181 w 527"/>
              <a:gd name="T51" fmla="*/ 52 h 526"/>
              <a:gd name="T52" fmla="*/ 145 w 527"/>
              <a:gd name="T53" fmla="*/ 65 h 526"/>
              <a:gd name="T54" fmla="*/ 88 w 527"/>
              <a:gd name="T55" fmla="*/ 66 h 526"/>
              <a:gd name="T56" fmla="*/ 86 w 527"/>
              <a:gd name="T57" fmla="*/ 122 h 526"/>
              <a:gd name="T58" fmla="*/ 69 w 527"/>
              <a:gd name="T59" fmla="*/ 146 h 526"/>
              <a:gd name="T60" fmla="*/ 29 w 527"/>
              <a:gd name="T61" fmla="*/ 150 h 526"/>
              <a:gd name="T62" fmla="*/ 14 w 527"/>
              <a:gd name="T63" fmla="*/ 176 h 526"/>
              <a:gd name="T64" fmla="*/ 41 w 527"/>
              <a:gd name="T65" fmla="*/ 219 h 526"/>
              <a:gd name="T66" fmla="*/ 37 w 527"/>
              <a:gd name="T67" fmla="*/ 256 h 526"/>
              <a:gd name="T68" fmla="*/ 1 w 527"/>
              <a:gd name="T69" fmla="*/ 291 h 526"/>
              <a:gd name="T70" fmla="*/ 5 w 527"/>
              <a:gd name="T71" fmla="*/ 317 h 526"/>
              <a:gd name="T72" fmla="*/ 42 w 527"/>
              <a:gd name="T73" fmla="*/ 331 h 526"/>
              <a:gd name="T74" fmla="*/ 56 w 527"/>
              <a:gd name="T75" fmla="*/ 355 h 526"/>
              <a:gd name="T76" fmla="*/ 49 w 527"/>
              <a:gd name="T77" fmla="*/ 409 h 526"/>
              <a:gd name="T78" fmla="*/ 91 w 527"/>
              <a:gd name="T79" fmla="*/ 437 h 526"/>
              <a:gd name="T80" fmla="*/ 133 w 527"/>
              <a:gd name="T81" fmla="*/ 448 h 526"/>
              <a:gd name="T82" fmla="*/ 151 w 527"/>
              <a:gd name="T83" fmla="*/ 470 h 526"/>
              <a:gd name="T84" fmla="*/ 158 w 527"/>
              <a:gd name="T85" fmla="*/ 505 h 526"/>
              <a:gd name="T86" fmla="*/ 190 w 527"/>
              <a:gd name="T87" fmla="*/ 512 h 526"/>
              <a:gd name="T88" fmla="*/ 229 w 527"/>
              <a:gd name="T89" fmla="*/ 487 h 526"/>
              <a:gd name="T90" fmla="*/ 267 w 527"/>
              <a:gd name="T91" fmla="*/ 494 h 526"/>
              <a:gd name="T92" fmla="*/ 253 w 527"/>
              <a:gd name="T93" fmla="*/ 441 h 526"/>
              <a:gd name="T94" fmla="*/ 230 w 527"/>
              <a:gd name="T95" fmla="*/ 438 h 526"/>
              <a:gd name="T96" fmla="*/ 155 w 527"/>
              <a:gd name="T97" fmla="*/ 405 h 526"/>
              <a:gd name="T98" fmla="*/ 101 w 527"/>
              <a:gd name="T99" fmla="*/ 335 h 526"/>
              <a:gd name="T100" fmla="*/ 86 w 527"/>
              <a:gd name="T101" fmla="*/ 253 h 526"/>
              <a:gd name="T102" fmla="*/ 89 w 527"/>
              <a:gd name="T103" fmla="*/ 230 h 526"/>
              <a:gd name="T104" fmla="*/ 122 w 527"/>
              <a:gd name="T105" fmla="*/ 155 h 526"/>
              <a:gd name="T106" fmla="*/ 191 w 527"/>
              <a:gd name="T107" fmla="*/ 100 h 526"/>
              <a:gd name="T108" fmla="*/ 274 w 527"/>
              <a:gd name="T109" fmla="*/ 85 h 526"/>
              <a:gd name="T110" fmla="*/ 297 w 527"/>
              <a:gd name="T111" fmla="*/ 88 h 526"/>
              <a:gd name="T112" fmla="*/ 371 w 527"/>
              <a:gd name="T113" fmla="*/ 122 h 526"/>
              <a:gd name="T114" fmla="*/ 426 w 527"/>
              <a:gd name="T115" fmla="*/ 191 h 526"/>
              <a:gd name="T116" fmla="*/ 441 w 527"/>
              <a:gd name="T117" fmla="*/ 273 h 526"/>
              <a:gd name="T118" fmla="*/ 438 w 527"/>
              <a:gd name="T119" fmla="*/ 296 h 526"/>
              <a:gd name="T120" fmla="*/ 405 w 527"/>
              <a:gd name="T121" fmla="*/ 371 h 526"/>
              <a:gd name="T122" fmla="*/ 336 w 527"/>
              <a:gd name="T123" fmla="*/ 4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7" h="526">
                <a:moveTo>
                  <a:pt x="292" y="526"/>
                </a:moveTo>
                <a:cubicBezTo>
                  <a:pt x="292" y="526"/>
                  <a:pt x="293" y="525"/>
                  <a:pt x="296" y="525"/>
                </a:cubicBezTo>
                <a:cubicBezTo>
                  <a:pt x="298" y="525"/>
                  <a:pt x="301" y="525"/>
                  <a:pt x="304" y="524"/>
                </a:cubicBezTo>
                <a:cubicBezTo>
                  <a:pt x="308" y="523"/>
                  <a:pt x="311" y="523"/>
                  <a:pt x="313" y="522"/>
                </a:cubicBezTo>
                <a:cubicBezTo>
                  <a:pt x="314" y="522"/>
                  <a:pt x="315" y="522"/>
                  <a:pt x="316" y="522"/>
                </a:cubicBezTo>
                <a:cubicBezTo>
                  <a:pt x="317" y="522"/>
                  <a:pt x="317" y="522"/>
                  <a:pt x="317" y="522"/>
                </a:cubicBezTo>
                <a:cubicBezTo>
                  <a:pt x="321" y="521"/>
                  <a:pt x="323" y="518"/>
                  <a:pt x="324" y="515"/>
                </a:cubicBezTo>
                <a:cubicBezTo>
                  <a:pt x="324" y="515"/>
                  <a:pt x="325" y="514"/>
                  <a:pt x="326" y="511"/>
                </a:cubicBezTo>
                <a:cubicBezTo>
                  <a:pt x="326" y="508"/>
                  <a:pt x="327" y="504"/>
                  <a:pt x="328" y="500"/>
                </a:cubicBezTo>
                <a:cubicBezTo>
                  <a:pt x="329" y="496"/>
                  <a:pt x="330" y="492"/>
                  <a:pt x="330" y="489"/>
                </a:cubicBezTo>
                <a:cubicBezTo>
                  <a:pt x="331" y="486"/>
                  <a:pt x="331" y="484"/>
                  <a:pt x="331" y="484"/>
                </a:cubicBezTo>
                <a:cubicBezTo>
                  <a:pt x="332" y="481"/>
                  <a:pt x="334" y="478"/>
                  <a:pt x="337" y="478"/>
                </a:cubicBezTo>
                <a:cubicBezTo>
                  <a:pt x="337" y="478"/>
                  <a:pt x="338" y="477"/>
                  <a:pt x="340" y="477"/>
                </a:cubicBezTo>
                <a:cubicBezTo>
                  <a:pt x="341" y="476"/>
                  <a:pt x="344" y="475"/>
                  <a:pt x="346" y="474"/>
                </a:cubicBezTo>
                <a:cubicBezTo>
                  <a:pt x="348" y="473"/>
                  <a:pt x="351" y="472"/>
                  <a:pt x="352" y="471"/>
                </a:cubicBezTo>
                <a:cubicBezTo>
                  <a:pt x="354" y="471"/>
                  <a:pt x="355" y="470"/>
                  <a:pt x="355" y="470"/>
                </a:cubicBezTo>
                <a:cubicBezTo>
                  <a:pt x="355" y="470"/>
                  <a:pt x="360" y="468"/>
                  <a:pt x="364" y="466"/>
                </a:cubicBezTo>
                <a:cubicBezTo>
                  <a:pt x="369" y="464"/>
                  <a:pt x="373" y="461"/>
                  <a:pt x="373" y="461"/>
                </a:cubicBezTo>
                <a:cubicBezTo>
                  <a:pt x="376" y="460"/>
                  <a:pt x="379" y="460"/>
                  <a:pt x="382" y="461"/>
                </a:cubicBezTo>
                <a:cubicBezTo>
                  <a:pt x="382" y="461"/>
                  <a:pt x="389" y="466"/>
                  <a:pt x="396" y="470"/>
                </a:cubicBezTo>
                <a:cubicBezTo>
                  <a:pt x="403" y="474"/>
                  <a:pt x="410" y="477"/>
                  <a:pt x="410" y="477"/>
                </a:cubicBezTo>
                <a:cubicBezTo>
                  <a:pt x="413" y="479"/>
                  <a:pt x="416" y="478"/>
                  <a:pt x="419" y="476"/>
                </a:cubicBezTo>
                <a:cubicBezTo>
                  <a:pt x="419" y="476"/>
                  <a:pt x="424" y="472"/>
                  <a:pt x="429" y="469"/>
                </a:cubicBezTo>
                <a:cubicBezTo>
                  <a:pt x="434" y="464"/>
                  <a:pt x="439" y="460"/>
                  <a:pt x="439" y="460"/>
                </a:cubicBezTo>
                <a:cubicBezTo>
                  <a:pt x="442" y="458"/>
                  <a:pt x="443" y="454"/>
                  <a:pt x="442" y="451"/>
                </a:cubicBezTo>
                <a:cubicBezTo>
                  <a:pt x="442" y="451"/>
                  <a:pt x="440" y="443"/>
                  <a:pt x="438" y="436"/>
                </a:cubicBezTo>
                <a:cubicBezTo>
                  <a:pt x="435" y="428"/>
                  <a:pt x="433" y="421"/>
                  <a:pt x="433" y="421"/>
                </a:cubicBezTo>
                <a:cubicBezTo>
                  <a:pt x="432" y="418"/>
                  <a:pt x="432" y="414"/>
                  <a:pt x="434" y="412"/>
                </a:cubicBezTo>
                <a:cubicBezTo>
                  <a:pt x="434" y="412"/>
                  <a:pt x="437" y="408"/>
                  <a:pt x="441" y="404"/>
                </a:cubicBezTo>
                <a:cubicBezTo>
                  <a:pt x="444" y="401"/>
                  <a:pt x="447" y="396"/>
                  <a:pt x="447" y="396"/>
                </a:cubicBezTo>
                <a:cubicBezTo>
                  <a:pt x="447" y="396"/>
                  <a:pt x="447" y="395"/>
                  <a:pt x="448" y="394"/>
                </a:cubicBezTo>
                <a:cubicBezTo>
                  <a:pt x="450" y="392"/>
                  <a:pt x="451" y="390"/>
                  <a:pt x="452" y="388"/>
                </a:cubicBezTo>
                <a:cubicBezTo>
                  <a:pt x="454" y="386"/>
                  <a:pt x="455" y="384"/>
                  <a:pt x="456" y="382"/>
                </a:cubicBezTo>
                <a:cubicBezTo>
                  <a:pt x="457" y="381"/>
                  <a:pt x="458" y="380"/>
                  <a:pt x="458" y="380"/>
                </a:cubicBezTo>
                <a:cubicBezTo>
                  <a:pt x="459" y="377"/>
                  <a:pt x="462" y="376"/>
                  <a:pt x="465" y="376"/>
                </a:cubicBezTo>
                <a:cubicBezTo>
                  <a:pt x="465" y="376"/>
                  <a:pt x="467" y="376"/>
                  <a:pt x="470" y="376"/>
                </a:cubicBezTo>
                <a:cubicBezTo>
                  <a:pt x="473" y="376"/>
                  <a:pt x="477" y="376"/>
                  <a:pt x="481" y="376"/>
                </a:cubicBezTo>
                <a:cubicBezTo>
                  <a:pt x="485" y="376"/>
                  <a:pt x="489" y="376"/>
                  <a:pt x="492" y="376"/>
                </a:cubicBezTo>
                <a:cubicBezTo>
                  <a:pt x="495" y="376"/>
                  <a:pt x="497" y="376"/>
                  <a:pt x="497" y="376"/>
                </a:cubicBezTo>
                <a:cubicBezTo>
                  <a:pt x="501" y="375"/>
                  <a:pt x="504" y="373"/>
                  <a:pt x="505" y="370"/>
                </a:cubicBezTo>
                <a:cubicBezTo>
                  <a:pt x="505" y="370"/>
                  <a:pt x="505" y="370"/>
                  <a:pt x="505" y="369"/>
                </a:cubicBezTo>
                <a:cubicBezTo>
                  <a:pt x="506" y="368"/>
                  <a:pt x="506" y="367"/>
                  <a:pt x="507" y="366"/>
                </a:cubicBezTo>
                <a:cubicBezTo>
                  <a:pt x="508" y="364"/>
                  <a:pt x="509" y="361"/>
                  <a:pt x="510" y="358"/>
                </a:cubicBezTo>
                <a:cubicBezTo>
                  <a:pt x="511" y="355"/>
                  <a:pt x="512" y="352"/>
                  <a:pt x="513" y="350"/>
                </a:cubicBezTo>
                <a:cubicBezTo>
                  <a:pt x="514" y="347"/>
                  <a:pt x="514" y="346"/>
                  <a:pt x="514" y="346"/>
                </a:cubicBezTo>
                <a:cubicBezTo>
                  <a:pt x="516" y="342"/>
                  <a:pt x="515" y="339"/>
                  <a:pt x="512" y="337"/>
                </a:cubicBezTo>
                <a:cubicBezTo>
                  <a:pt x="512" y="337"/>
                  <a:pt x="507" y="331"/>
                  <a:pt x="501" y="325"/>
                </a:cubicBezTo>
                <a:cubicBezTo>
                  <a:pt x="495" y="320"/>
                  <a:pt x="489" y="315"/>
                  <a:pt x="489" y="315"/>
                </a:cubicBezTo>
                <a:cubicBezTo>
                  <a:pt x="486" y="313"/>
                  <a:pt x="485" y="310"/>
                  <a:pt x="486" y="307"/>
                </a:cubicBezTo>
                <a:cubicBezTo>
                  <a:pt x="486" y="307"/>
                  <a:pt x="486" y="306"/>
                  <a:pt x="486" y="304"/>
                </a:cubicBezTo>
                <a:cubicBezTo>
                  <a:pt x="487" y="302"/>
                  <a:pt x="487" y="299"/>
                  <a:pt x="487" y="297"/>
                </a:cubicBezTo>
                <a:cubicBezTo>
                  <a:pt x="488" y="292"/>
                  <a:pt x="489" y="287"/>
                  <a:pt x="489" y="287"/>
                </a:cubicBezTo>
                <a:cubicBezTo>
                  <a:pt x="489" y="287"/>
                  <a:pt x="489" y="282"/>
                  <a:pt x="490" y="277"/>
                </a:cubicBezTo>
                <a:cubicBezTo>
                  <a:pt x="490" y="274"/>
                  <a:pt x="490" y="272"/>
                  <a:pt x="490" y="270"/>
                </a:cubicBezTo>
                <a:cubicBezTo>
                  <a:pt x="490" y="268"/>
                  <a:pt x="490" y="267"/>
                  <a:pt x="490" y="267"/>
                </a:cubicBezTo>
                <a:cubicBezTo>
                  <a:pt x="490" y="264"/>
                  <a:pt x="492" y="261"/>
                  <a:pt x="495" y="260"/>
                </a:cubicBezTo>
                <a:cubicBezTo>
                  <a:pt x="495" y="260"/>
                  <a:pt x="502" y="256"/>
                  <a:pt x="509" y="252"/>
                </a:cubicBezTo>
                <a:cubicBezTo>
                  <a:pt x="516" y="248"/>
                  <a:pt x="522" y="243"/>
                  <a:pt x="522" y="243"/>
                </a:cubicBezTo>
                <a:cubicBezTo>
                  <a:pt x="525" y="242"/>
                  <a:pt x="527" y="238"/>
                  <a:pt x="526" y="235"/>
                </a:cubicBezTo>
                <a:cubicBezTo>
                  <a:pt x="526" y="235"/>
                  <a:pt x="526" y="233"/>
                  <a:pt x="526" y="231"/>
                </a:cubicBezTo>
                <a:cubicBezTo>
                  <a:pt x="525" y="228"/>
                  <a:pt x="525" y="225"/>
                  <a:pt x="524" y="222"/>
                </a:cubicBezTo>
                <a:cubicBezTo>
                  <a:pt x="524" y="219"/>
                  <a:pt x="523" y="216"/>
                  <a:pt x="523" y="213"/>
                </a:cubicBezTo>
                <a:cubicBezTo>
                  <a:pt x="523" y="212"/>
                  <a:pt x="522" y="211"/>
                  <a:pt x="522" y="210"/>
                </a:cubicBezTo>
                <a:cubicBezTo>
                  <a:pt x="522" y="210"/>
                  <a:pt x="522" y="209"/>
                  <a:pt x="522" y="209"/>
                </a:cubicBezTo>
                <a:cubicBezTo>
                  <a:pt x="521" y="206"/>
                  <a:pt x="519" y="203"/>
                  <a:pt x="516" y="202"/>
                </a:cubicBezTo>
                <a:cubicBezTo>
                  <a:pt x="516" y="202"/>
                  <a:pt x="514" y="202"/>
                  <a:pt x="511" y="201"/>
                </a:cubicBezTo>
                <a:cubicBezTo>
                  <a:pt x="508" y="200"/>
                  <a:pt x="504" y="199"/>
                  <a:pt x="500" y="198"/>
                </a:cubicBezTo>
                <a:cubicBezTo>
                  <a:pt x="496" y="197"/>
                  <a:pt x="492" y="197"/>
                  <a:pt x="489" y="196"/>
                </a:cubicBezTo>
                <a:cubicBezTo>
                  <a:pt x="486" y="196"/>
                  <a:pt x="484" y="195"/>
                  <a:pt x="484" y="195"/>
                </a:cubicBezTo>
                <a:cubicBezTo>
                  <a:pt x="481" y="195"/>
                  <a:pt x="479" y="193"/>
                  <a:pt x="478" y="190"/>
                </a:cubicBezTo>
                <a:cubicBezTo>
                  <a:pt x="478" y="190"/>
                  <a:pt x="478" y="189"/>
                  <a:pt x="477" y="187"/>
                </a:cubicBezTo>
                <a:cubicBezTo>
                  <a:pt x="476" y="185"/>
                  <a:pt x="475" y="183"/>
                  <a:pt x="474" y="180"/>
                </a:cubicBezTo>
                <a:cubicBezTo>
                  <a:pt x="474" y="178"/>
                  <a:pt x="473" y="176"/>
                  <a:pt x="472" y="174"/>
                </a:cubicBezTo>
                <a:cubicBezTo>
                  <a:pt x="471" y="172"/>
                  <a:pt x="471" y="171"/>
                  <a:pt x="471" y="171"/>
                </a:cubicBezTo>
                <a:cubicBezTo>
                  <a:pt x="471" y="171"/>
                  <a:pt x="469" y="166"/>
                  <a:pt x="466" y="162"/>
                </a:cubicBezTo>
                <a:cubicBezTo>
                  <a:pt x="464" y="157"/>
                  <a:pt x="462" y="153"/>
                  <a:pt x="462" y="153"/>
                </a:cubicBezTo>
                <a:cubicBezTo>
                  <a:pt x="460" y="150"/>
                  <a:pt x="460" y="147"/>
                  <a:pt x="462" y="145"/>
                </a:cubicBezTo>
                <a:cubicBezTo>
                  <a:pt x="462" y="145"/>
                  <a:pt x="466" y="138"/>
                  <a:pt x="470" y="131"/>
                </a:cubicBezTo>
                <a:cubicBezTo>
                  <a:pt x="474" y="124"/>
                  <a:pt x="478" y="117"/>
                  <a:pt x="478" y="117"/>
                </a:cubicBezTo>
                <a:cubicBezTo>
                  <a:pt x="479" y="114"/>
                  <a:pt x="479" y="110"/>
                  <a:pt x="477" y="107"/>
                </a:cubicBezTo>
                <a:cubicBezTo>
                  <a:pt x="477" y="107"/>
                  <a:pt x="473" y="102"/>
                  <a:pt x="469" y="97"/>
                </a:cubicBezTo>
                <a:cubicBezTo>
                  <a:pt x="465" y="92"/>
                  <a:pt x="461" y="87"/>
                  <a:pt x="461" y="87"/>
                </a:cubicBezTo>
                <a:cubicBezTo>
                  <a:pt x="458" y="85"/>
                  <a:pt x="455" y="83"/>
                  <a:pt x="452" y="84"/>
                </a:cubicBezTo>
                <a:cubicBezTo>
                  <a:pt x="452" y="84"/>
                  <a:pt x="444" y="86"/>
                  <a:pt x="436" y="89"/>
                </a:cubicBezTo>
                <a:cubicBezTo>
                  <a:pt x="428" y="91"/>
                  <a:pt x="421" y="94"/>
                  <a:pt x="421" y="94"/>
                </a:cubicBezTo>
                <a:cubicBezTo>
                  <a:pt x="418" y="95"/>
                  <a:pt x="415" y="94"/>
                  <a:pt x="413" y="92"/>
                </a:cubicBezTo>
                <a:cubicBezTo>
                  <a:pt x="413" y="92"/>
                  <a:pt x="409" y="89"/>
                  <a:pt x="405" y="86"/>
                </a:cubicBezTo>
                <a:cubicBezTo>
                  <a:pt x="401" y="83"/>
                  <a:pt x="397" y="80"/>
                  <a:pt x="397" y="80"/>
                </a:cubicBezTo>
                <a:cubicBezTo>
                  <a:pt x="397" y="80"/>
                  <a:pt x="396" y="79"/>
                  <a:pt x="394" y="78"/>
                </a:cubicBezTo>
                <a:cubicBezTo>
                  <a:pt x="393" y="77"/>
                  <a:pt x="391" y="75"/>
                  <a:pt x="389" y="74"/>
                </a:cubicBezTo>
                <a:cubicBezTo>
                  <a:pt x="386" y="73"/>
                  <a:pt x="384" y="71"/>
                  <a:pt x="383" y="70"/>
                </a:cubicBezTo>
                <a:cubicBezTo>
                  <a:pt x="381" y="69"/>
                  <a:pt x="380" y="69"/>
                  <a:pt x="380" y="69"/>
                </a:cubicBezTo>
                <a:cubicBezTo>
                  <a:pt x="377" y="67"/>
                  <a:pt x="376" y="64"/>
                  <a:pt x="376" y="61"/>
                </a:cubicBezTo>
                <a:cubicBezTo>
                  <a:pt x="376" y="61"/>
                  <a:pt x="376" y="59"/>
                  <a:pt x="376" y="56"/>
                </a:cubicBezTo>
                <a:cubicBezTo>
                  <a:pt x="376" y="53"/>
                  <a:pt x="376" y="49"/>
                  <a:pt x="376" y="45"/>
                </a:cubicBezTo>
                <a:cubicBezTo>
                  <a:pt x="376" y="41"/>
                  <a:pt x="376" y="37"/>
                  <a:pt x="376" y="34"/>
                </a:cubicBezTo>
                <a:cubicBezTo>
                  <a:pt x="376" y="31"/>
                  <a:pt x="376" y="29"/>
                  <a:pt x="376" y="29"/>
                </a:cubicBezTo>
                <a:cubicBezTo>
                  <a:pt x="376" y="26"/>
                  <a:pt x="374" y="23"/>
                  <a:pt x="370" y="21"/>
                </a:cubicBezTo>
                <a:cubicBezTo>
                  <a:pt x="370" y="21"/>
                  <a:pt x="370" y="21"/>
                  <a:pt x="369" y="21"/>
                </a:cubicBezTo>
                <a:cubicBezTo>
                  <a:pt x="369" y="21"/>
                  <a:pt x="368" y="20"/>
                  <a:pt x="367" y="20"/>
                </a:cubicBezTo>
                <a:cubicBezTo>
                  <a:pt x="364" y="19"/>
                  <a:pt x="361" y="18"/>
                  <a:pt x="358" y="16"/>
                </a:cubicBezTo>
                <a:cubicBezTo>
                  <a:pt x="355" y="15"/>
                  <a:pt x="352" y="14"/>
                  <a:pt x="350" y="13"/>
                </a:cubicBezTo>
                <a:cubicBezTo>
                  <a:pt x="348" y="13"/>
                  <a:pt x="346" y="12"/>
                  <a:pt x="346" y="12"/>
                </a:cubicBezTo>
                <a:cubicBezTo>
                  <a:pt x="343" y="11"/>
                  <a:pt x="339" y="12"/>
                  <a:pt x="337" y="14"/>
                </a:cubicBezTo>
                <a:cubicBezTo>
                  <a:pt x="337" y="14"/>
                  <a:pt x="331" y="20"/>
                  <a:pt x="326" y="26"/>
                </a:cubicBezTo>
                <a:cubicBezTo>
                  <a:pt x="320" y="32"/>
                  <a:pt x="315" y="38"/>
                  <a:pt x="315" y="38"/>
                </a:cubicBezTo>
                <a:cubicBezTo>
                  <a:pt x="313" y="40"/>
                  <a:pt x="310" y="41"/>
                  <a:pt x="307" y="41"/>
                </a:cubicBezTo>
                <a:cubicBezTo>
                  <a:pt x="307" y="41"/>
                  <a:pt x="306" y="40"/>
                  <a:pt x="304" y="40"/>
                </a:cubicBezTo>
                <a:cubicBezTo>
                  <a:pt x="302" y="40"/>
                  <a:pt x="300" y="39"/>
                  <a:pt x="297" y="39"/>
                </a:cubicBezTo>
                <a:cubicBezTo>
                  <a:pt x="292" y="38"/>
                  <a:pt x="287" y="38"/>
                  <a:pt x="287" y="38"/>
                </a:cubicBezTo>
                <a:cubicBezTo>
                  <a:pt x="287" y="38"/>
                  <a:pt x="282" y="37"/>
                  <a:pt x="277" y="37"/>
                </a:cubicBezTo>
                <a:cubicBezTo>
                  <a:pt x="275" y="37"/>
                  <a:pt x="272" y="37"/>
                  <a:pt x="270" y="37"/>
                </a:cubicBezTo>
                <a:cubicBezTo>
                  <a:pt x="269" y="36"/>
                  <a:pt x="267" y="36"/>
                  <a:pt x="267" y="36"/>
                </a:cubicBezTo>
                <a:cubicBezTo>
                  <a:pt x="264" y="36"/>
                  <a:pt x="261" y="35"/>
                  <a:pt x="260" y="32"/>
                </a:cubicBezTo>
                <a:cubicBezTo>
                  <a:pt x="260" y="32"/>
                  <a:pt x="256" y="25"/>
                  <a:pt x="252" y="18"/>
                </a:cubicBezTo>
                <a:cubicBezTo>
                  <a:pt x="248" y="11"/>
                  <a:pt x="244" y="4"/>
                  <a:pt x="244" y="4"/>
                </a:cubicBezTo>
                <a:cubicBezTo>
                  <a:pt x="242" y="2"/>
                  <a:pt x="239" y="0"/>
                  <a:pt x="235" y="0"/>
                </a:cubicBezTo>
                <a:cubicBezTo>
                  <a:pt x="235" y="0"/>
                  <a:pt x="234" y="1"/>
                  <a:pt x="231" y="1"/>
                </a:cubicBezTo>
                <a:cubicBezTo>
                  <a:pt x="229" y="1"/>
                  <a:pt x="226" y="1"/>
                  <a:pt x="222" y="2"/>
                </a:cubicBezTo>
                <a:cubicBezTo>
                  <a:pt x="219" y="3"/>
                  <a:pt x="216" y="3"/>
                  <a:pt x="214" y="4"/>
                </a:cubicBezTo>
                <a:cubicBezTo>
                  <a:pt x="212" y="4"/>
                  <a:pt x="211" y="4"/>
                  <a:pt x="211" y="4"/>
                </a:cubicBezTo>
                <a:cubicBezTo>
                  <a:pt x="210" y="4"/>
                  <a:pt x="210" y="4"/>
                  <a:pt x="210" y="4"/>
                </a:cubicBezTo>
                <a:cubicBezTo>
                  <a:pt x="206" y="5"/>
                  <a:pt x="203" y="8"/>
                  <a:pt x="203" y="11"/>
                </a:cubicBezTo>
                <a:cubicBezTo>
                  <a:pt x="203" y="11"/>
                  <a:pt x="202" y="13"/>
                  <a:pt x="201" y="15"/>
                </a:cubicBezTo>
                <a:cubicBezTo>
                  <a:pt x="201" y="18"/>
                  <a:pt x="200" y="22"/>
                  <a:pt x="199" y="26"/>
                </a:cubicBezTo>
                <a:cubicBezTo>
                  <a:pt x="198" y="30"/>
                  <a:pt x="197" y="34"/>
                  <a:pt x="197" y="37"/>
                </a:cubicBezTo>
                <a:cubicBezTo>
                  <a:pt x="196" y="40"/>
                  <a:pt x="196" y="42"/>
                  <a:pt x="196" y="42"/>
                </a:cubicBezTo>
                <a:cubicBezTo>
                  <a:pt x="195" y="45"/>
                  <a:pt x="193" y="48"/>
                  <a:pt x="190" y="49"/>
                </a:cubicBezTo>
                <a:cubicBezTo>
                  <a:pt x="190" y="49"/>
                  <a:pt x="189" y="49"/>
                  <a:pt x="187" y="49"/>
                </a:cubicBezTo>
                <a:cubicBezTo>
                  <a:pt x="185" y="50"/>
                  <a:pt x="183" y="51"/>
                  <a:pt x="181" y="52"/>
                </a:cubicBezTo>
                <a:cubicBezTo>
                  <a:pt x="178" y="53"/>
                  <a:pt x="176" y="54"/>
                  <a:pt x="174" y="55"/>
                </a:cubicBezTo>
                <a:cubicBezTo>
                  <a:pt x="173" y="55"/>
                  <a:pt x="171" y="56"/>
                  <a:pt x="171" y="56"/>
                </a:cubicBezTo>
                <a:cubicBezTo>
                  <a:pt x="171" y="56"/>
                  <a:pt x="167" y="58"/>
                  <a:pt x="162" y="60"/>
                </a:cubicBezTo>
                <a:cubicBezTo>
                  <a:pt x="158" y="62"/>
                  <a:pt x="153" y="65"/>
                  <a:pt x="153" y="65"/>
                </a:cubicBezTo>
                <a:cubicBezTo>
                  <a:pt x="151" y="66"/>
                  <a:pt x="148" y="66"/>
                  <a:pt x="145" y="65"/>
                </a:cubicBezTo>
                <a:cubicBezTo>
                  <a:pt x="145" y="65"/>
                  <a:pt x="138" y="60"/>
                  <a:pt x="131" y="56"/>
                </a:cubicBezTo>
                <a:cubicBezTo>
                  <a:pt x="124" y="52"/>
                  <a:pt x="117" y="49"/>
                  <a:pt x="117" y="49"/>
                </a:cubicBezTo>
                <a:cubicBezTo>
                  <a:pt x="114" y="47"/>
                  <a:pt x="111" y="48"/>
                  <a:pt x="108" y="50"/>
                </a:cubicBezTo>
                <a:cubicBezTo>
                  <a:pt x="108" y="50"/>
                  <a:pt x="103" y="54"/>
                  <a:pt x="97" y="58"/>
                </a:cubicBezTo>
                <a:cubicBezTo>
                  <a:pt x="93" y="62"/>
                  <a:pt x="88" y="66"/>
                  <a:pt x="88" y="66"/>
                </a:cubicBezTo>
                <a:cubicBezTo>
                  <a:pt x="85" y="68"/>
                  <a:pt x="84" y="72"/>
                  <a:pt x="85" y="75"/>
                </a:cubicBezTo>
                <a:cubicBezTo>
                  <a:pt x="85" y="75"/>
                  <a:pt x="87" y="83"/>
                  <a:pt x="89" y="90"/>
                </a:cubicBezTo>
                <a:cubicBezTo>
                  <a:pt x="92" y="98"/>
                  <a:pt x="94" y="105"/>
                  <a:pt x="94" y="105"/>
                </a:cubicBezTo>
                <a:cubicBezTo>
                  <a:pt x="95" y="108"/>
                  <a:pt x="95" y="112"/>
                  <a:pt x="93" y="114"/>
                </a:cubicBezTo>
                <a:cubicBezTo>
                  <a:pt x="93" y="114"/>
                  <a:pt x="89" y="118"/>
                  <a:pt x="86" y="122"/>
                </a:cubicBezTo>
                <a:cubicBezTo>
                  <a:pt x="83" y="125"/>
                  <a:pt x="80" y="130"/>
                  <a:pt x="80" y="130"/>
                </a:cubicBezTo>
                <a:cubicBezTo>
                  <a:pt x="80" y="130"/>
                  <a:pt x="80" y="131"/>
                  <a:pt x="78" y="132"/>
                </a:cubicBezTo>
                <a:cubicBezTo>
                  <a:pt x="77" y="134"/>
                  <a:pt x="76" y="136"/>
                  <a:pt x="74" y="138"/>
                </a:cubicBezTo>
                <a:cubicBezTo>
                  <a:pt x="73" y="140"/>
                  <a:pt x="72" y="142"/>
                  <a:pt x="71" y="144"/>
                </a:cubicBezTo>
                <a:cubicBezTo>
                  <a:pt x="70" y="145"/>
                  <a:pt x="69" y="146"/>
                  <a:pt x="69" y="146"/>
                </a:cubicBezTo>
                <a:cubicBezTo>
                  <a:pt x="68" y="149"/>
                  <a:pt x="65" y="151"/>
                  <a:pt x="62" y="150"/>
                </a:cubicBezTo>
                <a:cubicBezTo>
                  <a:pt x="62" y="150"/>
                  <a:pt x="60" y="150"/>
                  <a:pt x="57" y="150"/>
                </a:cubicBezTo>
                <a:cubicBezTo>
                  <a:pt x="54" y="150"/>
                  <a:pt x="50" y="150"/>
                  <a:pt x="46" y="150"/>
                </a:cubicBezTo>
                <a:cubicBezTo>
                  <a:pt x="42" y="150"/>
                  <a:pt x="38" y="150"/>
                  <a:pt x="34" y="150"/>
                </a:cubicBezTo>
                <a:cubicBezTo>
                  <a:pt x="31" y="150"/>
                  <a:pt x="29" y="150"/>
                  <a:pt x="29" y="150"/>
                </a:cubicBezTo>
                <a:cubicBezTo>
                  <a:pt x="26" y="151"/>
                  <a:pt x="23" y="153"/>
                  <a:pt x="22" y="156"/>
                </a:cubicBezTo>
                <a:cubicBezTo>
                  <a:pt x="22" y="156"/>
                  <a:pt x="22" y="156"/>
                  <a:pt x="21" y="157"/>
                </a:cubicBezTo>
                <a:cubicBezTo>
                  <a:pt x="21" y="158"/>
                  <a:pt x="21" y="159"/>
                  <a:pt x="20" y="160"/>
                </a:cubicBezTo>
                <a:cubicBezTo>
                  <a:pt x="19" y="162"/>
                  <a:pt x="18" y="165"/>
                  <a:pt x="17" y="168"/>
                </a:cubicBezTo>
                <a:cubicBezTo>
                  <a:pt x="16" y="171"/>
                  <a:pt x="15" y="174"/>
                  <a:pt x="14" y="176"/>
                </a:cubicBezTo>
                <a:cubicBezTo>
                  <a:pt x="13" y="179"/>
                  <a:pt x="13" y="180"/>
                  <a:pt x="13" y="180"/>
                </a:cubicBezTo>
                <a:cubicBezTo>
                  <a:pt x="11" y="184"/>
                  <a:pt x="12" y="187"/>
                  <a:pt x="14" y="190"/>
                </a:cubicBezTo>
                <a:cubicBezTo>
                  <a:pt x="14" y="190"/>
                  <a:pt x="20" y="195"/>
                  <a:pt x="26" y="201"/>
                </a:cubicBezTo>
                <a:cubicBezTo>
                  <a:pt x="32" y="206"/>
                  <a:pt x="38" y="211"/>
                  <a:pt x="38" y="211"/>
                </a:cubicBezTo>
                <a:cubicBezTo>
                  <a:pt x="41" y="213"/>
                  <a:pt x="42" y="216"/>
                  <a:pt x="41" y="219"/>
                </a:cubicBezTo>
                <a:cubicBezTo>
                  <a:pt x="41" y="219"/>
                  <a:pt x="41" y="220"/>
                  <a:pt x="41" y="222"/>
                </a:cubicBezTo>
                <a:cubicBezTo>
                  <a:pt x="40" y="224"/>
                  <a:pt x="40" y="227"/>
                  <a:pt x="39" y="229"/>
                </a:cubicBezTo>
                <a:cubicBezTo>
                  <a:pt x="39" y="234"/>
                  <a:pt x="38" y="239"/>
                  <a:pt x="38" y="239"/>
                </a:cubicBezTo>
                <a:cubicBezTo>
                  <a:pt x="38" y="239"/>
                  <a:pt x="38" y="244"/>
                  <a:pt x="37" y="249"/>
                </a:cubicBezTo>
                <a:cubicBezTo>
                  <a:pt x="37" y="252"/>
                  <a:pt x="37" y="254"/>
                  <a:pt x="37" y="256"/>
                </a:cubicBezTo>
                <a:cubicBezTo>
                  <a:pt x="37" y="258"/>
                  <a:pt x="37" y="259"/>
                  <a:pt x="37" y="259"/>
                </a:cubicBezTo>
                <a:cubicBezTo>
                  <a:pt x="37" y="262"/>
                  <a:pt x="35" y="265"/>
                  <a:pt x="32" y="266"/>
                </a:cubicBezTo>
                <a:cubicBezTo>
                  <a:pt x="32" y="266"/>
                  <a:pt x="25" y="270"/>
                  <a:pt x="18" y="274"/>
                </a:cubicBezTo>
                <a:cubicBezTo>
                  <a:pt x="11" y="278"/>
                  <a:pt x="5" y="283"/>
                  <a:pt x="5" y="283"/>
                </a:cubicBezTo>
                <a:cubicBezTo>
                  <a:pt x="2" y="284"/>
                  <a:pt x="0" y="288"/>
                  <a:pt x="1" y="291"/>
                </a:cubicBezTo>
                <a:cubicBezTo>
                  <a:pt x="1" y="291"/>
                  <a:pt x="1" y="293"/>
                  <a:pt x="1" y="295"/>
                </a:cubicBezTo>
                <a:cubicBezTo>
                  <a:pt x="2" y="298"/>
                  <a:pt x="2" y="301"/>
                  <a:pt x="2" y="304"/>
                </a:cubicBezTo>
                <a:cubicBezTo>
                  <a:pt x="3" y="307"/>
                  <a:pt x="4" y="310"/>
                  <a:pt x="4" y="313"/>
                </a:cubicBezTo>
                <a:cubicBezTo>
                  <a:pt x="4" y="314"/>
                  <a:pt x="4" y="315"/>
                  <a:pt x="5" y="316"/>
                </a:cubicBezTo>
                <a:cubicBezTo>
                  <a:pt x="5" y="316"/>
                  <a:pt x="5" y="317"/>
                  <a:pt x="5" y="317"/>
                </a:cubicBezTo>
                <a:cubicBezTo>
                  <a:pt x="6" y="320"/>
                  <a:pt x="8" y="323"/>
                  <a:pt x="11" y="324"/>
                </a:cubicBezTo>
                <a:cubicBezTo>
                  <a:pt x="11" y="324"/>
                  <a:pt x="13" y="324"/>
                  <a:pt x="16" y="325"/>
                </a:cubicBezTo>
                <a:cubicBezTo>
                  <a:pt x="19" y="326"/>
                  <a:pt x="23" y="327"/>
                  <a:pt x="27" y="328"/>
                </a:cubicBezTo>
                <a:cubicBezTo>
                  <a:pt x="31" y="329"/>
                  <a:pt x="35" y="329"/>
                  <a:pt x="37" y="330"/>
                </a:cubicBezTo>
                <a:cubicBezTo>
                  <a:pt x="40" y="330"/>
                  <a:pt x="42" y="331"/>
                  <a:pt x="42" y="331"/>
                </a:cubicBezTo>
                <a:cubicBezTo>
                  <a:pt x="45" y="331"/>
                  <a:pt x="48" y="333"/>
                  <a:pt x="49" y="336"/>
                </a:cubicBezTo>
                <a:cubicBezTo>
                  <a:pt x="49" y="336"/>
                  <a:pt x="49" y="337"/>
                  <a:pt x="50" y="339"/>
                </a:cubicBezTo>
                <a:cubicBezTo>
                  <a:pt x="51" y="341"/>
                  <a:pt x="51" y="343"/>
                  <a:pt x="52" y="346"/>
                </a:cubicBezTo>
                <a:cubicBezTo>
                  <a:pt x="53" y="348"/>
                  <a:pt x="54" y="350"/>
                  <a:pt x="55" y="352"/>
                </a:cubicBezTo>
                <a:cubicBezTo>
                  <a:pt x="56" y="354"/>
                  <a:pt x="56" y="355"/>
                  <a:pt x="56" y="355"/>
                </a:cubicBezTo>
                <a:cubicBezTo>
                  <a:pt x="56" y="355"/>
                  <a:pt x="58" y="360"/>
                  <a:pt x="61" y="364"/>
                </a:cubicBezTo>
                <a:cubicBezTo>
                  <a:pt x="63" y="369"/>
                  <a:pt x="65" y="373"/>
                  <a:pt x="65" y="373"/>
                </a:cubicBezTo>
                <a:cubicBezTo>
                  <a:pt x="67" y="376"/>
                  <a:pt x="67" y="379"/>
                  <a:pt x="65" y="382"/>
                </a:cubicBezTo>
                <a:cubicBezTo>
                  <a:pt x="65" y="382"/>
                  <a:pt x="61" y="388"/>
                  <a:pt x="57" y="395"/>
                </a:cubicBezTo>
                <a:cubicBezTo>
                  <a:pt x="53" y="402"/>
                  <a:pt x="49" y="409"/>
                  <a:pt x="49" y="409"/>
                </a:cubicBezTo>
                <a:cubicBezTo>
                  <a:pt x="48" y="412"/>
                  <a:pt x="48" y="416"/>
                  <a:pt x="50" y="419"/>
                </a:cubicBezTo>
                <a:cubicBezTo>
                  <a:pt x="50" y="419"/>
                  <a:pt x="54" y="424"/>
                  <a:pt x="58" y="429"/>
                </a:cubicBezTo>
                <a:cubicBezTo>
                  <a:pt x="62" y="434"/>
                  <a:pt x="66" y="439"/>
                  <a:pt x="66" y="439"/>
                </a:cubicBezTo>
                <a:cubicBezTo>
                  <a:pt x="69" y="441"/>
                  <a:pt x="72" y="443"/>
                  <a:pt x="75" y="442"/>
                </a:cubicBezTo>
                <a:cubicBezTo>
                  <a:pt x="75" y="442"/>
                  <a:pt x="83" y="440"/>
                  <a:pt x="91" y="437"/>
                </a:cubicBezTo>
                <a:cubicBezTo>
                  <a:pt x="99" y="435"/>
                  <a:pt x="106" y="432"/>
                  <a:pt x="106" y="432"/>
                </a:cubicBezTo>
                <a:cubicBezTo>
                  <a:pt x="109" y="431"/>
                  <a:pt x="112" y="432"/>
                  <a:pt x="114" y="434"/>
                </a:cubicBezTo>
                <a:cubicBezTo>
                  <a:pt x="114" y="434"/>
                  <a:pt x="118" y="437"/>
                  <a:pt x="122" y="440"/>
                </a:cubicBezTo>
                <a:cubicBezTo>
                  <a:pt x="126" y="443"/>
                  <a:pt x="130" y="446"/>
                  <a:pt x="130" y="446"/>
                </a:cubicBezTo>
                <a:cubicBezTo>
                  <a:pt x="130" y="446"/>
                  <a:pt x="131" y="447"/>
                  <a:pt x="133" y="448"/>
                </a:cubicBezTo>
                <a:cubicBezTo>
                  <a:pt x="134" y="449"/>
                  <a:pt x="136" y="451"/>
                  <a:pt x="138" y="452"/>
                </a:cubicBezTo>
                <a:cubicBezTo>
                  <a:pt x="140" y="453"/>
                  <a:pt x="143" y="455"/>
                  <a:pt x="144" y="456"/>
                </a:cubicBezTo>
                <a:cubicBezTo>
                  <a:pt x="146" y="457"/>
                  <a:pt x="147" y="457"/>
                  <a:pt x="147" y="457"/>
                </a:cubicBezTo>
                <a:cubicBezTo>
                  <a:pt x="149" y="459"/>
                  <a:pt x="151" y="462"/>
                  <a:pt x="151" y="465"/>
                </a:cubicBezTo>
                <a:cubicBezTo>
                  <a:pt x="151" y="465"/>
                  <a:pt x="151" y="467"/>
                  <a:pt x="151" y="470"/>
                </a:cubicBezTo>
                <a:cubicBezTo>
                  <a:pt x="150" y="473"/>
                  <a:pt x="150" y="477"/>
                  <a:pt x="150" y="481"/>
                </a:cubicBezTo>
                <a:cubicBezTo>
                  <a:pt x="150" y="485"/>
                  <a:pt x="151" y="489"/>
                  <a:pt x="151" y="492"/>
                </a:cubicBezTo>
                <a:cubicBezTo>
                  <a:pt x="151" y="495"/>
                  <a:pt x="151" y="497"/>
                  <a:pt x="151" y="497"/>
                </a:cubicBezTo>
                <a:cubicBezTo>
                  <a:pt x="151" y="500"/>
                  <a:pt x="153" y="503"/>
                  <a:pt x="157" y="505"/>
                </a:cubicBezTo>
                <a:cubicBezTo>
                  <a:pt x="157" y="505"/>
                  <a:pt x="157" y="505"/>
                  <a:pt x="158" y="505"/>
                </a:cubicBezTo>
                <a:cubicBezTo>
                  <a:pt x="158" y="505"/>
                  <a:pt x="159" y="506"/>
                  <a:pt x="160" y="506"/>
                </a:cubicBezTo>
                <a:cubicBezTo>
                  <a:pt x="162" y="507"/>
                  <a:pt x="165" y="508"/>
                  <a:pt x="169" y="510"/>
                </a:cubicBezTo>
                <a:cubicBezTo>
                  <a:pt x="171" y="511"/>
                  <a:pt x="175" y="512"/>
                  <a:pt x="177" y="513"/>
                </a:cubicBezTo>
                <a:cubicBezTo>
                  <a:pt x="179" y="513"/>
                  <a:pt x="181" y="514"/>
                  <a:pt x="181" y="514"/>
                </a:cubicBezTo>
                <a:cubicBezTo>
                  <a:pt x="184" y="515"/>
                  <a:pt x="188" y="514"/>
                  <a:pt x="190" y="512"/>
                </a:cubicBezTo>
                <a:cubicBezTo>
                  <a:pt x="190" y="512"/>
                  <a:pt x="196" y="506"/>
                  <a:pt x="201" y="500"/>
                </a:cubicBezTo>
                <a:cubicBezTo>
                  <a:pt x="207" y="494"/>
                  <a:pt x="212" y="488"/>
                  <a:pt x="212" y="488"/>
                </a:cubicBezTo>
                <a:cubicBezTo>
                  <a:pt x="214" y="486"/>
                  <a:pt x="217" y="485"/>
                  <a:pt x="220" y="485"/>
                </a:cubicBezTo>
                <a:cubicBezTo>
                  <a:pt x="220" y="485"/>
                  <a:pt x="221" y="486"/>
                  <a:pt x="223" y="486"/>
                </a:cubicBezTo>
                <a:cubicBezTo>
                  <a:pt x="225" y="486"/>
                  <a:pt x="227" y="487"/>
                  <a:pt x="229" y="487"/>
                </a:cubicBezTo>
                <a:cubicBezTo>
                  <a:pt x="234" y="488"/>
                  <a:pt x="239" y="488"/>
                  <a:pt x="239" y="488"/>
                </a:cubicBezTo>
                <a:cubicBezTo>
                  <a:pt x="239" y="488"/>
                  <a:pt x="245" y="489"/>
                  <a:pt x="250" y="489"/>
                </a:cubicBezTo>
                <a:cubicBezTo>
                  <a:pt x="252" y="489"/>
                  <a:pt x="255" y="489"/>
                  <a:pt x="256" y="490"/>
                </a:cubicBezTo>
                <a:cubicBezTo>
                  <a:pt x="258" y="490"/>
                  <a:pt x="260" y="490"/>
                  <a:pt x="260" y="490"/>
                </a:cubicBezTo>
                <a:cubicBezTo>
                  <a:pt x="263" y="490"/>
                  <a:pt x="265" y="491"/>
                  <a:pt x="267" y="494"/>
                </a:cubicBezTo>
                <a:cubicBezTo>
                  <a:pt x="267" y="494"/>
                  <a:pt x="270" y="501"/>
                  <a:pt x="274" y="508"/>
                </a:cubicBezTo>
                <a:cubicBezTo>
                  <a:pt x="278" y="515"/>
                  <a:pt x="283" y="522"/>
                  <a:pt x="283" y="522"/>
                </a:cubicBezTo>
                <a:cubicBezTo>
                  <a:pt x="285" y="525"/>
                  <a:pt x="288" y="526"/>
                  <a:pt x="292" y="526"/>
                </a:cubicBezTo>
                <a:close/>
                <a:moveTo>
                  <a:pt x="259" y="441"/>
                </a:moveTo>
                <a:cubicBezTo>
                  <a:pt x="257" y="441"/>
                  <a:pt x="255" y="441"/>
                  <a:pt x="253" y="441"/>
                </a:cubicBezTo>
                <a:cubicBezTo>
                  <a:pt x="251" y="441"/>
                  <a:pt x="250" y="440"/>
                  <a:pt x="249" y="440"/>
                </a:cubicBezTo>
                <a:cubicBezTo>
                  <a:pt x="246" y="440"/>
                  <a:pt x="245" y="440"/>
                  <a:pt x="245" y="440"/>
                </a:cubicBezTo>
                <a:cubicBezTo>
                  <a:pt x="245" y="440"/>
                  <a:pt x="243" y="440"/>
                  <a:pt x="241" y="439"/>
                </a:cubicBezTo>
                <a:cubicBezTo>
                  <a:pt x="239" y="439"/>
                  <a:pt x="238" y="439"/>
                  <a:pt x="236" y="439"/>
                </a:cubicBezTo>
                <a:cubicBezTo>
                  <a:pt x="234" y="439"/>
                  <a:pt x="232" y="438"/>
                  <a:pt x="230" y="438"/>
                </a:cubicBezTo>
                <a:cubicBezTo>
                  <a:pt x="222" y="436"/>
                  <a:pt x="210" y="433"/>
                  <a:pt x="199" y="429"/>
                </a:cubicBezTo>
                <a:cubicBezTo>
                  <a:pt x="189" y="425"/>
                  <a:pt x="178" y="420"/>
                  <a:pt x="171" y="415"/>
                </a:cubicBezTo>
                <a:cubicBezTo>
                  <a:pt x="167" y="413"/>
                  <a:pt x="164" y="411"/>
                  <a:pt x="162" y="409"/>
                </a:cubicBezTo>
                <a:cubicBezTo>
                  <a:pt x="160" y="408"/>
                  <a:pt x="159" y="407"/>
                  <a:pt x="159" y="407"/>
                </a:cubicBezTo>
                <a:cubicBezTo>
                  <a:pt x="159" y="407"/>
                  <a:pt x="158" y="406"/>
                  <a:pt x="155" y="405"/>
                </a:cubicBezTo>
                <a:cubicBezTo>
                  <a:pt x="154" y="403"/>
                  <a:pt x="151" y="401"/>
                  <a:pt x="147" y="398"/>
                </a:cubicBezTo>
                <a:cubicBezTo>
                  <a:pt x="141" y="392"/>
                  <a:pt x="132" y="384"/>
                  <a:pt x="125" y="375"/>
                </a:cubicBezTo>
                <a:cubicBezTo>
                  <a:pt x="118" y="366"/>
                  <a:pt x="111" y="356"/>
                  <a:pt x="107" y="348"/>
                </a:cubicBezTo>
                <a:cubicBezTo>
                  <a:pt x="105" y="344"/>
                  <a:pt x="104" y="341"/>
                  <a:pt x="102" y="339"/>
                </a:cubicBezTo>
                <a:cubicBezTo>
                  <a:pt x="101" y="336"/>
                  <a:pt x="101" y="335"/>
                  <a:pt x="101" y="335"/>
                </a:cubicBezTo>
                <a:cubicBezTo>
                  <a:pt x="101" y="335"/>
                  <a:pt x="100" y="334"/>
                  <a:pt x="99" y="331"/>
                </a:cubicBezTo>
                <a:cubicBezTo>
                  <a:pt x="98" y="329"/>
                  <a:pt x="97" y="326"/>
                  <a:pt x="95" y="322"/>
                </a:cubicBezTo>
                <a:cubicBezTo>
                  <a:pt x="92" y="313"/>
                  <a:pt x="89" y="302"/>
                  <a:pt x="88" y="291"/>
                </a:cubicBezTo>
                <a:cubicBezTo>
                  <a:pt x="86" y="279"/>
                  <a:pt x="85" y="268"/>
                  <a:pt x="86" y="259"/>
                </a:cubicBezTo>
                <a:cubicBezTo>
                  <a:pt x="86" y="257"/>
                  <a:pt x="86" y="255"/>
                  <a:pt x="86" y="253"/>
                </a:cubicBezTo>
                <a:cubicBezTo>
                  <a:pt x="86" y="251"/>
                  <a:pt x="86" y="250"/>
                  <a:pt x="86" y="248"/>
                </a:cubicBezTo>
                <a:cubicBezTo>
                  <a:pt x="86" y="246"/>
                  <a:pt x="86" y="244"/>
                  <a:pt x="86" y="244"/>
                </a:cubicBezTo>
                <a:cubicBezTo>
                  <a:pt x="86" y="244"/>
                  <a:pt x="87" y="243"/>
                  <a:pt x="87" y="240"/>
                </a:cubicBezTo>
                <a:cubicBezTo>
                  <a:pt x="87" y="239"/>
                  <a:pt x="87" y="237"/>
                  <a:pt x="88" y="236"/>
                </a:cubicBezTo>
                <a:cubicBezTo>
                  <a:pt x="88" y="234"/>
                  <a:pt x="88" y="232"/>
                  <a:pt x="89" y="230"/>
                </a:cubicBezTo>
                <a:cubicBezTo>
                  <a:pt x="90" y="221"/>
                  <a:pt x="93" y="210"/>
                  <a:pt x="97" y="199"/>
                </a:cubicBezTo>
                <a:cubicBezTo>
                  <a:pt x="102" y="188"/>
                  <a:pt x="107" y="178"/>
                  <a:pt x="111" y="170"/>
                </a:cubicBezTo>
                <a:cubicBezTo>
                  <a:pt x="114" y="167"/>
                  <a:pt x="116" y="164"/>
                  <a:pt x="117" y="162"/>
                </a:cubicBezTo>
                <a:cubicBezTo>
                  <a:pt x="119" y="159"/>
                  <a:pt x="120" y="158"/>
                  <a:pt x="120" y="158"/>
                </a:cubicBezTo>
                <a:cubicBezTo>
                  <a:pt x="120" y="158"/>
                  <a:pt x="120" y="157"/>
                  <a:pt x="122" y="155"/>
                </a:cubicBezTo>
                <a:cubicBezTo>
                  <a:pt x="124" y="153"/>
                  <a:pt x="126" y="150"/>
                  <a:pt x="129" y="147"/>
                </a:cubicBezTo>
                <a:cubicBezTo>
                  <a:pt x="134" y="140"/>
                  <a:pt x="143" y="132"/>
                  <a:pt x="152" y="125"/>
                </a:cubicBezTo>
                <a:cubicBezTo>
                  <a:pt x="161" y="117"/>
                  <a:pt x="171" y="111"/>
                  <a:pt x="178" y="107"/>
                </a:cubicBezTo>
                <a:cubicBezTo>
                  <a:pt x="182" y="105"/>
                  <a:pt x="185" y="103"/>
                  <a:pt x="188" y="102"/>
                </a:cubicBezTo>
                <a:cubicBezTo>
                  <a:pt x="190" y="101"/>
                  <a:pt x="191" y="100"/>
                  <a:pt x="191" y="100"/>
                </a:cubicBezTo>
                <a:cubicBezTo>
                  <a:pt x="191" y="100"/>
                  <a:pt x="193" y="100"/>
                  <a:pt x="195" y="99"/>
                </a:cubicBezTo>
                <a:cubicBezTo>
                  <a:pt x="197" y="98"/>
                  <a:pt x="201" y="96"/>
                  <a:pt x="205" y="95"/>
                </a:cubicBezTo>
                <a:cubicBezTo>
                  <a:pt x="213" y="92"/>
                  <a:pt x="224" y="89"/>
                  <a:pt x="236" y="87"/>
                </a:cubicBezTo>
                <a:cubicBezTo>
                  <a:pt x="247" y="85"/>
                  <a:pt x="259" y="85"/>
                  <a:pt x="268" y="85"/>
                </a:cubicBezTo>
                <a:cubicBezTo>
                  <a:pt x="270" y="85"/>
                  <a:pt x="272" y="85"/>
                  <a:pt x="274" y="85"/>
                </a:cubicBezTo>
                <a:cubicBezTo>
                  <a:pt x="275" y="86"/>
                  <a:pt x="277" y="86"/>
                  <a:pt x="278" y="86"/>
                </a:cubicBezTo>
                <a:cubicBezTo>
                  <a:pt x="281" y="86"/>
                  <a:pt x="282" y="86"/>
                  <a:pt x="282" y="86"/>
                </a:cubicBezTo>
                <a:cubicBezTo>
                  <a:pt x="282" y="86"/>
                  <a:pt x="284" y="86"/>
                  <a:pt x="286" y="87"/>
                </a:cubicBezTo>
                <a:cubicBezTo>
                  <a:pt x="287" y="87"/>
                  <a:pt x="289" y="87"/>
                  <a:pt x="291" y="87"/>
                </a:cubicBezTo>
                <a:cubicBezTo>
                  <a:pt x="293" y="87"/>
                  <a:pt x="295" y="88"/>
                  <a:pt x="297" y="88"/>
                </a:cubicBezTo>
                <a:cubicBezTo>
                  <a:pt x="305" y="90"/>
                  <a:pt x="317" y="93"/>
                  <a:pt x="327" y="97"/>
                </a:cubicBezTo>
                <a:cubicBezTo>
                  <a:pt x="338" y="101"/>
                  <a:pt x="349" y="106"/>
                  <a:pt x="356" y="111"/>
                </a:cubicBezTo>
                <a:cubicBezTo>
                  <a:pt x="360" y="113"/>
                  <a:pt x="363" y="115"/>
                  <a:pt x="365" y="117"/>
                </a:cubicBezTo>
                <a:cubicBezTo>
                  <a:pt x="367" y="118"/>
                  <a:pt x="368" y="119"/>
                  <a:pt x="368" y="119"/>
                </a:cubicBezTo>
                <a:cubicBezTo>
                  <a:pt x="368" y="119"/>
                  <a:pt x="369" y="120"/>
                  <a:pt x="371" y="122"/>
                </a:cubicBezTo>
                <a:cubicBezTo>
                  <a:pt x="373" y="123"/>
                  <a:pt x="376" y="125"/>
                  <a:pt x="380" y="128"/>
                </a:cubicBezTo>
                <a:cubicBezTo>
                  <a:pt x="386" y="134"/>
                  <a:pt x="395" y="142"/>
                  <a:pt x="402" y="151"/>
                </a:cubicBezTo>
                <a:cubicBezTo>
                  <a:pt x="409" y="160"/>
                  <a:pt x="416" y="170"/>
                  <a:pt x="420" y="178"/>
                </a:cubicBezTo>
                <a:cubicBezTo>
                  <a:pt x="422" y="182"/>
                  <a:pt x="423" y="185"/>
                  <a:pt x="424" y="187"/>
                </a:cubicBezTo>
                <a:cubicBezTo>
                  <a:pt x="425" y="190"/>
                  <a:pt x="426" y="191"/>
                  <a:pt x="426" y="191"/>
                </a:cubicBezTo>
                <a:cubicBezTo>
                  <a:pt x="426" y="191"/>
                  <a:pt x="427" y="192"/>
                  <a:pt x="428" y="195"/>
                </a:cubicBezTo>
                <a:cubicBezTo>
                  <a:pt x="429" y="197"/>
                  <a:pt x="430" y="200"/>
                  <a:pt x="431" y="204"/>
                </a:cubicBezTo>
                <a:cubicBezTo>
                  <a:pt x="434" y="213"/>
                  <a:pt x="437" y="224"/>
                  <a:pt x="439" y="235"/>
                </a:cubicBezTo>
                <a:cubicBezTo>
                  <a:pt x="441" y="247"/>
                  <a:pt x="442" y="259"/>
                  <a:pt x="441" y="267"/>
                </a:cubicBezTo>
                <a:cubicBezTo>
                  <a:pt x="441" y="269"/>
                  <a:pt x="441" y="271"/>
                  <a:pt x="441" y="273"/>
                </a:cubicBezTo>
                <a:cubicBezTo>
                  <a:pt x="441" y="275"/>
                  <a:pt x="441" y="277"/>
                  <a:pt x="441" y="278"/>
                </a:cubicBezTo>
                <a:cubicBezTo>
                  <a:pt x="440" y="280"/>
                  <a:pt x="440" y="282"/>
                  <a:pt x="440" y="282"/>
                </a:cubicBezTo>
                <a:cubicBezTo>
                  <a:pt x="440" y="282"/>
                  <a:pt x="440" y="283"/>
                  <a:pt x="440" y="286"/>
                </a:cubicBezTo>
                <a:cubicBezTo>
                  <a:pt x="440" y="287"/>
                  <a:pt x="439" y="289"/>
                  <a:pt x="439" y="290"/>
                </a:cubicBezTo>
                <a:cubicBezTo>
                  <a:pt x="439" y="292"/>
                  <a:pt x="439" y="294"/>
                  <a:pt x="438" y="296"/>
                </a:cubicBezTo>
                <a:cubicBezTo>
                  <a:pt x="437" y="305"/>
                  <a:pt x="434" y="316"/>
                  <a:pt x="429" y="327"/>
                </a:cubicBezTo>
                <a:cubicBezTo>
                  <a:pt x="425" y="338"/>
                  <a:pt x="420" y="348"/>
                  <a:pt x="415" y="356"/>
                </a:cubicBezTo>
                <a:cubicBezTo>
                  <a:pt x="413" y="359"/>
                  <a:pt x="411" y="362"/>
                  <a:pt x="410" y="364"/>
                </a:cubicBezTo>
                <a:cubicBezTo>
                  <a:pt x="408" y="367"/>
                  <a:pt x="407" y="368"/>
                  <a:pt x="407" y="368"/>
                </a:cubicBezTo>
                <a:cubicBezTo>
                  <a:pt x="407" y="368"/>
                  <a:pt x="406" y="369"/>
                  <a:pt x="405" y="371"/>
                </a:cubicBezTo>
                <a:cubicBezTo>
                  <a:pt x="403" y="373"/>
                  <a:pt x="401" y="376"/>
                  <a:pt x="398" y="379"/>
                </a:cubicBezTo>
                <a:cubicBezTo>
                  <a:pt x="393" y="386"/>
                  <a:pt x="384" y="394"/>
                  <a:pt x="375" y="401"/>
                </a:cubicBezTo>
                <a:cubicBezTo>
                  <a:pt x="366" y="409"/>
                  <a:pt x="356" y="415"/>
                  <a:pt x="349" y="419"/>
                </a:cubicBezTo>
                <a:cubicBezTo>
                  <a:pt x="345" y="421"/>
                  <a:pt x="341" y="423"/>
                  <a:pt x="339" y="424"/>
                </a:cubicBezTo>
                <a:cubicBezTo>
                  <a:pt x="337" y="425"/>
                  <a:pt x="336" y="426"/>
                  <a:pt x="336" y="426"/>
                </a:cubicBezTo>
                <a:cubicBezTo>
                  <a:pt x="336" y="426"/>
                  <a:pt x="334" y="426"/>
                  <a:pt x="332" y="427"/>
                </a:cubicBezTo>
                <a:cubicBezTo>
                  <a:pt x="330" y="428"/>
                  <a:pt x="326" y="430"/>
                  <a:pt x="322" y="431"/>
                </a:cubicBezTo>
                <a:cubicBezTo>
                  <a:pt x="314" y="434"/>
                  <a:pt x="303" y="437"/>
                  <a:pt x="291" y="439"/>
                </a:cubicBezTo>
                <a:cubicBezTo>
                  <a:pt x="280" y="441"/>
                  <a:pt x="268" y="441"/>
                  <a:pt x="259" y="4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29" name="Freeform 48"/>
          <p:cNvSpPr>
            <a:spLocks noEditPoints="1"/>
          </p:cNvSpPr>
          <p:nvPr/>
        </p:nvSpPr>
        <p:spPr bwMode="auto">
          <a:xfrm>
            <a:off x="5627912" y="3208107"/>
            <a:ext cx="1194595" cy="1259130"/>
          </a:xfrm>
          <a:custGeom>
            <a:avLst/>
            <a:gdLst>
              <a:gd name="T0" fmla="*/ 320 w 596"/>
              <a:gd name="T1" fmla="*/ 561 h 599"/>
              <a:gd name="T2" fmla="*/ 361 w 596"/>
              <a:gd name="T3" fmla="*/ 559 h 599"/>
              <a:gd name="T4" fmla="*/ 406 w 596"/>
              <a:gd name="T5" fmla="*/ 581 h 599"/>
              <a:gd name="T6" fmla="*/ 430 w 596"/>
              <a:gd name="T7" fmla="*/ 527 h 599"/>
              <a:gd name="T8" fmla="*/ 466 w 596"/>
              <a:gd name="T9" fmla="*/ 503 h 599"/>
              <a:gd name="T10" fmla="*/ 524 w 596"/>
              <a:gd name="T11" fmla="*/ 500 h 599"/>
              <a:gd name="T12" fmla="*/ 521 w 596"/>
              <a:gd name="T13" fmla="*/ 450 h 599"/>
              <a:gd name="T14" fmla="*/ 537 w 596"/>
              <a:gd name="T15" fmla="*/ 413 h 599"/>
              <a:gd name="T16" fmla="*/ 588 w 596"/>
              <a:gd name="T17" fmla="*/ 385 h 599"/>
              <a:gd name="T18" fmla="*/ 579 w 596"/>
              <a:gd name="T19" fmla="*/ 340 h 599"/>
              <a:gd name="T20" fmla="*/ 562 w 596"/>
              <a:gd name="T21" fmla="*/ 297 h 599"/>
              <a:gd name="T22" fmla="*/ 592 w 596"/>
              <a:gd name="T23" fmla="*/ 251 h 599"/>
              <a:gd name="T24" fmla="*/ 588 w 596"/>
              <a:gd name="T25" fmla="*/ 216 h 599"/>
              <a:gd name="T26" fmla="*/ 537 w 596"/>
              <a:gd name="T27" fmla="*/ 188 h 599"/>
              <a:gd name="T28" fmla="*/ 522 w 596"/>
              <a:gd name="T29" fmla="*/ 151 h 599"/>
              <a:gd name="T30" fmla="*/ 526 w 596"/>
              <a:gd name="T31" fmla="*/ 101 h 599"/>
              <a:gd name="T32" fmla="*/ 476 w 596"/>
              <a:gd name="T33" fmla="*/ 99 h 599"/>
              <a:gd name="T34" fmla="*/ 432 w 596"/>
              <a:gd name="T35" fmla="*/ 73 h 599"/>
              <a:gd name="T36" fmla="*/ 416 w 596"/>
              <a:gd name="T37" fmla="*/ 23 h 599"/>
              <a:gd name="T38" fmla="*/ 381 w 596"/>
              <a:gd name="T39" fmla="*/ 20 h 599"/>
              <a:gd name="T40" fmla="*/ 336 w 596"/>
              <a:gd name="T41" fmla="*/ 40 h 599"/>
              <a:gd name="T42" fmla="*/ 301 w 596"/>
              <a:gd name="T43" fmla="*/ 28 h 599"/>
              <a:gd name="T44" fmla="*/ 256 w 596"/>
              <a:gd name="T45" fmla="*/ 3 h 599"/>
              <a:gd name="T46" fmla="*/ 228 w 596"/>
              <a:gd name="T47" fmla="*/ 47 h 599"/>
              <a:gd name="T48" fmla="*/ 188 w 596"/>
              <a:gd name="T49" fmla="*/ 63 h 599"/>
              <a:gd name="T50" fmla="*/ 119 w 596"/>
              <a:gd name="T51" fmla="*/ 60 h 599"/>
              <a:gd name="T52" fmla="*/ 104 w 596"/>
              <a:gd name="T53" fmla="*/ 125 h 599"/>
              <a:gd name="T54" fmla="*/ 66 w 596"/>
              <a:gd name="T55" fmla="*/ 144 h 599"/>
              <a:gd name="T56" fmla="*/ 30 w 596"/>
              <a:gd name="T57" fmla="*/ 168 h 599"/>
              <a:gd name="T58" fmla="*/ 52 w 596"/>
              <a:gd name="T59" fmla="*/ 215 h 599"/>
              <a:gd name="T60" fmla="*/ 42 w 596"/>
              <a:gd name="T61" fmla="*/ 254 h 599"/>
              <a:gd name="T62" fmla="*/ 0 w 596"/>
              <a:gd name="T63" fmla="*/ 285 h 599"/>
              <a:gd name="T64" fmla="*/ 5 w 596"/>
              <a:gd name="T65" fmla="*/ 321 h 599"/>
              <a:gd name="T66" fmla="*/ 45 w 596"/>
              <a:gd name="T67" fmla="*/ 362 h 599"/>
              <a:gd name="T68" fmla="*/ 32 w 596"/>
              <a:gd name="T69" fmla="*/ 412 h 599"/>
              <a:gd name="T70" fmla="*/ 40 w 596"/>
              <a:gd name="T71" fmla="*/ 450 h 599"/>
              <a:gd name="T72" fmla="*/ 92 w 596"/>
              <a:gd name="T73" fmla="*/ 459 h 599"/>
              <a:gd name="T74" fmla="*/ 121 w 596"/>
              <a:gd name="T75" fmla="*/ 497 h 599"/>
              <a:gd name="T76" fmla="*/ 129 w 596"/>
              <a:gd name="T77" fmla="*/ 546 h 599"/>
              <a:gd name="T78" fmla="*/ 178 w 596"/>
              <a:gd name="T79" fmla="*/ 537 h 599"/>
              <a:gd name="T80" fmla="*/ 217 w 596"/>
              <a:gd name="T81" fmla="*/ 548 h 599"/>
              <a:gd name="T82" fmla="*/ 250 w 596"/>
              <a:gd name="T83" fmla="*/ 596 h 599"/>
              <a:gd name="T84" fmla="*/ 274 w 596"/>
              <a:gd name="T85" fmla="*/ 511 h 599"/>
              <a:gd name="T86" fmla="*/ 215 w 596"/>
              <a:gd name="T87" fmla="*/ 495 h 599"/>
              <a:gd name="T88" fmla="*/ 141 w 596"/>
              <a:gd name="T89" fmla="*/ 440 h 599"/>
              <a:gd name="T90" fmla="*/ 94 w 596"/>
              <a:gd name="T91" fmla="*/ 354 h 599"/>
              <a:gd name="T92" fmla="*/ 90 w 596"/>
              <a:gd name="T93" fmla="*/ 264 h 599"/>
              <a:gd name="T94" fmla="*/ 98 w 596"/>
              <a:gd name="T95" fmla="*/ 233 h 599"/>
              <a:gd name="T96" fmla="*/ 141 w 596"/>
              <a:gd name="T97" fmla="*/ 158 h 599"/>
              <a:gd name="T98" fmla="*/ 225 w 596"/>
              <a:gd name="T99" fmla="*/ 100 h 599"/>
              <a:gd name="T100" fmla="*/ 310 w 596"/>
              <a:gd name="T101" fmla="*/ 87 h 599"/>
              <a:gd name="T102" fmla="*/ 342 w 596"/>
              <a:gd name="T103" fmla="*/ 91 h 599"/>
              <a:gd name="T104" fmla="*/ 425 w 596"/>
              <a:gd name="T105" fmla="*/ 127 h 599"/>
              <a:gd name="T106" fmla="*/ 489 w 596"/>
              <a:gd name="T107" fmla="*/ 201 h 599"/>
              <a:gd name="T108" fmla="*/ 513 w 596"/>
              <a:gd name="T109" fmla="*/ 291 h 599"/>
              <a:gd name="T110" fmla="*/ 507 w 596"/>
              <a:gd name="T111" fmla="*/ 351 h 599"/>
              <a:gd name="T112" fmla="*/ 480 w 596"/>
              <a:gd name="T113" fmla="*/ 413 h 599"/>
              <a:gd name="T114" fmla="*/ 420 w 596"/>
              <a:gd name="T115" fmla="*/ 475 h 599"/>
              <a:gd name="T116" fmla="*/ 341 w 596"/>
              <a:gd name="T117" fmla="*/ 509 h 599"/>
              <a:gd name="T118" fmla="*/ 274 w 596"/>
              <a:gd name="T119" fmla="*/ 511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6" h="599">
                <a:moveTo>
                  <a:pt x="285" y="595"/>
                </a:moveTo>
                <a:cubicBezTo>
                  <a:pt x="285" y="595"/>
                  <a:pt x="287" y="593"/>
                  <a:pt x="288" y="591"/>
                </a:cubicBezTo>
                <a:cubicBezTo>
                  <a:pt x="290" y="588"/>
                  <a:pt x="292" y="584"/>
                  <a:pt x="294" y="581"/>
                </a:cubicBezTo>
                <a:cubicBezTo>
                  <a:pt x="298" y="574"/>
                  <a:pt x="302" y="566"/>
                  <a:pt x="302" y="566"/>
                </a:cubicBezTo>
                <a:cubicBezTo>
                  <a:pt x="303" y="564"/>
                  <a:pt x="306" y="562"/>
                  <a:pt x="310" y="562"/>
                </a:cubicBezTo>
                <a:cubicBezTo>
                  <a:pt x="310" y="562"/>
                  <a:pt x="315" y="562"/>
                  <a:pt x="320" y="561"/>
                </a:cubicBezTo>
                <a:cubicBezTo>
                  <a:pt x="323" y="561"/>
                  <a:pt x="326" y="561"/>
                  <a:pt x="328" y="561"/>
                </a:cubicBezTo>
                <a:cubicBezTo>
                  <a:pt x="330" y="560"/>
                  <a:pt x="331" y="560"/>
                  <a:pt x="331" y="560"/>
                </a:cubicBezTo>
                <a:cubicBezTo>
                  <a:pt x="331" y="560"/>
                  <a:pt x="332" y="560"/>
                  <a:pt x="334" y="560"/>
                </a:cubicBezTo>
                <a:cubicBezTo>
                  <a:pt x="336" y="559"/>
                  <a:pt x="339" y="559"/>
                  <a:pt x="342" y="559"/>
                </a:cubicBezTo>
                <a:cubicBezTo>
                  <a:pt x="347" y="558"/>
                  <a:pt x="352" y="557"/>
                  <a:pt x="352" y="557"/>
                </a:cubicBezTo>
                <a:cubicBezTo>
                  <a:pt x="355" y="556"/>
                  <a:pt x="359" y="557"/>
                  <a:pt x="361" y="559"/>
                </a:cubicBezTo>
                <a:cubicBezTo>
                  <a:pt x="361" y="559"/>
                  <a:pt x="362" y="561"/>
                  <a:pt x="364" y="563"/>
                </a:cubicBezTo>
                <a:cubicBezTo>
                  <a:pt x="366" y="566"/>
                  <a:pt x="369" y="569"/>
                  <a:pt x="372" y="572"/>
                </a:cubicBezTo>
                <a:cubicBezTo>
                  <a:pt x="377" y="578"/>
                  <a:pt x="383" y="583"/>
                  <a:pt x="383" y="583"/>
                </a:cubicBezTo>
                <a:cubicBezTo>
                  <a:pt x="386" y="586"/>
                  <a:pt x="389" y="587"/>
                  <a:pt x="393" y="585"/>
                </a:cubicBezTo>
                <a:cubicBezTo>
                  <a:pt x="393" y="585"/>
                  <a:pt x="395" y="585"/>
                  <a:pt x="397" y="584"/>
                </a:cubicBezTo>
                <a:cubicBezTo>
                  <a:pt x="399" y="583"/>
                  <a:pt x="403" y="582"/>
                  <a:pt x="406" y="581"/>
                </a:cubicBezTo>
                <a:cubicBezTo>
                  <a:pt x="409" y="580"/>
                  <a:pt x="412" y="578"/>
                  <a:pt x="415" y="577"/>
                </a:cubicBezTo>
                <a:cubicBezTo>
                  <a:pt x="417" y="576"/>
                  <a:pt x="418" y="576"/>
                  <a:pt x="418" y="576"/>
                </a:cubicBezTo>
                <a:cubicBezTo>
                  <a:pt x="422" y="574"/>
                  <a:pt x="424" y="571"/>
                  <a:pt x="424" y="568"/>
                </a:cubicBezTo>
                <a:cubicBezTo>
                  <a:pt x="424" y="568"/>
                  <a:pt x="425" y="560"/>
                  <a:pt x="425" y="551"/>
                </a:cubicBezTo>
                <a:cubicBezTo>
                  <a:pt x="426" y="543"/>
                  <a:pt x="426" y="535"/>
                  <a:pt x="426" y="535"/>
                </a:cubicBezTo>
                <a:cubicBezTo>
                  <a:pt x="426" y="532"/>
                  <a:pt x="427" y="529"/>
                  <a:pt x="430" y="527"/>
                </a:cubicBezTo>
                <a:cubicBezTo>
                  <a:pt x="430" y="527"/>
                  <a:pt x="431" y="527"/>
                  <a:pt x="433" y="526"/>
                </a:cubicBezTo>
                <a:cubicBezTo>
                  <a:pt x="435" y="525"/>
                  <a:pt x="437" y="523"/>
                  <a:pt x="439" y="522"/>
                </a:cubicBezTo>
                <a:cubicBezTo>
                  <a:pt x="444" y="519"/>
                  <a:pt x="448" y="516"/>
                  <a:pt x="448" y="516"/>
                </a:cubicBezTo>
                <a:cubicBezTo>
                  <a:pt x="448" y="516"/>
                  <a:pt x="453" y="513"/>
                  <a:pt x="457" y="510"/>
                </a:cubicBezTo>
                <a:cubicBezTo>
                  <a:pt x="459" y="508"/>
                  <a:pt x="461" y="506"/>
                  <a:pt x="463" y="505"/>
                </a:cubicBezTo>
                <a:cubicBezTo>
                  <a:pt x="465" y="504"/>
                  <a:pt x="466" y="503"/>
                  <a:pt x="466" y="503"/>
                </a:cubicBezTo>
                <a:cubicBezTo>
                  <a:pt x="468" y="501"/>
                  <a:pt x="472" y="500"/>
                  <a:pt x="475" y="502"/>
                </a:cubicBezTo>
                <a:cubicBezTo>
                  <a:pt x="475" y="502"/>
                  <a:pt x="482" y="505"/>
                  <a:pt x="490" y="507"/>
                </a:cubicBezTo>
                <a:cubicBezTo>
                  <a:pt x="498" y="510"/>
                  <a:pt x="506" y="512"/>
                  <a:pt x="506" y="512"/>
                </a:cubicBezTo>
                <a:cubicBezTo>
                  <a:pt x="509" y="513"/>
                  <a:pt x="512" y="512"/>
                  <a:pt x="515" y="509"/>
                </a:cubicBezTo>
                <a:cubicBezTo>
                  <a:pt x="515" y="509"/>
                  <a:pt x="516" y="508"/>
                  <a:pt x="518" y="506"/>
                </a:cubicBezTo>
                <a:cubicBezTo>
                  <a:pt x="520" y="505"/>
                  <a:pt x="522" y="502"/>
                  <a:pt x="524" y="500"/>
                </a:cubicBezTo>
                <a:cubicBezTo>
                  <a:pt x="527" y="497"/>
                  <a:pt x="529" y="494"/>
                  <a:pt x="530" y="492"/>
                </a:cubicBezTo>
                <a:cubicBezTo>
                  <a:pt x="532" y="490"/>
                  <a:pt x="533" y="489"/>
                  <a:pt x="533" y="489"/>
                </a:cubicBezTo>
                <a:cubicBezTo>
                  <a:pt x="536" y="486"/>
                  <a:pt x="536" y="483"/>
                  <a:pt x="535" y="480"/>
                </a:cubicBezTo>
                <a:cubicBezTo>
                  <a:pt x="535" y="480"/>
                  <a:pt x="532" y="472"/>
                  <a:pt x="528" y="464"/>
                </a:cubicBezTo>
                <a:cubicBezTo>
                  <a:pt x="526" y="461"/>
                  <a:pt x="525" y="457"/>
                  <a:pt x="523" y="454"/>
                </a:cubicBezTo>
                <a:cubicBezTo>
                  <a:pt x="522" y="452"/>
                  <a:pt x="521" y="450"/>
                  <a:pt x="521" y="450"/>
                </a:cubicBezTo>
                <a:cubicBezTo>
                  <a:pt x="519" y="447"/>
                  <a:pt x="519" y="444"/>
                  <a:pt x="521" y="441"/>
                </a:cubicBezTo>
                <a:cubicBezTo>
                  <a:pt x="521" y="441"/>
                  <a:pt x="524" y="436"/>
                  <a:pt x="527" y="432"/>
                </a:cubicBezTo>
                <a:cubicBezTo>
                  <a:pt x="528" y="429"/>
                  <a:pt x="529" y="427"/>
                  <a:pt x="530" y="425"/>
                </a:cubicBezTo>
                <a:cubicBezTo>
                  <a:pt x="531" y="423"/>
                  <a:pt x="532" y="422"/>
                  <a:pt x="532" y="422"/>
                </a:cubicBezTo>
                <a:cubicBezTo>
                  <a:pt x="532" y="422"/>
                  <a:pt x="533" y="421"/>
                  <a:pt x="534" y="419"/>
                </a:cubicBezTo>
                <a:cubicBezTo>
                  <a:pt x="534" y="417"/>
                  <a:pt x="536" y="415"/>
                  <a:pt x="537" y="413"/>
                </a:cubicBezTo>
                <a:cubicBezTo>
                  <a:pt x="539" y="408"/>
                  <a:pt x="541" y="403"/>
                  <a:pt x="541" y="403"/>
                </a:cubicBezTo>
                <a:cubicBezTo>
                  <a:pt x="542" y="400"/>
                  <a:pt x="545" y="398"/>
                  <a:pt x="548" y="397"/>
                </a:cubicBezTo>
                <a:cubicBezTo>
                  <a:pt x="548" y="397"/>
                  <a:pt x="556" y="397"/>
                  <a:pt x="565" y="395"/>
                </a:cubicBezTo>
                <a:cubicBezTo>
                  <a:pt x="569" y="395"/>
                  <a:pt x="573" y="394"/>
                  <a:pt x="576" y="393"/>
                </a:cubicBezTo>
                <a:cubicBezTo>
                  <a:pt x="579" y="393"/>
                  <a:pt x="581" y="392"/>
                  <a:pt x="581" y="392"/>
                </a:cubicBezTo>
                <a:cubicBezTo>
                  <a:pt x="584" y="392"/>
                  <a:pt x="587" y="389"/>
                  <a:pt x="588" y="385"/>
                </a:cubicBezTo>
                <a:cubicBezTo>
                  <a:pt x="588" y="385"/>
                  <a:pt x="588" y="384"/>
                  <a:pt x="589" y="381"/>
                </a:cubicBezTo>
                <a:cubicBezTo>
                  <a:pt x="590" y="379"/>
                  <a:pt x="591" y="376"/>
                  <a:pt x="591" y="372"/>
                </a:cubicBezTo>
                <a:cubicBezTo>
                  <a:pt x="592" y="369"/>
                  <a:pt x="593" y="366"/>
                  <a:pt x="594" y="363"/>
                </a:cubicBezTo>
                <a:cubicBezTo>
                  <a:pt x="594" y="361"/>
                  <a:pt x="594" y="359"/>
                  <a:pt x="594" y="359"/>
                </a:cubicBezTo>
                <a:cubicBezTo>
                  <a:pt x="595" y="356"/>
                  <a:pt x="594" y="352"/>
                  <a:pt x="592" y="350"/>
                </a:cubicBezTo>
                <a:cubicBezTo>
                  <a:pt x="592" y="350"/>
                  <a:pt x="585" y="344"/>
                  <a:pt x="579" y="340"/>
                </a:cubicBezTo>
                <a:cubicBezTo>
                  <a:pt x="575" y="337"/>
                  <a:pt x="572" y="335"/>
                  <a:pt x="569" y="333"/>
                </a:cubicBezTo>
                <a:cubicBezTo>
                  <a:pt x="567" y="331"/>
                  <a:pt x="565" y="330"/>
                  <a:pt x="565" y="330"/>
                </a:cubicBezTo>
                <a:cubicBezTo>
                  <a:pt x="563" y="328"/>
                  <a:pt x="561" y="325"/>
                  <a:pt x="561" y="322"/>
                </a:cubicBezTo>
                <a:cubicBezTo>
                  <a:pt x="561" y="322"/>
                  <a:pt x="562" y="317"/>
                  <a:pt x="562" y="311"/>
                </a:cubicBezTo>
                <a:cubicBezTo>
                  <a:pt x="562" y="306"/>
                  <a:pt x="562" y="300"/>
                  <a:pt x="562" y="300"/>
                </a:cubicBezTo>
                <a:cubicBezTo>
                  <a:pt x="562" y="300"/>
                  <a:pt x="562" y="299"/>
                  <a:pt x="562" y="297"/>
                </a:cubicBezTo>
                <a:cubicBezTo>
                  <a:pt x="562" y="295"/>
                  <a:pt x="562" y="292"/>
                  <a:pt x="562" y="290"/>
                </a:cubicBezTo>
                <a:cubicBezTo>
                  <a:pt x="562" y="287"/>
                  <a:pt x="562" y="284"/>
                  <a:pt x="562" y="282"/>
                </a:cubicBezTo>
                <a:cubicBezTo>
                  <a:pt x="562" y="280"/>
                  <a:pt x="562" y="279"/>
                  <a:pt x="562" y="279"/>
                </a:cubicBezTo>
                <a:cubicBezTo>
                  <a:pt x="561" y="276"/>
                  <a:pt x="563" y="273"/>
                  <a:pt x="565" y="271"/>
                </a:cubicBezTo>
                <a:cubicBezTo>
                  <a:pt x="565" y="271"/>
                  <a:pt x="572" y="266"/>
                  <a:pt x="579" y="261"/>
                </a:cubicBezTo>
                <a:cubicBezTo>
                  <a:pt x="586" y="257"/>
                  <a:pt x="592" y="251"/>
                  <a:pt x="592" y="251"/>
                </a:cubicBezTo>
                <a:cubicBezTo>
                  <a:pt x="594" y="249"/>
                  <a:pt x="596" y="246"/>
                  <a:pt x="595" y="242"/>
                </a:cubicBezTo>
                <a:cubicBezTo>
                  <a:pt x="595" y="242"/>
                  <a:pt x="595" y="242"/>
                  <a:pt x="595" y="241"/>
                </a:cubicBezTo>
                <a:cubicBezTo>
                  <a:pt x="595" y="240"/>
                  <a:pt x="594" y="239"/>
                  <a:pt x="594" y="238"/>
                </a:cubicBezTo>
                <a:cubicBezTo>
                  <a:pt x="593" y="235"/>
                  <a:pt x="593" y="232"/>
                  <a:pt x="592" y="229"/>
                </a:cubicBezTo>
                <a:cubicBezTo>
                  <a:pt x="591" y="225"/>
                  <a:pt x="590" y="222"/>
                  <a:pt x="590" y="220"/>
                </a:cubicBezTo>
                <a:cubicBezTo>
                  <a:pt x="589" y="217"/>
                  <a:pt x="588" y="216"/>
                  <a:pt x="588" y="216"/>
                </a:cubicBezTo>
                <a:cubicBezTo>
                  <a:pt x="587" y="212"/>
                  <a:pt x="585" y="209"/>
                  <a:pt x="582" y="209"/>
                </a:cubicBezTo>
                <a:cubicBezTo>
                  <a:pt x="582" y="209"/>
                  <a:pt x="573" y="207"/>
                  <a:pt x="565" y="206"/>
                </a:cubicBezTo>
                <a:cubicBezTo>
                  <a:pt x="561" y="205"/>
                  <a:pt x="557" y="204"/>
                  <a:pt x="554" y="204"/>
                </a:cubicBezTo>
                <a:cubicBezTo>
                  <a:pt x="551" y="204"/>
                  <a:pt x="549" y="203"/>
                  <a:pt x="549" y="203"/>
                </a:cubicBezTo>
                <a:cubicBezTo>
                  <a:pt x="546" y="203"/>
                  <a:pt x="543" y="201"/>
                  <a:pt x="542" y="198"/>
                </a:cubicBezTo>
                <a:cubicBezTo>
                  <a:pt x="542" y="198"/>
                  <a:pt x="540" y="193"/>
                  <a:pt x="537" y="188"/>
                </a:cubicBezTo>
                <a:cubicBezTo>
                  <a:pt x="536" y="186"/>
                  <a:pt x="535" y="183"/>
                  <a:pt x="534" y="182"/>
                </a:cubicBezTo>
                <a:cubicBezTo>
                  <a:pt x="533" y="180"/>
                  <a:pt x="533" y="179"/>
                  <a:pt x="533" y="179"/>
                </a:cubicBezTo>
                <a:cubicBezTo>
                  <a:pt x="533" y="179"/>
                  <a:pt x="530" y="174"/>
                  <a:pt x="527" y="169"/>
                </a:cubicBezTo>
                <a:cubicBezTo>
                  <a:pt x="526" y="167"/>
                  <a:pt x="525" y="164"/>
                  <a:pt x="524" y="163"/>
                </a:cubicBezTo>
                <a:cubicBezTo>
                  <a:pt x="523" y="161"/>
                  <a:pt x="522" y="160"/>
                  <a:pt x="522" y="160"/>
                </a:cubicBezTo>
                <a:cubicBezTo>
                  <a:pt x="520" y="157"/>
                  <a:pt x="520" y="154"/>
                  <a:pt x="522" y="151"/>
                </a:cubicBezTo>
                <a:cubicBezTo>
                  <a:pt x="522" y="151"/>
                  <a:pt x="523" y="149"/>
                  <a:pt x="524" y="146"/>
                </a:cubicBezTo>
                <a:cubicBezTo>
                  <a:pt x="525" y="144"/>
                  <a:pt x="527" y="140"/>
                  <a:pt x="529" y="136"/>
                </a:cubicBezTo>
                <a:cubicBezTo>
                  <a:pt x="533" y="129"/>
                  <a:pt x="536" y="121"/>
                  <a:pt x="536" y="121"/>
                </a:cubicBezTo>
                <a:cubicBezTo>
                  <a:pt x="537" y="118"/>
                  <a:pt x="537" y="115"/>
                  <a:pt x="534" y="112"/>
                </a:cubicBezTo>
                <a:cubicBezTo>
                  <a:pt x="534" y="112"/>
                  <a:pt x="533" y="110"/>
                  <a:pt x="532" y="108"/>
                </a:cubicBezTo>
                <a:cubicBezTo>
                  <a:pt x="530" y="106"/>
                  <a:pt x="528" y="104"/>
                  <a:pt x="526" y="101"/>
                </a:cubicBezTo>
                <a:cubicBezTo>
                  <a:pt x="523" y="99"/>
                  <a:pt x="521" y="96"/>
                  <a:pt x="519" y="94"/>
                </a:cubicBezTo>
                <a:cubicBezTo>
                  <a:pt x="518" y="92"/>
                  <a:pt x="516" y="91"/>
                  <a:pt x="516" y="91"/>
                </a:cubicBezTo>
                <a:cubicBezTo>
                  <a:pt x="514" y="89"/>
                  <a:pt x="510" y="87"/>
                  <a:pt x="507" y="88"/>
                </a:cubicBezTo>
                <a:cubicBezTo>
                  <a:pt x="507" y="88"/>
                  <a:pt x="505" y="89"/>
                  <a:pt x="502" y="90"/>
                </a:cubicBezTo>
                <a:cubicBezTo>
                  <a:pt x="499" y="91"/>
                  <a:pt x="495" y="92"/>
                  <a:pt x="491" y="93"/>
                </a:cubicBezTo>
                <a:cubicBezTo>
                  <a:pt x="483" y="96"/>
                  <a:pt x="476" y="99"/>
                  <a:pt x="476" y="99"/>
                </a:cubicBezTo>
                <a:cubicBezTo>
                  <a:pt x="473" y="100"/>
                  <a:pt x="469" y="99"/>
                  <a:pt x="467" y="97"/>
                </a:cubicBezTo>
                <a:cubicBezTo>
                  <a:pt x="467" y="97"/>
                  <a:pt x="463" y="94"/>
                  <a:pt x="458" y="91"/>
                </a:cubicBezTo>
                <a:cubicBezTo>
                  <a:pt x="456" y="89"/>
                  <a:pt x="454" y="87"/>
                  <a:pt x="453" y="86"/>
                </a:cubicBezTo>
                <a:cubicBezTo>
                  <a:pt x="451" y="85"/>
                  <a:pt x="450" y="84"/>
                  <a:pt x="450" y="84"/>
                </a:cubicBezTo>
                <a:cubicBezTo>
                  <a:pt x="450" y="84"/>
                  <a:pt x="445" y="81"/>
                  <a:pt x="441" y="78"/>
                </a:cubicBezTo>
                <a:cubicBezTo>
                  <a:pt x="436" y="76"/>
                  <a:pt x="432" y="73"/>
                  <a:pt x="432" y="73"/>
                </a:cubicBezTo>
                <a:cubicBezTo>
                  <a:pt x="429" y="71"/>
                  <a:pt x="427" y="68"/>
                  <a:pt x="427" y="65"/>
                </a:cubicBezTo>
                <a:cubicBezTo>
                  <a:pt x="427" y="65"/>
                  <a:pt x="427" y="63"/>
                  <a:pt x="427" y="60"/>
                </a:cubicBezTo>
                <a:cubicBezTo>
                  <a:pt x="427" y="57"/>
                  <a:pt x="427" y="53"/>
                  <a:pt x="427" y="49"/>
                </a:cubicBezTo>
                <a:cubicBezTo>
                  <a:pt x="427" y="40"/>
                  <a:pt x="426" y="32"/>
                  <a:pt x="426" y="32"/>
                </a:cubicBezTo>
                <a:cubicBezTo>
                  <a:pt x="426" y="29"/>
                  <a:pt x="423" y="26"/>
                  <a:pt x="420" y="24"/>
                </a:cubicBezTo>
                <a:cubicBezTo>
                  <a:pt x="420" y="24"/>
                  <a:pt x="418" y="24"/>
                  <a:pt x="416" y="23"/>
                </a:cubicBezTo>
                <a:cubicBezTo>
                  <a:pt x="414" y="22"/>
                  <a:pt x="411" y="20"/>
                  <a:pt x="407" y="19"/>
                </a:cubicBezTo>
                <a:cubicBezTo>
                  <a:pt x="404" y="18"/>
                  <a:pt x="401" y="17"/>
                  <a:pt x="399" y="16"/>
                </a:cubicBezTo>
                <a:cubicBezTo>
                  <a:pt x="397" y="16"/>
                  <a:pt x="396" y="15"/>
                  <a:pt x="396" y="15"/>
                </a:cubicBezTo>
                <a:cubicBezTo>
                  <a:pt x="395" y="15"/>
                  <a:pt x="395" y="15"/>
                  <a:pt x="395" y="15"/>
                </a:cubicBezTo>
                <a:cubicBezTo>
                  <a:pt x="391" y="14"/>
                  <a:pt x="387" y="14"/>
                  <a:pt x="385" y="16"/>
                </a:cubicBezTo>
                <a:cubicBezTo>
                  <a:pt x="385" y="16"/>
                  <a:pt x="384" y="18"/>
                  <a:pt x="381" y="20"/>
                </a:cubicBezTo>
                <a:cubicBezTo>
                  <a:pt x="379" y="22"/>
                  <a:pt x="376" y="25"/>
                  <a:pt x="373" y="28"/>
                </a:cubicBezTo>
                <a:cubicBezTo>
                  <a:pt x="368" y="34"/>
                  <a:pt x="362" y="40"/>
                  <a:pt x="362" y="40"/>
                </a:cubicBezTo>
                <a:cubicBezTo>
                  <a:pt x="360" y="43"/>
                  <a:pt x="357" y="44"/>
                  <a:pt x="354" y="43"/>
                </a:cubicBezTo>
                <a:cubicBezTo>
                  <a:pt x="354" y="43"/>
                  <a:pt x="352" y="43"/>
                  <a:pt x="350" y="42"/>
                </a:cubicBezTo>
                <a:cubicBezTo>
                  <a:pt x="349" y="42"/>
                  <a:pt x="346" y="42"/>
                  <a:pt x="343" y="41"/>
                </a:cubicBezTo>
                <a:cubicBezTo>
                  <a:pt x="341" y="41"/>
                  <a:pt x="338" y="40"/>
                  <a:pt x="336" y="40"/>
                </a:cubicBezTo>
                <a:cubicBezTo>
                  <a:pt x="334" y="40"/>
                  <a:pt x="333" y="40"/>
                  <a:pt x="333" y="40"/>
                </a:cubicBezTo>
                <a:cubicBezTo>
                  <a:pt x="333" y="40"/>
                  <a:pt x="331" y="39"/>
                  <a:pt x="329" y="39"/>
                </a:cubicBezTo>
                <a:cubicBezTo>
                  <a:pt x="327" y="39"/>
                  <a:pt x="325" y="39"/>
                  <a:pt x="322" y="38"/>
                </a:cubicBezTo>
                <a:cubicBezTo>
                  <a:pt x="316" y="38"/>
                  <a:pt x="311" y="38"/>
                  <a:pt x="311" y="38"/>
                </a:cubicBezTo>
                <a:cubicBezTo>
                  <a:pt x="308" y="38"/>
                  <a:pt x="305" y="36"/>
                  <a:pt x="304" y="33"/>
                </a:cubicBezTo>
                <a:cubicBezTo>
                  <a:pt x="304" y="33"/>
                  <a:pt x="303" y="31"/>
                  <a:pt x="301" y="28"/>
                </a:cubicBezTo>
                <a:cubicBezTo>
                  <a:pt x="300" y="26"/>
                  <a:pt x="298" y="22"/>
                  <a:pt x="296" y="18"/>
                </a:cubicBezTo>
                <a:cubicBezTo>
                  <a:pt x="292" y="11"/>
                  <a:pt x="287" y="4"/>
                  <a:pt x="287" y="4"/>
                </a:cubicBezTo>
                <a:cubicBezTo>
                  <a:pt x="286" y="1"/>
                  <a:pt x="282" y="0"/>
                  <a:pt x="278" y="0"/>
                </a:cubicBezTo>
                <a:cubicBezTo>
                  <a:pt x="278" y="0"/>
                  <a:pt x="277" y="0"/>
                  <a:pt x="274" y="1"/>
                </a:cubicBezTo>
                <a:cubicBezTo>
                  <a:pt x="272" y="1"/>
                  <a:pt x="268" y="1"/>
                  <a:pt x="265" y="1"/>
                </a:cubicBezTo>
                <a:cubicBezTo>
                  <a:pt x="262" y="2"/>
                  <a:pt x="258" y="2"/>
                  <a:pt x="256" y="3"/>
                </a:cubicBezTo>
                <a:cubicBezTo>
                  <a:pt x="253" y="3"/>
                  <a:pt x="251" y="3"/>
                  <a:pt x="251" y="3"/>
                </a:cubicBezTo>
                <a:cubicBezTo>
                  <a:pt x="248" y="4"/>
                  <a:pt x="245" y="6"/>
                  <a:pt x="244" y="9"/>
                </a:cubicBezTo>
                <a:cubicBezTo>
                  <a:pt x="244" y="9"/>
                  <a:pt x="243" y="11"/>
                  <a:pt x="242" y="14"/>
                </a:cubicBezTo>
                <a:cubicBezTo>
                  <a:pt x="241" y="17"/>
                  <a:pt x="240" y="21"/>
                  <a:pt x="239" y="25"/>
                </a:cubicBezTo>
                <a:cubicBezTo>
                  <a:pt x="236" y="33"/>
                  <a:pt x="235" y="41"/>
                  <a:pt x="235" y="41"/>
                </a:cubicBezTo>
                <a:cubicBezTo>
                  <a:pt x="234" y="44"/>
                  <a:pt x="231" y="47"/>
                  <a:pt x="228" y="47"/>
                </a:cubicBezTo>
                <a:cubicBezTo>
                  <a:pt x="228" y="47"/>
                  <a:pt x="227" y="48"/>
                  <a:pt x="225" y="48"/>
                </a:cubicBezTo>
                <a:cubicBezTo>
                  <a:pt x="223" y="49"/>
                  <a:pt x="221" y="50"/>
                  <a:pt x="218" y="51"/>
                </a:cubicBezTo>
                <a:cubicBezTo>
                  <a:pt x="216" y="51"/>
                  <a:pt x="213" y="52"/>
                  <a:pt x="211" y="53"/>
                </a:cubicBezTo>
                <a:cubicBezTo>
                  <a:pt x="209" y="54"/>
                  <a:pt x="208" y="54"/>
                  <a:pt x="208" y="54"/>
                </a:cubicBezTo>
                <a:cubicBezTo>
                  <a:pt x="208" y="54"/>
                  <a:pt x="203" y="56"/>
                  <a:pt x="198" y="58"/>
                </a:cubicBezTo>
                <a:cubicBezTo>
                  <a:pt x="193" y="60"/>
                  <a:pt x="188" y="63"/>
                  <a:pt x="188" y="63"/>
                </a:cubicBezTo>
                <a:cubicBezTo>
                  <a:pt x="185" y="64"/>
                  <a:pt x="182" y="64"/>
                  <a:pt x="179" y="62"/>
                </a:cubicBezTo>
                <a:cubicBezTo>
                  <a:pt x="179" y="62"/>
                  <a:pt x="173" y="57"/>
                  <a:pt x="166" y="53"/>
                </a:cubicBezTo>
                <a:cubicBezTo>
                  <a:pt x="159" y="48"/>
                  <a:pt x="151" y="44"/>
                  <a:pt x="151" y="44"/>
                </a:cubicBezTo>
                <a:cubicBezTo>
                  <a:pt x="149" y="43"/>
                  <a:pt x="145" y="43"/>
                  <a:pt x="142" y="45"/>
                </a:cubicBezTo>
                <a:cubicBezTo>
                  <a:pt x="142" y="45"/>
                  <a:pt x="136" y="48"/>
                  <a:pt x="130" y="52"/>
                </a:cubicBezTo>
                <a:cubicBezTo>
                  <a:pt x="125" y="56"/>
                  <a:pt x="119" y="60"/>
                  <a:pt x="119" y="60"/>
                </a:cubicBezTo>
                <a:cubicBezTo>
                  <a:pt x="116" y="62"/>
                  <a:pt x="115" y="66"/>
                  <a:pt x="115" y="69"/>
                </a:cubicBezTo>
                <a:cubicBezTo>
                  <a:pt x="115" y="69"/>
                  <a:pt x="117" y="77"/>
                  <a:pt x="118" y="85"/>
                </a:cubicBezTo>
                <a:cubicBezTo>
                  <a:pt x="120" y="93"/>
                  <a:pt x="122" y="101"/>
                  <a:pt x="122" y="101"/>
                </a:cubicBezTo>
                <a:cubicBezTo>
                  <a:pt x="123" y="104"/>
                  <a:pt x="122" y="107"/>
                  <a:pt x="119" y="110"/>
                </a:cubicBezTo>
                <a:cubicBezTo>
                  <a:pt x="119" y="110"/>
                  <a:pt x="116" y="114"/>
                  <a:pt x="112" y="117"/>
                </a:cubicBezTo>
                <a:cubicBezTo>
                  <a:pt x="108" y="121"/>
                  <a:pt x="104" y="125"/>
                  <a:pt x="104" y="125"/>
                </a:cubicBezTo>
                <a:cubicBezTo>
                  <a:pt x="104" y="125"/>
                  <a:pt x="103" y="126"/>
                  <a:pt x="102" y="128"/>
                </a:cubicBezTo>
                <a:cubicBezTo>
                  <a:pt x="101" y="129"/>
                  <a:pt x="99" y="131"/>
                  <a:pt x="97" y="133"/>
                </a:cubicBezTo>
                <a:cubicBezTo>
                  <a:pt x="96" y="135"/>
                  <a:pt x="94" y="138"/>
                  <a:pt x="93" y="139"/>
                </a:cubicBezTo>
                <a:cubicBezTo>
                  <a:pt x="92" y="141"/>
                  <a:pt x="91" y="142"/>
                  <a:pt x="91" y="142"/>
                </a:cubicBezTo>
                <a:cubicBezTo>
                  <a:pt x="89" y="144"/>
                  <a:pt x="86" y="146"/>
                  <a:pt x="82" y="145"/>
                </a:cubicBezTo>
                <a:cubicBezTo>
                  <a:pt x="82" y="145"/>
                  <a:pt x="74" y="144"/>
                  <a:pt x="66" y="144"/>
                </a:cubicBezTo>
                <a:cubicBezTo>
                  <a:pt x="62" y="143"/>
                  <a:pt x="58" y="143"/>
                  <a:pt x="55" y="143"/>
                </a:cubicBezTo>
                <a:cubicBezTo>
                  <a:pt x="52" y="143"/>
                  <a:pt x="50" y="142"/>
                  <a:pt x="50" y="142"/>
                </a:cubicBezTo>
                <a:cubicBezTo>
                  <a:pt x="46" y="142"/>
                  <a:pt x="43" y="144"/>
                  <a:pt x="41" y="147"/>
                </a:cubicBezTo>
                <a:cubicBezTo>
                  <a:pt x="41" y="147"/>
                  <a:pt x="40" y="149"/>
                  <a:pt x="39" y="151"/>
                </a:cubicBezTo>
                <a:cubicBezTo>
                  <a:pt x="38" y="153"/>
                  <a:pt x="36" y="156"/>
                  <a:pt x="35" y="159"/>
                </a:cubicBezTo>
                <a:cubicBezTo>
                  <a:pt x="33" y="162"/>
                  <a:pt x="32" y="165"/>
                  <a:pt x="30" y="168"/>
                </a:cubicBezTo>
                <a:cubicBezTo>
                  <a:pt x="29" y="170"/>
                  <a:pt x="29" y="172"/>
                  <a:pt x="29" y="172"/>
                </a:cubicBezTo>
                <a:cubicBezTo>
                  <a:pt x="27" y="175"/>
                  <a:pt x="27" y="179"/>
                  <a:pt x="29" y="181"/>
                </a:cubicBezTo>
                <a:cubicBezTo>
                  <a:pt x="29" y="181"/>
                  <a:pt x="34" y="188"/>
                  <a:pt x="39" y="194"/>
                </a:cubicBezTo>
                <a:cubicBezTo>
                  <a:pt x="42" y="198"/>
                  <a:pt x="45" y="201"/>
                  <a:pt x="47" y="203"/>
                </a:cubicBezTo>
                <a:cubicBezTo>
                  <a:pt x="49" y="205"/>
                  <a:pt x="50" y="207"/>
                  <a:pt x="50" y="207"/>
                </a:cubicBezTo>
                <a:cubicBezTo>
                  <a:pt x="52" y="209"/>
                  <a:pt x="53" y="212"/>
                  <a:pt x="52" y="215"/>
                </a:cubicBezTo>
                <a:cubicBezTo>
                  <a:pt x="52" y="215"/>
                  <a:pt x="50" y="221"/>
                  <a:pt x="49" y="226"/>
                </a:cubicBezTo>
                <a:cubicBezTo>
                  <a:pt x="48" y="228"/>
                  <a:pt x="47" y="231"/>
                  <a:pt x="47" y="233"/>
                </a:cubicBezTo>
                <a:cubicBezTo>
                  <a:pt x="46" y="235"/>
                  <a:pt x="46" y="236"/>
                  <a:pt x="46" y="236"/>
                </a:cubicBezTo>
                <a:cubicBezTo>
                  <a:pt x="46" y="236"/>
                  <a:pt x="45" y="237"/>
                  <a:pt x="45" y="239"/>
                </a:cubicBezTo>
                <a:cubicBezTo>
                  <a:pt x="45" y="241"/>
                  <a:pt x="44" y="244"/>
                  <a:pt x="43" y="247"/>
                </a:cubicBezTo>
                <a:cubicBezTo>
                  <a:pt x="43" y="249"/>
                  <a:pt x="42" y="252"/>
                  <a:pt x="42" y="254"/>
                </a:cubicBezTo>
                <a:cubicBezTo>
                  <a:pt x="42" y="256"/>
                  <a:pt x="41" y="257"/>
                  <a:pt x="41" y="257"/>
                </a:cubicBezTo>
                <a:cubicBezTo>
                  <a:pt x="41" y="260"/>
                  <a:pt x="39" y="263"/>
                  <a:pt x="36" y="264"/>
                </a:cubicBezTo>
                <a:cubicBezTo>
                  <a:pt x="36" y="264"/>
                  <a:pt x="28" y="267"/>
                  <a:pt x="21" y="270"/>
                </a:cubicBezTo>
                <a:cubicBezTo>
                  <a:pt x="17" y="272"/>
                  <a:pt x="13" y="273"/>
                  <a:pt x="10" y="275"/>
                </a:cubicBezTo>
                <a:cubicBezTo>
                  <a:pt x="7" y="276"/>
                  <a:pt x="5" y="277"/>
                  <a:pt x="5" y="277"/>
                </a:cubicBezTo>
                <a:cubicBezTo>
                  <a:pt x="2" y="278"/>
                  <a:pt x="0" y="281"/>
                  <a:pt x="0" y="285"/>
                </a:cubicBezTo>
                <a:cubicBezTo>
                  <a:pt x="0" y="285"/>
                  <a:pt x="0" y="286"/>
                  <a:pt x="0" y="286"/>
                </a:cubicBezTo>
                <a:cubicBezTo>
                  <a:pt x="0" y="287"/>
                  <a:pt x="0" y="288"/>
                  <a:pt x="0" y="289"/>
                </a:cubicBezTo>
                <a:cubicBezTo>
                  <a:pt x="0" y="292"/>
                  <a:pt x="0" y="295"/>
                  <a:pt x="0" y="299"/>
                </a:cubicBezTo>
                <a:cubicBezTo>
                  <a:pt x="0" y="302"/>
                  <a:pt x="0" y="306"/>
                  <a:pt x="0" y="308"/>
                </a:cubicBezTo>
                <a:cubicBezTo>
                  <a:pt x="0" y="311"/>
                  <a:pt x="0" y="312"/>
                  <a:pt x="0" y="312"/>
                </a:cubicBezTo>
                <a:cubicBezTo>
                  <a:pt x="0" y="316"/>
                  <a:pt x="2" y="319"/>
                  <a:pt x="5" y="321"/>
                </a:cubicBezTo>
                <a:cubicBezTo>
                  <a:pt x="5" y="321"/>
                  <a:pt x="13" y="324"/>
                  <a:pt x="20" y="328"/>
                </a:cubicBezTo>
                <a:cubicBezTo>
                  <a:pt x="24" y="329"/>
                  <a:pt x="28" y="331"/>
                  <a:pt x="31" y="332"/>
                </a:cubicBezTo>
                <a:cubicBezTo>
                  <a:pt x="34" y="333"/>
                  <a:pt x="36" y="334"/>
                  <a:pt x="36" y="334"/>
                </a:cubicBezTo>
                <a:cubicBezTo>
                  <a:pt x="39" y="335"/>
                  <a:pt x="41" y="337"/>
                  <a:pt x="41" y="341"/>
                </a:cubicBezTo>
                <a:cubicBezTo>
                  <a:pt x="41" y="341"/>
                  <a:pt x="42" y="346"/>
                  <a:pt x="43" y="351"/>
                </a:cubicBezTo>
                <a:cubicBezTo>
                  <a:pt x="44" y="356"/>
                  <a:pt x="45" y="362"/>
                  <a:pt x="45" y="362"/>
                </a:cubicBezTo>
                <a:cubicBezTo>
                  <a:pt x="45" y="362"/>
                  <a:pt x="46" y="363"/>
                  <a:pt x="46" y="365"/>
                </a:cubicBezTo>
                <a:cubicBezTo>
                  <a:pt x="47" y="367"/>
                  <a:pt x="47" y="369"/>
                  <a:pt x="48" y="372"/>
                </a:cubicBezTo>
                <a:cubicBezTo>
                  <a:pt x="49" y="377"/>
                  <a:pt x="51" y="382"/>
                  <a:pt x="51" y="382"/>
                </a:cubicBezTo>
                <a:cubicBezTo>
                  <a:pt x="52" y="385"/>
                  <a:pt x="52" y="389"/>
                  <a:pt x="49" y="391"/>
                </a:cubicBezTo>
                <a:cubicBezTo>
                  <a:pt x="49" y="391"/>
                  <a:pt x="44" y="397"/>
                  <a:pt x="39" y="403"/>
                </a:cubicBezTo>
                <a:cubicBezTo>
                  <a:pt x="36" y="407"/>
                  <a:pt x="34" y="410"/>
                  <a:pt x="32" y="412"/>
                </a:cubicBezTo>
                <a:cubicBezTo>
                  <a:pt x="30" y="415"/>
                  <a:pt x="28" y="417"/>
                  <a:pt x="28" y="417"/>
                </a:cubicBezTo>
                <a:cubicBezTo>
                  <a:pt x="27" y="419"/>
                  <a:pt x="26" y="423"/>
                  <a:pt x="28" y="426"/>
                </a:cubicBezTo>
                <a:cubicBezTo>
                  <a:pt x="28" y="426"/>
                  <a:pt x="29" y="428"/>
                  <a:pt x="30" y="430"/>
                </a:cubicBezTo>
                <a:cubicBezTo>
                  <a:pt x="31" y="432"/>
                  <a:pt x="32" y="435"/>
                  <a:pt x="34" y="438"/>
                </a:cubicBezTo>
                <a:cubicBezTo>
                  <a:pt x="35" y="441"/>
                  <a:pt x="37" y="444"/>
                  <a:pt x="38" y="447"/>
                </a:cubicBezTo>
                <a:cubicBezTo>
                  <a:pt x="40" y="449"/>
                  <a:pt x="40" y="450"/>
                  <a:pt x="40" y="450"/>
                </a:cubicBezTo>
                <a:cubicBezTo>
                  <a:pt x="42" y="454"/>
                  <a:pt x="45" y="456"/>
                  <a:pt x="49" y="455"/>
                </a:cubicBezTo>
                <a:cubicBezTo>
                  <a:pt x="49" y="455"/>
                  <a:pt x="57" y="455"/>
                  <a:pt x="65" y="454"/>
                </a:cubicBezTo>
                <a:cubicBezTo>
                  <a:pt x="69" y="454"/>
                  <a:pt x="74" y="454"/>
                  <a:pt x="77" y="453"/>
                </a:cubicBezTo>
                <a:cubicBezTo>
                  <a:pt x="80" y="453"/>
                  <a:pt x="82" y="453"/>
                  <a:pt x="82" y="453"/>
                </a:cubicBezTo>
                <a:cubicBezTo>
                  <a:pt x="85" y="452"/>
                  <a:pt x="88" y="454"/>
                  <a:pt x="90" y="456"/>
                </a:cubicBezTo>
                <a:cubicBezTo>
                  <a:pt x="90" y="456"/>
                  <a:pt x="91" y="457"/>
                  <a:pt x="92" y="459"/>
                </a:cubicBezTo>
                <a:cubicBezTo>
                  <a:pt x="93" y="461"/>
                  <a:pt x="95" y="463"/>
                  <a:pt x="96" y="465"/>
                </a:cubicBezTo>
                <a:cubicBezTo>
                  <a:pt x="100" y="469"/>
                  <a:pt x="103" y="473"/>
                  <a:pt x="103" y="473"/>
                </a:cubicBezTo>
                <a:cubicBezTo>
                  <a:pt x="103" y="473"/>
                  <a:pt x="104" y="474"/>
                  <a:pt x="106" y="475"/>
                </a:cubicBezTo>
                <a:cubicBezTo>
                  <a:pt x="107" y="477"/>
                  <a:pt x="109" y="479"/>
                  <a:pt x="111" y="481"/>
                </a:cubicBezTo>
                <a:cubicBezTo>
                  <a:pt x="114" y="485"/>
                  <a:pt x="118" y="489"/>
                  <a:pt x="118" y="489"/>
                </a:cubicBezTo>
                <a:cubicBezTo>
                  <a:pt x="121" y="491"/>
                  <a:pt x="122" y="494"/>
                  <a:pt x="121" y="497"/>
                </a:cubicBezTo>
                <a:cubicBezTo>
                  <a:pt x="121" y="497"/>
                  <a:pt x="120" y="499"/>
                  <a:pt x="119" y="502"/>
                </a:cubicBezTo>
                <a:cubicBezTo>
                  <a:pt x="119" y="505"/>
                  <a:pt x="118" y="509"/>
                  <a:pt x="117" y="513"/>
                </a:cubicBezTo>
                <a:cubicBezTo>
                  <a:pt x="115" y="521"/>
                  <a:pt x="114" y="529"/>
                  <a:pt x="114" y="529"/>
                </a:cubicBezTo>
                <a:cubicBezTo>
                  <a:pt x="113" y="533"/>
                  <a:pt x="115" y="536"/>
                  <a:pt x="118" y="538"/>
                </a:cubicBezTo>
                <a:cubicBezTo>
                  <a:pt x="118" y="538"/>
                  <a:pt x="119" y="539"/>
                  <a:pt x="121" y="541"/>
                </a:cubicBezTo>
                <a:cubicBezTo>
                  <a:pt x="123" y="542"/>
                  <a:pt x="126" y="544"/>
                  <a:pt x="129" y="546"/>
                </a:cubicBezTo>
                <a:cubicBezTo>
                  <a:pt x="132" y="548"/>
                  <a:pt x="134" y="550"/>
                  <a:pt x="137" y="552"/>
                </a:cubicBezTo>
                <a:cubicBezTo>
                  <a:pt x="138" y="552"/>
                  <a:pt x="139" y="553"/>
                  <a:pt x="139" y="553"/>
                </a:cubicBezTo>
                <a:cubicBezTo>
                  <a:pt x="140" y="554"/>
                  <a:pt x="140" y="554"/>
                  <a:pt x="140" y="554"/>
                </a:cubicBezTo>
                <a:cubicBezTo>
                  <a:pt x="143" y="556"/>
                  <a:pt x="147" y="556"/>
                  <a:pt x="150" y="554"/>
                </a:cubicBezTo>
                <a:cubicBezTo>
                  <a:pt x="150" y="554"/>
                  <a:pt x="157" y="550"/>
                  <a:pt x="164" y="546"/>
                </a:cubicBezTo>
                <a:cubicBezTo>
                  <a:pt x="171" y="541"/>
                  <a:pt x="178" y="537"/>
                  <a:pt x="178" y="537"/>
                </a:cubicBezTo>
                <a:cubicBezTo>
                  <a:pt x="180" y="535"/>
                  <a:pt x="184" y="535"/>
                  <a:pt x="187" y="536"/>
                </a:cubicBezTo>
                <a:cubicBezTo>
                  <a:pt x="187" y="536"/>
                  <a:pt x="188" y="537"/>
                  <a:pt x="190" y="537"/>
                </a:cubicBezTo>
                <a:cubicBezTo>
                  <a:pt x="192" y="538"/>
                  <a:pt x="194" y="539"/>
                  <a:pt x="196" y="540"/>
                </a:cubicBezTo>
                <a:cubicBezTo>
                  <a:pt x="199" y="542"/>
                  <a:pt x="201" y="543"/>
                  <a:pt x="203" y="543"/>
                </a:cubicBezTo>
                <a:cubicBezTo>
                  <a:pt x="205" y="544"/>
                  <a:pt x="206" y="545"/>
                  <a:pt x="206" y="545"/>
                </a:cubicBezTo>
                <a:cubicBezTo>
                  <a:pt x="206" y="545"/>
                  <a:pt x="211" y="546"/>
                  <a:pt x="217" y="548"/>
                </a:cubicBezTo>
                <a:cubicBezTo>
                  <a:pt x="222" y="550"/>
                  <a:pt x="227" y="551"/>
                  <a:pt x="227" y="551"/>
                </a:cubicBezTo>
                <a:cubicBezTo>
                  <a:pt x="230" y="552"/>
                  <a:pt x="232" y="555"/>
                  <a:pt x="233" y="558"/>
                </a:cubicBezTo>
                <a:cubicBezTo>
                  <a:pt x="233" y="558"/>
                  <a:pt x="234" y="560"/>
                  <a:pt x="234" y="563"/>
                </a:cubicBezTo>
                <a:cubicBezTo>
                  <a:pt x="235" y="566"/>
                  <a:pt x="236" y="570"/>
                  <a:pt x="237" y="574"/>
                </a:cubicBezTo>
                <a:cubicBezTo>
                  <a:pt x="239" y="582"/>
                  <a:pt x="242" y="590"/>
                  <a:pt x="242" y="590"/>
                </a:cubicBezTo>
                <a:cubicBezTo>
                  <a:pt x="243" y="593"/>
                  <a:pt x="246" y="595"/>
                  <a:pt x="250" y="596"/>
                </a:cubicBezTo>
                <a:cubicBezTo>
                  <a:pt x="250" y="596"/>
                  <a:pt x="251" y="596"/>
                  <a:pt x="254" y="596"/>
                </a:cubicBezTo>
                <a:cubicBezTo>
                  <a:pt x="256" y="597"/>
                  <a:pt x="260" y="597"/>
                  <a:pt x="263" y="598"/>
                </a:cubicBezTo>
                <a:cubicBezTo>
                  <a:pt x="266" y="598"/>
                  <a:pt x="270" y="598"/>
                  <a:pt x="272" y="599"/>
                </a:cubicBezTo>
                <a:cubicBezTo>
                  <a:pt x="275" y="599"/>
                  <a:pt x="277" y="599"/>
                  <a:pt x="277" y="599"/>
                </a:cubicBezTo>
                <a:cubicBezTo>
                  <a:pt x="280" y="599"/>
                  <a:pt x="284" y="598"/>
                  <a:pt x="285" y="595"/>
                </a:cubicBezTo>
                <a:close/>
                <a:moveTo>
                  <a:pt x="274" y="511"/>
                </a:moveTo>
                <a:cubicBezTo>
                  <a:pt x="261" y="509"/>
                  <a:pt x="249" y="506"/>
                  <a:pt x="239" y="504"/>
                </a:cubicBezTo>
                <a:cubicBezTo>
                  <a:pt x="235" y="502"/>
                  <a:pt x="231" y="501"/>
                  <a:pt x="228" y="500"/>
                </a:cubicBezTo>
                <a:cubicBezTo>
                  <a:pt x="226" y="499"/>
                  <a:pt x="224" y="498"/>
                  <a:pt x="224" y="498"/>
                </a:cubicBezTo>
                <a:cubicBezTo>
                  <a:pt x="224" y="498"/>
                  <a:pt x="224" y="498"/>
                  <a:pt x="223" y="498"/>
                </a:cubicBezTo>
                <a:cubicBezTo>
                  <a:pt x="222" y="498"/>
                  <a:pt x="221" y="497"/>
                  <a:pt x="220" y="497"/>
                </a:cubicBezTo>
                <a:cubicBezTo>
                  <a:pt x="219" y="496"/>
                  <a:pt x="217" y="496"/>
                  <a:pt x="215" y="495"/>
                </a:cubicBezTo>
                <a:cubicBezTo>
                  <a:pt x="214" y="494"/>
                  <a:pt x="213" y="494"/>
                  <a:pt x="212" y="494"/>
                </a:cubicBezTo>
                <a:cubicBezTo>
                  <a:pt x="211" y="493"/>
                  <a:pt x="210" y="493"/>
                  <a:pt x="209" y="492"/>
                </a:cubicBezTo>
                <a:cubicBezTo>
                  <a:pt x="201" y="488"/>
                  <a:pt x="189" y="482"/>
                  <a:pt x="179" y="474"/>
                </a:cubicBezTo>
                <a:cubicBezTo>
                  <a:pt x="168" y="467"/>
                  <a:pt x="158" y="459"/>
                  <a:pt x="152" y="452"/>
                </a:cubicBezTo>
                <a:cubicBezTo>
                  <a:pt x="148" y="448"/>
                  <a:pt x="145" y="446"/>
                  <a:pt x="143" y="444"/>
                </a:cubicBezTo>
                <a:cubicBezTo>
                  <a:pt x="142" y="442"/>
                  <a:pt x="141" y="440"/>
                  <a:pt x="141" y="440"/>
                </a:cubicBezTo>
                <a:cubicBezTo>
                  <a:pt x="141" y="440"/>
                  <a:pt x="139" y="439"/>
                  <a:pt x="138" y="437"/>
                </a:cubicBezTo>
                <a:cubicBezTo>
                  <a:pt x="136" y="435"/>
                  <a:pt x="133" y="432"/>
                  <a:pt x="130" y="428"/>
                </a:cubicBezTo>
                <a:cubicBezTo>
                  <a:pt x="125" y="420"/>
                  <a:pt x="117" y="409"/>
                  <a:pt x="111" y="398"/>
                </a:cubicBezTo>
                <a:cubicBezTo>
                  <a:pt x="106" y="387"/>
                  <a:pt x="101" y="375"/>
                  <a:pt x="98" y="365"/>
                </a:cubicBezTo>
                <a:cubicBezTo>
                  <a:pt x="97" y="363"/>
                  <a:pt x="96" y="361"/>
                  <a:pt x="96" y="359"/>
                </a:cubicBezTo>
                <a:cubicBezTo>
                  <a:pt x="95" y="357"/>
                  <a:pt x="95" y="356"/>
                  <a:pt x="94" y="354"/>
                </a:cubicBezTo>
                <a:cubicBezTo>
                  <a:pt x="94" y="353"/>
                  <a:pt x="94" y="352"/>
                  <a:pt x="94" y="351"/>
                </a:cubicBezTo>
                <a:cubicBezTo>
                  <a:pt x="93" y="350"/>
                  <a:pt x="93" y="350"/>
                  <a:pt x="93" y="350"/>
                </a:cubicBezTo>
                <a:cubicBezTo>
                  <a:pt x="93" y="350"/>
                  <a:pt x="93" y="348"/>
                  <a:pt x="92" y="346"/>
                </a:cubicBezTo>
                <a:cubicBezTo>
                  <a:pt x="92" y="343"/>
                  <a:pt x="91" y="339"/>
                  <a:pt x="90" y="334"/>
                </a:cubicBezTo>
                <a:cubicBezTo>
                  <a:pt x="89" y="325"/>
                  <a:pt x="87" y="312"/>
                  <a:pt x="87" y="299"/>
                </a:cubicBezTo>
                <a:cubicBezTo>
                  <a:pt x="87" y="286"/>
                  <a:pt x="89" y="273"/>
                  <a:pt x="90" y="264"/>
                </a:cubicBezTo>
                <a:cubicBezTo>
                  <a:pt x="91" y="261"/>
                  <a:pt x="91" y="259"/>
                  <a:pt x="92" y="257"/>
                </a:cubicBezTo>
                <a:cubicBezTo>
                  <a:pt x="92" y="255"/>
                  <a:pt x="92" y="254"/>
                  <a:pt x="93" y="252"/>
                </a:cubicBezTo>
                <a:cubicBezTo>
                  <a:pt x="93" y="251"/>
                  <a:pt x="93" y="250"/>
                  <a:pt x="93" y="249"/>
                </a:cubicBezTo>
                <a:cubicBezTo>
                  <a:pt x="94" y="249"/>
                  <a:pt x="94" y="248"/>
                  <a:pt x="94" y="248"/>
                </a:cubicBezTo>
                <a:cubicBezTo>
                  <a:pt x="94" y="248"/>
                  <a:pt x="94" y="247"/>
                  <a:pt x="95" y="244"/>
                </a:cubicBezTo>
                <a:cubicBezTo>
                  <a:pt x="96" y="241"/>
                  <a:pt x="97" y="237"/>
                  <a:pt x="98" y="233"/>
                </a:cubicBezTo>
                <a:cubicBezTo>
                  <a:pt x="101" y="224"/>
                  <a:pt x="106" y="212"/>
                  <a:pt x="112" y="200"/>
                </a:cubicBezTo>
                <a:cubicBezTo>
                  <a:pt x="118" y="189"/>
                  <a:pt x="125" y="178"/>
                  <a:pt x="131" y="170"/>
                </a:cubicBezTo>
                <a:cubicBezTo>
                  <a:pt x="132" y="169"/>
                  <a:pt x="134" y="167"/>
                  <a:pt x="135" y="165"/>
                </a:cubicBezTo>
                <a:cubicBezTo>
                  <a:pt x="136" y="164"/>
                  <a:pt x="137" y="163"/>
                  <a:pt x="138" y="161"/>
                </a:cubicBezTo>
                <a:cubicBezTo>
                  <a:pt x="139" y="160"/>
                  <a:pt x="140" y="160"/>
                  <a:pt x="141" y="159"/>
                </a:cubicBezTo>
                <a:cubicBezTo>
                  <a:pt x="141" y="158"/>
                  <a:pt x="141" y="158"/>
                  <a:pt x="141" y="158"/>
                </a:cubicBezTo>
                <a:cubicBezTo>
                  <a:pt x="141" y="158"/>
                  <a:pt x="142" y="157"/>
                  <a:pt x="144" y="155"/>
                </a:cubicBezTo>
                <a:cubicBezTo>
                  <a:pt x="146" y="153"/>
                  <a:pt x="149" y="150"/>
                  <a:pt x="152" y="147"/>
                </a:cubicBezTo>
                <a:cubicBezTo>
                  <a:pt x="159" y="140"/>
                  <a:pt x="169" y="132"/>
                  <a:pt x="180" y="124"/>
                </a:cubicBezTo>
                <a:cubicBezTo>
                  <a:pt x="190" y="117"/>
                  <a:pt x="202" y="111"/>
                  <a:pt x="211" y="107"/>
                </a:cubicBezTo>
                <a:cubicBezTo>
                  <a:pt x="215" y="105"/>
                  <a:pt x="219" y="103"/>
                  <a:pt x="221" y="102"/>
                </a:cubicBezTo>
                <a:cubicBezTo>
                  <a:pt x="224" y="101"/>
                  <a:pt x="225" y="100"/>
                  <a:pt x="225" y="100"/>
                </a:cubicBezTo>
                <a:cubicBezTo>
                  <a:pt x="225" y="100"/>
                  <a:pt x="226" y="100"/>
                  <a:pt x="226" y="100"/>
                </a:cubicBezTo>
                <a:cubicBezTo>
                  <a:pt x="227" y="100"/>
                  <a:pt x="228" y="99"/>
                  <a:pt x="229" y="99"/>
                </a:cubicBezTo>
                <a:cubicBezTo>
                  <a:pt x="231" y="99"/>
                  <a:pt x="232" y="98"/>
                  <a:pt x="234" y="97"/>
                </a:cubicBezTo>
                <a:cubicBezTo>
                  <a:pt x="236" y="97"/>
                  <a:pt x="238" y="96"/>
                  <a:pt x="241" y="95"/>
                </a:cubicBezTo>
                <a:cubicBezTo>
                  <a:pt x="250" y="93"/>
                  <a:pt x="262" y="90"/>
                  <a:pt x="275" y="88"/>
                </a:cubicBezTo>
                <a:cubicBezTo>
                  <a:pt x="288" y="87"/>
                  <a:pt x="301" y="87"/>
                  <a:pt x="310" y="87"/>
                </a:cubicBezTo>
                <a:cubicBezTo>
                  <a:pt x="315" y="88"/>
                  <a:pt x="319" y="88"/>
                  <a:pt x="322" y="88"/>
                </a:cubicBezTo>
                <a:cubicBezTo>
                  <a:pt x="325" y="88"/>
                  <a:pt x="326" y="89"/>
                  <a:pt x="326" y="89"/>
                </a:cubicBezTo>
                <a:cubicBezTo>
                  <a:pt x="326" y="89"/>
                  <a:pt x="327" y="89"/>
                  <a:pt x="328" y="89"/>
                </a:cubicBezTo>
                <a:cubicBezTo>
                  <a:pt x="328" y="89"/>
                  <a:pt x="329" y="89"/>
                  <a:pt x="331" y="89"/>
                </a:cubicBezTo>
                <a:cubicBezTo>
                  <a:pt x="332" y="89"/>
                  <a:pt x="334" y="90"/>
                  <a:pt x="336" y="90"/>
                </a:cubicBezTo>
                <a:cubicBezTo>
                  <a:pt x="338" y="90"/>
                  <a:pt x="340" y="91"/>
                  <a:pt x="342" y="91"/>
                </a:cubicBezTo>
                <a:cubicBezTo>
                  <a:pt x="352" y="93"/>
                  <a:pt x="364" y="96"/>
                  <a:pt x="376" y="101"/>
                </a:cubicBezTo>
                <a:cubicBezTo>
                  <a:pt x="388" y="106"/>
                  <a:pt x="400" y="111"/>
                  <a:pt x="408" y="116"/>
                </a:cubicBezTo>
                <a:cubicBezTo>
                  <a:pt x="412" y="119"/>
                  <a:pt x="416" y="121"/>
                  <a:pt x="418" y="122"/>
                </a:cubicBezTo>
                <a:cubicBezTo>
                  <a:pt x="420" y="124"/>
                  <a:pt x="422" y="125"/>
                  <a:pt x="422" y="125"/>
                </a:cubicBezTo>
                <a:cubicBezTo>
                  <a:pt x="422" y="125"/>
                  <a:pt x="422" y="125"/>
                  <a:pt x="423" y="126"/>
                </a:cubicBezTo>
                <a:cubicBezTo>
                  <a:pt x="423" y="126"/>
                  <a:pt x="424" y="127"/>
                  <a:pt x="425" y="127"/>
                </a:cubicBezTo>
                <a:cubicBezTo>
                  <a:pt x="426" y="128"/>
                  <a:pt x="428" y="129"/>
                  <a:pt x="429" y="131"/>
                </a:cubicBezTo>
                <a:cubicBezTo>
                  <a:pt x="431" y="132"/>
                  <a:pt x="433" y="133"/>
                  <a:pt x="434" y="135"/>
                </a:cubicBezTo>
                <a:cubicBezTo>
                  <a:pt x="442" y="141"/>
                  <a:pt x="451" y="149"/>
                  <a:pt x="460" y="159"/>
                </a:cubicBezTo>
                <a:cubicBezTo>
                  <a:pt x="468" y="169"/>
                  <a:pt x="476" y="179"/>
                  <a:pt x="481" y="187"/>
                </a:cubicBezTo>
                <a:cubicBezTo>
                  <a:pt x="483" y="192"/>
                  <a:pt x="485" y="195"/>
                  <a:pt x="487" y="198"/>
                </a:cubicBezTo>
                <a:cubicBezTo>
                  <a:pt x="488" y="200"/>
                  <a:pt x="489" y="201"/>
                  <a:pt x="489" y="201"/>
                </a:cubicBezTo>
                <a:cubicBezTo>
                  <a:pt x="489" y="201"/>
                  <a:pt x="490" y="203"/>
                  <a:pt x="491" y="205"/>
                </a:cubicBezTo>
                <a:cubicBezTo>
                  <a:pt x="492" y="208"/>
                  <a:pt x="494" y="212"/>
                  <a:pt x="496" y="216"/>
                </a:cubicBezTo>
                <a:cubicBezTo>
                  <a:pt x="500" y="225"/>
                  <a:pt x="504" y="237"/>
                  <a:pt x="507" y="249"/>
                </a:cubicBezTo>
                <a:cubicBezTo>
                  <a:pt x="510" y="262"/>
                  <a:pt x="512" y="275"/>
                  <a:pt x="512" y="284"/>
                </a:cubicBezTo>
                <a:cubicBezTo>
                  <a:pt x="512" y="285"/>
                  <a:pt x="513" y="287"/>
                  <a:pt x="513" y="288"/>
                </a:cubicBezTo>
                <a:cubicBezTo>
                  <a:pt x="513" y="289"/>
                  <a:pt x="513" y="290"/>
                  <a:pt x="513" y="291"/>
                </a:cubicBezTo>
                <a:cubicBezTo>
                  <a:pt x="513" y="293"/>
                  <a:pt x="513" y="294"/>
                  <a:pt x="513" y="296"/>
                </a:cubicBezTo>
                <a:cubicBezTo>
                  <a:pt x="513" y="297"/>
                  <a:pt x="513" y="298"/>
                  <a:pt x="513" y="299"/>
                </a:cubicBezTo>
                <a:cubicBezTo>
                  <a:pt x="513" y="300"/>
                  <a:pt x="513" y="300"/>
                  <a:pt x="513" y="300"/>
                </a:cubicBezTo>
                <a:cubicBezTo>
                  <a:pt x="513" y="300"/>
                  <a:pt x="513" y="302"/>
                  <a:pt x="513" y="305"/>
                </a:cubicBezTo>
                <a:cubicBezTo>
                  <a:pt x="513" y="308"/>
                  <a:pt x="513" y="312"/>
                  <a:pt x="512" y="316"/>
                </a:cubicBezTo>
                <a:cubicBezTo>
                  <a:pt x="511" y="326"/>
                  <a:pt x="510" y="339"/>
                  <a:pt x="507" y="351"/>
                </a:cubicBezTo>
                <a:cubicBezTo>
                  <a:pt x="503" y="364"/>
                  <a:pt x="499" y="376"/>
                  <a:pt x="495" y="385"/>
                </a:cubicBezTo>
                <a:cubicBezTo>
                  <a:pt x="493" y="389"/>
                  <a:pt x="491" y="393"/>
                  <a:pt x="490" y="395"/>
                </a:cubicBezTo>
                <a:cubicBezTo>
                  <a:pt x="490" y="397"/>
                  <a:pt x="489" y="397"/>
                  <a:pt x="489" y="398"/>
                </a:cubicBezTo>
                <a:cubicBezTo>
                  <a:pt x="488" y="399"/>
                  <a:pt x="488" y="399"/>
                  <a:pt x="488" y="399"/>
                </a:cubicBezTo>
                <a:cubicBezTo>
                  <a:pt x="488" y="399"/>
                  <a:pt x="487" y="401"/>
                  <a:pt x="486" y="403"/>
                </a:cubicBezTo>
                <a:cubicBezTo>
                  <a:pt x="485" y="406"/>
                  <a:pt x="483" y="409"/>
                  <a:pt x="480" y="413"/>
                </a:cubicBezTo>
                <a:cubicBezTo>
                  <a:pt x="475" y="421"/>
                  <a:pt x="468" y="432"/>
                  <a:pt x="459" y="441"/>
                </a:cubicBezTo>
                <a:cubicBezTo>
                  <a:pt x="457" y="444"/>
                  <a:pt x="455" y="446"/>
                  <a:pt x="452" y="448"/>
                </a:cubicBezTo>
                <a:cubicBezTo>
                  <a:pt x="450" y="450"/>
                  <a:pt x="448" y="453"/>
                  <a:pt x="446" y="455"/>
                </a:cubicBezTo>
                <a:cubicBezTo>
                  <a:pt x="441" y="459"/>
                  <a:pt x="437" y="463"/>
                  <a:pt x="433" y="465"/>
                </a:cubicBezTo>
                <a:cubicBezTo>
                  <a:pt x="430" y="469"/>
                  <a:pt x="426" y="471"/>
                  <a:pt x="424" y="473"/>
                </a:cubicBezTo>
                <a:cubicBezTo>
                  <a:pt x="422" y="474"/>
                  <a:pt x="420" y="475"/>
                  <a:pt x="420" y="475"/>
                </a:cubicBezTo>
                <a:cubicBezTo>
                  <a:pt x="420" y="475"/>
                  <a:pt x="419" y="476"/>
                  <a:pt x="417" y="478"/>
                </a:cubicBezTo>
                <a:cubicBezTo>
                  <a:pt x="414" y="479"/>
                  <a:pt x="411" y="481"/>
                  <a:pt x="407" y="484"/>
                </a:cubicBezTo>
                <a:cubicBezTo>
                  <a:pt x="403" y="486"/>
                  <a:pt x="398" y="489"/>
                  <a:pt x="392" y="491"/>
                </a:cubicBezTo>
                <a:cubicBezTo>
                  <a:pt x="390" y="493"/>
                  <a:pt x="387" y="494"/>
                  <a:pt x="384" y="495"/>
                </a:cubicBezTo>
                <a:cubicBezTo>
                  <a:pt x="381" y="497"/>
                  <a:pt x="378" y="498"/>
                  <a:pt x="375" y="499"/>
                </a:cubicBezTo>
                <a:cubicBezTo>
                  <a:pt x="363" y="503"/>
                  <a:pt x="351" y="507"/>
                  <a:pt x="341" y="509"/>
                </a:cubicBezTo>
                <a:cubicBezTo>
                  <a:pt x="336" y="509"/>
                  <a:pt x="332" y="510"/>
                  <a:pt x="330" y="510"/>
                </a:cubicBezTo>
                <a:cubicBezTo>
                  <a:pt x="327" y="511"/>
                  <a:pt x="325" y="511"/>
                  <a:pt x="325" y="511"/>
                </a:cubicBezTo>
                <a:cubicBezTo>
                  <a:pt x="325" y="511"/>
                  <a:pt x="325" y="511"/>
                  <a:pt x="324" y="511"/>
                </a:cubicBezTo>
                <a:cubicBezTo>
                  <a:pt x="323" y="511"/>
                  <a:pt x="322" y="511"/>
                  <a:pt x="321" y="511"/>
                </a:cubicBezTo>
                <a:cubicBezTo>
                  <a:pt x="318" y="512"/>
                  <a:pt x="314" y="512"/>
                  <a:pt x="309" y="512"/>
                </a:cubicBezTo>
                <a:cubicBezTo>
                  <a:pt x="300" y="513"/>
                  <a:pt x="287" y="512"/>
                  <a:pt x="274" y="51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nvGrpSpPr>
          <p:cNvPr id="30" name="Group 29"/>
          <p:cNvGrpSpPr/>
          <p:nvPr/>
        </p:nvGrpSpPr>
        <p:grpSpPr>
          <a:xfrm>
            <a:off x="6008866" y="3579831"/>
            <a:ext cx="467491" cy="490046"/>
            <a:chOff x="6289676" y="3168650"/>
            <a:chExt cx="788987" cy="788988"/>
          </a:xfrm>
          <a:solidFill>
            <a:schemeClr val="accent2"/>
          </a:solidFill>
        </p:grpSpPr>
        <p:sp>
          <p:nvSpPr>
            <p:cNvPr id="31" name="Freeform 30"/>
            <p:cNvSpPr>
              <a:spLocks noEditPoints="1"/>
            </p:cNvSpPr>
            <p:nvPr/>
          </p:nvSpPr>
          <p:spPr bwMode="auto">
            <a:xfrm>
              <a:off x="6289676" y="3243263"/>
              <a:ext cx="714375" cy="714375"/>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32" name="Freeform 31"/>
            <p:cNvSpPr>
              <a:spLocks noEditPoints="1"/>
            </p:cNvSpPr>
            <p:nvPr/>
          </p:nvSpPr>
          <p:spPr bwMode="auto">
            <a:xfrm>
              <a:off x="6469063" y="3425825"/>
              <a:ext cx="352425" cy="352425"/>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33" name="Freeform 32"/>
            <p:cNvSpPr>
              <a:spLocks noEditPoints="1"/>
            </p:cNvSpPr>
            <p:nvPr/>
          </p:nvSpPr>
          <p:spPr bwMode="auto">
            <a:xfrm>
              <a:off x="6678613" y="3168650"/>
              <a:ext cx="400050" cy="39687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sp>
        <p:nvSpPr>
          <p:cNvPr id="34" name="Freeform 52"/>
          <p:cNvSpPr>
            <a:spLocks noEditPoints="1"/>
          </p:cNvSpPr>
          <p:nvPr/>
        </p:nvSpPr>
        <p:spPr bwMode="auto">
          <a:xfrm>
            <a:off x="5750194" y="2436064"/>
            <a:ext cx="742154" cy="781903"/>
          </a:xfrm>
          <a:custGeom>
            <a:avLst/>
            <a:gdLst>
              <a:gd name="T0" fmla="*/ 188 w 370"/>
              <a:gd name="T1" fmla="*/ 344 h 372"/>
              <a:gd name="T2" fmla="*/ 216 w 370"/>
              <a:gd name="T3" fmla="*/ 341 h 372"/>
              <a:gd name="T4" fmla="*/ 246 w 370"/>
              <a:gd name="T5" fmla="*/ 362 h 372"/>
              <a:gd name="T6" fmla="*/ 269 w 370"/>
              <a:gd name="T7" fmla="*/ 348 h 372"/>
              <a:gd name="T8" fmla="*/ 277 w 370"/>
              <a:gd name="T9" fmla="*/ 313 h 372"/>
              <a:gd name="T10" fmla="*/ 304 w 370"/>
              <a:gd name="T11" fmla="*/ 298 h 372"/>
              <a:gd name="T12" fmla="*/ 337 w 370"/>
              <a:gd name="T13" fmla="*/ 292 h 372"/>
              <a:gd name="T14" fmla="*/ 336 w 370"/>
              <a:gd name="T15" fmla="*/ 266 h 372"/>
              <a:gd name="T16" fmla="*/ 333 w 370"/>
              <a:gd name="T17" fmla="*/ 235 h 372"/>
              <a:gd name="T18" fmla="*/ 353 w 370"/>
              <a:gd name="T19" fmla="*/ 212 h 372"/>
              <a:gd name="T20" fmla="*/ 370 w 370"/>
              <a:gd name="T21" fmla="*/ 185 h 372"/>
              <a:gd name="T22" fmla="*/ 339 w 370"/>
              <a:gd name="T23" fmla="*/ 161 h 372"/>
              <a:gd name="T24" fmla="*/ 335 w 370"/>
              <a:gd name="T25" fmla="*/ 144 h 372"/>
              <a:gd name="T26" fmla="*/ 340 w 370"/>
              <a:gd name="T27" fmla="*/ 116 h 372"/>
              <a:gd name="T28" fmla="*/ 343 w 370"/>
              <a:gd name="T29" fmla="*/ 90 h 372"/>
              <a:gd name="T30" fmla="*/ 319 w 370"/>
              <a:gd name="T31" fmla="*/ 80 h 372"/>
              <a:gd name="T32" fmla="*/ 295 w 370"/>
              <a:gd name="T33" fmla="*/ 75 h 372"/>
              <a:gd name="T34" fmla="*/ 280 w 370"/>
              <a:gd name="T35" fmla="*/ 62 h 372"/>
              <a:gd name="T36" fmla="*/ 278 w 370"/>
              <a:gd name="T37" fmla="*/ 30 h 372"/>
              <a:gd name="T38" fmla="*/ 249 w 370"/>
              <a:gd name="T39" fmla="*/ 15 h 372"/>
              <a:gd name="T40" fmla="*/ 210 w 370"/>
              <a:gd name="T41" fmla="*/ 31 h 372"/>
              <a:gd name="T42" fmla="*/ 178 w 370"/>
              <a:gd name="T43" fmla="*/ 3 h 372"/>
              <a:gd name="T44" fmla="*/ 147 w 370"/>
              <a:gd name="T45" fmla="*/ 7 h 372"/>
              <a:gd name="T46" fmla="*/ 129 w 370"/>
              <a:gd name="T47" fmla="*/ 38 h 372"/>
              <a:gd name="T48" fmla="*/ 110 w 370"/>
              <a:gd name="T49" fmla="*/ 46 h 372"/>
              <a:gd name="T50" fmla="*/ 73 w 370"/>
              <a:gd name="T51" fmla="*/ 36 h 372"/>
              <a:gd name="T52" fmla="*/ 55 w 370"/>
              <a:gd name="T53" fmla="*/ 55 h 372"/>
              <a:gd name="T54" fmla="*/ 57 w 370"/>
              <a:gd name="T55" fmla="*/ 91 h 372"/>
              <a:gd name="T56" fmla="*/ 46 w 370"/>
              <a:gd name="T57" fmla="*/ 108 h 372"/>
              <a:gd name="T58" fmla="*/ 9 w 370"/>
              <a:gd name="T59" fmla="*/ 119 h 372"/>
              <a:gd name="T60" fmla="*/ 14 w 370"/>
              <a:gd name="T61" fmla="*/ 153 h 372"/>
              <a:gd name="T62" fmla="*/ 25 w 370"/>
              <a:gd name="T63" fmla="*/ 189 h 372"/>
              <a:gd name="T64" fmla="*/ 0 w 370"/>
              <a:gd name="T65" fmla="*/ 224 h 372"/>
              <a:gd name="T66" fmla="*/ 23 w 370"/>
              <a:gd name="T67" fmla="*/ 250 h 372"/>
              <a:gd name="T68" fmla="*/ 44 w 370"/>
              <a:gd name="T69" fmla="*/ 261 h 372"/>
              <a:gd name="T70" fmla="*/ 55 w 370"/>
              <a:gd name="T71" fmla="*/ 278 h 372"/>
              <a:gd name="T72" fmla="*/ 49 w 370"/>
              <a:gd name="T73" fmla="*/ 306 h 372"/>
              <a:gd name="T74" fmla="*/ 62 w 370"/>
              <a:gd name="T75" fmla="*/ 328 h 372"/>
              <a:gd name="T76" fmla="*/ 94 w 370"/>
              <a:gd name="T77" fmla="*/ 320 h 372"/>
              <a:gd name="T78" fmla="*/ 113 w 370"/>
              <a:gd name="T79" fmla="*/ 328 h 372"/>
              <a:gd name="T80" fmla="*/ 131 w 370"/>
              <a:gd name="T81" fmla="*/ 339 h 372"/>
              <a:gd name="T82" fmla="*/ 151 w 370"/>
              <a:gd name="T83" fmla="*/ 370 h 372"/>
              <a:gd name="T84" fmla="*/ 140 w 370"/>
              <a:gd name="T85" fmla="*/ 299 h 372"/>
              <a:gd name="T86" fmla="*/ 102 w 370"/>
              <a:gd name="T87" fmla="*/ 275 h 372"/>
              <a:gd name="T88" fmla="*/ 75 w 370"/>
              <a:gd name="T89" fmla="*/ 239 h 372"/>
              <a:gd name="T90" fmla="*/ 63 w 370"/>
              <a:gd name="T91" fmla="*/ 180 h 372"/>
              <a:gd name="T92" fmla="*/ 90 w 370"/>
              <a:gd name="T93" fmla="*/ 110 h 372"/>
              <a:gd name="T94" fmla="*/ 169 w 370"/>
              <a:gd name="T95" fmla="*/ 67 h 372"/>
              <a:gd name="T96" fmla="*/ 214 w 370"/>
              <a:gd name="T97" fmla="*/ 70 h 372"/>
              <a:gd name="T98" fmla="*/ 267 w 370"/>
              <a:gd name="T99" fmla="*/ 100 h 372"/>
              <a:gd name="T100" fmla="*/ 300 w 370"/>
              <a:gd name="T101" fmla="*/ 156 h 372"/>
              <a:gd name="T102" fmla="*/ 299 w 370"/>
              <a:gd name="T103" fmla="*/ 217 h 372"/>
              <a:gd name="T104" fmla="*/ 282 w 370"/>
              <a:gd name="T105" fmla="*/ 254 h 372"/>
              <a:gd name="T106" fmla="*/ 257 w 370"/>
              <a:gd name="T107" fmla="*/ 281 h 372"/>
              <a:gd name="T108" fmla="*/ 200 w 370"/>
              <a:gd name="T109" fmla="*/ 305 h 372"/>
              <a:gd name="T110" fmla="*/ 163 w 370"/>
              <a:gd name="T111" fmla="*/ 30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372">
                <a:moveTo>
                  <a:pt x="168" y="369"/>
                </a:moveTo>
                <a:cubicBezTo>
                  <a:pt x="168" y="369"/>
                  <a:pt x="171" y="363"/>
                  <a:pt x="174" y="358"/>
                </a:cubicBezTo>
                <a:cubicBezTo>
                  <a:pt x="178" y="353"/>
                  <a:pt x="180" y="347"/>
                  <a:pt x="180" y="347"/>
                </a:cubicBezTo>
                <a:cubicBezTo>
                  <a:pt x="181" y="345"/>
                  <a:pt x="183" y="344"/>
                  <a:pt x="186" y="344"/>
                </a:cubicBezTo>
                <a:cubicBezTo>
                  <a:pt x="186" y="344"/>
                  <a:pt x="187" y="344"/>
                  <a:pt x="188" y="344"/>
                </a:cubicBezTo>
                <a:cubicBezTo>
                  <a:pt x="190" y="344"/>
                  <a:pt x="191" y="344"/>
                  <a:pt x="193" y="344"/>
                </a:cubicBezTo>
                <a:cubicBezTo>
                  <a:pt x="197" y="343"/>
                  <a:pt x="201" y="343"/>
                  <a:pt x="201" y="343"/>
                </a:cubicBezTo>
                <a:cubicBezTo>
                  <a:pt x="201" y="343"/>
                  <a:pt x="202" y="343"/>
                  <a:pt x="203" y="343"/>
                </a:cubicBezTo>
                <a:cubicBezTo>
                  <a:pt x="205" y="343"/>
                  <a:pt x="207" y="342"/>
                  <a:pt x="209" y="342"/>
                </a:cubicBezTo>
                <a:cubicBezTo>
                  <a:pt x="212" y="341"/>
                  <a:pt x="216" y="341"/>
                  <a:pt x="216" y="341"/>
                </a:cubicBezTo>
                <a:cubicBezTo>
                  <a:pt x="218" y="340"/>
                  <a:pt x="221" y="341"/>
                  <a:pt x="222" y="343"/>
                </a:cubicBezTo>
                <a:cubicBezTo>
                  <a:pt x="222" y="343"/>
                  <a:pt x="226" y="347"/>
                  <a:pt x="230" y="352"/>
                </a:cubicBezTo>
                <a:cubicBezTo>
                  <a:pt x="233" y="354"/>
                  <a:pt x="235" y="356"/>
                  <a:pt x="236" y="358"/>
                </a:cubicBezTo>
                <a:cubicBezTo>
                  <a:pt x="238" y="359"/>
                  <a:pt x="239" y="361"/>
                  <a:pt x="239" y="361"/>
                </a:cubicBezTo>
                <a:cubicBezTo>
                  <a:pt x="241" y="362"/>
                  <a:pt x="244" y="363"/>
                  <a:pt x="246" y="362"/>
                </a:cubicBezTo>
                <a:cubicBezTo>
                  <a:pt x="246" y="362"/>
                  <a:pt x="248" y="361"/>
                  <a:pt x="249" y="361"/>
                </a:cubicBezTo>
                <a:cubicBezTo>
                  <a:pt x="251" y="360"/>
                  <a:pt x="253" y="359"/>
                  <a:pt x="256" y="358"/>
                </a:cubicBezTo>
                <a:cubicBezTo>
                  <a:pt x="258" y="357"/>
                  <a:pt x="260" y="356"/>
                  <a:pt x="262" y="355"/>
                </a:cubicBezTo>
                <a:cubicBezTo>
                  <a:pt x="264" y="355"/>
                  <a:pt x="265" y="354"/>
                  <a:pt x="265" y="354"/>
                </a:cubicBezTo>
                <a:cubicBezTo>
                  <a:pt x="267" y="353"/>
                  <a:pt x="269" y="351"/>
                  <a:pt x="269" y="348"/>
                </a:cubicBezTo>
                <a:cubicBezTo>
                  <a:pt x="269" y="348"/>
                  <a:pt x="269" y="342"/>
                  <a:pt x="269" y="336"/>
                </a:cubicBezTo>
                <a:cubicBezTo>
                  <a:pt x="269" y="333"/>
                  <a:pt x="268" y="329"/>
                  <a:pt x="268" y="327"/>
                </a:cubicBezTo>
                <a:cubicBezTo>
                  <a:pt x="268" y="325"/>
                  <a:pt x="268" y="323"/>
                  <a:pt x="268" y="323"/>
                </a:cubicBezTo>
                <a:cubicBezTo>
                  <a:pt x="268" y="321"/>
                  <a:pt x="269" y="319"/>
                  <a:pt x="271" y="318"/>
                </a:cubicBezTo>
                <a:cubicBezTo>
                  <a:pt x="271" y="318"/>
                  <a:pt x="274" y="315"/>
                  <a:pt x="277" y="313"/>
                </a:cubicBezTo>
                <a:cubicBezTo>
                  <a:pt x="280" y="311"/>
                  <a:pt x="283" y="308"/>
                  <a:pt x="283" y="308"/>
                </a:cubicBezTo>
                <a:cubicBezTo>
                  <a:pt x="283" y="308"/>
                  <a:pt x="286" y="306"/>
                  <a:pt x="289" y="303"/>
                </a:cubicBezTo>
                <a:cubicBezTo>
                  <a:pt x="292" y="301"/>
                  <a:pt x="294" y="298"/>
                  <a:pt x="294" y="298"/>
                </a:cubicBezTo>
                <a:cubicBezTo>
                  <a:pt x="296" y="297"/>
                  <a:pt x="298" y="296"/>
                  <a:pt x="301" y="297"/>
                </a:cubicBezTo>
                <a:cubicBezTo>
                  <a:pt x="301" y="297"/>
                  <a:pt x="302" y="297"/>
                  <a:pt x="304" y="298"/>
                </a:cubicBezTo>
                <a:cubicBezTo>
                  <a:pt x="306" y="298"/>
                  <a:pt x="309" y="299"/>
                  <a:pt x="312" y="300"/>
                </a:cubicBezTo>
                <a:cubicBezTo>
                  <a:pt x="318" y="301"/>
                  <a:pt x="325" y="303"/>
                  <a:pt x="325" y="303"/>
                </a:cubicBezTo>
                <a:cubicBezTo>
                  <a:pt x="327" y="303"/>
                  <a:pt x="330" y="302"/>
                  <a:pt x="331" y="300"/>
                </a:cubicBezTo>
                <a:cubicBezTo>
                  <a:pt x="331" y="300"/>
                  <a:pt x="332" y="299"/>
                  <a:pt x="333" y="297"/>
                </a:cubicBezTo>
                <a:cubicBezTo>
                  <a:pt x="334" y="296"/>
                  <a:pt x="336" y="294"/>
                  <a:pt x="337" y="292"/>
                </a:cubicBezTo>
                <a:cubicBezTo>
                  <a:pt x="339" y="290"/>
                  <a:pt x="340" y="287"/>
                  <a:pt x="341" y="286"/>
                </a:cubicBezTo>
                <a:cubicBezTo>
                  <a:pt x="342" y="284"/>
                  <a:pt x="343" y="283"/>
                  <a:pt x="343" y="283"/>
                </a:cubicBezTo>
                <a:cubicBezTo>
                  <a:pt x="344" y="281"/>
                  <a:pt x="344" y="278"/>
                  <a:pt x="343" y="276"/>
                </a:cubicBezTo>
                <a:cubicBezTo>
                  <a:pt x="343" y="276"/>
                  <a:pt x="342" y="275"/>
                  <a:pt x="341" y="273"/>
                </a:cubicBezTo>
                <a:cubicBezTo>
                  <a:pt x="339" y="271"/>
                  <a:pt x="338" y="268"/>
                  <a:pt x="336" y="266"/>
                </a:cubicBezTo>
                <a:cubicBezTo>
                  <a:pt x="332" y="261"/>
                  <a:pt x="329" y="256"/>
                  <a:pt x="329" y="256"/>
                </a:cubicBezTo>
                <a:cubicBezTo>
                  <a:pt x="327" y="254"/>
                  <a:pt x="327" y="251"/>
                  <a:pt x="328" y="249"/>
                </a:cubicBezTo>
                <a:cubicBezTo>
                  <a:pt x="328" y="249"/>
                  <a:pt x="329" y="246"/>
                  <a:pt x="331" y="242"/>
                </a:cubicBezTo>
                <a:cubicBezTo>
                  <a:pt x="331" y="240"/>
                  <a:pt x="332" y="239"/>
                  <a:pt x="332" y="237"/>
                </a:cubicBezTo>
                <a:cubicBezTo>
                  <a:pt x="333" y="236"/>
                  <a:pt x="333" y="235"/>
                  <a:pt x="333" y="235"/>
                </a:cubicBezTo>
                <a:cubicBezTo>
                  <a:pt x="333" y="235"/>
                  <a:pt x="334" y="231"/>
                  <a:pt x="335" y="228"/>
                </a:cubicBezTo>
                <a:cubicBezTo>
                  <a:pt x="336" y="226"/>
                  <a:pt x="336" y="224"/>
                  <a:pt x="337" y="223"/>
                </a:cubicBezTo>
                <a:cubicBezTo>
                  <a:pt x="337" y="221"/>
                  <a:pt x="337" y="220"/>
                  <a:pt x="337" y="220"/>
                </a:cubicBezTo>
                <a:cubicBezTo>
                  <a:pt x="338" y="218"/>
                  <a:pt x="339" y="216"/>
                  <a:pt x="342" y="216"/>
                </a:cubicBezTo>
                <a:cubicBezTo>
                  <a:pt x="342" y="216"/>
                  <a:pt x="348" y="214"/>
                  <a:pt x="353" y="212"/>
                </a:cubicBezTo>
                <a:cubicBezTo>
                  <a:pt x="359" y="210"/>
                  <a:pt x="365" y="208"/>
                  <a:pt x="365" y="208"/>
                </a:cubicBezTo>
                <a:cubicBezTo>
                  <a:pt x="367" y="207"/>
                  <a:pt x="369" y="204"/>
                  <a:pt x="369" y="202"/>
                </a:cubicBezTo>
                <a:cubicBezTo>
                  <a:pt x="369" y="202"/>
                  <a:pt x="369" y="200"/>
                  <a:pt x="369" y="199"/>
                </a:cubicBezTo>
                <a:cubicBezTo>
                  <a:pt x="369" y="197"/>
                  <a:pt x="370" y="194"/>
                  <a:pt x="370" y="192"/>
                </a:cubicBezTo>
                <a:cubicBezTo>
                  <a:pt x="370" y="189"/>
                  <a:pt x="370" y="187"/>
                  <a:pt x="370" y="185"/>
                </a:cubicBezTo>
                <a:cubicBezTo>
                  <a:pt x="370" y="183"/>
                  <a:pt x="370" y="182"/>
                  <a:pt x="370" y="182"/>
                </a:cubicBezTo>
                <a:cubicBezTo>
                  <a:pt x="370" y="179"/>
                  <a:pt x="368" y="177"/>
                  <a:pt x="366" y="175"/>
                </a:cubicBezTo>
                <a:cubicBezTo>
                  <a:pt x="366" y="175"/>
                  <a:pt x="360" y="173"/>
                  <a:pt x="355" y="170"/>
                </a:cubicBezTo>
                <a:cubicBezTo>
                  <a:pt x="349" y="168"/>
                  <a:pt x="343" y="166"/>
                  <a:pt x="343" y="166"/>
                </a:cubicBezTo>
                <a:cubicBezTo>
                  <a:pt x="341" y="165"/>
                  <a:pt x="339" y="163"/>
                  <a:pt x="339" y="161"/>
                </a:cubicBezTo>
                <a:cubicBezTo>
                  <a:pt x="339" y="161"/>
                  <a:pt x="339" y="160"/>
                  <a:pt x="339" y="159"/>
                </a:cubicBezTo>
                <a:cubicBezTo>
                  <a:pt x="338" y="157"/>
                  <a:pt x="338" y="156"/>
                  <a:pt x="338" y="154"/>
                </a:cubicBezTo>
                <a:cubicBezTo>
                  <a:pt x="337" y="152"/>
                  <a:pt x="337" y="150"/>
                  <a:pt x="336" y="149"/>
                </a:cubicBezTo>
                <a:cubicBezTo>
                  <a:pt x="336" y="147"/>
                  <a:pt x="336" y="146"/>
                  <a:pt x="336" y="146"/>
                </a:cubicBezTo>
                <a:cubicBezTo>
                  <a:pt x="336" y="146"/>
                  <a:pt x="336" y="145"/>
                  <a:pt x="335" y="144"/>
                </a:cubicBezTo>
                <a:cubicBezTo>
                  <a:pt x="335" y="142"/>
                  <a:pt x="334" y="141"/>
                  <a:pt x="334" y="139"/>
                </a:cubicBezTo>
                <a:cubicBezTo>
                  <a:pt x="333" y="137"/>
                  <a:pt x="333" y="135"/>
                  <a:pt x="332" y="134"/>
                </a:cubicBezTo>
                <a:cubicBezTo>
                  <a:pt x="332" y="132"/>
                  <a:pt x="331" y="132"/>
                  <a:pt x="331" y="132"/>
                </a:cubicBezTo>
                <a:cubicBezTo>
                  <a:pt x="330" y="129"/>
                  <a:pt x="331" y="127"/>
                  <a:pt x="332" y="125"/>
                </a:cubicBezTo>
                <a:cubicBezTo>
                  <a:pt x="332" y="125"/>
                  <a:pt x="336" y="121"/>
                  <a:pt x="340" y="116"/>
                </a:cubicBezTo>
                <a:cubicBezTo>
                  <a:pt x="342" y="113"/>
                  <a:pt x="344" y="111"/>
                  <a:pt x="345" y="109"/>
                </a:cubicBezTo>
                <a:cubicBezTo>
                  <a:pt x="347" y="107"/>
                  <a:pt x="348" y="106"/>
                  <a:pt x="348" y="106"/>
                </a:cubicBezTo>
                <a:cubicBezTo>
                  <a:pt x="349" y="104"/>
                  <a:pt x="349" y="101"/>
                  <a:pt x="348" y="99"/>
                </a:cubicBezTo>
                <a:cubicBezTo>
                  <a:pt x="348" y="99"/>
                  <a:pt x="347" y="98"/>
                  <a:pt x="346" y="96"/>
                </a:cubicBezTo>
                <a:cubicBezTo>
                  <a:pt x="345" y="94"/>
                  <a:pt x="344" y="92"/>
                  <a:pt x="343" y="90"/>
                </a:cubicBezTo>
                <a:cubicBezTo>
                  <a:pt x="342" y="88"/>
                  <a:pt x="340" y="86"/>
                  <a:pt x="339" y="84"/>
                </a:cubicBezTo>
                <a:cubicBezTo>
                  <a:pt x="338" y="83"/>
                  <a:pt x="338" y="82"/>
                  <a:pt x="338" y="82"/>
                </a:cubicBezTo>
                <a:cubicBezTo>
                  <a:pt x="336" y="79"/>
                  <a:pt x="333" y="78"/>
                  <a:pt x="331" y="78"/>
                </a:cubicBezTo>
                <a:cubicBezTo>
                  <a:pt x="331" y="78"/>
                  <a:pt x="330" y="78"/>
                  <a:pt x="327" y="79"/>
                </a:cubicBezTo>
                <a:cubicBezTo>
                  <a:pt x="325" y="79"/>
                  <a:pt x="322" y="80"/>
                  <a:pt x="319" y="80"/>
                </a:cubicBezTo>
                <a:cubicBezTo>
                  <a:pt x="316" y="81"/>
                  <a:pt x="313" y="81"/>
                  <a:pt x="311" y="82"/>
                </a:cubicBezTo>
                <a:cubicBezTo>
                  <a:pt x="308" y="82"/>
                  <a:pt x="307" y="83"/>
                  <a:pt x="307" y="83"/>
                </a:cubicBezTo>
                <a:cubicBezTo>
                  <a:pt x="305" y="83"/>
                  <a:pt x="302" y="83"/>
                  <a:pt x="301" y="81"/>
                </a:cubicBezTo>
                <a:cubicBezTo>
                  <a:pt x="301" y="81"/>
                  <a:pt x="300" y="80"/>
                  <a:pt x="299" y="79"/>
                </a:cubicBezTo>
                <a:cubicBezTo>
                  <a:pt x="298" y="78"/>
                  <a:pt x="297" y="77"/>
                  <a:pt x="295" y="75"/>
                </a:cubicBezTo>
                <a:cubicBezTo>
                  <a:pt x="294" y="74"/>
                  <a:pt x="293" y="73"/>
                  <a:pt x="292" y="72"/>
                </a:cubicBezTo>
                <a:cubicBezTo>
                  <a:pt x="291" y="71"/>
                  <a:pt x="290" y="70"/>
                  <a:pt x="290" y="70"/>
                </a:cubicBezTo>
                <a:cubicBezTo>
                  <a:pt x="290" y="70"/>
                  <a:pt x="289" y="69"/>
                  <a:pt x="288" y="68"/>
                </a:cubicBezTo>
                <a:cubicBezTo>
                  <a:pt x="287" y="67"/>
                  <a:pt x="286" y="66"/>
                  <a:pt x="284" y="65"/>
                </a:cubicBezTo>
                <a:cubicBezTo>
                  <a:pt x="283" y="64"/>
                  <a:pt x="281" y="63"/>
                  <a:pt x="280" y="62"/>
                </a:cubicBezTo>
                <a:cubicBezTo>
                  <a:pt x="279" y="61"/>
                  <a:pt x="278" y="60"/>
                  <a:pt x="278" y="60"/>
                </a:cubicBezTo>
                <a:cubicBezTo>
                  <a:pt x="276" y="59"/>
                  <a:pt x="275" y="57"/>
                  <a:pt x="276" y="54"/>
                </a:cubicBezTo>
                <a:cubicBezTo>
                  <a:pt x="276" y="54"/>
                  <a:pt x="276" y="53"/>
                  <a:pt x="276" y="50"/>
                </a:cubicBezTo>
                <a:cubicBezTo>
                  <a:pt x="277" y="48"/>
                  <a:pt x="277" y="45"/>
                  <a:pt x="277" y="42"/>
                </a:cubicBezTo>
                <a:cubicBezTo>
                  <a:pt x="278" y="36"/>
                  <a:pt x="278" y="30"/>
                  <a:pt x="278" y="30"/>
                </a:cubicBezTo>
                <a:cubicBezTo>
                  <a:pt x="278" y="27"/>
                  <a:pt x="277" y="25"/>
                  <a:pt x="274" y="23"/>
                </a:cubicBezTo>
                <a:cubicBezTo>
                  <a:pt x="274" y="23"/>
                  <a:pt x="270" y="21"/>
                  <a:pt x="266" y="19"/>
                </a:cubicBezTo>
                <a:cubicBezTo>
                  <a:pt x="263" y="18"/>
                  <a:pt x="261" y="17"/>
                  <a:pt x="259" y="16"/>
                </a:cubicBezTo>
                <a:cubicBezTo>
                  <a:pt x="258" y="15"/>
                  <a:pt x="256" y="15"/>
                  <a:pt x="256" y="15"/>
                </a:cubicBezTo>
                <a:cubicBezTo>
                  <a:pt x="254" y="14"/>
                  <a:pt x="251" y="14"/>
                  <a:pt x="249" y="15"/>
                </a:cubicBezTo>
                <a:cubicBezTo>
                  <a:pt x="249" y="15"/>
                  <a:pt x="244" y="19"/>
                  <a:pt x="240" y="24"/>
                </a:cubicBezTo>
                <a:cubicBezTo>
                  <a:pt x="235" y="28"/>
                  <a:pt x="231" y="32"/>
                  <a:pt x="231" y="32"/>
                </a:cubicBezTo>
                <a:cubicBezTo>
                  <a:pt x="230" y="34"/>
                  <a:pt x="227" y="35"/>
                  <a:pt x="225" y="34"/>
                </a:cubicBezTo>
                <a:cubicBezTo>
                  <a:pt x="225" y="34"/>
                  <a:pt x="221" y="33"/>
                  <a:pt x="218" y="32"/>
                </a:cubicBezTo>
                <a:cubicBezTo>
                  <a:pt x="214" y="31"/>
                  <a:pt x="210" y="31"/>
                  <a:pt x="210" y="31"/>
                </a:cubicBezTo>
                <a:cubicBezTo>
                  <a:pt x="210" y="31"/>
                  <a:pt x="206" y="30"/>
                  <a:pt x="203" y="30"/>
                </a:cubicBezTo>
                <a:cubicBezTo>
                  <a:pt x="199" y="29"/>
                  <a:pt x="195" y="29"/>
                  <a:pt x="195" y="29"/>
                </a:cubicBezTo>
                <a:cubicBezTo>
                  <a:pt x="193" y="29"/>
                  <a:pt x="191" y="27"/>
                  <a:pt x="190" y="25"/>
                </a:cubicBezTo>
                <a:cubicBezTo>
                  <a:pt x="190" y="25"/>
                  <a:pt x="187" y="20"/>
                  <a:pt x="184" y="14"/>
                </a:cubicBezTo>
                <a:cubicBezTo>
                  <a:pt x="182" y="9"/>
                  <a:pt x="178" y="3"/>
                  <a:pt x="178" y="3"/>
                </a:cubicBezTo>
                <a:cubicBezTo>
                  <a:pt x="177" y="1"/>
                  <a:pt x="175" y="0"/>
                  <a:pt x="172" y="0"/>
                </a:cubicBezTo>
                <a:cubicBezTo>
                  <a:pt x="172" y="0"/>
                  <a:pt x="171" y="0"/>
                  <a:pt x="169" y="0"/>
                </a:cubicBezTo>
                <a:cubicBezTo>
                  <a:pt x="167" y="0"/>
                  <a:pt x="164" y="1"/>
                  <a:pt x="162" y="1"/>
                </a:cubicBezTo>
                <a:cubicBezTo>
                  <a:pt x="157" y="1"/>
                  <a:pt x="152" y="2"/>
                  <a:pt x="152" y="2"/>
                </a:cubicBezTo>
                <a:cubicBezTo>
                  <a:pt x="149" y="3"/>
                  <a:pt x="147" y="4"/>
                  <a:pt x="147" y="7"/>
                </a:cubicBezTo>
                <a:cubicBezTo>
                  <a:pt x="147" y="7"/>
                  <a:pt x="145" y="13"/>
                  <a:pt x="143" y="19"/>
                </a:cubicBezTo>
                <a:cubicBezTo>
                  <a:pt x="142" y="25"/>
                  <a:pt x="140" y="31"/>
                  <a:pt x="140" y="31"/>
                </a:cubicBezTo>
                <a:cubicBezTo>
                  <a:pt x="140" y="33"/>
                  <a:pt x="138" y="35"/>
                  <a:pt x="136" y="36"/>
                </a:cubicBezTo>
                <a:cubicBezTo>
                  <a:pt x="136" y="36"/>
                  <a:pt x="135" y="36"/>
                  <a:pt x="134" y="36"/>
                </a:cubicBezTo>
                <a:cubicBezTo>
                  <a:pt x="133" y="37"/>
                  <a:pt x="131" y="37"/>
                  <a:pt x="129" y="38"/>
                </a:cubicBezTo>
                <a:cubicBezTo>
                  <a:pt x="127" y="39"/>
                  <a:pt x="125" y="39"/>
                  <a:pt x="124" y="40"/>
                </a:cubicBezTo>
                <a:cubicBezTo>
                  <a:pt x="123" y="40"/>
                  <a:pt x="122" y="41"/>
                  <a:pt x="122" y="41"/>
                </a:cubicBezTo>
                <a:cubicBezTo>
                  <a:pt x="122" y="41"/>
                  <a:pt x="121" y="41"/>
                  <a:pt x="120" y="42"/>
                </a:cubicBezTo>
                <a:cubicBezTo>
                  <a:pt x="118" y="42"/>
                  <a:pt x="117" y="43"/>
                  <a:pt x="115" y="44"/>
                </a:cubicBezTo>
                <a:cubicBezTo>
                  <a:pt x="113" y="45"/>
                  <a:pt x="111" y="46"/>
                  <a:pt x="110" y="46"/>
                </a:cubicBezTo>
                <a:cubicBezTo>
                  <a:pt x="109" y="47"/>
                  <a:pt x="108" y="47"/>
                  <a:pt x="108" y="47"/>
                </a:cubicBezTo>
                <a:cubicBezTo>
                  <a:pt x="106" y="49"/>
                  <a:pt x="103" y="48"/>
                  <a:pt x="102" y="47"/>
                </a:cubicBezTo>
                <a:cubicBezTo>
                  <a:pt x="102" y="47"/>
                  <a:pt x="96" y="44"/>
                  <a:pt x="91" y="41"/>
                </a:cubicBezTo>
                <a:cubicBezTo>
                  <a:pt x="86" y="38"/>
                  <a:pt x="80" y="35"/>
                  <a:pt x="80" y="35"/>
                </a:cubicBezTo>
                <a:cubicBezTo>
                  <a:pt x="78" y="34"/>
                  <a:pt x="75" y="34"/>
                  <a:pt x="73" y="36"/>
                </a:cubicBezTo>
                <a:cubicBezTo>
                  <a:pt x="73" y="36"/>
                  <a:pt x="72" y="36"/>
                  <a:pt x="70" y="37"/>
                </a:cubicBezTo>
                <a:cubicBezTo>
                  <a:pt x="69" y="39"/>
                  <a:pt x="67" y="40"/>
                  <a:pt x="65" y="42"/>
                </a:cubicBezTo>
                <a:cubicBezTo>
                  <a:pt x="63" y="43"/>
                  <a:pt x="61" y="45"/>
                  <a:pt x="60" y="46"/>
                </a:cubicBezTo>
                <a:cubicBezTo>
                  <a:pt x="58" y="47"/>
                  <a:pt x="58" y="48"/>
                  <a:pt x="58" y="48"/>
                </a:cubicBezTo>
                <a:cubicBezTo>
                  <a:pt x="56" y="50"/>
                  <a:pt x="55" y="53"/>
                  <a:pt x="55" y="55"/>
                </a:cubicBezTo>
                <a:cubicBezTo>
                  <a:pt x="55" y="55"/>
                  <a:pt x="57" y="61"/>
                  <a:pt x="59" y="67"/>
                </a:cubicBezTo>
                <a:cubicBezTo>
                  <a:pt x="61" y="73"/>
                  <a:pt x="63" y="78"/>
                  <a:pt x="63" y="78"/>
                </a:cubicBezTo>
                <a:cubicBezTo>
                  <a:pt x="64" y="81"/>
                  <a:pt x="64" y="83"/>
                  <a:pt x="62" y="85"/>
                </a:cubicBezTo>
                <a:cubicBezTo>
                  <a:pt x="62" y="85"/>
                  <a:pt x="62" y="86"/>
                  <a:pt x="61" y="87"/>
                </a:cubicBezTo>
                <a:cubicBezTo>
                  <a:pt x="60" y="88"/>
                  <a:pt x="59" y="89"/>
                  <a:pt x="57" y="91"/>
                </a:cubicBezTo>
                <a:cubicBezTo>
                  <a:pt x="56" y="92"/>
                  <a:pt x="55" y="94"/>
                  <a:pt x="54" y="95"/>
                </a:cubicBezTo>
                <a:cubicBezTo>
                  <a:pt x="53" y="96"/>
                  <a:pt x="53" y="97"/>
                  <a:pt x="53" y="97"/>
                </a:cubicBezTo>
                <a:cubicBezTo>
                  <a:pt x="53" y="97"/>
                  <a:pt x="52" y="98"/>
                  <a:pt x="52" y="99"/>
                </a:cubicBezTo>
                <a:cubicBezTo>
                  <a:pt x="51" y="100"/>
                  <a:pt x="50" y="102"/>
                  <a:pt x="49" y="103"/>
                </a:cubicBezTo>
                <a:cubicBezTo>
                  <a:pt x="48" y="105"/>
                  <a:pt x="47" y="107"/>
                  <a:pt x="46" y="108"/>
                </a:cubicBezTo>
                <a:cubicBezTo>
                  <a:pt x="45" y="109"/>
                  <a:pt x="45" y="110"/>
                  <a:pt x="45" y="110"/>
                </a:cubicBezTo>
                <a:cubicBezTo>
                  <a:pt x="44" y="112"/>
                  <a:pt x="42" y="113"/>
                  <a:pt x="39" y="113"/>
                </a:cubicBezTo>
                <a:cubicBezTo>
                  <a:pt x="39" y="113"/>
                  <a:pt x="33" y="113"/>
                  <a:pt x="27" y="114"/>
                </a:cubicBezTo>
                <a:cubicBezTo>
                  <a:pt x="21" y="114"/>
                  <a:pt x="15" y="114"/>
                  <a:pt x="15" y="114"/>
                </a:cubicBezTo>
                <a:cubicBezTo>
                  <a:pt x="12" y="115"/>
                  <a:pt x="10" y="117"/>
                  <a:pt x="9" y="119"/>
                </a:cubicBezTo>
                <a:cubicBezTo>
                  <a:pt x="9" y="119"/>
                  <a:pt x="7" y="124"/>
                  <a:pt x="6" y="128"/>
                </a:cubicBezTo>
                <a:cubicBezTo>
                  <a:pt x="5" y="131"/>
                  <a:pt x="4" y="133"/>
                  <a:pt x="4" y="135"/>
                </a:cubicBezTo>
                <a:cubicBezTo>
                  <a:pt x="3" y="137"/>
                  <a:pt x="3" y="138"/>
                  <a:pt x="3" y="138"/>
                </a:cubicBezTo>
                <a:cubicBezTo>
                  <a:pt x="2" y="141"/>
                  <a:pt x="3" y="143"/>
                  <a:pt x="5" y="145"/>
                </a:cubicBezTo>
                <a:cubicBezTo>
                  <a:pt x="5" y="145"/>
                  <a:pt x="9" y="149"/>
                  <a:pt x="14" y="153"/>
                </a:cubicBezTo>
                <a:cubicBezTo>
                  <a:pt x="19" y="157"/>
                  <a:pt x="24" y="160"/>
                  <a:pt x="24" y="160"/>
                </a:cubicBezTo>
                <a:cubicBezTo>
                  <a:pt x="26" y="162"/>
                  <a:pt x="27" y="164"/>
                  <a:pt x="27" y="166"/>
                </a:cubicBezTo>
                <a:cubicBezTo>
                  <a:pt x="27" y="166"/>
                  <a:pt x="26" y="170"/>
                  <a:pt x="26" y="174"/>
                </a:cubicBezTo>
                <a:cubicBezTo>
                  <a:pt x="25" y="178"/>
                  <a:pt x="25" y="182"/>
                  <a:pt x="25" y="182"/>
                </a:cubicBezTo>
                <a:cubicBezTo>
                  <a:pt x="25" y="182"/>
                  <a:pt x="25" y="185"/>
                  <a:pt x="25" y="189"/>
                </a:cubicBezTo>
                <a:cubicBezTo>
                  <a:pt x="25" y="193"/>
                  <a:pt x="26" y="197"/>
                  <a:pt x="26" y="197"/>
                </a:cubicBezTo>
                <a:cubicBezTo>
                  <a:pt x="26" y="199"/>
                  <a:pt x="25" y="201"/>
                  <a:pt x="23" y="203"/>
                </a:cubicBezTo>
                <a:cubicBezTo>
                  <a:pt x="23" y="203"/>
                  <a:pt x="18" y="206"/>
                  <a:pt x="12" y="209"/>
                </a:cubicBezTo>
                <a:cubicBezTo>
                  <a:pt x="7" y="213"/>
                  <a:pt x="3" y="217"/>
                  <a:pt x="3" y="217"/>
                </a:cubicBezTo>
                <a:cubicBezTo>
                  <a:pt x="1" y="218"/>
                  <a:pt x="0" y="221"/>
                  <a:pt x="0" y="224"/>
                </a:cubicBezTo>
                <a:cubicBezTo>
                  <a:pt x="0" y="224"/>
                  <a:pt x="1" y="225"/>
                  <a:pt x="1" y="227"/>
                </a:cubicBezTo>
                <a:cubicBezTo>
                  <a:pt x="1" y="229"/>
                  <a:pt x="2" y="231"/>
                  <a:pt x="3" y="234"/>
                </a:cubicBezTo>
                <a:cubicBezTo>
                  <a:pt x="4" y="238"/>
                  <a:pt x="5" y="243"/>
                  <a:pt x="5" y="243"/>
                </a:cubicBezTo>
                <a:cubicBezTo>
                  <a:pt x="6" y="246"/>
                  <a:pt x="8" y="248"/>
                  <a:pt x="11" y="248"/>
                </a:cubicBezTo>
                <a:cubicBezTo>
                  <a:pt x="11" y="248"/>
                  <a:pt x="17" y="249"/>
                  <a:pt x="23" y="250"/>
                </a:cubicBezTo>
                <a:cubicBezTo>
                  <a:pt x="26" y="250"/>
                  <a:pt x="29" y="250"/>
                  <a:pt x="31" y="250"/>
                </a:cubicBezTo>
                <a:cubicBezTo>
                  <a:pt x="34" y="251"/>
                  <a:pt x="35" y="251"/>
                  <a:pt x="35" y="251"/>
                </a:cubicBezTo>
                <a:cubicBezTo>
                  <a:pt x="38" y="251"/>
                  <a:pt x="40" y="252"/>
                  <a:pt x="41" y="254"/>
                </a:cubicBezTo>
                <a:cubicBezTo>
                  <a:pt x="41" y="254"/>
                  <a:pt x="41" y="255"/>
                  <a:pt x="42" y="256"/>
                </a:cubicBezTo>
                <a:cubicBezTo>
                  <a:pt x="42" y="258"/>
                  <a:pt x="43" y="259"/>
                  <a:pt x="44" y="261"/>
                </a:cubicBezTo>
                <a:cubicBezTo>
                  <a:pt x="45" y="263"/>
                  <a:pt x="46" y="264"/>
                  <a:pt x="47" y="266"/>
                </a:cubicBezTo>
                <a:cubicBezTo>
                  <a:pt x="47" y="267"/>
                  <a:pt x="48" y="268"/>
                  <a:pt x="48" y="268"/>
                </a:cubicBezTo>
                <a:cubicBezTo>
                  <a:pt x="48" y="268"/>
                  <a:pt x="48" y="268"/>
                  <a:pt x="49" y="270"/>
                </a:cubicBezTo>
                <a:cubicBezTo>
                  <a:pt x="50" y="271"/>
                  <a:pt x="51" y="273"/>
                  <a:pt x="52" y="274"/>
                </a:cubicBezTo>
                <a:cubicBezTo>
                  <a:pt x="53" y="276"/>
                  <a:pt x="54" y="277"/>
                  <a:pt x="55" y="278"/>
                </a:cubicBezTo>
                <a:cubicBezTo>
                  <a:pt x="56" y="280"/>
                  <a:pt x="56" y="280"/>
                  <a:pt x="56" y="280"/>
                </a:cubicBezTo>
                <a:cubicBezTo>
                  <a:pt x="58" y="282"/>
                  <a:pt x="58" y="285"/>
                  <a:pt x="57" y="287"/>
                </a:cubicBezTo>
                <a:cubicBezTo>
                  <a:pt x="57" y="287"/>
                  <a:pt x="56" y="288"/>
                  <a:pt x="55" y="290"/>
                </a:cubicBezTo>
                <a:cubicBezTo>
                  <a:pt x="55" y="292"/>
                  <a:pt x="53" y="295"/>
                  <a:pt x="52" y="298"/>
                </a:cubicBezTo>
                <a:cubicBezTo>
                  <a:pt x="51" y="301"/>
                  <a:pt x="50" y="304"/>
                  <a:pt x="49" y="306"/>
                </a:cubicBezTo>
                <a:cubicBezTo>
                  <a:pt x="48" y="308"/>
                  <a:pt x="48" y="310"/>
                  <a:pt x="48" y="310"/>
                </a:cubicBezTo>
                <a:cubicBezTo>
                  <a:pt x="47" y="312"/>
                  <a:pt x="48" y="315"/>
                  <a:pt x="50" y="317"/>
                </a:cubicBezTo>
                <a:cubicBezTo>
                  <a:pt x="50" y="317"/>
                  <a:pt x="51" y="318"/>
                  <a:pt x="52" y="319"/>
                </a:cubicBezTo>
                <a:cubicBezTo>
                  <a:pt x="53" y="320"/>
                  <a:pt x="55" y="322"/>
                  <a:pt x="57" y="324"/>
                </a:cubicBezTo>
                <a:cubicBezTo>
                  <a:pt x="59" y="325"/>
                  <a:pt x="61" y="327"/>
                  <a:pt x="62" y="328"/>
                </a:cubicBezTo>
                <a:cubicBezTo>
                  <a:pt x="63" y="329"/>
                  <a:pt x="64" y="330"/>
                  <a:pt x="64" y="330"/>
                </a:cubicBezTo>
                <a:cubicBezTo>
                  <a:pt x="66" y="332"/>
                  <a:pt x="69" y="332"/>
                  <a:pt x="72" y="331"/>
                </a:cubicBezTo>
                <a:cubicBezTo>
                  <a:pt x="72" y="331"/>
                  <a:pt x="73" y="331"/>
                  <a:pt x="75" y="330"/>
                </a:cubicBezTo>
                <a:cubicBezTo>
                  <a:pt x="77" y="329"/>
                  <a:pt x="80" y="328"/>
                  <a:pt x="83" y="326"/>
                </a:cubicBezTo>
                <a:cubicBezTo>
                  <a:pt x="88" y="323"/>
                  <a:pt x="94" y="320"/>
                  <a:pt x="94" y="320"/>
                </a:cubicBezTo>
                <a:cubicBezTo>
                  <a:pt x="96" y="319"/>
                  <a:pt x="98" y="319"/>
                  <a:pt x="100" y="320"/>
                </a:cubicBezTo>
                <a:cubicBezTo>
                  <a:pt x="100" y="320"/>
                  <a:pt x="101" y="321"/>
                  <a:pt x="102" y="322"/>
                </a:cubicBezTo>
                <a:cubicBezTo>
                  <a:pt x="103" y="322"/>
                  <a:pt x="105" y="323"/>
                  <a:pt x="107" y="324"/>
                </a:cubicBezTo>
                <a:cubicBezTo>
                  <a:pt x="108" y="325"/>
                  <a:pt x="110" y="326"/>
                  <a:pt x="111" y="327"/>
                </a:cubicBezTo>
                <a:cubicBezTo>
                  <a:pt x="113" y="327"/>
                  <a:pt x="113" y="328"/>
                  <a:pt x="113" y="328"/>
                </a:cubicBezTo>
                <a:cubicBezTo>
                  <a:pt x="113" y="328"/>
                  <a:pt x="114" y="328"/>
                  <a:pt x="116" y="329"/>
                </a:cubicBezTo>
                <a:cubicBezTo>
                  <a:pt x="117" y="329"/>
                  <a:pt x="119" y="330"/>
                  <a:pt x="120" y="331"/>
                </a:cubicBezTo>
                <a:cubicBezTo>
                  <a:pt x="122" y="332"/>
                  <a:pt x="124" y="333"/>
                  <a:pt x="125" y="333"/>
                </a:cubicBezTo>
                <a:cubicBezTo>
                  <a:pt x="127" y="334"/>
                  <a:pt x="127" y="334"/>
                  <a:pt x="127" y="334"/>
                </a:cubicBezTo>
                <a:cubicBezTo>
                  <a:pt x="130" y="335"/>
                  <a:pt x="131" y="337"/>
                  <a:pt x="131" y="339"/>
                </a:cubicBezTo>
                <a:cubicBezTo>
                  <a:pt x="131" y="339"/>
                  <a:pt x="132" y="345"/>
                  <a:pt x="133" y="351"/>
                </a:cubicBezTo>
                <a:cubicBezTo>
                  <a:pt x="135" y="357"/>
                  <a:pt x="136" y="363"/>
                  <a:pt x="136" y="363"/>
                </a:cubicBezTo>
                <a:cubicBezTo>
                  <a:pt x="137" y="366"/>
                  <a:pt x="139" y="368"/>
                  <a:pt x="141" y="368"/>
                </a:cubicBezTo>
                <a:cubicBezTo>
                  <a:pt x="141" y="368"/>
                  <a:pt x="143" y="368"/>
                  <a:pt x="145" y="369"/>
                </a:cubicBezTo>
                <a:cubicBezTo>
                  <a:pt x="146" y="369"/>
                  <a:pt x="149" y="370"/>
                  <a:pt x="151" y="370"/>
                </a:cubicBezTo>
                <a:cubicBezTo>
                  <a:pt x="154" y="370"/>
                  <a:pt x="156" y="371"/>
                  <a:pt x="158" y="371"/>
                </a:cubicBezTo>
                <a:cubicBezTo>
                  <a:pt x="160" y="371"/>
                  <a:pt x="161" y="371"/>
                  <a:pt x="161" y="371"/>
                </a:cubicBezTo>
                <a:cubicBezTo>
                  <a:pt x="164" y="372"/>
                  <a:pt x="166" y="371"/>
                  <a:pt x="168" y="369"/>
                </a:cubicBezTo>
                <a:close/>
                <a:moveTo>
                  <a:pt x="163" y="305"/>
                </a:moveTo>
                <a:cubicBezTo>
                  <a:pt x="154" y="303"/>
                  <a:pt x="146" y="301"/>
                  <a:pt x="140" y="299"/>
                </a:cubicBezTo>
                <a:cubicBezTo>
                  <a:pt x="137" y="297"/>
                  <a:pt x="134" y="296"/>
                  <a:pt x="133" y="296"/>
                </a:cubicBezTo>
                <a:cubicBezTo>
                  <a:pt x="131" y="295"/>
                  <a:pt x="130" y="294"/>
                  <a:pt x="130" y="294"/>
                </a:cubicBezTo>
                <a:cubicBezTo>
                  <a:pt x="130" y="294"/>
                  <a:pt x="129" y="294"/>
                  <a:pt x="127" y="293"/>
                </a:cubicBezTo>
                <a:cubicBezTo>
                  <a:pt x="126" y="292"/>
                  <a:pt x="123" y="291"/>
                  <a:pt x="121" y="289"/>
                </a:cubicBezTo>
                <a:cubicBezTo>
                  <a:pt x="115" y="286"/>
                  <a:pt x="108" y="281"/>
                  <a:pt x="102" y="275"/>
                </a:cubicBezTo>
                <a:cubicBezTo>
                  <a:pt x="95" y="269"/>
                  <a:pt x="90" y="262"/>
                  <a:pt x="86" y="257"/>
                </a:cubicBezTo>
                <a:cubicBezTo>
                  <a:pt x="84" y="255"/>
                  <a:pt x="82" y="252"/>
                  <a:pt x="82" y="251"/>
                </a:cubicBezTo>
                <a:cubicBezTo>
                  <a:pt x="81" y="249"/>
                  <a:pt x="80" y="248"/>
                  <a:pt x="80" y="248"/>
                </a:cubicBezTo>
                <a:cubicBezTo>
                  <a:pt x="80" y="248"/>
                  <a:pt x="79" y="247"/>
                  <a:pt x="78" y="246"/>
                </a:cubicBezTo>
                <a:cubicBezTo>
                  <a:pt x="78" y="244"/>
                  <a:pt x="76" y="242"/>
                  <a:pt x="75" y="239"/>
                </a:cubicBezTo>
                <a:cubicBezTo>
                  <a:pt x="72" y="233"/>
                  <a:pt x="69" y="225"/>
                  <a:pt x="67" y="217"/>
                </a:cubicBezTo>
                <a:cubicBezTo>
                  <a:pt x="64" y="208"/>
                  <a:pt x="63" y="200"/>
                  <a:pt x="63" y="193"/>
                </a:cubicBezTo>
                <a:cubicBezTo>
                  <a:pt x="63" y="190"/>
                  <a:pt x="63" y="188"/>
                  <a:pt x="63" y="186"/>
                </a:cubicBezTo>
                <a:cubicBezTo>
                  <a:pt x="63" y="184"/>
                  <a:pt x="63" y="183"/>
                  <a:pt x="63" y="183"/>
                </a:cubicBezTo>
                <a:cubicBezTo>
                  <a:pt x="63" y="183"/>
                  <a:pt x="63" y="182"/>
                  <a:pt x="63" y="180"/>
                </a:cubicBezTo>
                <a:cubicBezTo>
                  <a:pt x="63" y="178"/>
                  <a:pt x="63" y="175"/>
                  <a:pt x="64" y="172"/>
                </a:cubicBezTo>
                <a:cubicBezTo>
                  <a:pt x="64" y="166"/>
                  <a:pt x="66" y="157"/>
                  <a:pt x="69" y="149"/>
                </a:cubicBezTo>
                <a:cubicBezTo>
                  <a:pt x="71" y="141"/>
                  <a:pt x="75" y="133"/>
                  <a:pt x="78" y="127"/>
                </a:cubicBezTo>
                <a:cubicBezTo>
                  <a:pt x="81" y="122"/>
                  <a:pt x="84" y="118"/>
                  <a:pt x="84" y="118"/>
                </a:cubicBezTo>
                <a:cubicBezTo>
                  <a:pt x="84" y="118"/>
                  <a:pt x="86" y="115"/>
                  <a:pt x="90" y="110"/>
                </a:cubicBezTo>
                <a:cubicBezTo>
                  <a:pt x="94" y="105"/>
                  <a:pt x="100" y="98"/>
                  <a:pt x="107" y="93"/>
                </a:cubicBezTo>
                <a:cubicBezTo>
                  <a:pt x="114" y="87"/>
                  <a:pt x="121" y="83"/>
                  <a:pt x="127" y="80"/>
                </a:cubicBezTo>
                <a:cubicBezTo>
                  <a:pt x="132" y="77"/>
                  <a:pt x="136" y="75"/>
                  <a:pt x="136" y="75"/>
                </a:cubicBezTo>
                <a:cubicBezTo>
                  <a:pt x="136" y="75"/>
                  <a:pt x="140" y="74"/>
                  <a:pt x="146" y="72"/>
                </a:cubicBezTo>
                <a:cubicBezTo>
                  <a:pt x="153" y="70"/>
                  <a:pt x="161" y="68"/>
                  <a:pt x="169" y="67"/>
                </a:cubicBezTo>
                <a:cubicBezTo>
                  <a:pt x="178" y="66"/>
                  <a:pt x="187" y="66"/>
                  <a:pt x="193" y="66"/>
                </a:cubicBezTo>
                <a:cubicBezTo>
                  <a:pt x="196" y="66"/>
                  <a:pt x="199" y="67"/>
                  <a:pt x="201" y="67"/>
                </a:cubicBezTo>
                <a:cubicBezTo>
                  <a:pt x="203" y="67"/>
                  <a:pt x="204" y="68"/>
                  <a:pt x="204" y="68"/>
                </a:cubicBezTo>
                <a:cubicBezTo>
                  <a:pt x="204" y="68"/>
                  <a:pt x="205" y="68"/>
                  <a:pt x="207" y="68"/>
                </a:cubicBezTo>
                <a:cubicBezTo>
                  <a:pt x="208" y="69"/>
                  <a:pt x="211" y="69"/>
                  <a:pt x="214" y="70"/>
                </a:cubicBezTo>
                <a:cubicBezTo>
                  <a:pt x="220" y="72"/>
                  <a:pt x="229" y="74"/>
                  <a:pt x="236" y="78"/>
                </a:cubicBezTo>
                <a:cubicBezTo>
                  <a:pt x="244" y="82"/>
                  <a:pt x="251" y="87"/>
                  <a:pt x="256" y="91"/>
                </a:cubicBezTo>
                <a:cubicBezTo>
                  <a:pt x="259" y="93"/>
                  <a:pt x="261" y="94"/>
                  <a:pt x="262" y="96"/>
                </a:cubicBezTo>
                <a:cubicBezTo>
                  <a:pt x="264" y="97"/>
                  <a:pt x="265" y="98"/>
                  <a:pt x="265" y="98"/>
                </a:cubicBezTo>
                <a:cubicBezTo>
                  <a:pt x="265" y="98"/>
                  <a:pt x="265" y="98"/>
                  <a:pt x="267" y="100"/>
                </a:cubicBezTo>
                <a:cubicBezTo>
                  <a:pt x="268" y="101"/>
                  <a:pt x="270" y="103"/>
                  <a:pt x="272" y="105"/>
                </a:cubicBezTo>
                <a:cubicBezTo>
                  <a:pt x="276" y="110"/>
                  <a:pt x="282" y="117"/>
                  <a:pt x="286" y="124"/>
                </a:cubicBezTo>
                <a:cubicBezTo>
                  <a:pt x="291" y="131"/>
                  <a:pt x="294" y="139"/>
                  <a:pt x="296" y="145"/>
                </a:cubicBezTo>
                <a:cubicBezTo>
                  <a:pt x="298" y="148"/>
                  <a:pt x="298" y="151"/>
                  <a:pt x="299" y="153"/>
                </a:cubicBezTo>
                <a:cubicBezTo>
                  <a:pt x="299" y="155"/>
                  <a:pt x="300" y="156"/>
                  <a:pt x="300" y="156"/>
                </a:cubicBezTo>
                <a:cubicBezTo>
                  <a:pt x="300" y="156"/>
                  <a:pt x="300" y="157"/>
                  <a:pt x="300" y="159"/>
                </a:cubicBezTo>
                <a:cubicBezTo>
                  <a:pt x="301" y="160"/>
                  <a:pt x="301" y="163"/>
                  <a:pt x="302" y="166"/>
                </a:cubicBezTo>
                <a:cubicBezTo>
                  <a:pt x="303" y="172"/>
                  <a:pt x="304" y="181"/>
                  <a:pt x="303" y="190"/>
                </a:cubicBezTo>
                <a:cubicBezTo>
                  <a:pt x="303" y="198"/>
                  <a:pt x="302" y="207"/>
                  <a:pt x="300" y="213"/>
                </a:cubicBezTo>
                <a:cubicBezTo>
                  <a:pt x="300" y="215"/>
                  <a:pt x="300" y="216"/>
                  <a:pt x="299" y="217"/>
                </a:cubicBezTo>
                <a:cubicBezTo>
                  <a:pt x="299" y="219"/>
                  <a:pt x="299" y="220"/>
                  <a:pt x="299" y="221"/>
                </a:cubicBezTo>
                <a:cubicBezTo>
                  <a:pt x="298" y="222"/>
                  <a:pt x="298" y="224"/>
                  <a:pt x="298" y="224"/>
                </a:cubicBezTo>
                <a:cubicBezTo>
                  <a:pt x="298" y="224"/>
                  <a:pt x="297" y="225"/>
                  <a:pt x="297" y="226"/>
                </a:cubicBezTo>
                <a:cubicBezTo>
                  <a:pt x="296" y="228"/>
                  <a:pt x="295" y="231"/>
                  <a:pt x="294" y="234"/>
                </a:cubicBezTo>
                <a:cubicBezTo>
                  <a:pt x="291" y="240"/>
                  <a:pt x="287" y="247"/>
                  <a:pt x="282" y="254"/>
                </a:cubicBezTo>
                <a:cubicBezTo>
                  <a:pt x="278" y="261"/>
                  <a:pt x="272" y="268"/>
                  <a:pt x="267" y="272"/>
                </a:cubicBezTo>
                <a:cubicBezTo>
                  <a:pt x="266" y="273"/>
                  <a:pt x="265" y="274"/>
                  <a:pt x="264" y="275"/>
                </a:cubicBezTo>
                <a:cubicBezTo>
                  <a:pt x="263" y="276"/>
                  <a:pt x="262" y="277"/>
                  <a:pt x="262" y="278"/>
                </a:cubicBezTo>
                <a:cubicBezTo>
                  <a:pt x="260" y="279"/>
                  <a:pt x="259" y="279"/>
                  <a:pt x="259" y="279"/>
                </a:cubicBezTo>
                <a:cubicBezTo>
                  <a:pt x="259" y="279"/>
                  <a:pt x="258" y="280"/>
                  <a:pt x="257" y="281"/>
                </a:cubicBezTo>
                <a:cubicBezTo>
                  <a:pt x="256" y="282"/>
                  <a:pt x="255" y="283"/>
                  <a:pt x="254" y="283"/>
                </a:cubicBezTo>
                <a:cubicBezTo>
                  <a:pt x="253" y="284"/>
                  <a:pt x="252" y="285"/>
                  <a:pt x="251" y="286"/>
                </a:cubicBezTo>
                <a:cubicBezTo>
                  <a:pt x="245" y="290"/>
                  <a:pt x="238" y="294"/>
                  <a:pt x="230" y="297"/>
                </a:cubicBezTo>
                <a:cubicBezTo>
                  <a:pt x="222" y="301"/>
                  <a:pt x="214" y="303"/>
                  <a:pt x="207" y="304"/>
                </a:cubicBezTo>
                <a:cubicBezTo>
                  <a:pt x="204" y="305"/>
                  <a:pt x="202" y="305"/>
                  <a:pt x="200" y="305"/>
                </a:cubicBezTo>
                <a:cubicBezTo>
                  <a:pt x="198" y="306"/>
                  <a:pt x="197" y="306"/>
                  <a:pt x="197" y="306"/>
                </a:cubicBezTo>
                <a:cubicBezTo>
                  <a:pt x="197" y="306"/>
                  <a:pt x="196" y="306"/>
                  <a:pt x="194" y="306"/>
                </a:cubicBezTo>
                <a:cubicBezTo>
                  <a:pt x="193" y="306"/>
                  <a:pt x="192" y="306"/>
                  <a:pt x="190" y="306"/>
                </a:cubicBezTo>
                <a:cubicBezTo>
                  <a:pt x="189" y="306"/>
                  <a:pt x="188" y="307"/>
                  <a:pt x="186" y="307"/>
                </a:cubicBezTo>
                <a:cubicBezTo>
                  <a:pt x="180" y="307"/>
                  <a:pt x="171" y="306"/>
                  <a:pt x="163" y="30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nvGrpSpPr>
          <p:cNvPr id="35" name="Group 34"/>
          <p:cNvGrpSpPr/>
          <p:nvPr/>
        </p:nvGrpSpPr>
        <p:grpSpPr>
          <a:xfrm>
            <a:off x="5971241" y="2665803"/>
            <a:ext cx="300059" cy="319465"/>
            <a:chOff x="6226176" y="1697038"/>
            <a:chExt cx="506412" cy="514349"/>
          </a:xfrm>
          <a:solidFill>
            <a:schemeClr val="accent2"/>
          </a:solidFill>
        </p:grpSpPr>
        <p:sp>
          <p:nvSpPr>
            <p:cNvPr id="36" name="Freeform 35"/>
            <p:cNvSpPr>
              <a:spLocks/>
            </p:cNvSpPr>
            <p:nvPr/>
          </p:nvSpPr>
          <p:spPr bwMode="auto">
            <a:xfrm>
              <a:off x="6405563" y="1879600"/>
              <a:ext cx="327025" cy="331787"/>
            </a:xfrm>
            <a:custGeom>
              <a:avLst/>
              <a:gdLst>
                <a:gd name="T0" fmla="*/ 27 w 97"/>
                <a:gd name="T1" fmla="*/ 26 h 98"/>
                <a:gd name="T2" fmla="*/ 26 w 97"/>
                <a:gd name="T3" fmla="*/ 27 h 98"/>
                <a:gd name="T4" fmla="*/ 0 w 97"/>
                <a:gd name="T5" fmla="*/ 90 h 98"/>
                <a:gd name="T6" fmla="*/ 0 w 97"/>
                <a:gd name="T7" fmla="*/ 91 h 98"/>
                <a:gd name="T8" fmla="*/ 1 w 97"/>
                <a:gd name="T9" fmla="*/ 93 h 98"/>
                <a:gd name="T10" fmla="*/ 53 w 97"/>
                <a:gd name="T11" fmla="*/ 89 h 98"/>
                <a:gd name="T12" fmla="*/ 89 w 97"/>
                <a:gd name="T13" fmla="*/ 51 h 98"/>
                <a:gd name="T14" fmla="*/ 92 w 97"/>
                <a:gd name="T15" fmla="*/ 2 h 98"/>
                <a:gd name="T16" fmla="*/ 91 w 97"/>
                <a:gd name="T17" fmla="*/ 1 h 98"/>
                <a:gd name="T18" fmla="*/ 89 w 97"/>
                <a:gd name="T19" fmla="*/ 1 h 98"/>
                <a:gd name="T20" fmla="*/ 27 w 97"/>
                <a:gd name="T21"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98">
                  <a:moveTo>
                    <a:pt x="27" y="26"/>
                  </a:moveTo>
                  <a:cubicBezTo>
                    <a:pt x="26" y="26"/>
                    <a:pt x="26" y="27"/>
                    <a:pt x="26" y="27"/>
                  </a:cubicBezTo>
                  <a:cubicBezTo>
                    <a:pt x="0" y="90"/>
                    <a:pt x="0" y="90"/>
                    <a:pt x="0" y="90"/>
                  </a:cubicBezTo>
                  <a:cubicBezTo>
                    <a:pt x="0" y="90"/>
                    <a:pt x="0" y="91"/>
                    <a:pt x="0" y="91"/>
                  </a:cubicBezTo>
                  <a:cubicBezTo>
                    <a:pt x="0" y="92"/>
                    <a:pt x="1" y="92"/>
                    <a:pt x="1" y="93"/>
                  </a:cubicBezTo>
                  <a:cubicBezTo>
                    <a:pt x="19" y="98"/>
                    <a:pt x="37" y="96"/>
                    <a:pt x="53" y="89"/>
                  </a:cubicBezTo>
                  <a:cubicBezTo>
                    <a:pt x="70" y="81"/>
                    <a:pt x="82" y="67"/>
                    <a:pt x="89" y="51"/>
                  </a:cubicBezTo>
                  <a:cubicBezTo>
                    <a:pt x="96" y="35"/>
                    <a:pt x="97" y="18"/>
                    <a:pt x="92" y="2"/>
                  </a:cubicBezTo>
                  <a:cubicBezTo>
                    <a:pt x="92" y="2"/>
                    <a:pt x="92" y="1"/>
                    <a:pt x="91" y="1"/>
                  </a:cubicBezTo>
                  <a:cubicBezTo>
                    <a:pt x="90" y="0"/>
                    <a:pt x="90" y="0"/>
                    <a:pt x="89" y="1"/>
                  </a:cubicBezTo>
                  <a:lnTo>
                    <a:pt x="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37" name="Freeform 36"/>
            <p:cNvSpPr>
              <a:spLocks noEditPoints="1"/>
            </p:cNvSpPr>
            <p:nvPr/>
          </p:nvSpPr>
          <p:spPr bwMode="auto">
            <a:xfrm>
              <a:off x="6354763" y="1697038"/>
              <a:ext cx="344488" cy="236537"/>
            </a:xfrm>
            <a:custGeom>
              <a:avLst/>
              <a:gdLst>
                <a:gd name="T0" fmla="*/ 41 w 102"/>
                <a:gd name="T1" fmla="*/ 69 h 70"/>
                <a:gd name="T2" fmla="*/ 100 w 102"/>
                <a:gd name="T3" fmla="*/ 45 h 70"/>
                <a:gd name="T4" fmla="*/ 101 w 102"/>
                <a:gd name="T5" fmla="*/ 43 h 70"/>
                <a:gd name="T6" fmla="*/ 101 w 102"/>
                <a:gd name="T7" fmla="*/ 42 h 70"/>
                <a:gd name="T8" fmla="*/ 65 w 102"/>
                <a:gd name="T9" fmla="*/ 9 h 70"/>
                <a:gd name="T10" fmla="*/ 1 w 102"/>
                <a:gd name="T11" fmla="*/ 13 h 70"/>
                <a:gd name="T12" fmla="*/ 0 w 102"/>
                <a:gd name="T13" fmla="*/ 14 h 70"/>
                <a:gd name="T14" fmla="*/ 0 w 102"/>
                <a:gd name="T15" fmla="*/ 14 h 70"/>
                <a:gd name="T16" fmla="*/ 0 w 102"/>
                <a:gd name="T17" fmla="*/ 16 h 70"/>
                <a:gd name="T18" fmla="*/ 38 w 102"/>
                <a:gd name="T19" fmla="*/ 68 h 70"/>
                <a:gd name="T20" fmla="*/ 41 w 102"/>
                <a:gd name="T21" fmla="*/ 69 h 70"/>
                <a:gd name="T22" fmla="*/ 43 w 102"/>
                <a:gd name="T23" fmla="*/ 56 h 70"/>
                <a:gd name="T24" fmla="*/ 16 w 102"/>
                <a:gd name="T25" fmla="*/ 19 h 70"/>
                <a:gd name="T26" fmla="*/ 32 w 102"/>
                <a:gd name="T27" fmla="*/ 15 h 70"/>
                <a:gd name="T28" fmla="*/ 61 w 102"/>
                <a:gd name="T29" fmla="*/ 20 h 70"/>
                <a:gd name="T30" fmla="*/ 79 w 102"/>
                <a:gd name="T31" fmla="*/ 31 h 70"/>
                <a:gd name="T32" fmla="*/ 85 w 102"/>
                <a:gd name="T33" fmla="*/ 38 h 70"/>
                <a:gd name="T34" fmla="*/ 43 w 102"/>
                <a:gd name="T35" fmla="*/ 56 h 70"/>
                <a:gd name="T36" fmla="*/ 43 w 102"/>
                <a:gd name="T37" fmla="*/ 56 h 70"/>
                <a:gd name="T38" fmla="*/ 43 w 102"/>
                <a:gd name="T39"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70">
                  <a:moveTo>
                    <a:pt x="41" y="69"/>
                  </a:moveTo>
                  <a:cubicBezTo>
                    <a:pt x="100" y="45"/>
                    <a:pt x="100" y="45"/>
                    <a:pt x="100" y="45"/>
                  </a:cubicBezTo>
                  <a:cubicBezTo>
                    <a:pt x="101" y="44"/>
                    <a:pt x="101" y="44"/>
                    <a:pt x="101" y="43"/>
                  </a:cubicBezTo>
                  <a:cubicBezTo>
                    <a:pt x="102" y="43"/>
                    <a:pt x="102" y="42"/>
                    <a:pt x="101" y="42"/>
                  </a:cubicBezTo>
                  <a:cubicBezTo>
                    <a:pt x="93" y="27"/>
                    <a:pt x="81" y="15"/>
                    <a:pt x="65" y="9"/>
                  </a:cubicBezTo>
                  <a:cubicBezTo>
                    <a:pt x="44" y="0"/>
                    <a:pt x="21" y="2"/>
                    <a:pt x="1" y="13"/>
                  </a:cubicBezTo>
                  <a:cubicBezTo>
                    <a:pt x="1" y="13"/>
                    <a:pt x="0" y="13"/>
                    <a:pt x="0" y="14"/>
                  </a:cubicBezTo>
                  <a:cubicBezTo>
                    <a:pt x="0" y="14"/>
                    <a:pt x="0" y="14"/>
                    <a:pt x="0" y="14"/>
                  </a:cubicBezTo>
                  <a:cubicBezTo>
                    <a:pt x="0" y="15"/>
                    <a:pt x="0" y="16"/>
                    <a:pt x="0" y="16"/>
                  </a:cubicBezTo>
                  <a:cubicBezTo>
                    <a:pt x="38" y="68"/>
                    <a:pt x="38" y="68"/>
                    <a:pt x="38" y="68"/>
                  </a:cubicBezTo>
                  <a:cubicBezTo>
                    <a:pt x="38" y="69"/>
                    <a:pt x="40" y="70"/>
                    <a:pt x="41" y="69"/>
                  </a:cubicBezTo>
                  <a:close/>
                  <a:moveTo>
                    <a:pt x="43" y="56"/>
                  </a:moveTo>
                  <a:cubicBezTo>
                    <a:pt x="16" y="19"/>
                    <a:pt x="16" y="19"/>
                    <a:pt x="16" y="19"/>
                  </a:cubicBezTo>
                  <a:cubicBezTo>
                    <a:pt x="22" y="17"/>
                    <a:pt x="27" y="16"/>
                    <a:pt x="32" y="15"/>
                  </a:cubicBezTo>
                  <a:cubicBezTo>
                    <a:pt x="42" y="14"/>
                    <a:pt x="52" y="16"/>
                    <a:pt x="61" y="20"/>
                  </a:cubicBezTo>
                  <a:cubicBezTo>
                    <a:pt x="67" y="23"/>
                    <a:pt x="74" y="26"/>
                    <a:pt x="79" y="31"/>
                  </a:cubicBezTo>
                  <a:cubicBezTo>
                    <a:pt x="81" y="34"/>
                    <a:pt x="83" y="36"/>
                    <a:pt x="85" y="38"/>
                  </a:cubicBezTo>
                  <a:lnTo>
                    <a:pt x="43" y="56"/>
                  </a:lnTo>
                  <a:close/>
                  <a:moveTo>
                    <a:pt x="43" y="56"/>
                  </a:moveTo>
                  <a:cubicBezTo>
                    <a:pt x="43" y="56"/>
                    <a:pt x="43" y="56"/>
                    <a:pt x="43"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38" name="Freeform 37"/>
            <p:cNvSpPr>
              <a:spLocks noEditPoints="1"/>
            </p:cNvSpPr>
            <p:nvPr/>
          </p:nvSpPr>
          <p:spPr bwMode="auto">
            <a:xfrm>
              <a:off x="6226176" y="1766888"/>
              <a:ext cx="233363" cy="406400"/>
            </a:xfrm>
            <a:custGeom>
              <a:avLst/>
              <a:gdLst>
                <a:gd name="T0" fmla="*/ 43 w 69"/>
                <a:gd name="T1" fmla="*/ 118 h 120"/>
                <a:gd name="T2" fmla="*/ 68 w 69"/>
                <a:gd name="T3" fmla="*/ 57 h 120"/>
                <a:gd name="T4" fmla="*/ 68 w 69"/>
                <a:gd name="T5" fmla="*/ 55 h 120"/>
                <a:gd name="T6" fmla="*/ 29 w 69"/>
                <a:gd name="T7" fmla="*/ 1 h 120"/>
                <a:gd name="T8" fmla="*/ 28 w 69"/>
                <a:gd name="T9" fmla="*/ 0 h 120"/>
                <a:gd name="T10" fmla="*/ 26 w 69"/>
                <a:gd name="T11" fmla="*/ 1 h 120"/>
                <a:gd name="T12" fmla="*/ 8 w 69"/>
                <a:gd name="T13" fmla="*/ 27 h 120"/>
                <a:gd name="T14" fmla="*/ 6 w 69"/>
                <a:gd name="T15" fmla="*/ 80 h 120"/>
                <a:gd name="T16" fmla="*/ 40 w 69"/>
                <a:gd name="T17" fmla="*/ 119 h 120"/>
                <a:gd name="T18" fmla="*/ 42 w 69"/>
                <a:gd name="T19" fmla="*/ 120 h 120"/>
                <a:gd name="T20" fmla="*/ 43 w 69"/>
                <a:gd name="T21" fmla="*/ 118 h 120"/>
                <a:gd name="T22" fmla="*/ 43 w 69"/>
                <a:gd name="T23" fmla="*/ 118 h 120"/>
                <a:gd name="T24" fmla="*/ 43 w 69"/>
                <a:gd name="T25"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20">
                  <a:moveTo>
                    <a:pt x="43" y="118"/>
                  </a:moveTo>
                  <a:cubicBezTo>
                    <a:pt x="68" y="57"/>
                    <a:pt x="68" y="57"/>
                    <a:pt x="68" y="57"/>
                  </a:cubicBezTo>
                  <a:cubicBezTo>
                    <a:pt x="69" y="57"/>
                    <a:pt x="69" y="56"/>
                    <a:pt x="68" y="55"/>
                  </a:cubicBezTo>
                  <a:cubicBezTo>
                    <a:pt x="29" y="1"/>
                    <a:pt x="29" y="1"/>
                    <a:pt x="29" y="1"/>
                  </a:cubicBezTo>
                  <a:cubicBezTo>
                    <a:pt x="29" y="1"/>
                    <a:pt x="29" y="1"/>
                    <a:pt x="28" y="0"/>
                  </a:cubicBezTo>
                  <a:cubicBezTo>
                    <a:pt x="27" y="0"/>
                    <a:pt x="27" y="1"/>
                    <a:pt x="26" y="1"/>
                  </a:cubicBezTo>
                  <a:cubicBezTo>
                    <a:pt x="18" y="8"/>
                    <a:pt x="12" y="17"/>
                    <a:pt x="8" y="27"/>
                  </a:cubicBezTo>
                  <a:cubicBezTo>
                    <a:pt x="1" y="44"/>
                    <a:pt x="0" y="63"/>
                    <a:pt x="6" y="80"/>
                  </a:cubicBezTo>
                  <a:cubicBezTo>
                    <a:pt x="12" y="97"/>
                    <a:pt x="24" y="111"/>
                    <a:pt x="40" y="119"/>
                  </a:cubicBezTo>
                  <a:cubicBezTo>
                    <a:pt x="40" y="120"/>
                    <a:pt x="41" y="120"/>
                    <a:pt x="42" y="120"/>
                  </a:cubicBezTo>
                  <a:cubicBezTo>
                    <a:pt x="42" y="119"/>
                    <a:pt x="43" y="119"/>
                    <a:pt x="43" y="118"/>
                  </a:cubicBezTo>
                  <a:close/>
                  <a:moveTo>
                    <a:pt x="43" y="118"/>
                  </a:moveTo>
                  <a:cubicBezTo>
                    <a:pt x="43" y="118"/>
                    <a:pt x="43" y="118"/>
                    <a:pt x="43" y="1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sp>
        <p:nvSpPr>
          <p:cNvPr id="39" name="Freeform 56"/>
          <p:cNvSpPr>
            <a:spLocks noEditPoints="1"/>
          </p:cNvSpPr>
          <p:nvPr/>
        </p:nvSpPr>
        <p:spPr bwMode="auto">
          <a:xfrm>
            <a:off x="6476357" y="2640167"/>
            <a:ext cx="765670" cy="809511"/>
          </a:xfrm>
          <a:custGeom>
            <a:avLst/>
            <a:gdLst>
              <a:gd name="T0" fmla="*/ 196 w 382"/>
              <a:gd name="T1" fmla="*/ 358 h 385"/>
              <a:gd name="T2" fmla="*/ 243 w 382"/>
              <a:gd name="T3" fmla="*/ 363 h 385"/>
              <a:gd name="T4" fmla="*/ 278 w 382"/>
              <a:gd name="T5" fmla="*/ 364 h 385"/>
              <a:gd name="T6" fmla="*/ 286 w 382"/>
              <a:gd name="T7" fmla="*/ 326 h 385"/>
              <a:gd name="T8" fmla="*/ 309 w 382"/>
              <a:gd name="T9" fmla="*/ 307 h 385"/>
              <a:gd name="T10" fmla="*/ 351 w 382"/>
              <a:gd name="T11" fmla="*/ 297 h 385"/>
              <a:gd name="T12" fmla="*/ 345 w 382"/>
              <a:gd name="T13" fmla="*/ 264 h 385"/>
              <a:gd name="T14" fmla="*/ 347 w 382"/>
              <a:gd name="T15" fmla="*/ 239 h 385"/>
              <a:gd name="T16" fmla="*/ 359 w 382"/>
              <a:gd name="T17" fmla="*/ 218 h 385"/>
              <a:gd name="T18" fmla="*/ 382 w 382"/>
              <a:gd name="T19" fmla="*/ 183 h 385"/>
              <a:gd name="T20" fmla="*/ 349 w 382"/>
              <a:gd name="T21" fmla="*/ 154 h 385"/>
              <a:gd name="T22" fmla="*/ 342 w 382"/>
              <a:gd name="T23" fmla="*/ 131 h 385"/>
              <a:gd name="T24" fmla="*/ 355 w 382"/>
              <a:gd name="T25" fmla="*/ 95 h 385"/>
              <a:gd name="T26" fmla="*/ 327 w 382"/>
              <a:gd name="T27" fmla="*/ 79 h 385"/>
              <a:gd name="T28" fmla="*/ 297 w 382"/>
              <a:gd name="T29" fmla="*/ 68 h 385"/>
              <a:gd name="T30" fmla="*/ 283 w 382"/>
              <a:gd name="T31" fmla="*/ 40 h 385"/>
              <a:gd name="T32" fmla="*/ 252 w 382"/>
              <a:gd name="T33" fmla="*/ 14 h 385"/>
              <a:gd name="T34" fmla="*/ 220 w 382"/>
              <a:gd name="T35" fmla="*/ 31 h 385"/>
              <a:gd name="T36" fmla="*/ 191 w 382"/>
              <a:gd name="T37" fmla="*/ 24 h 385"/>
              <a:gd name="T38" fmla="*/ 162 w 382"/>
              <a:gd name="T39" fmla="*/ 2 h 385"/>
              <a:gd name="T40" fmla="*/ 140 w 382"/>
              <a:gd name="T41" fmla="*/ 32 h 385"/>
              <a:gd name="T42" fmla="*/ 118 w 382"/>
              <a:gd name="T43" fmla="*/ 44 h 385"/>
              <a:gd name="T44" fmla="*/ 78 w 382"/>
              <a:gd name="T45" fmla="*/ 39 h 385"/>
              <a:gd name="T46" fmla="*/ 56 w 382"/>
              <a:gd name="T47" fmla="*/ 73 h 385"/>
              <a:gd name="T48" fmla="*/ 55 w 382"/>
              <a:gd name="T49" fmla="*/ 97 h 385"/>
              <a:gd name="T50" fmla="*/ 37 w 382"/>
              <a:gd name="T51" fmla="*/ 121 h 385"/>
              <a:gd name="T52" fmla="*/ 6 w 382"/>
              <a:gd name="T53" fmla="*/ 132 h 385"/>
              <a:gd name="T54" fmla="*/ 22 w 382"/>
              <a:gd name="T55" fmla="*/ 171 h 385"/>
              <a:gd name="T56" fmla="*/ 24 w 382"/>
              <a:gd name="T57" fmla="*/ 201 h 385"/>
              <a:gd name="T58" fmla="*/ 3 w 382"/>
              <a:gd name="T59" fmla="*/ 230 h 385"/>
              <a:gd name="T60" fmla="*/ 12 w 382"/>
              <a:gd name="T61" fmla="*/ 262 h 385"/>
              <a:gd name="T62" fmla="*/ 50 w 382"/>
              <a:gd name="T63" fmla="*/ 282 h 385"/>
              <a:gd name="T64" fmla="*/ 53 w 382"/>
              <a:gd name="T65" fmla="*/ 325 h 385"/>
              <a:gd name="T66" fmla="*/ 78 w 382"/>
              <a:gd name="T67" fmla="*/ 347 h 385"/>
              <a:gd name="T68" fmla="*/ 135 w 382"/>
              <a:gd name="T69" fmla="*/ 349 h 385"/>
              <a:gd name="T70" fmla="*/ 161 w 382"/>
              <a:gd name="T71" fmla="*/ 384 h 385"/>
              <a:gd name="T72" fmla="*/ 120 w 382"/>
              <a:gd name="T73" fmla="*/ 302 h 385"/>
              <a:gd name="T74" fmla="*/ 100 w 382"/>
              <a:gd name="T75" fmla="*/ 285 h 385"/>
              <a:gd name="T76" fmla="*/ 81 w 382"/>
              <a:gd name="T77" fmla="*/ 262 h 385"/>
              <a:gd name="T78" fmla="*/ 65 w 382"/>
              <a:gd name="T79" fmla="*/ 226 h 385"/>
              <a:gd name="T80" fmla="*/ 61 w 382"/>
              <a:gd name="T81" fmla="*/ 202 h 385"/>
              <a:gd name="T82" fmla="*/ 61 w 382"/>
              <a:gd name="T83" fmla="*/ 181 h 385"/>
              <a:gd name="T84" fmla="*/ 67 w 382"/>
              <a:gd name="T85" fmla="*/ 153 h 385"/>
              <a:gd name="T86" fmla="*/ 75 w 382"/>
              <a:gd name="T87" fmla="*/ 133 h 385"/>
              <a:gd name="T88" fmla="*/ 105 w 382"/>
              <a:gd name="T89" fmla="*/ 96 h 385"/>
              <a:gd name="T90" fmla="*/ 139 w 382"/>
              <a:gd name="T91" fmla="*/ 75 h 385"/>
              <a:gd name="T92" fmla="*/ 158 w 382"/>
              <a:gd name="T93" fmla="*/ 68 h 385"/>
              <a:gd name="T94" fmla="*/ 204 w 382"/>
              <a:gd name="T95" fmla="*/ 65 h 385"/>
              <a:gd name="T96" fmla="*/ 230 w 382"/>
              <a:gd name="T97" fmla="*/ 71 h 385"/>
              <a:gd name="T98" fmla="*/ 273 w 382"/>
              <a:gd name="T99" fmla="*/ 96 h 385"/>
              <a:gd name="T100" fmla="*/ 297 w 382"/>
              <a:gd name="T101" fmla="*/ 123 h 385"/>
              <a:gd name="T102" fmla="*/ 310 w 382"/>
              <a:gd name="T103" fmla="*/ 148 h 385"/>
              <a:gd name="T104" fmla="*/ 315 w 382"/>
              <a:gd name="T105" fmla="*/ 168 h 385"/>
              <a:gd name="T106" fmla="*/ 312 w 382"/>
              <a:gd name="T107" fmla="*/ 229 h 385"/>
              <a:gd name="T108" fmla="*/ 301 w 382"/>
              <a:gd name="T109" fmla="*/ 257 h 385"/>
              <a:gd name="T110" fmla="*/ 289 w 382"/>
              <a:gd name="T111" fmla="*/ 273 h 385"/>
              <a:gd name="T112" fmla="*/ 271 w 382"/>
              <a:gd name="T113" fmla="*/ 292 h 385"/>
              <a:gd name="T114" fmla="*/ 254 w 382"/>
              <a:gd name="T115" fmla="*/ 304 h 385"/>
              <a:gd name="T116" fmla="*/ 218 w 382"/>
              <a:gd name="T117" fmla="*/ 318 h 385"/>
              <a:gd name="T118" fmla="*/ 196 w 382"/>
              <a:gd name="T119" fmla="*/ 321 h 385"/>
              <a:gd name="T120" fmla="*/ 161 w 382"/>
              <a:gd name="T121" fmla="*/ 318 h 385"/>
              <a:gd name="T122" fmla="*/ 125 w 382"/>
              <a:gd name="T123" fmla="*/ 30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2" h="385">
                <a:moveTo>
                  <a:pt x="178" y="382"/>
                </a:moveTo>
                <a:cubicBezTo>
                  <a:pt x="178" y="382"/>
                  <a:pt x="179" y="381"/>
                  <a:pt x="181" y="379"/>
                </a:cubicBezTo>
                <a:cubicBezTo>
                  <a:pt x="182" y="377"/>
                  <a:pt x="183" y="375"/>
                  <a:pt x="185" y="372"/>
                </a:cubicBezTo>
                <a:cubicBezTo>
                  <a:pt x="188" y="367"/>
                  <a:pt x="191" y="361"/>
                  <a:pt x="191" y="361"/>
                </a:cubicBezTo>
                <a:cubicBezTo>
                  <a:pt x="192" y="359"/>
                  <a:pt x="194" y="358"/>
                  <a:pt x="196" y="358"/>
                </a:cubicBezTo>
                <a:cubicBezTo>
                  <a:pt x="196" y="358"/>
                  <a:pt x="212" y="356"/>
                  <a:pt x="212" y="356"/>
                </a:cubicBezTo>
                <a:cubicBezTo>
                  <a:pt x="212" y="357"/>
                  <a:pt x="228" y="353"/>
                  <a:pt x="228" y="353"/>
                </a:cubicBezTo>
                <a:cubicBezTo>
                  <a:pt x="229" y="353"/>
                  <a:pt x="230" y="353"/>
                  <a:pt x="232" y="353"/>
                </a:cubicBezTo>
                <a:cubicBezTo>
                  <a:pt x="233" y="354"/>
                  <a:pt x="234" y="354"/>
                  <a:pt x="234" y="355"/>
                </a:cubicBezTo>
                <a:cubicBezTo>
                  <a:pt x="234" y="355"/>
                  <a:pt x="239" y="359"/>
                  <a:pt x="243" y="363"/>
                </a:cubicBezTo>
                <a:cubicBezTo>
                  <a:pt x="247" y="368"/>
                  <a:pt x="252" y="372"/>
                  <a:pt x="252" y="372"/>
                </a:cubicBezTo>
                <a:cubicBezTo>
                  <a:pt x="254" y="373"/>
                  <a:pt x="257" y="374"/>
                  <a:pt x="260" y="373"/>
                </a:cubicBezTo>
                <a:cubicBezTo>
                  <a:pt x="260" y="373"/>
                  <a:pt x="264" y="371"/>
                  <a:pt x="269" y="369"/>
                </a:cubicBezTo>
                <a:cubicBezTo>
                  <a:pt x="271" y="368"/>
                  <a:pt x="274" y="367"/>
                  <a:pt x="275" y="366"/>
                </a:cubicBezTo>
                <a:cubicBezTo>
                  <a:pt x="277" y="365"/>
                  <a:pt x="278" y="364"/>
                  <a:pt x="278" y="364"/>
                </a:cubicBezTo>
                <a:cubicBezTo>
                  <a:pt x="281" y="363"/>
                  <a:pt x="282" y="360"/>
                  <a:pt x="282" y="358"/>
                </a:cubicBezTo>
                <a:cubicBezTo>
                  <a:pt x="282" y="358"/>
                  <a:pt x="283" y="352"/>
                  <a:pt x="282" y="346"/>
                </a:cubicBezTo>
                <a:cubicBezTo>
                  <a:pt x="282" y="340"/>
                  <a:pt x="281" y="334"/>
                  <a:pt x="281" y="334"/>
                </a:cubicBezTo>
                <a:cubicBezTo>
                  <a:pt x="281" y="331"/>
                  <a:pt x="282" y="329"/>
                  <a:pt x="284" y="328"/>
                </a:cubicBezTo>
                <a:cubicBezTo>
                  <a:pt x="284" y="328"/>
                  <a:pt x="285" y="327"/>
                  <a:pt x="286" y="326"/>
                </a:cubicBezTo>
                <a:cubicBezTo>
                  <a:pt x="288" y="325"/>
                  <a:pt x="289" y="324"/>
                  <a:pt x="291" y="323"/>
                </a:cubicBezTo>
                <a:cubicBezTo>
                  <a:pt x="294" y="320"/>
                  <a:pt x="297" y="318"/>
                  <a:pt x="297" y="318"/>
                </a:cubicBezTo>
                <a:cubicBezTo>
                  <a:pt x="297" y="318"/>
                  <a:pt x="298" y="317"/>
                  <a:pt x="299" y="316"/>
                </a:cubicBezTo>
                <a:cubicBezTo>
                  <a:pt x="300" y="315"/>
                  <a:pt x="301" y="314"/>
                  <a:pt x="303" y="312"/>
                </a:cubicBezTo>
                <a:cubicBezTo>
                  <a:pt x="306" y="309"/>
                  <a:pt x="309" y="307"/>
                  <a:pt x="309" y="307"/>
                </a:cubicBezTo>
                <a:cubicBezTo>
                  <a:pt x="310" y="305"/>
                  <a:pt x="313" y="304"/>
                  <a:pt x="315" y="305"/>
                </a:cubicBezTo>
                <a:cubicBezTo>
                  <a:pt x="315" y="305"/>
                  <a:pt x="321" y="306"/>
                  <a:pt x="327" y="307"/>
                </a:cubicBezTo>
                <a:cubicBezTo>
                  <a:pt x="333" y="308"/>
                  <a:pt x="339" y="309"/>
                  <a:pt x="339" y="309"/>
                </a:cubicBezTo>
                <a:cubicBezTo>
                  <a:pt x="341" y="309"/>
                  <a:pt x="344" y="308"/>
                  <a:pt x="346" y="306"/>
                </a:cubicBezTo>
                <a:cubicBezTo>
                  <a:pt x="346" y="306"/>
                  <a:pt x="348" y="302"/>
                  <a:pt x="351" y="297"/>
                </a:cubicBezTo>
                <a:cubicBezTo>
                  <a:pt x="353" y="295"/>
                  <a:pt x="354" y="293"/>
                  <a:pt x="355" y="291"/>
                </a:cubicBezTo>
                <a:cubicBezTo>
                  <a:pt x="356" y="290"/>
                  <a:pt x="357" y="289"/>
                  <a:pt x="357" y="289"/>
                </a:cubicBezTo>
                <a:cubicBezTo>
                  <a:pt x="358" y="286"/>
                  <a:pt x="358" y="283"/>
                  <a:pt x="357" y="281"/>
                </a:cubicBezTo>
                <a:cubicBezTo>
                  <a:pt x="357" y="281"/>
                  <a:pt x="354" y="276"/>
                  <a:pt x="350" y="271"/>
                </a:cubicBezTo>
                <a:cubicBezTo>
                  <a:pt x="348" y="268"/>
                  <a:pt x="347" y="266"/>
                  <a:pt x="345" y="264"/>
                </a:cubicBezTo>
                <a:cubicBezTo>
                  <a:pt x="344" y="262"/>
                  <a:pt x="343" y="261"/>
                  <a:pt x="343" y="261"/>
                </a:cubicBezTo>
                <a:cubicBezTo>
                  <a:pt x="341" y="259"/>
                  <a:pt x="341" y="257"/>
                  <a:pt x="342" y="255"/>
                </a:cubicBezTo>
                <a:cubicBezTo>
                  <a:pt x="342" y="255"/>
                  <a:pt x="343" y="251"/>
                  <a:pt x="345" y="247"/>
                </a:cubicBezTo>
                <a:cubicBezTo>
                  <a:pt x="346" y="245"/>
                  <a:pt x="346" y="243"/>
                  <a:pt x="347" y="242"/>
                </a:cubicBezTo>
                <a:cubicBezTo>
                  <a:pt x="347" y="240"/>
                  <a:pt x="347" y="239"/>
                  <a:pt x="347" y="239"/>
                </a:cubicBezTo>
                <a:cubicBezTo>
                  <a:pt x="347" y="239"/>
                  <a:pt x="348" y="236"/>
                  <a:pt x="349" y="232"/>
                </a:cubicBezTo>
                <a:cubicBezTo>
                  <a:pt x="350" y="230"/>
                  <a:pt x="350" y="228"/>
                  <a:pt x="351" y="226"/>
                </a:cubicBezTo>
                <a:cubicBezTo>
                  <a:pt x="351" y="225"/>
                  <a:pt x="351" y="224"/>
                  <a:pt x="351" y="224"/>
                </a:cubicBezTo>
                <a:cubicBezTo>
                  <a:pt x="351" y="222"/>
                  <a:pt x="353" y="220"/>
                  <a:pt x="355" y="219"/>
                </a:cubicBezTo>
                <a:cubicBezTo>
                  <a:pt x="355" y="219"/>
                  <a:pt x="357" y="218"/>
                  <a:pt x="359" y="218"/>
                </a:cubicBezTo>
                <a:cubicBezTo>
                  <a:pt x="361" y="217"/>
                  <a:pt x="364" y="216"/>
                  <a:pt x="367" y="215"/>
                </a:cubicBezTo>
                <a:cubicBezTo>
                  <a:pt x="372" y="212"/>
                  <a:pt x="378" y="210"/>
                  <a:pt x="378" y="210"/>
                </a:cubicBezTo>
                <a:cubicBezTo>
                  <a:pt x="380" y="209"/>
                  <a:pt x="382" y="206"/>
                  <a:pt x="382" y="203"/>
                </a:cubicBezTo>
                <a:cubicBezTo>
                  <a:pt x="382" y="203"/>
                  <a:pt x="382" y="198"/>
                  <a:pt x="382" y="193"/>
                </a:cubicBezTo>
                <a:cubicBezTo>
                  <a:pt x="382" y="188"/>
                  <a:pt x="382" y="183"/>
                  <a:pt x="382" y="183"/>
                </a:cubicBezTo>
                <a:cubicBezTo>
                  <a:pt x="382" y="180"/>
                  <a:pt x="380" y="177"/>
                  <a:pt x="378" y="176"/>
                </a:cubicBezTo>
                <a:cubicBezTo>
                  <a:pt x="378" y="176"/>
                  <a:pt x="372" y="174"/>
                  <a:pt x="367" y="171"/>
                </a:cubicBezTo>
                <a:cubicBezTo>
                  <a:pt x="361" y="169"/>
                  <a:pt x="355" y="167"/>
                  <a:pt x="355" y="167"/>
                </a:cubicBezTo>
                <a:cubicBezTo>
                  <a:pt x="353" y="166"/>
                  <a:pt x="352" y="164"/>
                  <a:pt x="351" y="162"/>
                </a:cubicBezTo>
                <a:cubicBezTo>
                  <a:pt x="351" y="162"/>
                  <a:pt x="350" y="158"/>
                  <a:pt x="349" y="154"/>
                </a:cubicBezTo>
                <a:cubicBezTo>
                  <a:pt x="349" y="152"/>
                  <a:pt x="349" y="150"/>
                  <a:pt x="348" y="149"/>
                </a:cubicBezTo>
                <a:cubicBezTo>
                  <a:pt x="348" y="147"/>
                  <a:pt x="347" y="146"/>
                  <a:pt x="347" y="146"/>
                </a:cubicBezTo>
                <a:cubicBezTo>
                  <a:pt x="347" y="146"/>
                  <a:pt x="346" y="143"/>
                  <a:pt x="345" y="139"/>
                </a:cubicBezTo>
                <a:cubicBezTo>
                  <a:pt x="344" y="137"/>
                  <a:pt x="344" y="135"/>
                  <a:pt x="343" y="134"/>
                </a:cubicBezTo>
                <a:cubicBezTo>
                  <a:pt x="342" y="132"/>
                  <a:pt x="342" y="131"/>
                  <a:pt x="342" y="131"/>
                </a:cubicBezTo>
                <a:cubicBezTo>
                  <a:pt x="341" y="129"/>
                  <a:pt x="341" y="127"/>
                  <a:pt x="343" y="125"/>
                </a:cubicBezTo>
                <a:cubicBezTo>
                  <a:pt x="343" y="125"/>
                  <a:pt x="347" y="120"/>
                  <a:pt x="350" y="115"/>
                </a:cubicBezTo>
                <a:cubicBezTo>
                  <a:pt x="354" y="110"/>
                  <a:pt x="357" y="105"/>
                  <a:pt x="357" y="105"/>
                </a:cubicBezTo>
                <a:cubicBezTo>
                  <a:pt x="358" y="103"/>
                  <a:pt x="358" y="100"/>
                  <a:pt x="357" y="97"/>
                </a:cubicBezTo>
                <a:cubicBezTo>
                  <a:pt x="357" y="97"/>
                  <a:pt x="356" y="96"/>
                  <a:pt x="355" y="95"/>
                </a:cubicBezTo>
                <a:cubicBezTo>
                  <a:pt x="354" y="93"/>
                  <a:pt x="353" y="91"/>
                  <a:pt x="351" y="89"/>
                </a:cubicBezTo>
                <a:cubicBezTo>
                  <a:pt x="349" y="84"/>
                  <a:pt x="346" y="80"/>
                  <a:pt x="346" y="80"/>
                </a:cubicBezTo>
                <a:cubicBezTo>
                  <a:pt x="345" y="79"/>
                  <a:pt x="344" y="78"/>
                  <a:pt x="343" y="77"/>
                </a:cubicBezTo>
                <a:cubicBezTo>
                  <a:pt x="342" y="77"/>
                  <a:pt x="340" y="77"/>
                  <a:pt x="339" y="77"/>
                </a:cubicBezTo>
                <a:cubicBezTo>
                  <a:pt x="339" y="77"/>
                  <a:pt x="333" y="78"/>
                  <a:pt x="327" y="79"/>
                </a:cubicBezTo>
                <a:cubicBezTo>
                  <a:pt x="321" y="80"/>
                  <a:pt x="315" y="81"/>
                  <a:pt x="315" y="81"/>
                </a:cubicBezTo>
                <a:cubicBezTo>
                  <a:pt x="313" y="82"/>
                  <a:pt x="310" y="81"/>
                  <a:pt x="309" y="79"/>
                </a:cubicBezTo>
                <a:cubicBezTo>
                  <a:pt x="309" y="79"/>
                  <a:pt x="306" y="76"/>
                  <a:pt x="303" y="74"/>
                </a:cubicBezTo>
                <a:cubicBezTo>
                  <a:pt x="302" y="72"/>
                  <a:pt x="300" y="71"/>
                  <a:pt x="299" y="70"/>
                </a:cubicBezTo>
                <a:cubicBezTo>
                  <a:pt x="298" y="69"/>
                  <a:pt x="297" y="68"/>
                  <a:pt x="297" y="68"/>
                </a:cubicBezTo>
                <a:cubicBezTo>
                  <a:pt x="297" y="68"/>
                  <a:pt x="294" y="66"/>
                  <a:pt x="291" y="63"/>
                </a:cubicBezTo>
                <a:cubicBezTo>
                  <a:pt x="289" y="62"/>
                  <a:pt x="288" y="61"/>
                  <a:pt x="287" y="60"/>
                </a:cubicBezTo>
                <a:cubicBezTo>
                  <a:pt x="285" y="59"/>
                  <a:pt x="285" y="58"/>
                  <a:pt x="285" y="58"/>
                </a:cubicBezTo>
                <a:cubicBezTo>
                  <a:pt x="283" y="57"/>
                  <a:pt x="281" y="55"/>
                  <a:pt x="282" y="52"/>
                </a:cubicBezTo>
                <a:cubicBezTo>
                  <a:pt x="282" y="52"/>
                  <a:pt x="282" y="46"/>
                  <a:pt x="283" y="40"/>
                </a:cubicBezTo>
                <a:cubicBezTo>
                  <a:pt x="283" y="34"/>
                  <a:pt x="283" y="28"/>
                  <a:pt x="283" y="28"/>
                </a:cubicBezTo>
                <a:cubicBezTo>
                  <a:pt x="283" y="26"/>
                  <a:pt x="281" y="23"/>
                  <a:pt x="278" y="22"/>
                </a:cubicBezTo>
                <a:cubicBezTo>
                  <a:pt x="278" y="22"/>
                  <a:pt x="274" y="20"/>
                  <a:pt x="269" y="17"/>
                </a:cubicBezTo>
                <a:cubicBezTo>
                  <a:pt x="265" y="15"/>
                  <a:pt x="260" y="13"/>
                  <a:pt x="260" y="13"/>
                </a:cubicBezTo>
                <a:cubicBezTo>
                  <a:pt x="257" y="12"/>
                  <a:pt x="254" y="13"/>
                  <a:pt x="252" y="14"/>
                </a:cubicBezTo>
                <a:cubicBezTo>
                  <a:pt x="252" y="14"/>
                  <a:pt x="248" y="18"/>
                  <a:pt x="243" y="22"/>
                </a:cubicBezTo>
                <a:cubicBezTo>
                  <a:pt x="239" y="26"/>
                  <a:pt x="235" y="31"/>
                  <a:pt x="235" y="31"/>
                </a:cubicBezTo>
                <a:cubicBezTo>
                  <a:pt x="233" y="33"/>
                  <a:pt x="231" y="33"/>
                  <a:pt x="228" y="33"/>
                </a:cubicBezTo>
                <a:cubicBezTo>
                  <a:pt x="228" y="33"/>
                  <a:pt x="227" y="32"/>
                  <a:pt x="226" y="32"/>
                </a:cubicBezTo>
                <a:cubicBezTo>
                  <a:pt x="224" y="32"/>
                  <a:pt x="222" y="31"/>
                  <a:pt x="220" y="31"/>
                </a:cubicBezTo>
                <a:cubicBezTo>
                  <a:pt x="217" y="30"/>
                  <a:pt x="213" y="29"/>
                  <a:pt x="213" y="29"/>
                </a:cubicBezTo>
                <a:cubicBezTo>
                  <a:pt x="213" y="29"/>
                  <a:pt x="212" y="29"/>
                  <a:pt x="210" y="29"/>
                </a:cubicBezTo>
                <a:cubicBezTo>
                  <a:pt x="209" y="29"/>
                  <a:pt x="207" y="29"/>
                  <a:pt x="205" y="29"/>
                </a:cubicBezTo>
                <a:cubicBezTo>
                  <a:pt x="201" y="28"/>
                  <a:pt x="197" y="28"/>
                  <a:pt x="197" y="28"/>
                </a:cubicBezTo>
                <a:cubicBezTo>
                  <a:pt x="194" y="28"/>
                  <a:pt x="192" y="26"/>
                  <a:pt x="191" y="24"/>
                </a:cubicBezTo>
                <a:cubicBezTo>
                  <a:pt x="191" y="24"/>
                  <a:pt x="188" y="19"/>
                  <a:pt x="185" y="14"/>
                </a:cubicBezTo>
                <a:cubicBezTo>
                  <a:pt x="182" y="9"/>
                  <a:pt x="179" y="3"/>
                  <a:pt x="179" y="3"/>
                </a:cubicBezTo>
                <a:cubicBezTo>
                  <a:pt x="178" y="2"/>
                  <a:pt x="177" y="2"/>
                  <a:pt x="176" y="1"/>
                </a:cubicBezTo>
                <a:cubicBezTo>
                  <a:pt x="175" y="1"/>
                  <a:pt x="173" y="0"/>
                  <a:pt x="172" y="1"/>
                </a:cubicBezTo>
                <a:cubicBezTo>
                  <a:pt x="172" y="1"/>
                  <a:pt x="167" y="1"/>
                  <a:pt x="162" y="2"/>
                </a:cubicBezTo>
                <a:cubicBezTo>
                  <a:pt x="159" y="2"/>
                  <a:pt x="156" y="2"/>
                  <a:pt x="155" y="3"/>
                </a:cubicBezTo>
                <a:cubicBezTo>
                  <a:pt x="153" y="3"/>
                  <a:pt x="151" y="4"/>
                  <a:pt x="151" y="4"/>
                </a:cubicBezTo>
                <a:cubicBezTo>
                  <a:pt x="149" y="4"/>
                  <a:pt x="146" y="6"/>
                  <a:pt x="146" y="8"/>
                </a:cubicBezTo>
                <a:cubicBezTo>
                  <a:pt x="146" y="8"/>
                  <a:pt x="144" y="14"/>
                  <a:pt x="142" y="20"/>
                </a:cubicBezTo>
                <a:cubicBezTo>
                  <a:pt x="141" y="26"/>
                  <a:pt x="140" y="32"/>
                  <a:pt x="140" y="32"/>
                </a:cubicBezTo>
                <a:cubicBezTo>
                  <a:pt x="139" y="34"/>
                  <a:pt x="138" y="36"/>
                  <a:pt x="135" y="37"/>
                </a:cubicBezTo>
                <a:cubicBezTo>
                  <a:pt x="135" y="37"/>
                  <a:pt x="134" y="37"/>
                  <a:pt x="133" y="38"/>
                </a:cubicBezTo>
                <a:cubicBezTo>
                  <a:pt x="132" y="38"/>
                  <a:pt x="130" y="39"/>
                  <a:pt x="128" y="40"/>
                </a:cubicBezTo>
                <a:cubicBezTo>
                  <a:pt x="124" y="41"/>
                  <a:pt x="121" y="43"/>
                  <a:pt x="121" y="43"/>
                </a:cubicBezTo>
                <a:cubicBezTo>
                  <a:pt x="121" y="43"/>
                  <a:pt x="120" y="43"/>
                  <a:pt x="118" y="44"/>
                </a:cubicBezTo>
                <a:cubicBezTo>
                  <a:pt x="117" y="44"/>
                  <a:pt x="115" y="45"/>
                  <a:pt x="113" y="46"/>
                </a:cubicBezTo>
                <a:cubicBezTo>
                  <a:pt x="110" y="48"/>
                  <a:pt x="106" y="50"/>
                  <a:pt x="106" y="50"/>
                </a:cubicBezTo>
                <a:cubicBezTo>
                  <a:pt x="104" y="51"/>
                  <a:pt x="102" y="51"/>
                  <a:pt x="100" y="50"/>
                </a:cubicBezTo>
                <a:cubicBezTo>
                  <a:pt x="100" y="50"/>
                  <a:pt x="94" y="47"/>
                  <a:pt x="89" y="44"/>
                </a:cubicBezTo>
                <a:cubicBezTo>
                  <a:pt x="84" y="42"/>
                  <a:pt x="78" y="39"/>
                  <a:pt x="78" y="39"/>
                </a:cubicBezTo>
                <a:cubicBezTo>
                  <a:pt x="76" y="38"/>
                  <a:pt x="73" y="38"/>
                  <a:pt x="71" y="40"/>
                </a:cubicBezTo>
                <a:cubicBezTo>
                  <a:pt x="71" y="40"/>
                  <a:pt x="67" y="44"/>
                  <a:pt x="63" y="47"/>
                </a:cubicBezTo>
                <a:cubicBezTo>
                  <a:pt x="59" y="50"/>
                  <a:pt x="55" y="54"/>
                  <a:pt x="55" y="54"/>
                </a:cubicBezTo>
                <a:cubicBezTo>
                  <a:pt x="53" y="56"/>
                  <a:pt x="52" y="59"/>
                  <a:pt x="53" y="61"/>
                </a:cubicBezTo>
                <a:cubicBezTo>
                  <a:pt x="53" y="61"/>
                  <a:pt x="54" y="67"/>
                  <a:pt x="56" y="73"/>
                </a:cubicBezTo>
                <a:cubicBezTo>
                  <a:pt x="57" y="75"/>
                  <a:pt x="58" y="78"/>
                  <a:pt x="59" y="80"/>
                </a:cubicBezTo>
                <a:cubicBezTo>
                  <a:pt x="60" y="83"/>
                  <a:pt x="61" y="84"/>
                  <a:pt x="61" y="84"/>
                </a:cubicBezTo>
                <a:cubicBezTo>
                  <a:pt x="61" y="86"/>
                  <a:pt x="61" y="89"/>
                  <a:pt x="60" y="91"/>
                </a:cubicBezTo>
                <a:cubicBezTo>
                  <a:pt x="60" y="91"/>
                  <a:pt x="59" y="91"/>
                  <a:pt x="58" y="92"/>
                </a:cubicBezTo>
                <a:cubicBezTo>
                  <a:pt x="57" y="94"/>
                  <a:pt x="56" y="95"/>
                  <a:pt x="55" y="97"/>
                </a:cubicBezTo>
                <a:cubicBezTo>
                  <a:pt x="52" y="100"/>
                  <a:pt x="50" y="104"/>
                  <a:pt x="50" y="104"/>
                </a:cubicBezTo>
                <a:cubicBezTo>
                  <a:pt x="50" y="104"/>
                  <a:pt x="50" y="104"/>
                  <a:pt x="49" y="106"/>
                </a:cubicBezTo>
                <a:cubicBezTo>
                  <a:pt x="48" y="107"/>
                  <a:pt x="47" y="109"/>
                  <a:pt x="46" y="110"/>
                </a:cubicBezTo>
                <a:cubicBezTo>
                  <a:pt x="44" y="114"/>
                  <a:pt x="42" y="117"/>
                  <a:pt x="42" y="117"/>
                </a:cubicBezTo>
                <a:cubicBezTo>
                  <a:pt x="41" y="120"/>
                  <a:pt x="39" y="121"/>
                  <a:pt x="37" y="121"/>
                </a:cubicBezTo>
                <a:cubicBezTo>
                  <a:pt x="37" y="121"/>
                  <a:pt x="35" y="121"/>
                  <a:pt x="33" y="121"/>
                </a:cubicBezTo>
                <a:cubicBezTo>
                  <a:pt x="31" y="121"/>
                  <a:pt x="28" y="122"/>
                  <a:pt x="25" y="122"/>
                </a:cubicBezTo>
                <a:cubicBezTo>
                  <a:pt x="19" y="123"/>
                  <a:pt x="12" y="124"/>
                  <a:pt x="12" y="124"/>
                </a:cubicBezTo>
                <a:cubicBezTo>
                  <a:pt x="10" y="124"/>
                  <a:pt x="8" y="126"/>
                  <a:pt x="7" y="128"/>
                </a:cubicBezTo>
                <a:cubicBezTo>
                  <a:pt x="7" y="128"/>
                  <a:pt x="6" y="130"/>
                  <a:pt x="6" y="132"/>
                </a:cubicBezTo>
                <a:cubicBezTo>
                  <a:pt x="5" y="133"/>
                  <a:pt x="5" y="136"/>
                  <a:pt x="4" y="138"/>
                </a:cubicBezTo>
                <a:cubicBezTo>
                  <a:pt x="2" y="143"/>
                  <a:pt x="1" y="148"/>
                  <a:pt x="1" y="148"/>
                </a:cubicBezTo>
                <a:cubicBezTo>
                  <a:pt x="0" y="151"/>
                  <a:pt x="1" y="154"/>
                  <a:pt x="3" y="155"/>
                </a:cubicBezTo>
                <a:cubicBezTo>
                  <a:pt x="3" y="155"/>
                  <a:pt x="8" y="160"/>
                  <a:pt x="12" y="163"/>
                </a:cubicBezTo>
                <a:cubicBezTo>
                  <a:pt x="17" y="167"/>
                  <a:pt x="22" y="171"/>
                  <a:pt x="22" y="171"/>
                </a:cubicBezTo>
                <a:cubicBezTo>
                  <a:pt x="24" y="172"/>
                  <a:pt x="25" y="174"/>
                  <a:pt x="25" y="177"/>
                </a:cubicBezTo>
                <a:cubicBezTo>
                  <a:pt x="25" y="177"/>
                  <a:pt x="24" y="181"/>
                  <a:pt x="24" y="185"/>
                </a:cubicBezTo>
                <a:cubicBezTo>
                  <a:pt x="24" y="187"/>
                  <a:pt x="24" y="189"/>
                  <a:pt x="24" y="190"/>
                </a:cubicBezTo>
                <a:cubicBezTo>
                  <a:pt x="24" y="192"/>
                  <a:pt x="24" y="193"/>
                  <a:pt x="24" y="193"/>
                </a:cubicBezTo>
                <a:cubicBezTo>
                  <a:pt x="24" y="193"/>
                  <a:pt x="24" y="197"/>
                  <a:pt x="24" y="201"/>
                </a:cubicBezTo>
                <a:cubicBezTo>
                  <a:pt x="24" y="203"/>
                  <a:pt x="24" y="205"/>
                  <a:pt x="24" y="206"/>
                </a:cubicBezTo>
                <a:cubicBezTo>
                  <a:pt x="25" y="208"/>
                  <a:pt x="25" y="209"/>
                  <a:pt x="25" y="209"/>
                </a:cubicBezTo>
                <a:cubicBezTo>
                  <a:pt x="25" y="211"/>
                  <a:pt x="24" y="213"/>
                  <a:pt x="22" y="215"/>
                </a:cubicBezTo>
                <a:cubicBezTo>
                  <a:pt x="22" y="215"/>
                  <a:pt x="17" y="218"/>
                  <a:pt x="12" y="222"/>
                </a:cubicBezTo>
                <a:cubicBezTo>
                  <a:pt x="8" y="226"/>
                  <a:pt x="3" y="230"/>
                  <a:pt x="3" y="230"/>
                </a:cubicBezTo>
                <a:cubicBezTo>
                  <a:pt x="1" y="232"/>
                  <a:pt x="0" y="234"/>
                  <a:pt x="1" y="237"/>
                </a:cubicBezTo>
                <a:cubicBezTo>
                  <a:pt x="1" y="237"/>
                  <a:pt x="1" y="238"/>
                  <a:pt x="2" y="240"/>
                </a:cubicBezTo>
                <a:cubicBezTo>
                  <a:pt x="2" y="242"/>
                  <a:pt x="3" y="245"/>
                  <a:pt x="4" y="247"/>
                </a:cubicBezTo>
                <a:cubicBezTo>
                  <a:pt x="5" y="252"/>
                  <a:pt x="7" y="257"/>
                  <a:pt x="7" y="257"/>
                </a:cubicBezTo>
                <a:cubicBezTo>
                  <a:pt x="8" y="260"/>
                  <a:pt x="10" y="262"/>
                  <a:pt x="12" y="262"/>
                </a:cubicBezTo>
                <a:cubicBezTo>
                  <a:pt x="12" y="262"/>
                  <a:pt x="18" y="263"/>
                  <a:pt x="25" y="264"/>
                </a:cubicBezTo>
                <a:cubicBezTo>
                  <a:pt x="31" y="264"/>
                  <a:pt x="37" y="264"/>
                  <a:pt x="37" y="264"/>
                </a:cubicBezTo>
                <a:cubicBezTo>
                  <a:pt x="38" y="265"/>
                  <a:pt x="39" y="265"/>
                  <a:pt x="40" y="266"/>
                </a:cubicBezTo>
                <a:cubicBezTo>
                  <a:pt x="41" y="266"/>
                  <a:pt x="42" y="267"/>
                  <a:pt x="42" y="268"/>
                </a:cubicBezTo>
                <a:cubicBezTo>
                  <a:pt x="42" y="268"/>
                  <a:pt x="50" y="282"/>
                  <a:pt x="50" y="282"/>
                </a:cubicBezTo>
                <a:cubicBezTo>
                  <a:pt x="50" y="282"/>
                  <a:pt x="59" y="295"/>
                  <a:pt x="59" y="295"/>
                </a:cubicBezTo>
                <a:cubicBezTo>
                  <a:pt x="61" y="297"/>
                  <a:pt x="61" y="299"/>
                  <a:pt x="60" y="302"/>
                </a:cubicBezTo>
                <a:cubicBezTo>
                  <a:pt x="60" y="302"/>
                  <a:pt x="58" y="307"/>
                  <a:pt x="56" y="313"/>
                </a:cubicBezTo>
                <a:cubicBezTo>
                  <a:pt x="55" y="316"/>
                  <a:pt x="54" y="319"/>
                  <a:pt x="54" y="321"/>
                </a:cubicBezTo>
                <a:cubicBezTo>
                  <a:pt x="53" y="323"/>
                  <a:pt x="53" y="325"/>
                  <a:pt x="53" y="325"/>
                </a:cubicBezTo>
                <a:cubicBezTo>
                  <a:pt x="52" y="327"/>
                  <a:pt x="53" y="330"/>
                  <a:pt x="55" y="332"/>
                </a:cubicBezTo>
                <a:cubicBezTo>
                  <a:pt x="55" y="332"/>
                  <a:pt x="56" y="333"/>
                  <a:pt x="57" y="334"/>
                </a:cubicBezTo>
                <a:cubicBezTo>
                  <a:pt x="59" y="335"/>
                  <a:pt x="60" y="337"/>
                  <a:pt x="62" y="339"/>
                </a:cubicBezTo>
                <a:cubicBezTo>
                  <a:pt x="66" y="342"/>
                  <a:pt x="70" y="345"/>
                  <a:pt x="70" y="345"/>
                </a:cubicBezTo>
                <a:cubicBezTo>
                  <a:pt x="73" y="347"/>
                  <a:pt x="75" y="348"/>
                  <a:pt x="78" y="347"/>
                </a:cubicBezTo>
                <a:cubicBezTo>
                  <a:pt x="78" y="347"/>
                  <a:pt x="83" y="344"/>
                  <a:pt x="89" y="341"/>
                </a:cubicBezTo>
                <a:cubicBezTo>
                  <a:pt x="94" y="338"/>
                  <a:pt x="99" y="335"/>
                  <a:pt x="99" y="335"/>
                </a:cubicBezTo>
                <a:cubicBezTo>
                  <a:pt x="101" y="334"/>
                  <a:pt x="104" y="334"/>
                  <a:pt x="106" y="336"/>
                </a:cubicBezTo>
                <a:cubicBezTo>
                  <a:pt x="120" y="343"/>
                  <a:pt x="120" y="343"/>
                  <a:pt x="120" y="343"/>
                </a:cubicBezTo>
                <a:cubicBezTo>
                  <a:pt x="135" y="349"/>
                  <a:pt x="135" y="349"/>
                  <a:pt x="135" y="349"/>
                </a:cubicBezTo>
                <a:cubicBezTo>
                  <a:pt x="137" y="350"/>
                  <a:pt x="139" y="352"/>
                  <a:pt x="140" y="354"/>
                </a:cubicBezTo>
                <a:cubicBezTo>
                  <a:pt x="140" y="354"/>
                  <a:pt x="141" y="360"/>
                  <a:pt x="142" y="366"/>
                </a:cubicBezTo>
                <a:cubicBezTo>
                  <a:pt x="144" y="372"/>
                  <a:pt x="145" y="378"/>
                  <a:pt x="145" y="378"/>
                </a:cubicBezTo>
                <a:cubicBezTo>
                  <a:pt x="146" y="380"/>
                  <a:pt x="148" y="382"/>
                  <a:pt x="151" y="382"/>
                </a:cubicBezTo>
                <a:cubicBezTo>
                  <a:pt x="151" y="382"/>
                  <a:pt x="156" y="383"/>
                  <a:pt x="161" y="384"/>
                </a:cubicBezTo>
                <a:cubicBezTo>
                  <a:pt x="164" y="385"/>
                  <a:pt x="166" y="385"/>
                  <a:pt x="168" y="385"/>
                </a:cubicBezTo>
                <a:cubicBezTo>
                  <a:pt x="170" y="385"/>
                  <a:pt x="172" y="385"/>
                  <a:pt x="172" y="385"/>
                </a:cubicBezTo>
                <a:cubicBezTo>
                  <a:pt x="174" y="385"/>
                  <a:pt x="177" y="384"/>
                  <a:pt x="178" y="382"/>
                </a:cubicBezTo>
                <a:close/>
                <a:moveTo>
                  <a:pt x="125" y="305"/>
                </a:moveTo>
                <a:cubicBezTo>
                  <a:pt x="124" y="304"/>
                  <a:pt x="122" y="303"/>
                  <a:pt x="120" y="302"/>
                </a:cubicBezTo>
                <a:cubicBezTo>
                  <a:pt x="119" y="301"/>
                  <a:pt x="117" y="299"/>
                  <a:pt x="115" y="298"/>
                </a:cubicBezTo>
                <a:cubicBezTo>
                  <a:pt x="114" y="298"/>
                  <a:pt x="113" y="297"/>
                  <a:pt x="113" y="296"/>
                </a:cubicBezTo>
                <a:cubicBezTo>
                  <a:pt x="112" y="296"/>
                  <a:pt x="111" y="295"/>
                  <a:pt x="110" y="294"/>
                </a:cubicBezTo>
                <a:cubicBezTo>
                  <a:pt x="108" y="293"/>
                  <a:pt x="106" y="291"/>
                  <a:pt x="105" y="290"/>
                </a:cubicBezTo>
                <a:cubicBezTo>
                  <a:pt x="103" y="289"/>
                  <a:pt x="101" y="287"/>
                  <a:pt x="100" y="285"/>
                </a:cubicBezTo>
                <a:cubicBezTo>
                  <a:pt x="98" y="284"/>
                  <a:pt x="96" y="282"/>
                  <a:pt x="95" y="281"/>
                </a:cubicBezTo>
                <a:cubicBezTo>
                  <a:pt x="92" y="278"/>
                  <a:pt x="90" y="274"/>
                  <a:pt x="87" y="272"/>
                </a:cubicBezTo>
                <a:cubicBezTo>
                  <a:pt x="86" y="270"/>
                  <a:pt x="85" y="269"/>
                  <a:pt x="85" y="268"/>
                </a:cubicBezTo>
                <a:cubicBezTo>
                  <a:pt x="84" y="267"/>
                  <a:pt x="83" y="266"/>
                  <a:pt x="83" y="265"/>
                </a:cubicBezTo>
                <a:cubicBezTo>
                  <a:pt x="81" y="263"/>
                  <a:pt x="81" y="262"/>
                  <a:pt x="81" y="262"/>
                </a:cubicBezTo>
                <a:cubicBezTo>
                  <a:pt x="81" y="262"/>
                  <a:pt x="80" y="261"/>
                  <a:pt x="79" y="260"/>
                </a:cubicBezTo>
                <a:cubicBezTo>
                  <a:pt x="78" y="258"/>
                  <a:pt x="77" y="255"/>
                  <a:pt x="75" y="252"/>
                </a:cubicBezTo>
                <a:cubicBezTo>
                  <a:pt x="73" y="249"/>
                  <a:pt x="72" y="246"/>
                  <a:pt x="70" y="242"/>
                </a:cubicBezTo>
                <a:cubicBezTo>
                  <a:pt x="68" y="238"/>
                  <a:pt x="67" y="233"/>
                  <a:pt x="66" y="229"/>
                </a:cubicBezTo>
                <a:cubicBezTo>
                  <a:pt x="65" y="228"/>
                  <a:pt x="65" y="227"/>
                  <a:pt x="65" y="226"/>
                </a:cubicBezTo>
                <a:cubicBezTo>
                  <a:pt x="64" y="225"/>
                  <a:pt x="64" y="223"/>
                  <a:pt x="64" y="222"/>
                </a:cubicBezTo>
                <a:cubicBezTo>
                  <a:pt x="63" y="220"/>
                  <a:pt x="63" y="218"/>
                  <a:pt x="62" y="216"/>
                </a:cubicBezTo>
                <a:cubicBezTo>
                  <a:pt x="62" y="214"/>
                  <a:pt x="62" y="212"/>
                  <a:pt x="62" y="210"/>
                </a:cubicBezTo>
                <a:cubicBezTo>
                  <a:pt x="61" y="208"/>
                  <a:pt x="61" y="206"/>
                  <a:pt x="61" y="204"/>
                </a:cubicBezTo>
                <a:cubicBezTo>
                  <a:pt x="61" y="203"/>
                  <a:pt x="61" y="203"/>
                  <a:pt x="61" y="202"/>
                </a:cubicBezTo>
                <a:cubicBezTo>
                  <a:pt x="61" y="201"/>
                  <a:pt x="61" y="200"/>
                  <a:pt x="61" y="200"/>
                </a:cubicBezTo>
                <a:cubicBezTo>
                  <a:pt x="61" y="198"/>
                  <a:pt x="60" y="197"/>
                  <a:pt x="60" y="196"/>
                </a:cubicBezTo>
                <a:cubicBezTo>
                  <a:pt x="60" y="194"/>
                  <a:pt x="60" y="193"/>
                  <a:pt x="60" y="193"/>
                </a:cubicBezTo>
                <a:cubicBezTo>
                  <a:pt x="60" y="193"/>
                  <a:pt x="60" y="192"/>
                  <a:pt x="60" y="190"/>
                </a:cubicBezTo>
                <a:cubicBezTo>
                  <a:pt x="60" y="188"/>
                  <a:pt x="61" y="185"/>
                  <a:pt x="61" y="181"/>
                </a:cubicBezTo>
                <a:cubicBezTo>
                  <a:pt x="61" y="180"/>
                  <a:pt x="61" y="178"/>
                  <a:pt x="61" y="176"/>
                </a:cubicBezTo>
                <a:cubicBezTo>
                  <a:pt x="62" y="174"/>
                  <a:pt x="62" y="172"/>
                  <a:pt x="63" y="170"/>
                </a:cubicBezTo>
                <a:cubicBezTo>
                  <a:pt x="63" y="168"/>
                  <a:pt x="63" y="165"/>
                  <a:pt x="64" y="163"/>
                </a:cubicBezTo>
                <a:cubicBezTo>
                  <a:pt x="64" y="161"/>
                  <a:pt x="65" y="159"/>
                  <a:pt x="66" y="157"/>
                </a:cubicBezTo>
                <a:cubicBezTo>
                  <a:pt x="67" y="153"/>
                  <a:pt x="67" y="153"/>
                  <a:pt x="67" y="153"/>
                </a:cubicBezTo>
                <a:cubicBezTo>
                  <a:pt x="67" y="152"/>
                  <a:pt x="67" y="152"/>
                  <a:pt x="67" y="152"/>
                </a:cubicBezTo>
                <a:cubicBezTo>
                  <a:pt x="68" y="150"/>
                  <a:pt x="68" y="150"/>
                  <a:pt x="68" y="150"/>
                </a:cubicBezTo>
                <a:cubicBezTo>
                  <a:pt x="69" y="148"/>
                  <a:pt x="69" y="146"/>
                  <a:pt x="70" y="144"/>
                </a:cubicBezTo>
                <a:cubicBezTo>
                  <a:pt x="71" y="142"/>
                  <a:pt x="72" y="140"/>
                  <a:pt x="73" y="138"/>
                </a:cubicBezTo>
                <a:cubicBezTo>
                  <a:pt x="73" y="136"/>
                  <a:pt x="74" y="135"/>
                  <a:pt x="75" y="133"/>
                </a:cubicBezTo>
                <a:cubicBezTo>
                  <a:pt x="77" y="130"/>
                  <a:pt x="78" y="128"/>
                  <a:pt x="79" y="126"/>
                </a:cubicBezTo>
                <a:cubicBezTo>
                  <a:pt x="80" y="124"/>
                  <a:pt x="81" y="123"/>
                  <a:pt x="81" y="123"/>
                </a:cubicBezTo>
                <a:cubicBezTo>
                  <a:pt x="81" y="123"/>
                  <a:pt x="82" y="122"/>
                  <a:pt x="83" y="121"/>
                </a:cubicBezTo>
                <a:cubicBezTo>
                  <a:pt x="84" y="119"/>
                  <a:pt x="85" y="116"/>
                  <a:pt x="88" y="114"/>
                </a:cubicBezTo>
                <a:cubicBezTo>
                  <a:pt x="92" y="108"/>
                  <a:pt x="98" y="102"/>
                  <a:pt x="105" y="96"/>
                </a:cubicBezTo>
                <a:cubicBezTo>
                  <a:pt x="108" y="93"/>
                  <a:pt x="112" y="90"/>
                  <a:pt x="115" y="87"/>
                </a:cubicBezTo>
                <a:cubicBezTo>
                  <a:pt x="119" y="85"/>
                  <a:pt x="122" y="83"/>
                  <a:pt x="125" y="81"/>
                </a:cubicBezTo>
                <a:cubicBezTo>
                  <a:pt x="128" y="79"/>
                  <a:pt x="131" y="78"/>
                  <a:pt x="133" y="77"/>
                </a:cubicBezTo>
                <a:cubicBezTo>
                  <a:pt x="135" y="76"/>
                  <a:pt x="136" y="76"/>
                  <a:pt x="136" y="76"/>
                </a:cubicBezTo>
                <a:cubicBezTo>
                  <a:pt x="136" y="76"/>
                  <a:pt x="137" y="75"/>
                  <a:pt x="139" y="75"/>
                </a:cubicBezTo>
                <a:cubicBezTo>
                  <a:pt x="139" y="74"/>
                  <a:pt x="141" y="74"/>
                  <a:pt x="142" y="73"/>
                </a:cubicBezTo>
                <a:cubicBezTo>
                  <a:pt x="143" y="73"/>
                  <a:pt x="143" y="73"/>
                  <a:pt x="144" y="72"/>
                </a:cubicBezTo>
                <a:cubicBezTo>
                  <a:pt x="145" y="72"/>
                  <a:pt x="145" y="72"/>
                  <a:pt x="146" y="72"/>
                </a:cubicBezTo>
                <a:cubicBezTo>
                  <a:pt x="148" y="71"/>
                  <a:pt x="150" y="71"/>
                  <a:pt x="152" y="70"/>
                </a:cubicBezTo>
                <a:cubicBezTo>
                  <a:pt x="153" y="69"/>
                  <a:pt x="155" y="68"/>
                  <a:pt x="158" y="68"/>
                </a:cubicBezTo>
                <a:cubicBezTo>
                  <a:pt x="160" y="68"/>
                  <a:pt x="162" y="67"/>
                  <a:pt x="164" y="67"/>
                </a:cubicBezTo>
                <a:cubicBezTo>
                  <a:pt x="166" y="66"/>
                  <a:pt x="168" y="66"/>
                  <a:pt x="171" y="66"/>
                </a:cubicBezTo>
                <a:cubicBezTo>
                  <a:pt x="175" y="65"/>
                  <a:pt x="180" y="64"/>
                  <a:pt x="184" y="64"/>
                </a:cubicBezTo>
                <a:cubicBezTo>
                  <a:pt x="188" y="64"/>
                  <a:pt x="193" y="64"/>
                  <a:pt x="196" y="64"/>
                </a:cubicBezTo>
                <a:cubicBezTo>
                  <a:pt x="199" y="65"/>
                  <a:pt x="202" y="65"/>
                  <a:pt x="204" y="65"/>
                </a:cubicBezTo>
                <a:cubicBezTo>
                  <a:pt x="205" y="65"/>
                  <a:pt x="206" y="65"/>
                  <a:pt x="207" y="65"/>
                </a:cubicBezTo>
                <a:cubicBezTo>
                  <a:pt x="207" y="66"/>
                  <a:pt x="207" y="66"/>
                  <a:pt x="207" y="66"/>
                </a:cubicBezTo>
                <a:cubicBezTo>
                  <a:pt x="207" y="66"/>
                  <a:pt x="208" y="66"/>
                  <a:pt x="210" y="66"/>
                </a:cubicBezTo>
                <a:cubicBezTo>
                  <a:pt x="212" y="67"/>
                  <a:pt x="215" y="67"/>
                  <a:pt x="219" y="68"/>
                </a:cubicBezTo>
                <a:cubicBezTo>
                  <a:pt x="222" y="69"/>
                  <a:pt x="226" y="70"/>
                  <a:pt x="230" y="71"/>
                </a:cubicBezTo>
                <a:cubicBezTo>
                  <a:pt x="234" y="72"/>
                  <a:pt x="238" y="74"/>
                  <a:pt x="242" y="76"/>
                </a:cubicBezTo>
                <a:cubicBezTo>
                  <a:pt x="247" y="78"/>
                  <a:pt x="251" y="80"/>
                  <a:pt x="254" y="82"/>
                </a:cubicBezTo>
                <a:cubicBezTo>
                  <a:pt x="258" y="85"/>
                  <a:pt x="261" y="87"/>
                  <a:pt x="264" y="89"/>
                </a:cubicBezTo>
                <a:cubicBezTo>
                  <a:pt x="267" y="91"/>
                  <a:pt x="269" y="93"/>
                  <a:pt x="271" y="94"/>
                </a:cubicBezTo>
                <a:cubicBezTo>
                  <a:pt x="272" y="95"/>
                  <a:pt x="273" y="96"/>
                  <a:pt x="273" y="96"/>
                </a:cubicBezTo>
                <a:cubicBezTo>
                  <a:pt x="273" y="96"/>
                  <a:pt x="273" y="96"/>
                  <a:pt x="274" y="96"/>
                </a:cubicBezTo>
                <a:cubicBezTo>
                  <a:pt x="274" y="97"/>
                  <a:pt x="275" y="97"/>
                  <a:pt x="276" y="98"/>
                </a:cubicBezTo>
                <a:cubicBezTo>
                  <a:pt x="277" y="99"/>
                  <a:pt x="279" y="101"/>
                  <a:pt x="282" y="104"/>
                </a:cubicBezTo>
                <a:cubicBezTo>
                  <a:pt x="284" y="106"/>
                  <a:pt x="286" y="109"/>
                  <a:pt x="289" y="112"/>
                </a:cubicBezTo>
                <a:cubicBezTo>
                  <a:pt x="292" y="116"/>
                  <a:pt x="294" y="120"/>
                  <a:pt x="297" y="123"/>
                </a:cubicBezTo>
                <a:cubicBezTo>
                  <a:pt x="299" y="125"/>
                  <a:pt x="300" y="127"/>
                  <a:pt x="301" y="129"/>
                </a:cubicBezTo>
                <a:cubicBezTo>
                  <a:pt x="302" y="131"/>
                  <a:pt x="303" y="133"/>
                  <a:pt x="304" y="135"/>
                </a:cubicBezTo>
                <a:cubicBezTo>
                  <a:pt x="305" y="137"/>
                  <a:pt x="306" y="139"/>
                  <a:pt x="306" y="141"/>
                </a:cubicBezTo>
                <a:cubicBezTo>
                  <a:pt x="307" y="143"/>
                  <a:pt x="308" y="144"/>
                  <a:pt x="309" y="146"/>
                </a:cubicBezTo>
                <a:cubicBezTo>
                  <a:pt x="309" y="147"/>
                  <a:pt x="309" y="147"/>
                  <a:pt x="310" y="148"/>
                </a:cubicBezTo>
                <a:cubicBezTo>
                  <a:pt x="310" y="149"/>
                  <a:pt x="310" y="150"/>
                  <a:pt x="310" y="150"/>
                </a:cubicBezTo>
                <a:cubicBezTo>
                  <a:pt x="311" y="152"/>
                  <a:pt x="311" y="153"/>
                  <a:pt x="311" y="154"/>
                </a:cubicBezTo>
                <a:cubicBezTo>
                  <a:pt x="312" y="156"/>
                  <a:pt x="312" y="157"/>
                  <a:pt x="312" y="157"/>
                </a:cubicBezTo>
                <a:cubicBezTo>
                  <a:pt x="312" y="157"/>
                  <a:pt x="313" y="158"/>
                  <a:pt x="313" y="160"/>
                </a:cubicBezTo>
                <a:cubicBezTo>
                  <a:pt x="314" y="162"/>
                  <a:pt x="314" y="165"/>
                  <a:pt x="315" y="168"/>
                </a:cubicBezTo>
                <a:cubicBezTo>
                  <a:pt x="316" y="171"/>
                  <a:pt x="316" y="175"/>
                  <a:pt x="317" y="180"/>
                </a:cubicBezTo>
                <a:cubicBezTo>
                  <a:pt x="318" y="184"/>
                  <a:pt x="317" y="188"/>
                  <a:pt x="318" y="193"/>
                </a:cubicBezTo>
                <a:cubicBezTo>
                  <a:pt x="318" y="202"/>
                  <a:pt x="316" y="211"/>
                  <a:pt x="315" y="218"/>
                </a:cubicBezTo>
                <a:cubicBezTo>
                  <a:pt x="315" y="221"/>
                  <a:pt x="314" y="224"/>
                  <a:pt x="313" y="226"/>
                </a:cubicBezTo>
                <a:cubicBezTo>
                  <a:pt x="313" y="228"/>
                  <a:pt x="312" y="229"/>
                  <a:pt x="312" y="229"/>
                </a:cubicBezTo>
                <a:cubicBezTo>
                  <a:pt x="312" y="229"/>
                  <a:pt x="312" y="230"/>
                  <a:pt x="311" y="232"/>
                </a:cubicBezTo>
                <a:cubicBezTo>
                  <a:pt x="311" y="234"/>
                  <a:pt x="310" y="237"/>
                  <a:pt x="308" y="240"/>
                </a:cubicBezTo>
                <a:cubicBezTo>
                  <a:pt x="308" y="242"/>
                  <a:pt x="307" y="243"/>
                  <a:pt x="306" y="245"/>
                </a:cubicBezTo>
                <a:cubicBezTo>
                  <a:pt x="306" y="247"/>
                  <a:pt x="305" y="249"/>
                  <a:pt x="304" y="251"/>
                </a:cubicBezTo>
                <a:cubicBezTo>
                  <a:pt x="303" y="253"/>
                  <a:pt x="302" y="255"/>
                  <a:pt x="301" y="257"/>
                </a:cubicBezTo>
                <a:cubicBezTo>
                  <a:pt x="300" y="258"/>
                  <a:pt x="300" y="258"/>
                  <a:pt x="300" y="258"/>
                </a:cubicBezTo>
                <a:cubicBezTo>
                  <a:pt x="299" y="260"/>
                  <a:pt x="299" y="260"/>
                  <a:pt x="299" y="260"/>
                </a:cubicBezTo>
                <a:cubicBezTo>
                  <a:pt x="297" y="262"/>
                  <a:pt x="297" y="262"/>
                  <a:pt x="297" y="262"/>
                </a:cubicBezTo>
                <a:cubicBezTo>
                  <a:pt x="296" y="264"/>
                  <a:pt x="294" y="266"/>
                  <a:pt x="293" y="268"/>
                </a:cubicBezTo>
                <a:cubicBezTo>
                  <a:pt x="292" y="270"/>
                  <a:pt x="290" y="272"/>
                  <a:pt x="289" y="273"/>
                </a:cubicBezTo>
                <a:cubicBezTo>
                  <a:pt x="288" y="275"/>
                  <a:pt x="286" y="277"/>
                  <a:pt x="285" y="278"/>
                </a:cubicBezTo>
                <a:cubicBezTo>
                  <a:pt x="284" y="280"/>
                  <a:pt x="283" y="281"/>
                  <a:pt x="281" y="282"/>
                </a:cubicBezTo>
                <a:cubicBezTo>
                  <a:pt x="279" y="285"/>
                  <a:pt x="277" y="287"/>
                  <a:pt x="276" y="288"/>
                </a:cubicBezTo>
                <a:cubicBezTo>
                  <a:pt x="274" y="289"/>
                  <a:pt x="273" y="290"/>
                  <a:pt x="273" y="290"/>
                </a:cubicBezTo>
                <a:cubicBezTo>
                  <a:pt x="273" y="290"/>
                  <a:pt x="272" y="291"/>
                  <a:pt x="271" y="292"/>
                </a:cubicBezTo>
                <a:cubicBezTo>
                  <a:pt x="270" y="293"/>
                  <a:pt x="269" y="293"/>
                  <a:pt x="268" y="294"/>
                </a:cubicBezTo>
                <a:cubicBezTo>
                  <a:pt x="267" y="295"/>
                  <a:pt x="267" y="295"/>
                  <a:pt x="266" y="296"/>
                </a:cubicBezTo>
                <a:cubicBezTo>
                  <a:pt x="266" y="296"/>
                  <a:pt x="265" y="297"/>
                  <a:pt x="264" y="297"/>
                </a:cubicBezTo>
                <a:cubicBezTo>
                  <a:pt x="263" y="298"/>
                  <a:pt x="261" y="299"/>
                  <a:pt x="260" y="300"/>
                </a:cubicBezTo>
                <a:cubicBezTo>
                  <a:pt x="258" y="301"/>
                  <a:pt x="256" y="303"/>
                  <a:pt x="254" y="304"/>
                </a:cubicBezTo>
                <a:cubicBezTo>
                  <a:pt x="252" y="305"/>
                  <a:pt x="250" y="306"/>
                  <a:pt x="248" y="307"/>
                </a:cubicBezTo>
                <a:cubicBezTo>
                  <a:pt x="247" y="307"/>
                  <a:pt x="246" y="308"/>
                  <a:pt x="245" y="308"/>
                </a:cubicBezTo>
                <a:cubicBezTo>
                  <a:pt x="244" y="309"/>
                  <a:pt x="243" y="309"/>
                  <a:pt x="242" y="310"/>
                </a:cubicBezTo>
                <a:cubicBezTo>
                  <a:pt x="238" y="312"/>
                  <a:pt x="234" y="314"/>
                  <a:pt x="230" y="315"/>
                </a:cubicBezTo>
                <a:cubicBezTo>
                  <a:pt x="226" y="316"/>
                  <a:pt x="222" y="317"/>
                  <a:pt x="218" y="318"/>
                </a:cubicBezTo>
                <a:cubicBezTo>
                  <a:pt x="215" y="319"/>
                  <a:pt x="212" y="319"/>
                  <a:pt x="210" y="320"/>
                </a:cubicBezTo>
                <a:cubicBezTo>
                  <a:pt x="208" y="320"/>
                  <a:pt x="207" y="320"/>
                  <a:pt x="207" y="320"/>
                </a:cubicBezTo>
                <a:cubicBezTo>
                  <a:pt x="207" y="320"/>
                  <a:pt x="206" y="320"/>
                  <a:pt x="204" y="320"/>
                </a:cubicBezTo>
                <a:cubicBezTo>
                  <a:pt x="203" y="321"/>
                  <a:pt x="202" y="321"/>
                  <a:pt x="200" y="321"/>
                </a:cubicBezTo>
                <a:cubicBezTo>
                  <a:pt x="199" y="321"/>
                  <a:pt x="197" y="321"/>
                  <a:pt x="196" y="321"/>
                </a:cubicBezTo>
                <a:cubicBezTo>
                  <a:pt x="192" y="321"/>
                  <a:pt x="188" y="322"/>
                  <a:pt x="184" y="321"/>
                </a:cubicBezTo>
                <a:cubicBezTo>
                  <a:pt x="182" y="321"/>
                  <a:pt x="180" y="321"/>
                  <a:pt x="177" y="321"/>
                </a:cubicBezTo>
                <a:cubicBezTo>
                  <a:pt x="175" y="321"/>
                  <a:pt x="173" y="321"/>
                  <a:pt x="171" y="320"/>
                </a:cubicBezTo>
                <a:cubicBezTo>
                  <a:pt x="168" y="320"/>
                  <a:pt x="166" y="319"/>
                  <a:pt x="164" y="319"/>
                </a:cubicBezTo>
                <a:cubicBezTo>
                  <a:pt x="163" y="319"/>
                  <a:pt x="162" y="319"/>
                  <a:pt x="161" y="318"/>
                </a:cubicBezTo>
                <a:cubicBezTo>
                  <a:pt x="159" y="318"/>
                  <a:pt x="158" y="318"/>
                  <a:pt x="157" y="317"/>
                </a:cubicBezTo>
                <a:cubicBezTo>
                  <a:pt x="155" y="317"/>
                  <a:pt x="153" y="316"/>
                  <a:pt x="151" y="316"/>
                </a:cubicBezTo>
                <a:cubicBezTo>
                  <a:pt x="150" y="315"/>
                  <a:pt x="148" y="315"/>
                  <a:pt x="146" y="314"/>
                </a:cubicBezTo>
                <a:cubicBezTo>
                  <a:pt x="140" y="312"/>
                  <a:pt x="135" y="310"/>
                  <a:pt x="135" y="310"/>
                </a:cubicBezTo>
                <a:cubicBezTo>
                  <a:pt x="135" y="310"/>
                  <a:pt x="131" y="308"/>
                  <a:pt x="125" y="30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nvGrpSpPr>
          <p:cNvPr id="40" name="Group 39"/>
          <p:cNvGrpSpPr/>
          <p:nvPr/>
        </p:nvGrpSpPr>
        <p:grpSpPr>
          <a:xfrm>
            <a:off x="6724682" y="2909347"/>
            <a:ext cx="270900" cy="252418"/>
            <a:chOff x="7497763" y="2089150"/>
            <a:chExt cx="457200" cy="406400"/>
          </a:xfrm>
          <a:solidFill>
            <a:schemeClr val="accent2"/>
          </a:solidFill>
        </p:grpSpPr>
        <p:sp>
          <p:nvSpPr>
            <p:cNvPr id="41" name="Freeform 57"/>
            <p:cNvSpPr>
              <a:spLocks noEditPoints="1"/>
            </p:cNvSpPr>
            <p:nvPr/>
          </p:nvSpPr>
          <p:spPr bwMode="auto">
            <a:xfrm>
              <a:off x="7497763" y="2089150"/>
              <a:ext cx="457200" cy="344487"/>
            </a:xfrm>
            <a:custGeom>
              <a:avLst/>
              <a:gdLst>
                <a:gd name="T0" fmla="*/ 12 w 135"/>
                <a:gd name="T1" fmla="*/ 102 h 102"/>
                <a:gd name="T2" fmla="*/ 123 w 135"/>
                <a:gd name="T3" fmla="*/ 102 h 102"/>
                <a:gd name="T4" fmla="*/ 125 w 135"/>
                <a:gd name="T5" fmla="*/ 99 h 102"/>
                <a:gd name="T6" fmla="*/ 132 w 135"/>
                <a:gd name="T7" fmla="*/ 99 h 102"/>
                <a:gd name="T8" fmla="*/ 135 w 135"/>
                <a:gd name="T9" fmla="*/ 96 h 102"/>
                <a:gd name="T10" fmla="*/ 135 w 135"/>
                <a:gd name="T11" fmla="*/ 36 h 102"/>
                <a:gd name="T12" fmla="*/ 127 w 135"/>
                <a:gd name="T13" fmla="*/ 29 h 102"/>
                <a:gd name="T14" fmla="*/ 101 w 135"/>
                <a:gd name="T15" fmla="*/ 29 h 102"/>
                <a:gd name="T16" fmla="*/ 101 w 135"/>
                <a:gd name="T17" fmla="*/ 3 h 102"/>
                <a:gd name="T18" fmla="*/ 98 w 135"/>
                <a:gd name="T19" fmla="*/ 0 h 102"/>
                <a:gd name="T20" fmla="*/ 37 w 135"/>
                <a:gd name="T21" fmla="*/ 0 h 102"/>
                <a:gd name="T22" fmla="*/ 34 w 135"/>
                <a:gd name="T23" fmla="*/ 3 h 102"/>
                <a:gd name="T24" fmla="*/ 34 w 135"/>
                <a:gd name="T25" fmla="*/ 29 h 102"/>
                <a:gd name="T26" fmla="*/ 7 w 135"/>
                <a:gd name="T27" fmla="*/ 29 h 102"/>
                <a:gd name="T28" fmla="*/ 0 w 135"/>
                <a:gd name="T29" fmla="*/ 36 h 102"/>
                <a:gd name="T30" fmla="*/ 0 w 135"/>
                <a:gd name="T31" fmla="*/ 96 h 102"/>
                <a:gd name="T32" fmla="*/ 3 w 135"/>
                <a:gd name="T33" fmla="*/ 99 h 102"/>
                <a:gd name="T34" fmla="*/ 9 w 135"/>
                <a:gd name="T35" fmla="*/ 99 h 102"/>
                <a:gd name="T36" fmla="*/ 12 w 135"/>
                <a:gd name="T37" fmla="*/ 102 h 102"/>
                <a:gd name="T38" fmla="*/ 80 w 135"/>
                <a:gd name="T39" fmla="*/ 79 h 102"/>
                <a:gd name="T40" fmla="*/ 78 w 135"/>
                <a:gd name="T41" fmla="*/ 81 h 102"/>
                <a:gd name="T42" fmla="*/ 57 w 135"/>
                <a:gd name="T43" fmla="*/ 81 h 102"/>
                <a:gd name="T44" fmla="*/ 55 w 135"/>
                <a:gd name="T45" fmla="*/ 79 h 102"/>
                <a:gd name="T46" fmla="*/ 55 w 135"/>
                <a:gd name="T47" fmla="*/ 70 h 102"/>
                <a:gd name="T48" fmla="*/ 57 w 135"/>
                <a:gd name="T49" fmla="*/ 67 h 102"/>
                <a:gd name="T50" fmla="*/ 78 w 135"/>
                <a:gd name="T51" fmla="*/ 67 h 102"/>
                <a:gd name="T52" fmla="*/ 80 w 135"/>
                <a:gd name="T53" fmla="*/ 70 h 102"/>
                <a:gd name="T54" fmla="*/ 80 w 135"/>
                <a:gd name="T55" fmla="*/ 79 h 102"/>
                <a:gd name="T56" fmla="*/ 37 w 135"/>
                <a:gd name="T57" fmla="*/ 12 h 102"/>
                <a:gd name="T58" fmla="*/ 40 w 135"/>
                <a:gd name="T59" fmla="*/ 9 h 102"/>
                <a:gd name="T60" fmla="*/ 95 w 135"/>
                <a:gd name="T61" fmla="*/ 9 h 102"/>
                <a:gd name="T62" fmla="*/ 98 w 135"/>
                <a:gd name="T63" fmla="*/ 12 h 102"/>
                <a:gd name="T64" fmla="*/ 98 w 135"/>
                <a:gd name="T65" fmla="*/ 27 h 102"/>
                <a:gd name="T66" fmla="*/ 37 w 135"/>
                <a:gd name="T67" fmla="*/ 27 h 102"/>
                <a:gd name="T68" fmla="*/ 37 w 135"/>
                <a:gd name="T69" fmla="*/ 1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02">
                  <a:moveTo>
                    <a:pt x="12" y="102"/>
                  </a:moveTo>
                  <a:cubicBezTo>
                    <a:pt x="123" y="102"/>
                    <a:pt x="123" y="102"/>
                    <a:pt x="123" y="102"/>
                  </a:cubicBezTo>
                  <a:cubicBezTo>
                    <a:pt x="123" y="101"/>
                    <a:pt x="124" y="99"/>
                    <a:pt x="125" y="99"/>
                  </a:cubicBezTo>
                  <a:cubicBezTo>
                    <a:pt x="132" y="99"/>
                    <a:pt x="132" y="99"/>
                    <a:pt x="132" y="99"/>
                  </a:cubicBezTo>
                  <a:cubicBezTo>
                    <a:pt x="133" y="99"/>
                    <a:pt x="135" y="98"/>
                    <a:pt x="135" y="96"/>
                  </a:cubicBezTo>
                  <a:cubicBezTo>
                    <a:pt x="135" y="36"/>
                    <a:pt x="135" y="36"/>
                    <a:pt x="135" y="36"/>
                  </a:cubicBezTo>
                  <a:cubicBezTo>
                    <a:pt x="135" y="32"/>
                    <a:pt x="131" y="29"/>
                    <a:pt x="127" y="29"/>
                  </a:cubicBezTo>
                  <a:cubicBezTo>
                    <a:pt x="101" y="29"/>
                    <a:pt x="101" y="29"/>
                    <a:pt x="101" y="29"/>
                  </a:cubicBezTo>
                  <a:cubicBezTo>
                    <a:pt x="101" y="3"/>
                    <a:pt x="101" y="3"/>
                    <a:pt x="101" y="3"/>
                  </a:cubicBezTo>
                  <a:cubicBezTo>
                    <a:pt x="101" y="1"/>
                    <a:pt x="100" y="0"/>
                    <a:pt x="98" y="0"/>
                  </a:cubicBezTo>
                  <a:cubicBezTo>
                    <a:pt x="37" y="0"/>
                    <a:pt x="37" y="0"/>
                    <a:pt x="37" y="0"/>
                  </a:cubicBezTo>
                  <a:cubicBezTo>
                    <a:pt x="35" y="0"/>
                    <a:pt x="34" y="1"/>
                    <a:pt x="34" y="3"/>
                  </a:cubicBezTo>
                  <a:cubicBezTo>
                    <a:pt x="34" y="29"/>
                    <a:pt x="34" y="29"/>
                    <a:pt x="34" y="29"/>
                  </a:cubicBezTo>
                  <a:cubicBezTo>
                    <a:pt x="7" y="29"/>
                    <a:pt x="7" y="29"/>
                    <a:pt x="7" y="29"/>
                  </a:cubicBezTo>
                  <a:cubicBezTo>
                    <a:pt x="3" y="29"/>
                    <a:pt x="0" y="32"/>
                    <a:pt x="0" y="36"/>
                  </a:cubicBezTo>
                  <a:cubicBezTo>
                    <a:pt x="0" y="96"/>
                    <a:pt x="0" y="96"/>
                    <a:pt x="0" y="96"/>
                  </a:cubicBezTo>
                  <a:cubicBezTo>
                    <a:pt x="0" y="98"/>
                    <a:pt x="2" y="99"/>
                    <a:pt x="3" y="99"/>
                  </a:cubicBezTo>
                  <a:cubicBezTo>
                    <a:pt x="9" y="99"/>
                    <a:pt x="9" y="99"/>
                    <a:pt x="9" y="99"/>
                  </a:cubicBezTo>
                  <a:cubicBezTo>
                    <a:pt x="11" y="99"/>
                    <a:pt x="12" y="101"/>
                    <a:pt x="12" y="102"/>
                  </a:cubicBezTo>
                  <a:close/>
                  <a:moveTo>
                    <a:pt x="80" y="79"/>
                  </a:moveTo>
                  <a:cubicBezTo>
                    <a:pt x="80" y="80"/>
                    <a:pt x="79" y="81"/>
                    <a:pt x="78" y="81"/>
                  </a:cubicBezTo>
                  <a:cubicBezTo>
                    <a:pt x="57" y="81"/>
                    <a:pt x="57" y="81"/>
                    <a:pt x="57" y="81"/>
                  </a:cubicBezTo>
                  <a:cubicBezTo>
                    <a:pt x="56" y="81"/>
                    <a:pt x="55" y="80"/>
                    <a:pt x="55" y="79"/>
                  </a:cubicBezTo>
                  <a:cubicBezTo>
                    <a:pt x="55" y="70"/>
                    <a:pt x="55" y="70"/>
                    <a:pt x="55" y="70"/>
                  </a:cubicBezTo>
                  <a:cubicBezTo>
                    <a:pt x="55" y="68"/>
                    <a:pt x="56" y="67"/>
                    <a:pt x="57" y="67"/>
                  </a:cubicBezTo>
                  <a:cubicBezTo>
                    <a:pt x="78" y="67"/>
                    <a:pt x="78" y="67"/>
                    <a:pt x="78" y="67"/>
                  </a:cubicBezTo>
                  <a:cubicBezTo>
                    <a:pt x="79" y="67"/>
                    <a:pt x="80" y="68"/>
                    <a:pt x="80" y="70"/>
                  </a:cubicBezTo>
                  <a:lnTo>
                    <a:pt x="80" y="79"/>
                  </a:lnTo>
                  <a:close/>
                  <a:moveTo>
                    <a:pt x="37" y="12"/>
                  </a:moveTo>
                  <a:cubicBezTo>
                    <a:pt x="37" y="10"/>
                    <a:pt x="39" y="9"/>
                    <a:pt x="40" y="9"/>
                  </a:cubicBezTo>
                  <a:cubicBezTo>
                    <a:pt x="95" y="9"/>
                    <a:pt x="95" y="9"/>
                    <a:pt x="95" y="9"/>
                  </a:cubicBezTo>
                  <a:cubicBezTo>
                    <a:pt x="96" y="9"/>
                    <a:pt x="98" y="10"/>
                    <a:pt x="98" y="12"/>
                  </a:cubicBezTo>
                  <a:cubicBezTo>
                    <a:pt x="98" y="27"/>
                    <a:pt x="98" y="27"/>
                    <a:pt x="98" y="27"/>
                  </a:cubicBezTo>
                  <a:cubicBezTo>
                    <a:pt x="37" y="27"/>
                    <a:pt x="37" y="27"/>
                    <a:pt x="37" y="27"/>
                  </a:cubicBezTo>
                  <a:lnTo>
                    <a:pt x="3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42" name="Freeform 58"/>
            <p:cNvSpPr>
              <a:spLocks/>
            </p:cNvSpPr>
            <p:nvPr/>
          </p:nvSpPr>
          <p:spPr bwMode="auto">
            <a:xfrm>
              <a:off x="7539038" y="2457450"/>
              <a:ext cx="374650" cy="38100"/>
            </a:xfrm>
            <a:custGeom>
              <a:avLst/>
              <a:gdLst>
                <a:gd name="T0" fmla="*/ 0 w 111"/>
                <a:gd name="T1" fmla="*/ 0 h 11"/>
                <a:gd name="T2" fmla="*/ 0 w 111"/>
                <a:gd name="T3" fmla="*/ 8 h 11"/>
                <a:gd name="T4" fmla="*/ 3 w 111"/>
                <a:gd name="T5" fmla="*/ 11 h 11"/>
                <a:gd name="T6" fmla="*/ 108 w 111"/>
                <a:gd name="T7" fmla="*/ 11 h 11"/>
                <a:gd name="T8" fmla="*/ 111 w 111"/>
                <a:gd name="T9" fmla="*/ 8 h 11"/>
                <a:gd name="T10" fmla="*/ 111 w 111"/>
                <a:gd name="T11" fmla="*/ 0 h 11"/>
                <a:gd name="T12" fmla="*/ 0 w 1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1" h="11">
                  <a:moveTo>
                    <a:pt x="0" y="0"/>
                  </a:moveTo>
                  <a:cubicBezTo>
                    <a:pt x="0" y="8"/>
                    <a:pt x="0" y="8"/>
                    <a:pt x="0" y="8"/>
                  </a:cubicBezTo>
                  <a:cubicBezTo>
                    <a:pt x="0" y="9"/>
                    <a:pt x="2" y="11"/>
                    <a:pt x="3" y="11"/>
                  </a:cubicBezTo>
                  <a:cubicBezTo>
                    <a:pt x="108" y="11"/>
                    <a:pt x="108" y="11"/>
                    <a:pt x="108" y="11"/>
                  </a:cubicBezTo>
                  <a:cubicBezTo>
                    <a:pt x="109" y="11"/>
                    <a:pt x="111" y="9"/>
                    <a:pt x="111" y="8"/>
                  </a:cubicBezTo>
                  <a:cubicBezTo>
                    <a:pt x="111" y="0"/>
                    <a:pt x="111" y="0"/>
                    <a:pt x="11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sp>
        <p:nvSpPr>
          <p:cNvPr id="43" name="Freeform 59"/>
          <p:cNvSpPr>
            <a:spLocks noEditPoints="1"/>
          </p:cNvSpPr>
          <p:nvPr/>
        </p:nvSpPr>
        <p:spPr bwMode="auto">
          <a:xfrm>
            <a:off x="3722204" y="3056262"/>
            <a:ext cx="928398" cy="978118"/>
          </a:xfrm>
          <a:custGeom>
            <a:avLst/>
            <a:gdLst>
              <a:gd name="T0" fmla="*/ 275 w 463"/>
              <a:gd name="T1" fmla="*/ 456 h 465"/>
              <a:gd name="T2" fmla="*/ 298 w 463"/>
              <a:gd name="T3" fmla="*/ 418 h 465"/>
              <a:gd name="T4" fmla="*/ 336 w 463"/>
              <a:gd name="T5" fmla="*/ 410 h 465"/>
              <a:gd name="T6" fmla="*/ 377 w 463"/>
              <a:gd name="T7" fmla="*/ 415 h 465"/>
              <a:gd name="T8" fmla="*/ 386 w 463"/>
              <a:gd name="T9" fmla="*/ 383 h 465"/>
              <a:gd name="T10" fmla="*/ 394 w 463"/>
              <a:gd name="T11" fmla="*/ 346 h 465"/>
              <a:gd name="T12" fmla="*/ 427 w 463"/>
              <a:gd name="T13" fmla="*/ 326 h 465"/>
              <a:gd name="T14" fmla="*/ 456 w 463"/>
              <a:gd name="T15" fmla="*/ 300 h 465"/>
              <a:gd name="T16" fmla="*/ 428 w 463"/>
              <a:gd name="T17" fmla="*/ 260 h 465"/>
              <a:gd name="T18" fmla="*/ 430 w 463"/>
              <a:gd name="T19" fmla="*/ 238 h 465"/>
              <a:gd name="T20" fmla="*/ 447 w 463"/>
              <a:gd name="T21" fmla="*/ 206 h 465"/>
              <a:gd name="T22" fmla="*/ 460 w 463"/>
              <a:gd name="T23" fmla="*/ 177 h 465"/>
              <a:gd name="T24" fmla="*/ 435 w 463"/>
              <a:gd name="T25" fmla="*/ 156 h 465"/>
              <a:gd name="T26" fmla="*/ 409 w 463"/>
              <a:gd name="T27" fmla="*/ 141 h 465"/>
              <a:gd name="T28" fmla="*/ 396 w 463"/>
              <a:gd name="T29" fmla="*/ 119 h 465"/>
              <a:gd name="T30" fmla="*/ 405 w 463"/>
              <a:gd name="T31" fmla="*/ 80 h 465"/>
              <a:gd name="T32" fmla="*/ 376 w 463"/>
              <a:gd name="T33" fmla="*/ 53 h 465"/>
              <a:gd name="T34" fmla="*/ 324 w 463"/>
              <a:gd name="T35" fmla="*/ 56 h 465"/>
              <a:gd name="T36" fmla="*/ 296 w 463"/>
              <a:gd name="T37" fmla="*/ 12 h 465"/>
              <a:gd name="T38" fmla="*/ 257 w 463"/>
              <a:gd name="T39" fmla="*/ 4 h 465"/>
              <a:gd name="T40" fmla="*/ 224 w 463"/>
              <a:gd name="T41" fmla="*/ 35 h 465"/>
              <a:gd name="T42" fmla="*/ 199 w 463"/>
              <a:gd name="T43" fmla="*/ 37 h 465"/>
              <a:gd name="T44" fmla="*/ 159 w 463"/>
              <a:gd name="T45" fmla="*/ 11 h 465"/>
              <a:gd name="T46" fmla="*/ 130 w 463"/>
              <a:gd name="T47" fmla="*/ 27 h 465"/>
              <a:gd name="T48" fmla="*/ 119 w 463"/>
              <a:gd name="T49" fmla="*/ 71 h 465"/>
              <a:gd name="T50" fmla="*/ 99 w 463"/>
              <a:gd name="T51" fmla="*/ 87 h 465"/>
              <a:gd name="T52" fmla="*/ 51 w 463"/>
              <a:gd name="T53" fmla="*/ 86 h 465"/>
              <a:gd name="T54" fmla="*/ 45 w 463"/>
              <a:gd name="T55" fmla="*/ 129 h 465"/>
              <a:gd name="T56" fmla="*/ 44 w 463"/>
              <a:gd name="T57" fmla="*/ 176 h 465"/>
              <a:gd name="T58" fmla="*/ 2 w 463"/>
              <a:gd name="T59" fmla="*/ 208 h 465"/>
              <a:gd name="T60" fmla="*/ 19 w 463"/>
              <a:gd name="T61" fmla="*/ 247 h 465"/>
              <a:gd name="T62" fmla="*/ 40 w 463"/>
              <a:gd name="T63" fmla="*/ 268 h 465"/>
              <a:gd name="T64" fmla="*/ 46 w 463"/>
              <a:gd name="T65" fmla="*/ 293 h 465"/>
              <a:gd name="T66" fmla="*/ 29 w 463"/>
              <a:gd name="T67" fmla="*/ 324 h 465"/>
              <a:gd name="T68" fmla="*/ 36 w 463"/>
              <a:gd name="T69" fmla="*/ 355 h 465"/>
              <a:gd name="T70" fmla="*/ 76 w 463"/>
              <a:gd name="T71" fmla="*/ 358 h 465"/>
              <a:gd name="T72" fmla="*/ 97 w 463"/>
              <a:gd name="T73" fmla="*/ 374 h 465"/>
              <a:gd name="T74" fmla="*/ 115 w 463"/>
              <a:gd name="T75" fmla="*/ 394 h 465"/>
              <a:gd name="T76" fmla="*/ 127 w 463"/>
              <a:gd name="T77" fmla="*/ 439 h 465"/>
              <a:gd name="T78" fmla="*/ 170 w 463"/>
              <a:gd name="T79" fmla="*/ 422 h 465"/>
              <a:gd name="T80" fmla="*/ 199 w 463"/>
              <a:gd name="T81" fmla="*/ 426 h 465"/>
              <a:gd name="T82" fmla="*/ 233 w 463"/>
              <a:gd name="T83" fmla="*/ 456 h 465"/>
              <a:gd name="T84" fmla="*/ 209 w 463"/>
              <a:gd name="T85" fmla="*/ 380 h 465"/>
              <a:gd name="T86" fmla="*/ 164 w 463"/>
              <a:gd name="T87" fmla="*/ 365 h 465"/>
              <a:gd name="T88" fmla="*/ 120 w 463"/>
              <a:gd name="T89" fmla="*/ 331 h 465"/>
              <a:gd name="T90" fmla="*/ 86 w 463"/>
              <a:gd name="T91" fmla="*/ 263 h 465"/>
              <a:gd name="T92" fmla="*/ 91 w 463"/>
              <a:gd name="T93" fmla="*/ 182 h 465"/>
              <a:gd name="T94" fmla="*/ 141 w 463"/>
              <a:gd name="T95" fmla="*/ 113 h 465"/>
              <a:gd name="T96" fmla="*/ 233 w 463"/>
              <a:gd name="T97" fmla="*/ 81 h 465"/>
              <a:gd name="T98" fmla="*/ 306 w 463"/>
              <a:gd name="T99" fmla="*/ 100 h 465"/>
              <a:gd name="T100" fmla="*/ 364 w 463"/>
              <a:gd name="T101" fmla="*/ 156 h 465"/>
              <a:gd name="T102" fmla="*/ 384 w 463"/>
              <a:gd name="T103" fmla="*/ 235 h 465"/>
              <a:gd name="T104" fmla="*/ 363 w 463"/>
              <a:gd name="T105" fmla="*/ 308 h 465"/>
              <a:gd name="T106" fmla="*/ 348 w 463"/>
              <a:gd name="T107" fmla="*/ 329 h 465"/>
              <a:gd name="T108" fmla="*/ 289 w 463"/>
              <a:gd name="T109" fmla="*/ 371 h 465"/>
              <a:gd name="T110" fmla="*/ 218 w 463"/>
              <a:gd name="T111" fmla="*/ 38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3" h="465">
                <a:moveTo>
                  <a:pt x="247" y="464"/>
                </a:moveTo>
                <a:cubicBezTo>
                  <a:pt x="249" y="464"/>
                  <a:pt x="252" y="464"/>
                  <a:pt x="255" y="463"/>
                </a:cubicBezTo>
                <a:cubicBezTo>
                  <a:pt x="259" y="463"/>
                  <a:pt x="262" y="463"/>
                  <a:pt x="264" y="463"/>
                </a:cubicBezTo>
                <a:cubicBezTo>
                  <a:pt x="266" y="462"/>
                  <a:pt x="268" y="462"/>
                  <a:pt x="268" y="462"/>
                </a:cubicBezTo>
                <a:cubicBezTo>
                  <a:pt x="271" y="461"/>
                  <a:pt x="274" y="459"/>
                  <a:pt x="275" y="456"/>
                </a:cubicBezTo>
                <a:cubicBezTo>
                  <a:pt x="275" y="456"/>
                  <a:pt x="277" y="449"/>
                  <a:pt x="279" y="442"/>
                </a:cubicBezTo>
                <a:cubicBezTo>
                  <a:pt x="281" y="438"/>
                  <a:pt x="281" y="434"/>
                  <a:pt x="282" y="431"/>
                </a:cubicBezTo>
                <a:cubicBezTo>
                  <a:pt x="283" y="429"/>
                  <a:pt x="283" y="427"/>
                  <a:pt x="283" y="427"/>
                </a:cubicBezTo>
                <a:cubicBezTo>
                  <a:pt x="284" y="424"/>
                  <a:pt x="286" y="422"/>
                  <a:pt x="289" y="421"/>
                </a:cubicBezTo>
                <a:cubicBezTo>
                  <a:pt x="289" y="421"/>
                  <a:pt x="293" y="419"/>
                  <a:pt x="298" y="418"/>
                </a:cubicBezTo>
                <a:cubicBezTo>
                  <a:pt x="302" y="416"/>
                  <a:pt x="307" y="414"/>
                  <a:pt x="307" y="414"/>
                </a:cubicBezTo>
                <a:cubicBezTo>
                  <a:pt x="307" y="414"/>
                  <a:pt x="311" y="413"/>
                  <a:pt x="315" y="411"/>
                </a:cubicBezTo>
                <a:cubicBezTo>
                  <a:pt x="320" y="409"/>
                  <a:pt x="324" y="407"/>
                  <a:pt x="324" y="407"/>
                </a:cubicBezTo>
                <a:cubicBezTo>
                  <a:pt x="327" y="405"/>
                  <a:pt x="330" y="405"/>
                  <a:pt x="332" y="407"/>
                </a:cubicBezTo>
                <a:cubicBezTo>
                  <a:pt x="332" y="407"/>
                  <a:pt x="334" y="408"/>
                  <a:pt x="336" y="410"/>
                </a:cubicBezTo>
                <a:cubicBezTo>
                  <a:pt x="338" y="411"/>
                  <a:pt x="342" y="413"/>
                  <a:pt x="345" y="415"/>
                </a:cubicBezTo>
                <a:cubicBezTo>
                  <a:pt x="351" y="419"/>
                  <a:pt x="358" y="423"/>
                  <a:pt x="358" y="423"/>
                </a:cubicBezTo>
                <a:cubicBezTo>
                  <a:pt x="361" y="425"/>
                  <a:pt x="365" y="424"/>
                  <a:pt x="367" y="422"/>
                </a:cubicBezTo>
                <a:cubicBezTo>
                  <a:pt x="367" y="422"/>
                  <a:pt x="369" y="421"/>
                  <a:pt x="371" y="420"/>
                </a:cubicBezTo>
                <a:cubicBezTo>
                  <a:pt x="372" y="419"/>
                  <a:pt x="375" y="417"/>
                  <a:pt x="377" y="415"/>
                </a:cubicBezTo>
                <a:cubicBezTo>
                  <a:pt x="380" y="413"/>
                  <a:pt x="382" y="411"/>
                  <a:pt x="384" y="409"/>
                </a:cubicBezTo>
                <a:cubicBezTo>
                  <a:pt x="386" y="408"/>
                  <a:pt x="387" y="407"/>
                  <a:pt x="387" y="407"/>
                </a:cubicBezTo>
                <a:cubicBezTo>
                  <a:pt x="390" y="405"/>
                  <a:pt x="391" y="401"/>
                  <a:pt x="390" y="398"/>
                </a:cubicBezTo>
                <a:cubicBezTo>
                  <a:pt x="390" y="398"/>
                  <a:pt x="389" y="396"/>
                  <a:pt x="389" y="394"/>
                </a:cubicBezTo>
                <a:cubicBezTo>
                  <a:pt x="388" y="391"/>
                  <a:pt x="387" y="387"/>
                  <a:pt x="386" y="383"/>
                </a:cubicBezTo>
                <a:cubicBezTo>
                  <a:pt x="383" y="376"/>
                  <a:pt x="381" y="369"/>
                  <a:pt x="381" y="369"/>
                </a:cubicBezTo>
                <a:cubicBezTo>
                  <a:pt x="380" y="366"/>
                  <a:pt x="380" y="363"/>
                  <a:pt x="382" y="361"/>
                </a:cubicBezTo>
                <a:cubicBezTo>
                  <a:pt x="382" y="361"/>
                  <a:pt x="385" y="357"/>
                  <a:pt x="388" y="354"/>
                </a:cubicBezTo>
                <a:cubicBezTo>
                  <a:pt x="390" y="352"/>
                  <a:pt x="391" y="350"/>
                  <a:pt x="392" y="348"/>
                </a:cubicBezTo>
                <a:cubicBezTo>
                  <a:pt x="393" y="347"/>
                  <a:pt x="394" y="346"/>
                  <a:pt x="394" y="346"/>
                </a:cubicBezTo>
                <a:cubicBezTo>
                  <a:pt x="394" y="346"/>
                  <a:pt x="397" y="342"/>
                  <a:pt x="399" y="338"/>
                </a:cubicBezTo>
                <a:cubicBezTo>
                  <a:pt x="401" y="336"/>
                  <a:pt x="402" y="334"/>
                  <a:pt x="403" y="332"/>
                </a:cubicBezTo>
                <a:cubicBezTo>
                  <a:pt x="404" y="331"/>
                  <a:pt x="404" y="330"/>
                  <a:pt x="404" y="330"/>
                </a:cubicBezTo>
                <a:cubicBezTo>
                  <a:pt x="406" y="327"/>
                  <a:pt x="408" y="326"/>
                  <a:pt x="411" y="326"/>
                </a:cubicBezTo>
                <a:cubicBezTo>
                  <a:pt x="411" y="326"/>
                  <a:pt x="419" y="326"/>
                  <a:pt x="427" y="326"/>
                </a:cubicBezTo>
                <a:cubicBezTo>
                  <a:pt x="434" y="326"/>
                  <a:pt x="442" y="325"/>
                  <a:pt x="442" y="325"/>
                </a:cubicBezTo>
                <a:cubicBezTo>
                  <a:pt x="445" y="325"/>
                  <a:pt x="448" y="323"/>
                  <a:pt x="449" y="319"/>
                </a:cubicBezTo>
                <a:cubicBezTo>
                  <a:pt x="449" y="319"/>
                  <a:pt x="450" y="318"/>
                  <a:pt x="451" y="316"/>
                </a:cubicBezTo>
                <a:cubicBezTo>
                  <a:pt x="452" y="314"/>
                  <a:pt x="453" y="311"/>
                  <a:pt x="454" y="308"/>
                </a:cubicBezTo>
                <a:cubicBezTo>
                  <a:pt x="455" y="305"/>
                  <a:pt x="456" y="302"/>
                  <a:pt x="456" y="300"/>
                </a:cubicBezTo>
                <a:cubicBezTo>
                  <a:pt x="457" y="297"/>
                  <a:pt x="457" y="296"/>
                  <a:pt x="457" y="296"/>
                </a:cubicBezTo>
                <a:cubicBezTo>
                  <a:pt x="458" y="293"/>
                  <a:pt x="458" y="289"/>
                  <a:pt x="455" y="287"/>
                </a:cubicBezTo>
                <a:cubicBezTo>
                  <a:pt x="455" y="287"/>
                  <a:pt x="450" y="282"/>
                  <a:pt x="444" y="277"/>
                </a:cubicBezTo>
                <a:cubicBezTo>
                  <a:pt x="438" y="272"/>
                  <a:pt x="432" y="267"/>
                  <a:pt x="432" y="267"/>
                </a:cubicBezTo>
                <a:cubicBezTo>
                  <a:pt x="429" y="266"/>
                  <a:pt x="428" y="263"/>
                  <a:pt x="428" y="260"/>
                </a:cubicBezTo>
                <a:cubicBezTo>
                  <a:pt x="428" y="260"/>
                  <a:pt x="429" y="259"/>
                  <a:pt x="429" y="257"/>
                </a:cubicBezTo>
                <a:cubicBezTo>
                  <a:pt x="429" y="255"/>
                  <a:pt x="429" y="253"/>
                  <a:pt x="430" y="250"/>
                </a:cubicBezTo>
                <a:cubicBezTo>
                  <a:pt x="430" y="248"/>
                  <a:pt x="430" y="246"/>
                  <a:pt x="430" y="244"/>
                </a:cubicBezTo>
                <a:cubicBezTo>
                  <a:pt x="430" y="242"/>
                  <a:pt x="430" y="241"/>
                  <a:pt x="430" y="241"/>
                </a:cubicBezTo>
                <a:cubicBezTo>
                  <a:pt x="430" y="241"/>
                  <a:pt x="430" y="240"/>
                  <a:pt x="430" y="238"/>
                </a:cubicBezTo>
                <a:cubicBezTo>
                  <a:pt x="431" y="236"/>
                  <a:pt x="431" y="234"/>
                  <a:pt x="431" y="231"/>
                </a:cubicBezTo>
                <a:cubicBezTo>
                  <a:pt x="431" y="229"/>
                  <a:pt x="431" y="227"/>
                  <a:pt x="430" y="225"/>
                </a:cubicBezTo>
                <a:cubicBezTo>
                  <a:pt x="430" y="223"/>
                  <a:pt x="430" y="222"/>
                  <a:pt x="430" y="222"/>
                </a:cubicBezTo>
                <a:cubicBezTo>
                  <a:pt x="430" y="219"/>
                  <a:pt x="432" y="216"/>
                  <a:pt x="434" y="215"/>
                </a:cubicBezTo>
                <a:cubicBezTo>
                  <a:pt x="434" y="215"/>
                  <a:pt x="441" y="211"/>
                  <a:pt x="447" y="206"/>
                </a:cubicBezTo>
                <a:cubicBezTo>
                  <a:pt x="450" y="204"/>
                  <a:pt x="453" y="202"/>
                  <a:pt x="456" y="200"/>
                </a:cubicBezTo>
                <a:cubicBezTo>
                  <a:pt x="458" y="199"/>
                  <a:pt x="460" y="197"/>
                  <a:pt x="460" y="197"/>
                </a:cubicBezTo>
                <a:cubicBezTo>
                  <a:pt x="462" y="196"/>
                  <a:pt x="463" y="192"/>
                  <a:pt x="463" y="189"/>
                </a:cubicBezTo>
                <a:cubicBezTo>
                  <a:pt x="463" y="189"/>
                  <a:pt x="462" y="187"/>
                  <a:pt x="462" y="185"/>
                </a:cubicBezTo>
                <a:cubicBezTo>
                  <a:pt x="461" y="183"/>
                  <a:pt x="461" y="180"/>
                  <a:pt x="460" y="177"/>
                </a:cubicBezTo>
                <a:cubicBezTo>
                  <a:pt x="459" y="174"/>
                  <a:pt x="458" y="171"/>
                  <a:pt x="458" y="168"/>
                </a:cubicBezTo>
                <a:cubicBezTo>
                  <a:pt x="457" y="166"/>
                  <a:pt x="457" y="165"/>
                  <a:pt x="457" y="165"/>
                </a:cubicBezTo>
                <a:cubicBezTo>
                  <a:pt x="456" y="161"/>
                  <a:pt x="453" y="159"/>
                  <a:pt x="450" y="158"/>
                </a:cubicBezTo>
                <a:cubicBezTo>
                  <a:pt x="450" y="158"/>
                  <a:pt x="448" y="158"/>
                  <a:pt x="445" y="158"/>
                </a:cubicBezTo>
                <a:cubicBezTo>
                  <a:pt x="442" y="157"/>
                  <a:pt x="439" y="156"/>
                  <a:pt x="435" y="156"/>
                </a:cubicBezTo>
                <a:cubicBezTo>
                  <a:pt x="431" y="156"/>
                  <a:pt x="427" y="155"/>
                  <a:pt x="424" y="155"/>
                </a:cubicBezTo>
                <a:cubicBezTo>
                  <a:pt x="421" y="155"/>
                  <a:pt x="420" y="155"/>
                  <a:pt x="420" y="155"/>
                </a:cubicBezTo>
                <a:cubicBezTo>
                  <a:pt x="417" y="154"/>
                  <a:pt x="414" y="153"/>
                  <a:pt x="413" y="150"/>
                </a:cubicBezTo>
                <a:cubicBezTo>
                  <a:pt x="413" y="150"/>
                  <a:pt x="412" y="149"/>
                  <a:pt x="412" y="147"/>
                </a:cubicBezTo>
                <a:cubicBezTo>
                  <a:pt x="411" y="146"/>
                  <a:pt x="410" y="144"/>
                  <a:pt x="409" y="141"/>
                </a:cubicBezTo>
                <a:cubicBezTo>
                  <a:pt x="408" y="139"/>
                  <a:pt x="406" y="137"/>
                  <a:pt x="406" y="136"/>
                </a:cubicBezTo>
                <a:cubicBezTo>
                  <a:pt x="405" y="134"/>
                  <a:pt x="404" y="133"/>
                  <a:pt x="404" y="133"/>
                </a:cubicBezTo>
                <a:cubicBezTo>
                  <a:pt x="404" y="133"/>
                  <a:pt x="404" y="132"/>
                  <a:pt x="403" y="130"/>
                </a:cubicBezTo>
                <a:cubicBezTo>
                  <a:pt x="402" y="129"/>
                  <a:pt x="400" y="127"/>
                  <a:pt x="399" y="125"/>
                </a:cubicBezTo>
                <a:cubicBezTo>
                  <a:pt x="398" y="123"/>
                  <a:pt x="397" y="121"/>
                  <a:pt x="396" y="119"/>
                </a:cubicBezTo>
                <a:cubicBezTo>
                  <a:pt x="395" y="118"/>
                  <a:pt x="394" y="117"/>
                  <a:pt x="394" y="117"/>
                </a:cubicBezTo>
                <a:cubicBezTo>
                  <a:pt x="392" y="115"/>
                  <a:pt x="392" y="112"/>
                  <a:pt x="393" y="109"/>
                </a:cubicBezTo>
                <a:cubicBezTo>
                  <a:pt x="393" y="109"/>
                  <a:pt x="394" y="107"/>
                  <a:pt x="395" y="105"/>
                </a:cubicBezTo>
                <a:cubicBezTo>
                  <a:pt x="397" y="102"/>
                  <a:pt x="398" y="98"/>
                  <a:pt x="400" y="95"/>
                </a:cubicBezTo>
                <a:cubicBezTo>
                  <a:pt x="403" y="88"/>
                  <a:pt x="405" y="80"/>
                  <a:pt x="405" y="80"/>
                </a:cubicBezTo>
                <a:cubicBezTo>
                  <a:pt x="406" y="78"/>
                  <a:pt x="405" y="74"/>
                  <a:pt x="403" y="72"/>
                </a:cubicBezTo>
                <a:cubicBezTo>
                  <a:pt x="403" y="72"/>
                  <a:pt x="399" y="67"/>
                  <a:pt x="394" y="63"/>
                </a:cubicBezTo>
                <a:cubicBezTo>
                  <a:pt x="392" y="61"/>
                  <a:pt x="390" y="59"/>
                  <a:pt x="388" y="57"/>
                </a:cubicBezTo>
                <a:cubicBezTo>
                  <a:pt x="386" y="56"/>
                  <a:pt x="385" y="54"/>
                  <a:pt x="385" y="54"/>
                </a:cubicBezTo>
                <a:cubicBezTo>
                  <a:pt x="383" y="52"/>
                  <a:pt x="379" y="52"/>
                  <a:pt x="376" y="53"/>
                </a:cubicBezTo>
                <a:cubicBezTo>
                  <a:pt x="376" y="53"/>
                  <a:pt x="369" y="56"/>
                  <a:pt x="362" y="59"/>
                </a:cubicBezTo>
                <a:cubicBezTo>
                  <a:pt x="355" y="62"/>
                  <a:pt x="348" y="66"/>
                  <a:pt x="348" y="66"/>
                </a:cubicBezTo>
                <a:cubicBezTo>
                  <a:pt x="346" y="68"/>
                  <a:pt x="343" y="67"/>
                  <a:pt x="340" y="66"/>
                </a:cubicBezTo>
                <a:cubicBezTo>
                  <a:pt x="340" y="66"/>
                  <a:pt x="336" y="63"/>
                  <a:pt x="332" y="61"/>
                </a:cubicBezTo>
                <a:cubicBezTo>
                  <a:pt x="328" y="58"/>
                  <a:pt x="324" y="56"/>
                  <a:pt x="324" y="56"/>
                </a:cubicBezTo>
                <a:cubicBezTo>
                  <a:pt x="324" y="56"/>
                  <a:pt x="320" y="54"/>
                  <a:pt x="315" y="52"/>
                </a:cubicBezTo>
                <a:cubicBezTo>
                  <a:pt x="311" y="50"/>
                  <a:pt x="306" y="48"/>
                  <a:pt x="306" y="48"/>
                </a:cubicBezTo>
                <a:cubicBezTo>
                  <a:pt x="304" y="47"/>
                  <a:pt x="302" y="45"/>
                  <a:pt x="302" y="42"/>
                </a:cubicBezTo>
                <a:cubicBezTo>
                  <a:pt x="302" y="42"/>
                  <a:pt x="301" y="34"/>
                  <a:pt x="299" y="27"/>
                </a:cubicBezTo>
                <a:cubicBezTo>
                  <a:pt x="298" y="19"/>
                  <a:pt x="296" y="12"/>
                  <a:pt x="296" y="12"/>
                </a:cubicBezTo>
                <a:cubicBezTo>
                  <a:pt x="296" y="9"/>
                  <a:pt x="293" y="6"/>
                  <a:pt x="290" y="5"/>
                </a:cubicBezTo>
                <a:cubicBezTo>
                  <a:pt x="290" y="5"/>
                  <a:pt x="288" y="5"/>
                  <a:pt x="286" y="4"/>
                </a:cubicBezTo>
                <a:cubicBezTo>
                  <a:pt x="284" y="4"/>
                  <a:pt x="281" y="3"/>
                  <a:pt x="278" y="3"/>
                </a:cubicBezTo>
                <a:cubicBezTo>
                  <a:pt x="272" y="1"/>
                  <a:pt x="265" y="1"/>
                  <a:pt x="265" y="1"/>
                </a:cubicBezTo>
                <a:cubicBezTo>
                  <a:pt x="262" y="0"/>
                  <a:pt x="259" y="1"/>
                  <a:pt x="257" y="4"/>
                </a:cubicBezTo>
                <a:cubicBezTo>
                  <a:pt x="257" y="4"/>
                  <a:pt x="253" y="10"/>
                  <a:pt x="249" y="17"/>
                </a:cubicBezTo>
                <a:cubicBezTo>
                  <a:pt x="244" y="23"/>
                  <a:pt x="241" y="30"/>
                  <a:pt x="241" y="30"/>
                </a:cubicBezTo>
                <a:cubicBezTo>
                  <a:pt x="239" y="33"/>
                  <a:pt x="237" y="34"/>
                  <a:pt x="234" y="34"/>
                </a:cubicBezTo>
                <a:cubicBezTo>
                  <a:pt x="234" y="34"/>
                  <a:pt x="233" y="34"/>
                  <a:pt x="231" y="34"/>
                </a:cubicBezTo>
                <a:cubicBezTo>
                  <a:pt x="229" y="34"/>
                  <a:pt x="227" y="34"/>
                  <a:pt x="224" y="35"/>
                </a:cubicBezTo>
                <a:cubicBezTo>
                  <a:pt x="222" y="35"/>
                  <a:pt x="220" y="35"/>
                  <a:pt x="218" y="35"/>
                </a:cubicBezTo>
                <a:cubicBezTo>
                  <a:pt x="216" y="35"/>
                  <a:pt x="215" y="35"/>
                  <a:pt x="215" y="35"/>
                </a:cubicBezTo>
                <a:cubicBezTo>
                  <a:pt x="215" y="35"/>
                  <a:pt x="214" y="35"/>
                  <a:pt x="212" y="36"/>
                </a:cubicBezTo>
                <a:cubicBezTo>
                  <a:pt x="210" y="36"/>
                  <a:pt x="208" y="36"/>
                  <a:pt x="205" y="36"/>
                </a:cubicBezTo>
                <a:cubicBezTo>
                  <a:pt x="203" y="37"/>
                  <a:pt x="201" y="37"/>
                  <a:pt x="199" y="37"/>
                </a:cubicBezTo>
                <a:cubicBezTo>
                  <a:pt x="197" y="38"/>
                  <a:pt x="196" y="38"/>
                  <a:pt x="196" y="38"/>
                </a:cubicBezTo>
                <a:cubicBezTo>
                  <a:pt x="193" y="39"/>
                  <a:pt x="190" y="37"/>
                  <a:pt x="188" y="35"/>
                </a:cubicBezTo>
                <a:cubicBezTo>
                  <a:pt x="188" y="35"/>
                  <a:pt x="184" y="29"/>
                  <a:pt x="178" y="24"/>
                </a:cubicBezTo>
                <a:cubicBezTo>
                  <a:pt x="173" y="18"/>
                  <a:pt x="167" y="12"/>
                  <a:pt x="167" y="12"/>
                </a:cubicBezTo>
                <a:cubicBezTo>
                  <a:pt x="165" y="10"/>
                  <a:pt x="162" y="10"/>
                  <a:pt x="159" y="11"/>
                </a:cubicBezTo>
                <a:cubicBezTo>
                  <a:pt x="159" y="11"/>
                  <a:pt x="157" y="11"/>
                  <a:pt x="155" y="12"/>
                </a:cubicBezTo>
                <a:cubicBezTo>
                  <a:pt x="153" y="13"/>
                  <a:pt x="150" y="14"/>
                  <a:pt x="147" y="15"/>
                </a:cubicBezTo>
                <a:cubicBezTo>
                  <a:pt x="144" y="16"/>
                  <a:pt x="141" y="17"/>
                  <a:pt x="139" y="18"/>
                </a:cubicBezTo>
                <a:cubicBezTo>
                  <a:pt x="137" y="19"/>
                  <a:pt x="136" y="20"/>
                  <a:pt x="136" y="20"/>
                </a:cubicBezTo>
                <a:cubicBezTo>
                  <a:pt x="132" y="21"/>
                  <a:pt x="130" y="24"/>
                  <a:pt x="130" y="27"/>
                </a:cubicBezTo>
                <a:cubicBezTo>
                  <a:pt x="130" y="27"/>
                  <a:pt x="130" y="35"/>
                  <a:pt x="130" y="43"/>
                </a:cubicBezTo>
                <a:cubicBezTo>
                  <a:pt x="130" y="51"/>
                  <a:pt x="131" y="58"/>
                  <a:pt x="131" y="58"/>
                </a:cubicBezTo>
                <a:cubicBezTo>
                  <a:pt x="131" y="61"/>
                  <a:pt x="130" y="64"/>
                  <a:pt x="127" y="65"/>
                </a:cubicBezTo>
                <a:cubicBezTo>
                  <a:pt x="127" y="65"/>
                  <a:pt x="126" y="66"/>
                  <a:pt x="125" y="67"/>
                </a:cubicBezTo>
                <a:cubicBezTo>
                  <a:pt x="123" y="68"/>
                  <a:pt x="121" y="69"/>
                  <a:pt x="119" y="71"/>
                </a:cubicBezTo>
                <a:cubicBezTo>
                  <a:pt x="117" y="72"/>
                  <a:pt x="115" y="74"/>
                  <a:pt x="114" y="75"/>
                </a:cubicBezTo>
                <a:cubicBezTo>
                  <a:pt x="113" y="76"/>
                  <a:pt x="112" y="76"/>
                  <a:pt x="112" y="76"/>
                </a:cubicBezTo>
                <a:cubicBezTo>
                  <a:pt x="112" y="76"/>
                  <a:pt x="111" y="77"/>
                  <a:pt x="109" y="78"/>
                </a:cubicBezTo>
                <a:cubicBezTo>
                  <a:pt x="108" y="79"/>
                  <a:pt x="106" y="81"/>
                  <a:pt x="104" y="83"/>
                </a:cubicBezTo>
                <a:cubicBezTo>
                  <a:pt x="102" y="84"/>
                  <a:pt x="101" y="86"/>
                  <a:pt x="99" y="87"/>
                </a:cubicBezTo>
                <a:cubicBezTo>
                  <a:pt x="98" y="88"/>
                  <a:pt x="97" y="89"/>
                  <a:pt x="97" y="89"/>
                </a:cubicBezTo>
                <a:cubicBezTo>
                  <a:pt x="95" y="91"/>
                  <a:pt x="92" y="92"/>
                  <a:pt x="89" y="91"/>
                </a:cubicBezTo>
                <a:cubicBezTo>
                  <a:pt x="89" y="91"/>
                  <a:pt x="82" y="88"/>
                  <a:pt x="75" y="86"/>
                </a:cubicBezTo>
                <a:cubicBezTo>
                  <a:pt x="67" y="84"/>
                  <a:pt x="60" y="83"/>
                  <a:pt x="60" y="83"/>
                </a:cubicBezTo>
                <a:cubicBezTo>
                  <a:pt x="57" y="82"/>
                  <a:pt x="53" y="84"/>
                  <a:pt x="51" y="86"/>
                </a:cubicBezTo>
                <a:cubicBezTo>
                  <a:pt x="51" y="86"/>
                  <a:pt x="47" y="91"/>
                  <a:pt x="44" y="96"/>
                </a:cubicBezTo>
                <a:cubicBezTo>
                  <a:pt x="42" y="99"/>
                  <a:pt x="40" y="101"/>
                  <a:pt x="39" y="103"/>
                </a:cubicBezTo>
                <a:cubicBezTo>
                  <a:pt x="38" y="105"/>
                  <a:pt x="37" y="107"/>
                  <a:pt x="37" y="107"/>
                </a:cubicBezTo>
                <a:cubicBezTo>
                  <a:pt x="35" y="109"/>
                  <a:pt x="35" y="113"/>
                  <a:pt x="36" y="116"/>
                </a:cubicBezTo>
                <a:cubicBezTo>
                  <a:pt x="36" y="116"/>
                  <a:pt x="40" y="122"/>
                  <a:pt x="45" y="129"/>
                </a:cubicBezTo>
                <a:cubicBezTo>
                  <a:pt x="49" y="135"/>
                  <a:pt x="53" y="141"/>
                  <a:pt x="53" y="141"/>
                </a:cubicBezTo>
                <a:cubicBezTo>
                  <a:pt x="55" y="143"/>
                  <a:pt x="56" y="147"/>
                  <a:pt x="54" y="149"/>
                </a:cubicBezTo>
                <a:cubicBezTo>
                  <a:pt x="54" y="149"/>
                  <a:pt x="52" y="153"/>
                  <a:pt x="51" y="158"/>
                </a:cubicBezTo>
                <a:cubicBezTo>
                  <a:pt x="49" y="162"/>
                  <a:pt x="47" y="167"/>
                  <a:pt x="47" y="167"/>
                </a:cubicBezTo>
                <a:cubicBezTo>
                  <a:pt x="47" y="167"/>
                  <a:pt x="46" y="171"/>
                  <a:pt x="44" y="176"/>
                </a:cubicBezTo>
                <a:cubicBezTo>
                  <a:pt x="43" y="181"/>
                  <a:pt x="42" y="185"/>
                  <a:pt x="42" y="185"/>
                </a:cubicBezTo>
                <a:cubicBezTo>
                  <a:pt x="41" y="188"/>
                  <a:pt x="39" y="190"/>
                  <a:pt x="36" y="191"/>
                </a:cubicBezTo>
                <a:cubicBezTo>
                  <a:pt x="36" y="191"/>
                  <a:pt x="29" y="193"/>
                  <a:pt x="21" y="195"/>
                </a:cubicBezTo>
                <a:cubicBezTo>
                  <a:pt x="14" y="198"/>
                  <a:pt x="7" y="200"/>
                  <a:pt x="7" y="200"/>
                </a:cubicBezTo>
                <a:cubicBezTo>
                  <a:pt x="4" y="201"/>
                  <a:pt x="2" y="204"/>
                  <a:pt x="2" y="208"/>
                </a:cubicBezTo>
                <a:cubicBezTo>
                  <a:pt x="2" y="208"/>
                  <a:pt x="1" y="209"/>
                  <a:pt x="1" y="212"/>
                </a:cubicBezTo>
                <a:cubicBezTo>
                  <a:pt x="1" y="214"/>
                  <a:pt x="1" y="217"/>
                  <a:pt x="1" y="220"/>
                </a:cubicBezTo>
                <a:cubicBezTo>
                  <a:pt x="0" y="226"/>
                  <a:pt x="0" y="233"/>
                  <a:pt x="0" y="233"/>
                </a:cubicBezTo>
                <a:cubicBezTo>
                  <a:pt x="0" y="236"/>
                  <a:pt x="2" y="239"/>
                  <a:pt x="5" y="241"/>
                </a:cubicBezTo>
                <a:cubicBezTo>
                  <a:pt x="5" y="241"/>
                  <a:pt x="12" y="244"/>
                  <a:pt x="19" y="247"/>
                </a:cubicBezTo>
                <a:cubicBezTo>
                  <a:pt x="22" y="249"/>
                  <a:pt x="26" y="250"/>
                  <a:pt x="29" y="251"/>
                </a:cubicBezTo>
                <a:cubicBezTo>
                  <a:pt x="31" y="252"/>
                  <a:pt x="33" y="253"/>
                  <a:pt x="33" y="253"/>
                </a:cubicBezTo>
                <a:cubicBezTo>
                  <a:pt x="36" y="254"/>
                  <a:pt x="38" y="256"/>
                  <a:pt x="38" y="259"/>
                </a:cubicBezTo>
                <a:cubicBezTo>
                  <a:pt x="38" y="259"/>
                  <a:pt x="38" y="260"/>
                  <a:pt x="39" y="262"/>
                </a:cubicBezTo>
                <a:cubicBezTo>
                  <a:pt x="39" y="264"/>
                  <a:pt x="39" y="266"/>
                  <a:pt x="40" y="268"/>
                </a:cubicBezTo>
                <a:cubicBezTo>
                  <a:pt x="40" y="271"/>
                  <a:pt x="41" y="273"/>
                  <a:pt x="41" y="275"/>
                </a:cubicBezTo>
                <a:cubicBezTo>
                  <a:pt x="42" y="277"/>
                  <a:pt x="42" y="278"/>
                  <a:pt x="42" y="278"/>
                </a:cubicBezTo>
                <a:cubicBezTo>
                  <a:pt x="42" y="278"/>
                  <a:pt x="42" y="279"/>
                  <a:pt x="43" y="281"/>
                </a:cubicBezTo>
                <a:cubicBezTo>
                  <a:pt x="43" y="282"/>
                  <a:pt x="44" y="285"/>
                  <a:pt x="44" y="287"/>
                </a:cubicBezTo>
                <a:cubicBezTo>
                  <a:pt x="45" y="289"/>
                  <a:pt x="46" y="292"/>
                  <a:pt x="46" y="293"/>
                </a:cubicBezTo>
                <a:cubicBezTo>
                  <a:pt x="47" y="295"/>
                  <a:pt x="47" y="296"/>
                  <a:pt x="47" y="296"/>
                </a:cubicBezTo>
                <a:cubicBezTo>
                  <a:pt x="48" y="299"/>
                  <a:pt x="48" y="302"/>
                  <a:pt x="46" y="304"/>
                </a:cubicBezTo>
                <a:cubicBezTo>
                  <a:pt x="46" y="304"/>
                  <a:pt x="44" y="305"/>
                  <a:pt x="42" y="308"/>
                </a:cubicBezTo>
                <a:cubicBezTo>
                  <a:pt x="40" y="310"/>
                  <a:pt x="38" y="313"/>
                  <a:pt x="36" y="316"/>
                </a:cubicBezTo>
                <a:cubicBezTo>
                  <a:pt x="33" y="319"/>
                  <a:pt x="31" y="322"/>
                  <a:pt x="29" y="324"/>
                </a:cubicBezTo>
                <a:cubicBezTo>
                  <a:pt x="27" y="326"/>
                  <a:pt x="26" y="328"/>
                  <a:pt x="26" y="328"/>
                </a:cubicBezTo>
                <a:cubicBezTo>
                  <a:pt x="24" y="330"/>
                  <a:pt x="24" y="334"/>
                  <a:pt x="26" y="337"/>
                </a:cubicBezTo>
                <a:cubicBezTo>
                  <a:pt x="26" y="337"/>
                  <a:pt x="26" y="338"/>
                  <a:pt x="27" y="340"/>
                </a:cubicBezTo>
                <a:cubicBezTo>
                  <a:pt x="29" y="342"/>
                  <a:pt x="30" y="345"/>
                  <a:pt x="32" y="348"/>
                </a:cubicBezTo>
                <a:cubicBezTo>
                  <a:pt x="33" y="351"/>
                  <a:pt x="35" y="353"/>
                  <a:pt x="36" y="355"/>
                </a:cubicBezTo>
                <a:cubicBezTo>
                  <a:pt x="37" y="357"/>
                  <a:pt x="38" y="358"/>
                  <a:pt x="38" y="358"/>
                </a:cubicBezTo>
                <a:cubicBezTo>
                  <a:pt x="40" y="361"/>
                  <a:pt x="43" y="363"/>
                  <a:pt x="46" y="363"/>
                </a:cubicBezTo>
                <a:cubicBezTo>
                  <a:pt x="46" y="363"/>
                  <a:pt x="48" y="362"/>
                  <a:pt x="51" y="362"/>
                </a:cubicBezTo>
                <a:cubicBezTo>
                  <a:pt x="54" y="362"/>
                  <a:pt x="58" y="361"/>
                  <a:pt x="61" y="361"/>
                </a:cubicBezTo>
                <a:cubicBezTo>
                  <a:pt x="69" y="359"/>
                  <a:pt x="76" y="358"/>
                  <a:pt x="76" y="358"/>
                </a:cubicBezTo>
                <a:cubicBezTo>
                  <a:pt x="79" y="357"/>
                  <a:pt x="82" y="358"/>
                  <a:pt x="84" y="360"/>
                </a:cubicBezTo>
                <a:cubicBezTo>
                  <a:pt x="84" y="360"/>
                  <a:pt x="85" y="361"/>
                  <a:pt x="86" y="362"/>
                </a:cubicBezTo>
                <a:cubicBezTo>
                  <a:pt x="87" y="364"/>
                  <a:pt x="89" y="366"/>
                  <a:pt x="91" y="367"/>
                </a:cubicBezTo>
                <a:cubicBezTo>
                  <a:pt x="92" y="369"/>
                  <a:pt x="94" y="371"/>
                  <a:pt x="95" y="372"/>
                </a:cubicBezTo>
                <a:cubicBezTo>
                  <a:pt x="96" y="373"/>
                  <a:pt x="97" y="374"/>
                  <a:pt x="97" y="374"/>
                </a:cubicBezTo>
                <a:cubicBezTo>
                  <a:pt x="97" y="374"/>
                  <a:pt x="98" y="375"/>
                  <a:pt x="100" y="376"/>
                </a:cubicBezTo>
                <a:cubicBezTo>
                  <a:pt x="101" y="377"/>
                  <a:pt x="103" y="379"/>
                  <a:pt x="104" y="380"/>
                </a:cubicBezTo>
                <a:cubicBezTo>
                  <a:pt x="106" y="382"/>
                  <a:pt x="108" y="384"/>
                  <a:pt x="109" y="385"/>
                </a:cubicBezTo>
                <a:cubicBezTo>
                  <a:pt x="111" y="386"/>
                  <a:pt x="112" y="387"/>
                  <a:pt x="112" y="387"/>
                </a:cubicBezTo>
                <a:cubicBezTo>
                  <a:pt x="114" y="388"/>
                  <a:pt x="115" y="391"/>
                  <a:pt x="115" y="394"/>
                </a:cubicBezTo>
                <a:cubicBezTo>
                  <a:pt x="115" y="394"/>
                  <a:pt x="113" y="402"/>
                  <a:pt x="112" y="409"/>
                </a:cubicBezTo>
                <a:cubicBezTo>
                  <a:pt x="112" y="417"/>
                  <a:pt x="111" y="425"/>
                  <a:pt x="111" y="425"/>
                </a:cubicBezTo>
                <a:cubicBezTo>
                  <a:pt x="111" y="428"/>
                  <a:pt x="113" y="431"/>
                  <a:pt x="116" y="433"/>
                </a:cubicBezTo>
                <a:cubicBezTo>
                  <a:pt x="116" y="433"/>
                  <a:pt x="117" y="433"/>
                  <a:pt x="119" y="434"/>
                </a:cubicBezTo>
                <a:cubicBezTo>
                  <a:pt x="121" y="436"/>
                  <a:pt x="124" y="437"/>
                  <a:pt x="127" y="439"/>
                </a:cubicBezTo>
                <a:cubicBezTo>
                  <a:pt x="129" y="440"/>
                  <a:pt x="132" y="441"/>
                  <a:pt x="134" y="442"/>
                </a:cubicBezTo>
                <a:cubicBezTo>
                  <a:pt x="136" y="443"/>
                  <a:pt x="138" y="444"/>
                  <a:pt x="138" y="444"/>
                </a:cubicBezTo>
                <a:cubicBezTo>
                  <a:pt x="141" y="445"/>
                  <a:pt x="144" y="445"/>
                  <a:pt x="147" y="443"/>
                </a:cubicBezTo>
                <a:cubicBezTo>
                  <a:pt x="147" y="443"/>
                  <a:pt x="153" y="438"/>
                  <a:pt x="159" y="433"/>
                </a:cubicBezTo>
                <a:cubicBezTo>
                  <a:pt x="164" y="428"/>
                  <a:pt x="170" y="422"/>
                  <a:pt x="170" y="422"/>
                </a:cubicBezTo>
                <a:cubicBezTo>
                  <a:pt x="172" y="420"/>
                  <a:pt x="175" y="420"/>
                  <a:pt x="177" y="420"/>
                </a:cubicBezTo>
                <a:cubicBezTo>
                  <a:pt x="177" y="420"/>
                  <a:pt x="179" y="421"/>
                  <a:pt x="180" y="421"/>
                </a:cubicBezTo>
                <a:cubicBezTo>
                  <a:pt x="182" y="422"/>
                  <a:pt x="184" y="422"/>
                  <a:pt x="187" y="423"/>
                </a:cubicBezTo>
                <a:cubicBezTo>
                  <a:pt x="191" y="424"/>
                  <a:pt x="196" y="425"/>
                  <a:pt x="196" y="425"/>
                </a:cubicBezTo>
                <a:cubicBezTo>
                  <a:pt x="196" y="425"/>
                  <a:pt x="197" y="425"/>
                  <a:pt x="199" y="426"/>
                </a:cubicBezTo>
                <a:cubicBezTo>
                  <a:pt x="201" y="426"/>
                  <a:pt x="203" y="426"/>
                  <a:pt x="205" y="427"/>
                </a:cubicBezTo>
                <a:cubicBezTo>
                  <a:pt x="210" y="427"/>
                  <a:pt x="215" y="428"/>
                  <a:pt x="215" y="428"/>
                </a:cubicBezTo>
                <a:cubicBezTo>
                  <a:pt x="218" y="428"/>
                  <a:pt x="220" y="430"/>
                  <a:pt x="221" y="433"/>
                </a:cubicBezTo>
                <a:cubicBezTo>
                  <a:pt x="221" y="433"/>
                  <a:pt x="224" y="440"/>
                  <a:pt x="228" y="446"/>
                </a:cubicBezTo>
                <a:cubicBezTo>
                  <a:pt x="229" y="450"/>
                  <a:pt x="231" y="453"/>
                  <a:pt x="233" y="456"/>
                </a:cubicBezTo>
                <a:cubicBezTo>
                  <a:pt x="234" y="458"/>
                  <a:pt x="235" y="460"/>
                  <a:pt x="235" y="460"/>
                </a:cubicBezTo>
                <a:cubicBezTo>
                  <a:pt x="236" y="463"/>
                  <a:pt x="240" y="465"/>
                  <a:pt x="243" y="464"/>
                </a:cubicBezTo>
                <a:cubicBezTo>
                  <a:pt x="243" y="464"/>
                  <a:pt x="245" y="464"/>
                  <a:pt x="247" y="464"/>
                </a:cubicBezTo>
                <a:close/>
                <a:moveTo>
                  <a:pt x="218" y="381"/>
                </a:moveTo>
                <a:cubicBezTo>
                  <a:pt x="214" y="381"/>
                  <a:pt x="211" y="380"/>
                  <a:pt x="209" y="380"/>
                </a:cubicBezTo>
                <a:cubicBezTo>
                  <a:pt x="206" y="379"/>
                  <a:pt x="205" y="379"/>
                  <a:pt x="205" y="379"/>
                </a:cubicBezTo>
                <a:cubicBezTo>
                  <a:pt x="205" y="379"/>
                  <a:pt x="204" y="379"/>
                  <a:pt x="201" y="378"/>
                </a:cubicBezTo>
                <a:cubicBezTo>
                  <a:pt x="200" y="378"/>
                  <a:pt x="199" y="378"/>
                  <a:pt x="197" y="377"/>
                </a:cubicBezTo>
                <a:cubicBezTo>
                  <a:pt x="196" y="377"/>
                  <a:pt x="194" y="377"/>
                  <a:pt x="192" y="376"/>
                </a:cubicBezTo>
                <a:cubicBezTo>
                  <a:pt x="184" y="374"/>
                  <a:pt x="174" y="370"/>
                  <a:pt x="164" y="365"/>
                </a:cubicBezTo>
                <a:cubicBezTo>
                  <a:pt x="155" y="360"/>
                  <a:pt x="146" y="354"/>
                  <a:pt x="140" y="349"/>
                </a:cubicBezTo>
                <a:cubicBezTo>
                  <a:pt x="136" y="347"/>
                  <a:pt x="134" y="344"/>
                  <a:pt x="132" y="343"/>
                </a:cubicBezTo>
                <a:cubicBezTo>
                  <a:pt x="131" y="341"/>
                  <a:pt x="130" y="340"/>
                  <a:pt x="130" y="340"/>
                </a:cubicBezTo>
                <a:cubicBezTo>
                  <a:pt x="130" y="340"/>
                  <a:pt x="129" y="339"/>
                  <a:pt x="127" y="338"/>
                </a:cubicBezTo>
                <a:cubicBezTo>
                  <a:pt x="125" y="336"/>
                  <a:pt x="123" y="334"/>
                  <a:pt x="120" y="331"/>
                </a:cubicBezTo>
                <a:cubicBezTo>
                  <a:pt x="115" y="325"/>
                  <a:pt x="109" y="316"/>
                  <a:pt x="103" y="307"/>
                </a:cubicBezTo>
                <a:cubicBezTo>
                  <a:pt x="98" y="297"/>
                  <a:pt x="94" y="287"/>
                  <a:pt x="91" y="280"/>
                </a:cubicBezTo>
                <a:cubicBezTo>
                  <a:pt x="90" y="276"/>
                  <a:pt x="89" y="273"/>
                  <a:pt x="88" y="270"/>
                </a:cubicBezTo>
                <a:cubicBezTo>
                  <a:pt x="88" y="268"/>
                  <a:pt x="87" y="267"/>
                  <a:pt x="87" y="267"/>
                </a:cubicBezTo>
                <a:cubicBezTo>
                  <a:pt x="87" y="267"/>
                  <a:pt x="87" y="265"/>
                  <a:pt x="86" y="263"/>
                </a:cubicBezTo>
                <a:cubicBezTo>
                  <a:pt x="86" y="261"/>
                  <a:pt x="85" y="258"/>
                  <a:pt x="85" y="254"/>
                </a:cubicBezTo>
                <a:cubicBezTo>
                  <a:pt x="83" y="246"/>
                  <a:pt x="83" y="235"/>
                  <a:pt x="83" y="224"/>
                </a:cubicBezTo>
                <a:cubicBezTo>
                  <a:pt x="84" y="214"/>
                  <a:pt x="86" y="203"/>
                  <a:pt x="88" y="195"/>
                </a:cubicBezTo>
                <a:cubicBezTo>
                  <a:pt x="88" y="191"/>
                  <a:pt x="90" y="188"/>
                  <a:pt x="90" y="186"/>
                </a:cubicBezTo>
                <a:cubicBezTo>
                  <a:pt x="91" y="183"/>
                  <a:pt x="91" y="182"/>
                  <a:pt x="91" y="182"/>
                </a:cubicBezTo>
                <a:cubicBezTo>
                  <a:pt x="91" y="182"/>
                  <a:pt x="92" y="181"/>
                  <a:pt x="93" y="179"/>
                </a:cubicBezTo>
                <a:cubicBezTo>
                  <a:pt x="94" y="177"/>
                  <a:pt x="95" y="173"/>
                  <a:pt x="96" y="170"/>
                </a:cubicBezTo>
                <a:cubicBezTo>
                  <a:pt x="100" y="162"/>
                  <a:pt x="105" y="153"/>
                  <a:pt x="111" y="144"/>
                </a:cubicBezTo>
                <a:cubicBezTo>
                  <a:pt x="117" y="135"/>
                  <a:pt x="125" y="127"/>
                  <a:pt x="130" y="122"/>
                </a:cubicBezTo>
                <a:cubicBezTo>
                  <a:pt x="136" y="116"/>
                  <a:pt x="141" y="113"/>
                  <a:pt x="141" y="113"/>
                </a:cubicBezTo>
                <a:cubicBezTo>
                  <a:pt x="141" y="113"/>
                  <a:pt x="145" y="110"/>
                  <a:pt x="151" y="105"/>
                </a:cubicBezTo>
                <a:cubicBezTo>
                  <a:pt x="158" y="101"/>
                  <a:pt x="168" y="96"/>
                  <a:pt x="178" y="92"/>
                </a:cubicBezTo>
                <a:cubicBezTo>
                  <a:pt x="188" y="88"/>
                  <a:pt x="198" y="85"/>
                  <a:pt x="206" y="84"/>
                </a:cubicBezTo>
                <a:cubicBezTo>
                  <a:pt x="214" y="82"/>
                  <a:pt x="219" y="82"/>
                  <a:pt x="219" y="82"/>
                </a:cubicBezTo>
                <a:cubicBezTo>
                  <a:pt x="219" y="82"/>
                  <a:pt x="225" y="81"/>
                  <a:pt x="233" y="81"/>
                </a:cubicBezTo>
                <a:cubicBezTo>
                  <a:pt x="241" y="81"/>
                  <a:pt x="251" y="82"/>
                  <a:pt x="262" y="84"/>
                </a:cubicBezTo>
                <a:cubicBezTo>
                  <a:pt x="273" y="86"/>
                  <a:pt x="283" y="89"/>
                  <a:pt x="290" y="92"/>
                </a:cubicBezTo>
                <a:cubicBezTo>
                  <a:pt x="294" y="94"/>
                  <a:pt x="297" y="95"/>
                  <a:pt x="299" y="96"/>
                </a:cubicBezTo>
                <a:cubicBezTo>
                  <a:pt x="301" y="97"/>
                  <a:pt x="302" y="98"/>
                  <a:pt x="302" y="98"/>
                </a:cubicBezTo>
                <a:cubicBezTo>
                  <a:pt x="302" y="98"/>
                  <a:pt x="304" y="98"/>
                  <a:pt x="306" y="100"/>
                </a:cubicBezTo>
                <a:cubicBezTo>
                  <a:pt x="308" y="101"/>
                  <a:pt x="311" y="102"/>
                  <a:pt x="314" y="105"/>
                </a:cubicBezTo>
                <a:cubicBezTo>
                  <a:pt x="321" y="109"/>
                  <a:pt x="330" y="115"/>
                  <a:pt x="337" y="123"/>
                </a:cubicBezTo>
                <a:cubicBezTo>
                  <a:pt x="345" y="130"/>
                  <a:pt x="352" y="138"/>
                  <a:pt x="356" y="145"/>
                </a:cubicBezTo>
                <a:cubicBezTo>
                  <a:pt x="359" y="148"/>
                  <a:pt x="361" y="151"/>
                  <a:pt x="362" y="153"/>
                </a:cubicBezTo>
                <a:cubicBezTo>
                  <a:pt x="363" y="155"/>
                  <a:pt x="364" y="156"/>
                  <a:pt x="364" y="156"/>
                </a:cubicBezTo>
                <a:cubicBezTo>
                  <a:pt x="364" y="156"/>
                  <a:pt x="364" y="157"/>
                  <a:pt x="365" y="160"/>
                </a:cubicBezTo>
                <a:cubicBezTo>
                  <a:pt x="367" y="162"/>
                  <a:pt x="368" y="165"/>
                  <a:pt x="370" y="168"/>
                </a:cubicBezTo>
                <a:cubicBezTo>
                  <a:pt x="373" y="176"/>
                  <a:pt x="377" y="186"/>
                  <a:pt x="380" y="196"/>
                </a:cubicBezTo>
                <a:cubicBezTo>
                  <a:pt x="382" y="207"/>
                  <a:pt x="383" y="217"/>
                  <a:pt x="384" y="225"/>
                </a:cubicBezTo>
                <a:cubicBezTo>
                  <a:pt x="384" y="229"/>
                  <a:pt x="384" y="233"/>
                  <a:pt x="384" y="235"/>
                </a:cubicBezTo>
                <a:cubicBezTo>
                  <a:pt x="384" y="237"/>
                  <a:pt x="384" y="239"/>
                  <a:pt x="384" y="239"/>
                </a:cubicBezTo>
                <a:cubicBezTo>
                  <a:pt x="384" y="239"/>
                  <a:pt x="384" y="240"/>
                  <a:pt x="383" y="242"/>
                </a:cubicBezTo>
                <a:cubicBezTo>
                  <a:pt x="383" y="245"/>
                  <a:pt x="383" y="248"/>
                  <a:pt x="382" y="252"/>
                </a:cubicBezTo>
                <a:cubicBezTo>
                  <a:pt x="381" y="260"/>
                  <a:pt x="379" y="271"/>
                  <a:pt x="375" y="281"/>
                </a:cubicBezTo>
                <a:cubicBezTo>
                  <a:pt x="372" y="291"/>
                  <a:pt x="367" y="301"/>
                  <a:pt x="363" y="308"/>
                </a:cubicBezTo>
                <a:cubicBezTo>
                  <a:pt x="362" y="309"/>
                  <a:pt x="361" y="311"/>
                  <a:pt x="360" y="312"/>
                </a:cubicBezTo>
                <a:cubicBezTo>
                  <a:pt x="359" y="314"/>
                  <a:pt x="359" y="315"/>
                  <a:pt x="358" y="316"/>
                </a:cubicBezTo>
                <a:cubicBezTo>
                  <a:pt x="357" y="318"/>
                  <a:pt x="356" y="319"/>
                  <a:pt x="356" y="319"/>
                </a:cubicBezTo>
                <a:cubicBezTo>
                  <a:pt x="356" y="319"/>
                  <a:pt x="355" y="320"/>
                  <a:pt x="354" y="322"/>
                </a:cubicBezTo>
                <a:cubicBezTo>
                  <a:pt x="352" y="324"/>
                  <a:pt x="350" y="326"/>
                  <a:pt x="348" y="329"/>
                </a:cubicBezTo>
                <a:cubicBezTo>
                  <a:pt x="342" y="335"/>
                  <a:pt x="335" y="343"/>
                  <a:pt x="326" y="350"/>
                </a:cubicBezTo>
                <a:cubicBezTo>
                  <a:pt x="318" y="356"/>
                  <a:pt x="309" y="362"/>
                  <a:pt x="302" y="366"/>
                </a:cubicBezTo>
                <a:cubicBezTo>
                  <a:pt x="300" y="366"/>
                  <a:pt x="298" y="367"/>
                  <a:pt x="297" y="368"/>
                </a:cubicBezTo>
                <a:cubicBezTo>
                  <a:pt x="295" y="369"/>
                  <a:pt x="294" y="369"/>
                  <a:pt x="293" y="370"/>
                </a:cubicBezTo>
                <a:cubicBezTo>
                  <a:pt x="290" y="371"/>
                  <a:pt x="289" y="371"/>
                  <a:pt x="289" y="371"/>
                </a:cubicBezTo>
                <a:cubicBezTo>
                  <a:pt x="289" y="371"/>
                  <a:pt x="288" y="372"/>
                  <a:pt x="286" y="372"/>
                </a:cubicBezTo>
                <a:cubicBezTo>
                  <a:pt x="285" y="373"/>
                  <a:pt x="283" y="373"/>
                  <a:pt x="282" y="374"/>
                </a:cubicBezTo>
                <a:cubicBezTo>
                  <a:pt x="280" y="374"/>
                  <a:pt x="278" y="375"/>
                  <a:pt x="277" y="376"/>
                </a:cubicBezTo>
                <a:cubicBezTo>
                  <a:pt x="269" y="378"/>
                  <a:pt x="258" y="380"/>
                  <a:pt x="248" y="381"/>
                </a:cubicBezTo>
                <a:cubicBezTo>
                  <a:pt x="237" y="382"/>
                  <a:pt x="226" y="382"/>
                  <a:pt x="218" y="38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44" name="Freeform 60"/>
          <p:cNvSpPr>
            <a:spLocks noEditPoints="1"/>
          </p:cNvSpPr>
          <p:nvPr/>
        </p:nvSpPr>
        <p:spPr bwMode="auto">
          <a:xfrm>
            <a:off x="3974291" y="3323469"/>
            <a:ext cx="423282" cy="443703"/>
          </a:xfrm>
          <a:custGeom>
            <a:avLst/>
            <a:gdLst>
              <a:gd name="T0" fmla="*/ 114 w 211"/>
              <a:gd name="T1" fmla="*/ 5 h 211"/>
              <a:gd name="T2" fmla="*/ 5 w 211"/>
              <a:gd name="T3" fmla="*/ 114 h 211"/>
              <a:gd name="T4" fmla="*/ 97 w 211"/>
              <a:gd name="T5" fmla="*/ 206 h 211"/>
              <a:gd name="T6" fmla="*/ 206 w 211"/>
              <a:gd name="T7" fmla="*/ 97 h 211"/>
              <a:gd name="T8" fmla="*/ 114 w 211"/>
              <a:gd name="T9" fmla="*/ 5 h 211"/>
              <a:gd name="T10" fmla="*/ 133 w 211"/>
              <a:gd name="T11" fmla="*/ 145 h 211"/>
              <a:gd name="T12" fmla="*/ 112 w 211"/>
              <a:gd name="T13" fmla="*/ 154 h 211"/>
              <a:gd name="T14" fmla="*/ 112 w 211"/>
              <a:gd name="T15" fmla="*/ 165 h 211"/>
              <a:gd name="T16" fmla="*/ 108 w 211"/>
              <a:gd name="T17" fmla="*/ 169 h 211"/>
              <a:gd name="T18" fmla="*/ 106 w 211"/>
              <a:gd name="T19" fmla="*/ 169 h 211"/>
              <a:gd name="T20" fmla="*/ 103 w 211"/>
              <a:gd name="T21" fmla="*/ 169 h 211"/>
              <a:gd name="T22" fmla="*/ 100 w 211"/>
              <a:gd name="T23" fmla="*/ 165 h 211"/>
              <a:gd name="T24" fmla="*/ 100 w 211"/>
              <a:gd name="T25" fmla="*/ 154 h 211"/>
              <a:gd name="T26" fmla="*/ 71 w 211"/>
              <a:gd name="T27" fmla="*/ 131 h 211"/>
              <a:gd name="T28" fmla="*/ 74 w 211"/>
              <a:gd name="T29" fmla="*/ 126 h 211"/>
              <a:gd name="T30" fmla="*/ 86 w 211"/>
              <a:gd name="T31" fmla="*/ 123 h 211"/>
              <a:gd name="T32" fmla="*/ 90 w 211"/>
              <a:gd name="T33" fmla="*/ 126 h 211"/>
              <a:gd name="T34" fmla="*/ 106 w 211"/>
              <a:gd name="T35" fmla="*/ 138 h 211"/>
              <a:gd name="T36" fmla="*/ 106 w 211"/>
              <a:gd name="T37" fmla="*/ 138 h 211"/>
              <a:gd name="T38" fmla="*/ 116 w 211"/>
              <a:gd name="T39" fmla="*/ 135 h 211"/>
              <a:gd name="T40" fmla="*/ 119 w 211"/>
              <a:gd name="T41" fmla="*/ 126 h 211"/>
              <a:gd name="T42" fmla="*/ 116 w 211"/>
              <a:gd name="T43" fmla="*/ 119 h 211"/>
              <a:gd name="T44" fmla="*/ 106 w 211"/>
              <a:gd name="T45" fmla="*/ 114 h 211"/>
              <a:gd name="T46" fmla="*/ 102 w 211"/>
              <a:gd name="T47" fmla="*/ 113 h 211"/>
              <a:gd name="T48" fmla="*/ 86 w 211"/>
              <a:gd name="T49" fmla="*/ 106 h 211"/>
              <a:gd name="T50" fmla="*/ 77 w 211"/>
              <a:gd name="T51" fmla="*/ 96 h 211"/>
              <a:gd name="T52" fmla="*/ 74 w 211"/>
              <a:gd name="T53" fmla="*/ 82 h 211"/>
              <a:gd name="T54" fmla="*/ 80 w 211"/>
              <a:gd name="T55" fmla="*/ 63 h 211"/>
              <a:gd name="T56" fmla="*/ 100 w 211"/>
              <a:gd name="T57" fmla="*/ 53 h 211"/>
              <a:gd name="T58" fmla="*/ 100 w 211"/>
              <a:gd name="T59" fmla="*/ 46 h 211"/>
              <a:gd name="T60" fmla="*/ 103 w 211"/>
              <a:gd name="T61" fmla="*/ 42 h 211"/>
              <a:gd name="T62" fmla="*/ 106 w 211"/>
              <a:gd name="T63" fmla="*/ 42 h 211"/>
              <a:gd name="T64" fmla="*/ 108 w 211"/>
              <a:gd name="T65" fmla="*/ 42 h 211"/>
              <a:gd name="T66" fmla="*/ 112 w 211"/>
              <a:gd name="T67" fmla="*/ 46 h 211"/>
              <a:gd name="T68" fmla="*/ 112 w 211"/>
              <a:gd name="T69" fmla="*/ 53 h 211"/>
              <a:gd name="T70" fmla="*/ 137 w 211"/>
              <a:gd name="T71" fmla="*/ 73 h 211"/>
              <a:gd name="T72" fmla="*/ 135 w 211"/>
              <a:gd name="T73" fmla="*/ 77 h 211"/>
              <a:gd name="T74" fmla="*/ 124 w 211"/>
              <a:gd name="T75" fmla="*/ 81 h 211"/>
              <a:gd name="T76" fmla="*/ 120 w 211"/>
              <a:gd name="T77" fmla="*/ 80 h 211"/>
              <a:gd name="T78" fmla="*/ 106 w 211"/>
              <a:gd name="T79" fmla="*/ 69 h 211"/>
              <a:gd name="T80" fmla="*/ 106 w 211"/>
              <a:gd name="T81" fmla="*/ 69 h 211"/>
              <a:gd name="T82" fmla="*/ 98 w 211"/>
              <a:gd name="T83" fmla="*/ 72 h 211"/>
              <a:gd name="T84" fmla="*/ 95 w 211"/>
              <a:gd name="T85" fmla="*/ 79 h 211"/>
              <a:gd name="T86" fmla="*/ 98 w 211"/>
              <a:gd name="T87" fmla="*/ 86 h 211"/>
              <a:gd name="T88" fmla="*/ 106 w 211"/>
              <a:gd name="T89" fmla="*/ 90 h 211"/>
              <a:gd name="T90" fmla="*/ 111 w 211"/>
              <a:gd name="T91" fmla="*/ 92 h 211"/>
              <a:gd name="T92" fmla="*/ 127 w 211"/>
              <a:gd name="T93" fmla="*/ 100 h 211"/>
              <a:gd name="T94" fmla="*/ 137 w 211"/>
              <a:gd name="T95" fmla="*/ 109 h 211"/>
              <a:gd name="T96" fmla="*/ 141 w 211"/>
              <a:gd name="T97" fmla="*/ 124 h 211"/>
              <a:gd name="T98" fmla="*/ 133 w 211"/>
              <a:gd name="T99" fmla="*/ 14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 h="211">
                <a:moveTo>
                  <a:pt x="114" y="5"/>
                </a:moveTo>
                <a:cubicBezTo>
                  <a:pt x="51" y="0"/>
                  <a:pt x="0" y="51"/>
                  <a:pt x="5" y="114"/>
                </a:cubicBezTo>
                <a:cubicBezTo>
                  <a:pt x="9" y="163"/>
                  <a:pt x="48" y="202"/>
                  <a:pt x="97" y="206"/>
                </a:cubicBezTo>
                <a:cubicBezTo>
                  <a:pt x="160" y="211"/>
                  <a:pt x="211" y="160"/>
                  <a:pt x="206" y="97"/>
                </a:cubicBezTo>
                <a:cubicBezTo>
                  <a:pt x="203" y="48"/>
                  <a:pt x="163" y="8"/>
                  <a:pt x="114" y="5"/>
                </a:cubicBezTo>
                <a:close/>
                <a:moveTo>
                  <a:pt x="133" y="145"/>
                </a:moveTo>
                <a:cubicBezTo>
                  <a:pt x="128" y="150"/>
                  <a:pt x="121" y="153"/>
                  <a:pt x="112" y="154"/>
                </a:cubicBezTo>
                <a:cubicBezTo>
                  <a:pt x="112" y="165"/>
                  <a:pt x="112" y="165"/>
                  <a:pt x="112" y="165"/>
                </a:cubicBezTo>
                <a:cubicBezTo>
                  <a:pt x="112" y="167"/>
                  <a:pt x="110" y="169"/>
                  <a:pt x="108" y="169"/>
                </a:cubicBezTo>
                <a:cubicBezTo>
                  <a:pt x="106" y="169"/>
                  <a:pt x="106" y="169"/>
                  <a:pt x="106" y="169"/>
                </a:cubicBezTo>
                <a:cubicBezTo>
                  <a:pt x="103" y="169"/>
                  <a:pt x="103" y="169"/>
                  <a:pt x="103" y="169"/>
                </a:cubicBezTo>
                <a:cubicBezTo>
                  <a:pt x="101" y="169"/>
                  <a:pt x="100" y="167"/>
                  <a:pt x="100" y="165"/>
                </a:cubicBezTo>
                <a:cubicBezTo>
                  <a:pt x="100" y="154"/>
                  <a:pt x="100" y="154"/>
                  <a:pt x="100" y="154"/>
                </a:cubicBezTo>
                <a:cubicBezTo>
                  <a:pt x="85" y="153"/>
                  <a:pt x="76" y="145"/>
                  <a:pt x="71" y="131"/>
                </a:cubicBezTo>
                <a:cubicBezTo>
                  <a:pt x="71" y="129"/>
                  <a:pt x="72" y="127"/>
                  <a:pt x="74" y="126"/>
                </a:cubicBezTo>
                <a:cubicBezTo>
                  <a:pt x="86" y="123"/>
                  <a:pt x="86" y="123"/>
                  <a:pt x="86" y="123"/>
                </a:cubicBezTo>
                <a:cubicBezTo>
                  <a:pt x="87" y="123"/>
                  <a:pt x="89" y="124"/>
                  <a:pt x="90" y="126"/>
                </a:cubicBezTo>
                <a:cubicBezTo>
                  <a:pt x="92" y="134"/>
                  <a:pt x="97" y="138"/>
                  <a:pt x="106" y="138"/>
                </a:cubicBezTo>
                <a:cubicBezTo>
                  <a:pt x="106" y="138"/>
                  <a:pt x="106" y="138"/>
                  <a:pt x="106" y="138"/>
                </a:cubicBezTo>
                <a:cubicBezTo>
                  <a:pt x="111" y="138"/>
                  <a:pt x="114" y="137"/>
                  <a:pt x="116" y="135"/>
                </a:cubicBezTo>
                <a:cubicBezTo>
                  <a:pt x="118" y="132"/>
                  <a:pt x="119" y="130"/>
                  <a:pt x="119" y="126"/>
                </a:cubicBezTo>
                <a:cubicBezTo>
                  <a:pt x="119" y="123"/>
                  <a:pt x="118" y="121"/>
                  <a:pt x="116" y="119"/>
                </a:cubicBezTo>
                <a:cubicBezTo>
                  <a:pt x="114" y="118"/>
                  <a:pt x="111" y="116"/>
                  <a:pt x="106" y="114"/>
                </a:cubicBezTo>
                <a:cubicBezTo>
                  <a:pt x="104" y="114"/>
                  <a:pt x="103" y="113"/>
                  <a:pt x="102" y="113"/>
                </a:cubicBezTo>
                <a:cubicBezTo>
                  <a:pt x="95" y="110"/>
                  <a:pt x="90" y="108"/>
                  <a:pt x="86" y="106"/>
                </a:cubicBezTo>
                <a:cubicBezTo>
                  <a:pt x="83" y="104"/>
                  <a:pt x="80" y="100"/>
                  <a:pt x="77" y="96"/>
                </a:cubicBezTo>
                <a:cubicBezTo>
                  <a:pt x="75" y="92"/>
                  <a:pt x="74" y="88"/>
                  <a:pt x="74" y="82"/>
                </a:cubicBezTo>
                <a:cubicBezTo>
                  <a:pt x="74" y="75"/>
                  <a:pt x="76" y="69"/>
                  <a:pt x="80" y="63"/>
                </a:cubicBezTo>
                <a:cubicBezTo>
                  <a:pt x="84" y="58"/>
                  <a:pt x="91" y="54"/>
                  <a:pt x="100" y="53"/>
                </a:cubicBezTo>
                <a:cubicBezTo>
                  <a:pt x="100" y="46"/>
                  <a:pt x="100" y="46"/>
                  <a:pt x="100" y="46"/>
                </a:cubicBezTo>
                <a:cubicBezTo>
                  <a:pt x="100" y="44"/>
                  <a:pt x="101" y="42"/>
                  <a:pt x="103" y="42"/>
                </a:cubicBezTo>
                <a:cubicBezTo>
                  <a:pt x="106" y="42"/>
                  <a:pt x="106" y="42"/>
                  <a:pt x="106" y="42"/>
                </a:cubicBezTo>
                <a:cubicBezTo>
                  <a:pt x="108" y="42"/>
                  <a:pt x="108" y="42"/>
                  <a:pt x="108" y="42"/>
                </a:cubicBezTo>
                <a:cubicBezTo>
                  <a:pt x="110" y="42"/>
                  <a:pt x="112" y="44"/>
                  <a:pt x="112" y="46"/>
                </a:cubicBezTo>
                <a:cubicBezTo>
                  <a:pt x="112" y="53"/>
                  <a:pt x="112" y="53"/>
                  <a:pt x="112" y="53"/>
                </a:cubicBezTo>
                <a:cubicBezTo>
                  <a:pt x="124" y="55"/>
                  <a:pt x="132" y="61"/>
                  <a:pt x="137" y="73"/>
                </a:cubicBezTo>
                <a:cubicBezTo>
                  <a:pt x="137" y="74"/>
                  <a:pt x="136" y="76"/>
                  <a:pt x="135" y="77"/>
                </a:cubicBezTo>
                <a:cubicBezTo>
                  <a:pt x="124" y="81"/>
                  <a:pt x="124" y="81"/>
                  <a:pt x="124" y="81"/>
                </a:cubicBezTo>
                <a:cubicBezTo>
                  <a:pt x="123" y="82"/>
                  <a:pt x="121" y="81"/>
                  <a:pt x="120" y="80"/>
                </a:cubicBezTo>
                <a:cubicBezTo>
                  <a:pt x="117" y="72"/>
                  <a:pt x="112" y="69"/>
                  <a:pt x="106" y="69"/>
                </a:cubicBezTo>
                <a:cubicBezTo>
                  <a:pt x="106" y="69"/>
                  <a:pt x="106" y="69"/>
                  <a:pt x="106" y="69"/>
                </a:cubicBezTo>
                <a:cubicBezTo>
                  <a:pt x="102" y="69"/>
                  <a:pt x="100" y="70"/>
                  <a:pt x="98" y="72"/>
                </a:cubicBezTo>
                <a:cubicBezTo>
                  <a:pt x="96" y="74"/>
                  <a:pt x="95" y="76"/>
                  <a:pt x="95" y="79"/>
                </a:cubicBezTo>
                <a:cubicBezTo>
                  <a:pt x="95" y="82"/>
                  <a:pt x="96" y="85"/>
                  <a:pt x="98" y="86"/>
                </a:cubicBezTo>
                <a:cubicBezTo>
                  <a:pt x="99" y="88"/>
                  <a:pt x="102" y="89"/>
                  <a:pt x="106" y="90"/>
                </a:cubicBezTo>
                <a:cubicBezTo>
                  <a:pt x="107" y="91"/>
                  <a:pt x="109" y="92"/>
                  <a:pt x="111" y="92"/>
                </a:cubicBezTo>
                <a:cubicBezTo>
                  <a:pt x="118" y="95"/>
                  <a:pt x="123" y="97"/>
                  <a:pt x="127" y="100"/>
                </a:cubicBezTo>
                <a:cubicBezTo>
                  <a:pt x="131" y="102"/>
                  <a:pt x="135" y="105"/>
                  <a:pt x="137" y="109"/>
                </a:cubicBezTo>
                <a:cubicBezTo>
                  <a:pt x="139" y="113"/>
                  <a:pt x="141" y="118"/>
                  <a:pt x="141" y="124"/>
                </a:cubicBezTo>
                <a:cubicBezTo>
                  <a:pt x="141" y="132"/>
                  <a:pt x="138" y="139"/>
                  <a:pt x="133" y="14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45" name="Freeform 61"/>
          <p:cNvSpPr>
            <a:spLocks noEditPoints="1"/>
          </p:cNvSpPr>
          <p:nvPr/>
        </p:nvSpPr>
        <p:spPr bwMode="auto">
          <a:xfrm>
            <a:off x="6258132" y="4313420"/>
            <a:ext cx="945330" cy="969244"/>
          </a:xfrm>
          <a:custGeom>
            <a:avLst/>
            <a:gdLst>
              <a:gd name="T0" fmla="*/ 211 w 472"/>
              <a:gd name="T1" fmla="*/ 431 h 461"/>
              <a:gd name="T2" fmla="*/ 241 w 472"/>
              <a:gd name="T3" fmla="*/ 428 h 461"/>
              <a:gd name="T4" fmla="*/ 280 w 472"/>
              <a:gd name="T5" fmla="*/ 443 h 461"/>
              <a:gd name="T6" fmla="*/ 323 w 472"/>
              <a:gd name="T7" fmla="*/ 450 h 461"/>
              <a:gd name="T8" fmla="*/ 334 w 472"/>
              <a:gd name="T9" fmla="*/ 413 h 461"/>
              <a:gd name="T10" fmla="*/ 356 w 472"/>
              <a:gd name="T11" fmla="*/ 388 h 461"/>
              <a:gd name="T12" fmla="*/ 385 w 472"/>
              <a:gd name="T13" fmla="*/ 374 h 461"/>
              <a:gd name="T14" fmla="*/ 424 w 472"/>
              <a:gd name="T15" fmla="*/ 373 h 461"/>
              <a:gd name="T16" fmla="*/ 429 w 472"/>
              <a:gd name="T17" fmla="*/ 329 h 461"/>
              <a:gd name="T18" fmla="*/ 425 w 472"/>
              <a:gd name="T19" fmla="*/ 288 h 461"/>
              <a:gd name="T20" fmla="*/ 436 w 472"/>
              <a:gd name="T21" fmla="*/ 260 h 461"/>
              <a:gd name="T22" fmla="*/ 472 w 472"/>
              <a:gd name="T23" fmla="*/ 239 h 461"/>
              <a:gd name="T24" fmla="*/ 466 w 472"/>
              <a:gd name="T25" fmla="*/ 203 h 461"/>
              <a:gd name="T26" fmla="*/ 426 w 472"/>
              <a:gd name="T27" fmla="*/ 175 h 461"/>
              <a:gd name="T28" fmla="*/ 416 w 472"/>
              <a:gd name="T29" fmla="*/ 149 h 461"/>
              <a:gd name="T30" fmla="*/ 433 w 472"/>
              <a:gd name="T31" fmla="*/ 109 h 461"/>
              <a:gd name="T32" fmla="*/ 415 w 472"/>
              <a:gd name="T33" fmla="*/ 77 h 461"/>
              <a:gd name="T34" fmla="*/ 366 w 472"/>
              <a:gd name="T35" fmla="*/ 81 h 461"/>
              <a:gd name="T36" fmla="*/ 346 w 472"/>
              <a:gd name="T37" fmla="*/ 66 h 461"/>
              <a:gd name="T38" fmla="*/ 326 w 472"/>
              <a:gd name="T39" fmla="*/ 33 h 461"/>
              <a:gd name="T40" fmla="*/ 295 w 472"/>
              <a:gd name="T41" fmla="*/ 2 h 461"/>
              <a:gd name="T42" fmla="*/ 264 w 472"/>
              <a:gd name="T43" fmla="*/ 26 h 461"/>
              <a:gd name="T44" fmla="*/ 235 w 472"/>
              <a:gd name="T45" fmla="*/ 33 h 461"/>
              <a:gd name="T46" fmla="*/ 203 w 472"/>
              <a:gd name="T47" fmla="*/ 31 h 461"/>
              <a:gd name="T48" fmla="*/ 158 w 472"/>
              <a:gd name="T49" fmla="*/ 8 h 461"/>
              <a:gd name="T50" fmla="*/ 138 w 472"/>
              <a:gd name="T51" fmla="*/ 37 h 461"/>
              <a:gd name="T52" fmla="*/ 125 w 472"/>
              <a:gd name="T53" fmla="*/ 67 h 461"/>
              <a:gd name="T54" fmla="*/ 92 w 472"/>
              <a:gd name="T55" fmla="*/ 89 h 461"/>
              <a:gd name="T56" fmla="*/ 51 w 472"/>
              <a:gd name="T57" fmla="*/ 85 h 461"/>
              <a:gd name="T58" fmla="*/ 34 w 472"/>
              <a:gd name="T59" fmla="*/ 118 h 461"/>
              <a:gd name="T60" fmla="*/ 48 w 472"/>
              <a:gd name="T61" fmla="*/ 171 h 461"/>
              <a:gd name="T62" fmla="*/ 42 w 472"/>
              <a:gd name="T63" fmla="*/ 194 h 461"/>
              <a:gd name="T64" fmla="*/ 6 w 472"/>
              <a:gd name="T65" fmla="*/ 213 h 461"/>
              <a:gd name="T66" fmla="*/ 1 w 472"/>
              <a:gd name="T67" fmla="*/ 250 h 461"/>
              <a:gd name="T68" fmla="*/ 44 w 472"/>
              <a:gd name="T69" fmla="*/ 279 h 461"/>
              <a:gd name="T70" fmla="*/ 53 w 472"/>
              <a:gd name="T71" fmla="*/ 306 h 461"/>
              <a:gd name="T72" fmla="*/ 42 w 472"/>
              <a:gd name="T73" fmla="*/ 348 h 461"/>
              <a:gd name="T74" fmla="*/ 55 w 472"/>
              <a:gd name="T75" fmla="*/ 381 h 461"/>
              <a:gd name="T76" fmla="*/ 98 w 472"/>
              <a:gd name="T77" fmla="*/ 378 h 461"/>
              <a:gd name="T78" fmla="*/ 124 w 472"/>
              <a:gd name="T79" fmla="*/ 393 h 461"/>
              <a:gd name="T80" fmla="*/ 146 w 472"/>
              <a:gd name="T81" fmla="*/ 412 h 461"/>
              <a:gd name="T82" fmla="*/ 168 w 472"/>
              <a:gd name="T83" fmla="*/ 456 h 461"/>
              <a:gd name="T84" fmla="*/ 231 w 472"/>
              <a:gd name="T85" fmla="*/ 379 h 461"/>
              <a:gd name="T86" fmla="*/ 155 w 472"/>
              <a:gd name="T87" fmla="*/ 355 h 461"/>
              <a:gd name="T88" fmla="*/ 118 w 472"/>
              <a:gd name="T89" fmla="*/ 320 h 461"/>
              <a:gd name="T90" fmla="*/ 95 w 472"/>
              <a:gd name="T91" fmla="*/ 276 h 461"/>
              <a:gd name="T92" fmla="*/ 92 w 472"/>
              <a:gd name="T93" fmla="*/ 196 h 461"/>
              <a:gd name="T94" fmla="*/ 99 w 472"/>
              <a:gd name="T95" fmla="*/ 174 h 461"/>
              <a:gd name="T96" fmla="*/ 150 w 472"/>
              <a:gd name="T97" fmla="*/ 110 h 461"/>
              <a:gd name="T98" fmla="*/ 229 w 472"/>
              <a:gd name="T99" fmla="*/ 83 h 461"/>
              <a:gd name="T100" fmla="*/ 279 w 472"/>
              <a:gd name="T101" fmla="*/ 89 h 461"/>
              <a:gd name="T102" fmla="*/ 324 w 472"/>
              <a:gd name="T103" fmla="*/ 111 h 461"/>
              <a:gd name="T104" fmla="*/ 373 w 472"/>
              <a:gd name="T105" fmla="*/ 174 h 461"/>
              <a:gd name="T106" fmla="*/ 380 w 472"/>
              <a:gd name="T107" fmla="*/ 196 h 461"/>
              <a:gd name="T108" fmla="*/ 378 w 472"/>
              <a:gd name="T109" fmla="*/ 273 h 461"/>
              <a:gd name="T110" fmla="*/ 337 w 472"/>
              <a:gd name="T111" fmla="*/ 339 h 461"/>
              <a:gd name="T112" fmla="*/ 285 w 472"/>
              <a:gd name="T113" fmla="*/ 371 h 461"/>
              <a:gd name="T114" fmla="*/ 236 w 472"/>
              <a:gd name="T115" fmla="*/ 3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2" h="461">
                <a:moveTo>
                  <a:pt x="191" y="457"/>
                </a:moveTo>
                <a:cubicBezTo>
                  <a:pt x="191" y="457"/>
                  <a:pt x="193" y="456"/>
                  <a:pt x="195" y="453"/>
                </a:cubicBezTo>
                <a:cubicBezTo>
                  <a:pt x="197" y="451"/>
                  <a:pt x="199" y="448"/>
                  <a:pt x="202" y="445"/>
                </a:cubicBezTo>
                <a:cubicBezTo>
                  <a:pt x="204" y="441"/>
                  <a:pt x="207" y="438"/>
                  <a:pt x="209" y="436"/>
                </a:cubicBezTo>
                <a:cubicBezTo>
                  <a:pt x="210" y="433"/>
                  <a:pt x="211" y="431"/>
                  <a:pt x="211" y="431"/>
                </a:cubicBezTo>
                <a:cubicBezTo>
                  <a:pt x="213" y="429"/>
                  <a:pt x="216" y="427"/>
                  <a:pt x="219" y="428"/>
                </a:cubicBezTo>
                <a:cubicBezTo>
                  <a:pt x="219" y="428"/>
                  <a:pt x="221" y="428"/>
                  <a:pt x="223" y="428"/>
                </a:cubicBezTo>
                <a:cubicBezTo>
                  <a:pt x="225" y="428"/>
                  <a:pt x="227" y="428"/>
                  <a:pt x="230" y="428"/>
                </a:cubicBezTo>
                <a:cubicBezTo>
                  <a:pt x="233" y="428"/>
                  <a:pt x="235" y="428"/>
                  <a:pt x="237" y="428"/>
                </a:cubicBezTo>
                <a:cubicBezTo>
                  <a:pt x="239" y="428"/>
                  <a:pt x="241" y="428"/>
                  <a:pt x="241" y="428"/>
                </a:cubicBezTo>
                <a:cubicBezTo>
                  <a:pt x="241" y="428"/>
                  <a:pt x="242" y="428"/>
                  <a:pt x="244" y="428"/>
                </a:cubicBezTo>
                <a:cubicBezTo>
                  <a:pt x="246" y="428"/>
                  <a:pt x="248" y="428"/>
                  <a:pt x="251" y="428"/>
                </a:cubicBezTo>
                <a:cubicBezTo>
                  <a:pt x="256" y="427"/>
                  <a:pt x="262" y="427"/>
                  <a:pt x="262" y="427"/>
                </a:cubicBezTo>
                <a:cubicBezTo>
                  <a:pt x="265" y="426"/>
                  <a:pt x="268" y="428"/>
                  <a:pt x="270" y="430"/>
                </a:cubicBezTo>
                <a:cubicBezTo>
                  <a:pt x="270" y="430"/>
                  <a:pt x="275" y="437"/>
                  <a:pt x="280" y="443"/>
                </a:cubicBezTo>
                <a:cubicBezTo>
                  <a:pt x="285" y="449"/>
                  <a:pt x="291" y="455"/>
                  <a:pt x="291" y="455"/>
                </a:cubicBezTo>
                <a:cubicBezTo>
                  <a:pt x="293" y="458"/>
                  <a:pt x="297" y="458"/>
                  <a:pt x="301" y="457"/>
                </a:cubicBezTo>
                <a:cubicBezTo>
                  <a:pt x="301" y="457"/>
                  <a:pt x="302" y="457"/>
                  <a:pt x="305" y="456"/>
                </a:cubicBezTo>
                <a:cubicBezTo>
                  <a:pt x="307" y="455"/>
                  <a:pt x="311" y="454"/>
                  <a:pt x="314" y="453"/>
                </a:cubicBezTo>
                <a:cubicBezTo>
                  <a:pt x="317" y="452"/>
                  <a:pt x="320" y="451"/>
                  <a:pt x="323" y="450"/>
                </a:cubicBezTo>
                <a:cubicBezTo>
                  <a:pt x="325" y="449"/>
                  <a:pt x="327" y="448"/>
                  <a:pt x="327" y="448"/>
                </a:cubicBezTo>
                <a:cubicBezTo>
                  <a:pt x="330" y="447"/>
                  <a:pt x="333" y="444"/>
                  <a:pt x="333" y="440"/>
                </a:cubicBezTo>
                <a:cubicBezTo>
                  <a:pt x="333" y="440"/>
                  <a:pt x="333" y="438"/>
                  <a:pt x="334" y="435"/>
                </a:cubicBezTo>
                <a:cubicBezTo>
                  <a:pt x="334" y="432"/>
                  <a:pt x="334" y="428"/>
                  <a:pt x="334" y="424"/>
                </a:cubicBezTo>
                <a:cubicBezTo>
                  <a:pt x="334" y="420"/>
                  <a:pt x="334" y="416"/>
                  <a:pt x="334" y="413"/>
                </a:cubicBezTo>
                <a:cubicBezTo>
                  <a:pt x="334" y="410"/>
                  <a:pt x="334" y="408"/>
                  <a:pt x="334" y="408"/>
                </a:cubicBezTo>
                <a:cubicBezTo>
                  <a:pt x="334" y="404"/>
                  <a:pt x="336" y="401"/>
                  <a:pt x="338" y="400"/>
                </a:cubicBezTo>
                <a:cubicBezTo>
                  <a:pt x="338" y="400"/>
                  <a:pt x="340" y="399"/>
                  <a:pt x="341" y="398"/>
                </a:cubicBezTo>
                <a:cubicBezTo>
                  <a:pt x="343" y="397"/>
                  <a:pt x="345" y="396"/>
                  <a:pt x="347" y="394"/>
                </a:cubicBezTo>
                <a:cubicBezTo>
                  <a:pt x="352" y="391"/>
                  <a:pt x="356" y="388"/>
                  <a:pt x="356" y="388"/>
                </a:cubicBezTo>
                <a:cubicBezTo>
                  <a:pt x="356" y="388"/>
                  <a:pt x="360" y="385"/>
                  <a:pt x="364" y="381"/>
                </a:cubicBezTo>
                <a:cubicBezTo>
                  <a:pt x="366" y="380"/>
                  <a:pt x="368" y="378"/>
                  <a:pt x="370" y="377"/>
                </a:cubicBezTo>
                <a:cubicBezTo>
                  <a:pt x="371" y="375"/>
                  <a:pt x="372" y="374"/>
                  <a:pt x="372" y="374"/>
                </a:cubicBezTo>
                <a:cubicBezTo>
                  <a:pt x="374" y="372"/>
                  <a:pt x="378" y="371"/>
                  <a:pt x="381" y="372"/>
                </a:cubicBezTo>
                <a:cubicBezTo>
                  <a:pt x="381" y="372"/>
                  <a:pt x="383" y="373"/>
                  <a:pt x="385" y="374"/>
                </a:cubicBezTo>
                <a:cubicBezTo>
                  <a:pt x="388" y="375"/>
                  <a:pt x="392" y="376"/>
                  <a:pt x="396" y="377"/>
                </a:cubicBezTo>
                <a:cubicBezTo>
                  <a:pt x="400" y="378"/>
                  <a:pt x="404" y="379"/>
                  <a:pt x="407" y="379"/>
                </a:cubicBezTo>
                <a:cubicBezTo>
                  <a:pt x="411" y="380"/>
                  <a:pt x="413" y="380"/>
                  <a:pt x="413" y="380"/>
                </a:cubicBezTo>
                <a:cubicBezTo>
                  <a:pt x="416" y="381"/>
                  <a:pt x="419" y="379"/>
                  <a:pt x="422" y="376"/>
                </a:cubicBezTo>
                <a:cubicBezTo>
                  <a:pt x="422" y="376"/>
                  <a:pt x="423" y="375"/>
                  <a:pt x="424" y="373"/>
                </a:cubicBezTo>
                <a:cubicBezTo>
                  <a:pt x="426" y="371"/>
                  <a:pt x="428" y="368"/>
                  <a:pt x="430" y="365"/>
                </a:cubicBezTo>
                <a:cubicBezTo>
                  <a:pt x="432" y="362"/>
                  <a:pt x="434" y="359"/>
                  <a:pt x="435" y="357"/>
                </a:cubicBezTo>
                <a:cubicBezTo>
                  <a:pt x="437" y="355"/>
                  <a:pt x="437" y="353"/>
                  <a:pt x="437" y="353"/>
                </a:cubicBezTo>
                <a:cubicBezTo>
                  <a:pt x="439" y="350"/>
                  <a:pt x="440" y="346"/>
                  <a:pt x="438" y="343"/>
                </a:cubicBezTo>
                <a:cubicBezTo>
                  <a:pt x="438" y="343"/>
                  <a:pt x="434" y="336"/>
                  <a:pt x="429" y="329"/>
                </a:cubicBezTo>
                <a:cubicBezTo>
                  <a:pt x="424" y="323"/>
                  <a:pt x="419" y="316"/>
                  <a:pt x="419" y="316"/>
                </a:cubicBezTo>
                <a:cubicBezTo>
                  <a:pt x="418" y="314"/>
                  <a:pt x="417" y="310"/>
                  <a:pt x="418" y="307"/>
                </a:cubicBezTo>
                <a:cubicBezTo>
                  <a:pt x="418" y="307"/>
                  <a:pt x="420" y="303"/>
                  <a:pt x="422" y="298"/>
                </a:cubicBezTo>
                <a:cubicBezTo>
                  <a:pt x="423" y="295"/>
                  <a:pt x="424" y="293"/>
                  <a:pt x="424" y="291"/>
                </a:cubicBezTo>
                <a:cubicBezTo>
                  <a:pt x="425" y="289"/>
                  <a:pt x="425" y="288"/>
                  <a:pt x="425" y="288"/>
                </a:cubicBezTo>
                <a:cubicBezTo>
                  <a:pt x="425" y="288"/>
                  <a:pt x="426" y="286"/>
                  <a:pt x="426" y="284"/>
                </a:cubicBezTo>
                <a:cubicBezTo>
                  <a:pt x="427" y="282"/>
                  <a:pt x="428" y="280"/>
                  <a:pt x="428" y="277"/>
                </a:cubicBezTo>
                <a:cubicBezTo>
                  <a:pt x="429" y="275"/>
                  <a:pt x="429" y="272"/>
                  <a:pt x="430" y="270"/>
                </a:cubicBezTo>
                <a:cubicBezTo>
                  <a:pt x="430" y="268"/>
                  <a:pt x="430" y="267"/>
                  <a:pt x="430" y="267"/>
                </a:cubicBezTo>
                <a:cubicBezTo>
                  <a:pt x="431" y="264"/>
                  <a:pt x="433" y="261"/>
                  <a:pt x="436" y="260"/>
                </a:cubicBezTo>
                <a:cubicBezTo>
                  <a:pt x="436" y="260"/>
                  <a:pt x="438" y="260"/>
                  <a:pt x="441" y="259"/>
                </a:cubicBezTo>
                <a:cubicBezTo>
                  <a:pt x="444" y="258"/>
                  <a:pt x="448" y="256"/>
                  <a:pt x="452" y="255"/>
                </a:cubicBezTo>
                <a:cubicBezTo>
                  <a:pt x="455" y="253"/>
                  <a:pt x="459" y="251"/>
                  <a:pt x="462" y="250"/>
                </a:cubicBezTo>
                <a:cubicBezTo>
                  <a:pt x="465" y="249"/>
                  <a:pt x="467" y="248"/>
                  <a:pt x="467" y="248"/>
                </a:cubicBezTo>
                <a:cubicBezTo>
                  <a:pt x="470" y="246"/>
                  <a:pt x="472" y="243"/>
                  <a:pt x="472" y="239"/>
                </a:cubicBezTo>
                <a:cubicBezTo>
                  <a:pt x="472" y="239"/>
                  <a:pt x="472" y="238"/>
                  <a:pt x="472" y="235"/>
                </a:cubicBezTo>
                <a:cubicBezTo>
                  <a:pt x="472" y="232"/>
                  <a:pt x="472" y="229"/>
                  <a:pt x="472" y="225"/>
                </a:cubicBezTo>
                <a:cubicBezTo>
                  <a:pt x="472" y="222"/>
                  <a:pt x="472" y="219"/>
                  <a:pt x="471" y="216"/>
                </a:cubicBezTo>
                <a:cubicBezTo>
                  <a:pt x="471" y="213"/>
                  <a:pt x="471" y="212"/>
                  <a:pt x="471" y="212"/>
                </a:cubicBezTo>
                <a:cubicBezTo>
                  <a:pt x="471" y="208"/>
                  <a:pt x="469" y="205"/>
                  <a:pt x="466" y="203"/>
                </a:cubicBezTo>
                <a:cubicBezTo>
                  <a:pt x="466" y="203"/>
                  <a:pt x="458" y="200"/>
                  <a:pt x="450" y="197"/>
                </a:cubicBezTo>
                <a:cubicBezTo>
                  <a:pt x="442" y="194"/>
                  <a:pt x="435" y="192"/>
                  <a:pt x="435" y="192"/>
                </a:cubicBezTo>
                <a:cubicBezTo>
                  <a:pt x="432" y="191"/>
                  <a:pt x="429" y="189"/>
                  <a:pt x="429" y="186"/>
                </a:cubicBezTo>
                <a:cubicBezTo>
                  <a:pt x="429" y="186"/>
                  <a:pt x="428" y="184"/>
                  <a:pt x="428" y="182"/>
                </a:cubicBezTo>
                <a:cubicBezTo>
                  <a:pt x="427" y="181"/>
                  <a:pt x="427" y="178"/>
                  <a:pt x="426" y="175"/>
                </a:cubicBezTo>
                <a:cubicBezTo>
                  <a:pt x="425" y="173"/>
                  <a:pt x="425" y="170"/>
                  <a:pt x="424" y="169"/>
                </a:cubicBezTo>
                <a:cubicBezTo>
                  <a:pt x="423" y="167"/>
                  <a:pt x="423" y="165"/>
                  <a:pt x="423" y="165"/>
                </a:cubicBezTo>
                <a:cubicBezTo>
                  <a:pt x="423" y="165"/>
                  <a:pt x="422" y="164"/>
                  <a:pt x="422" y="162"/>
                </a:cubicBezTo>
                <a:cubicBezTo>
                  <a:pt x="421" y="160"/>
                  <a:pt x="420" y="158"/>
                  <a:pt x="419" y="156"/>
                </a:cubicBezTo>
                <a:cubicBezTo>
                  <a:pt x="418" y="153"/>
                  <a:pt x="417" y="151"/>
                  <a:pt x="416" y="149"/>
                </a:cubicBezTo>
                <a:cubicBezTo>
                  <a:pt x="415" y="147"/>
                  <a:pt x="415" y="146"/>
                  <a:pt x="415" y="146"/>
                </a:cubicBezTo>
                <a:cubicBezTo>
                  <a:pt x="413" y="143"/>
                  <a:pt x="414" y="140"/>
                  <a:pt x="415" y="137"/>
                </a:cubicBezTo>
                <a:cubicBezTo>
                  <a:pt x="415" y="137"/>
                  <a:pt x="420" y="130"/>
                  <a:pt x="425" y="123"/>
                </a:cubicBezTo>
                <a:cubicBezTo>
                  <a:pt x="427" y="120"/>
                  <a:pt x="429" y="116"/>
                  <a:pt x="430" y="114"/>
                </a:cubicBezTo>
                <a:cubicBezTo>
                  <a:pt x="432" y="111"/>
                  <a:pt x="433" y="109"/>
                  <a:pt x="433" y="109"/>
                </a:cubicBezTo>
                <a:cubicBezTo>
                  <a:pt x="434" y="106"/>
                  <a:pt x="434" y="102"/>
                  <a:pt x="432" y="99"/>
                </a:cubicBezTo>
                <a:cubicBezTo>
                  <a:pt x="432" y="99"/>
                  <a:pt x="431" y="98"/>
                  <a:pt x="429" y="96"/>
                </a:cubicBezTo>
                <a:cubicBezTo>
                  <a:pt x="428" y="93"/>
                  <a:pt x="426" y="91"/>
                  <a:pt x="424" y="88"/>
                </a:cubicBezTo>
                <a:cubicBezTo>
                  <a:pt x="422" y="85"/>
                  <a:pt x="420" y="82"/>
                  <a:pt x="418" y="80"/>
                </a:cubicBezTo>
                <a:cubicBezTo>
                  <a:pt x="416" y="78"/>
                  <a:pt x="415" y="77"/>
                  <a:pt x="415" y="77"/>
                </a:cubicBezTo>
                <a:cubicBezTo>
                  <a:pt x="413" y="74"/>
                  <a:pt x="409" y="73"/>
                  <a:pt x="406" y="74"/>
                </a:cubicBezTo>
                <a:cubicBezTo>
                  <a:pt x="406" y="74"/>
                  <a:pt x="404" y="74"/>
                  <a:pt x="401" y="75"/>
                </a:cubicBezTo>
                <a:cubicBezTo>
                  <a:pt x="398" y="76"/>
                  <a:pt x="394" y="77"/>
                  <a:pt x="390" y="78"/>
                </a:cubicBezTo>
                <a:cubicBezTo>
                  <a:pt x="382" y="80"/>
                  <a:pt x="374" y="83"/>
                  <a:pt x="374" y="83"/>
                </a:cubicBezTo>
                <a:cubicBezTo>
                  <a:pt x="371" y="84"/>
                  <a:pt x="368" y="83"/>
                  <a:pt x="366" y="81"/>
                </a:cubicBezTo>
                <a:cubicBezTo>
                  <a:pt x="366" y="81"/>
                  <a:pt x="365" y="80"/>
                  <a:pt x="363" y="79"/>
                </a:cubicBezTo>
                <a:cubicBezTo>
                  <a:pt x="361" y="78"/>
                  <a:pt x="359" y="76"/>
                  <a:pt x="357" y="74"/>
                </a:cubicBezTo>
                <a:cubicBezTo>
                  <a:pt x="355" y="73"/>
                  <a:pt x="353" y="71"/>
                  <a:pt x="352" y="70"/>
                </a:cubicBezTo>
                <a:cubicBezTo>
                  <a:pt x="350" y="69"/>
                  <a:pt x="349" y="68"/>
                  <a:pt x="349" y="68"/>
                </a:cubicBezTo>
                <a:cubicBezTo>
                  <a:pt x="349" y="68"/>
                  <a:pt x="348" y="67"/>
                  <a:pt x="346" y="66"/>
                </a:cubicBezTo>
                <a:cubicBezTo>
                  <a:pt x="344" y="65"/>
                  <a:pt x="342" y="64"/>
                  <a:pt x="340" y="62"/>
                </a:cubicBezTo>
                <a:cubicBezTo>
                  <a:pt x="338" y="61"/>
                  <a:pt x="336" y="60"/>
                  <a:pt x="334" y="59"/>
                </a:cubicBezTo>
                <a:cubicBezTo>
                  <a:pt x="332" y="58"/>
                  <a:pt x="331" y="57"/>
                  <a:pt x="331" y="57"/>
                </a:cubicBezTo>
                <a:cubicBezTo>
                  <a:pt x="328" y="56"/>
                  <a:pt x="326" y="53"/>
                  <a:pt x="326" y="50"/>
                </a:cubicBezTo>
                <a:cubicBezTo>
                  <a:pt x="326" y="50"/>
                  <a:pt x="326" y="41"/>
                  <a:pt x="326" y="33"/>
                </a:cubicBezTo>
                <a:cubicBezTo>
                  <a:pt x="325" y="25"/>
                  <a:pt x="324" y="17"/>
                  <a:pt x="324" y="17"/>
                </a:cubicBezTo>
                <a:cubicBezTo>
                  <a:pt x="323" y="13"/>
                  <a:pt x="321" y="11"/>
                  <a:pt x="317" y="9"/>
                </a:cubicBezTo>
                <a:cubicBezTo>
                  <a:pt x="317" y="9"/>
                  <a:pt x="316" y="9"/>
                  <a:pt x="313" y="8"/>
                </a:cubicBezTo>
                <a:cubicBezTo>
                  <a:pt x="311" y="7"/>
                  <a:pt x="307" y="6"/>
                  <a:pt x="304" y="5"/>
                </a:cubicBezTo>
                <a:cubicBezTo>
                  <a:pt x="301" y="4"/>
                  <a:pt x="297" y="3"/>
                  <a:pt x="295" y="2"/>
                </a:cubicBezTo>
                <a:cubicBezTo>
                  <a:pt x="292" y="2"/>
                  <a:pt x="291" y="1"/>
                  <a:pt x="291" y="1"/>
                </a:cubicBezTo>
                <a:cubicBezTo>
                  <a:pt x="287" y="0"/>
                  <a:pt x="283" y="1"/>
                  <a:pt x="281" y="4"/>
                </a:cubicBezTo>
                <a:cubicBezTo>
                  <a:pt x="281" y="4"/>
                  <a:pt x="280" y="5"/>
                  <a:pt x="278" y="8"/>
                </a:cubicBezTo>
                <a:cubicBezTo>
                  <a:pt x="276" y="10"/>
                  <a:pt x="273" y="13"/>
                  <a:pt x="271" y="17"/>
                </a:cubicBezTo>
                <a:cubicBezTo>
                  <a:pt x="268" y="20"/>
                  <a:pt x="266" y="23"/>
                  <a:pt x="264" y="26"/>
                </a:cubicBezTo>
                <a:cubicBezTo>
                  <a:pt x="262" y="28"/>
                  <a:pt x="261" y="30"/>
                  <a:pt x="261" y="30"/>
                </a:cubicBezTo>
                <a:cubicBezTo>
                  <a:pt x="259" y="33"/>
                  <a:pt x="256" y="34"/>
                  <a:pt x="253" y="34"/>
                </a:cubicBezTo>
                <a:cubicBezTo>
                  <a:pt x="253" y="34"/>
                  <a:pt x="252" y="34"/>
                  <a:pt x="250" y="33"/>
                </a:cubicBezTo>
                <a:cubicBezTo>
                  <a:pt x="248" y="33"/>
                  <a:pt x="245" y="33"/>
                  <a:pt x="242" y="33"/>
                </a:cubicBezTo>
                <a:cubicBezTo>
                  <a:pt x="240" y="33"/>
                  <a:pt x="237" y="33"/>
                  <a:pt x="235" y="33"/>
                </a:cubicBezTo>
                <a:cubicBezTo>
                  <a:pt x="233" y="33"/>
                  <a:pt x="232" y="33"/>
                  <a:pt x="232" y="33"/>
                </a:cubicBezTo>
                <a:cubicBezTo>
                  <a:pt x="232" y="33"/>
                  <a:pt x="231" y="33"/>
                  <a:pt x="229" y="33"/>
                </a:cubicBezTo>
                <a:cubicBezTo>
                  <a:pt x="227" y="33"/>
                  <a:pt x="224" y="33"/>
                  <a:pt x="221" y="34"/>
                </a:cubicBezTo>
                <a:cubicBezTo>
                  <a:pt x="216" y="34"/>
                  <a:pt x="211" y="35"/>
                  <a:pt x="211" y="35"/>
                </a:cubicBezTo>
                <a:cubicBezTo>
                  <a:pt x="208" y="35"/>
                  <a:pt x="205" y="34"/>
                  <a:pt x="203" y="31"/>
                </a:cubicBezTo>
                <a:cubicBezTo>
                  <a:pt x="203" y="31"/>
                  <a:pt x="198" y="25"/>
                  <a:pt x="192" y="18"/>
                </a:cubicBezTo>
                <a:cubicBezTo>
                  <a:pt x="187" y="12"/>
                  <a:pt x="181" y="6"/>
                  <a:pt x="181" y="6"/>
                </a:cubicBezTo>
                <a:cubicBezTo>
                  <a:pt x="179" y="4"/>
                  <a:pt x="175" y="3"/>
                  <a:pt x="172" y="4"/>
                </a:cubicBezTo>
                <a:cubicBezTo>
                  <a:pt x="172" y="4"/>
                  <a:pt x="170" y="4"/>
                  <a:pt x="167" y="5"/>
                </a:cubicBezTo>
                <a:cubicBezTo>
                  <a:pt x="165" y="6"/>
                  <a:pt x="162" y="7"/>
                  <a:pt x="158" y="8"/>
                </a:cubicBezTo>
                <a:cubicBezTo>
                  <a:pt x="155" y="9"/>
                  <a:pt x="152" y="10"/>
                  <a:pt x="149" y="11"/>
                </a:cubicBezTo>
                <a:cubicBezTo>
                  <a:pt x="147" y="12"/>
                  <a:pt x="145" y="13"/>
                  <a:pt x="145" y="13"/>
                </a:cubicBezTo>
                <a:cubicBezTo>
                  <a:pt x="142" y="14"/>
                  <a:pt x="140" y="18"/>
                  <a:pt x="139" y="21"/>
                </a:cubicBezTo>
                <a:cubicBezTo>
                  <a:pt x="139" y="21"/>
                  <a:pt x="139" y="23"/>
                  <a:pt x="139" y="26"/>
                </a:cubicBezTo>
                <a:cubicBezTo>
                  <a:pt x="139" y="29"/>
                  <a:pt x="138" y="33"/>
                  <a:pt x="138" y="37"/>
                </a:cubicBezTo>
                <a:cubicBezTo>
                  <a:pt x="138" y="41"/>
                  <a:pt x="138" y="46"/>
                  <a:pt x="138" y="49"/>
                </a:cubicBezTo>
                <a:cubicBezTo>
                  <a:pt x="138" y="52"/>
                  <a:pt x="138" y="54"/>
                  <a:pt x="138" y="54"/>
                </a:cubicBezTo>
                <a:cubicBezTo>
                  <a:pt x="138" y="57"/>
                  <a:pt x="137" y="60"/>
                  <a:pt x="134" y="61"/>
                </a:cubicBezTo>
                <a:cubicBezTo>
                  <a:pt x="134" y="61"/>
                  <a:pt x="133" y="62"/>
                  <a:pt x="131" y="63"/>
                </a:cubicBezTo>
                <a:cubicBezTo>
                  <a:pt x="130" y="64"/>
                  <a:pt x="127" y="66"/>
                  <a:pt x="125" y="67"/>
                </a:cubicBezTo>
                <a:cubicBezTo>
                  <a:pt x="121" y="70"/>
                  <a:pt x="117" y="73"/>
                  <a:pt x="117" y="73"/>
                </a:cubicBezTo>
                <a:cubicBezTo>
                  <a:pt x="117" y="73"/>
                  <a:pt x="112" y="77"/>
                  <a:pt x="108" y="80"/>
                </a:cubicBezTo>
                <a:cubicBezTo>
                  <a:pt x="106" y="82"/>
                  <a:pt x="104" y="83"/>
                  <a:pt x="103" y="85"/>
                </a:cubicBezTo>
                <a:cubicBezTo>
                  <a:pt x="101" y="86"/>
                  <a:pt x="100" y="87"/>
                  <a:pt x="100" y="87"/>
                </a:cubicBezTo>
                <a:cubicBezTo>
                  <a:pt x="98" y="89"/>
                  <a:pt x="95" y="90"/>
                  <a:pt x="92" y="89"/>
                </a:cubicBezTo>
                <a:cubicBezTo>
                  <a:pt x="92" y="89"/>
                  <a:pt x="90" y="88"/>
                  <a:pt x="87" y="87"/>
                </a:cubicBezTo>
                <a:cubicBezTo>
                  <a:pt x="84" y="87"/>
                  <a:pt x="80" y="86"/>
                  <a:pt x="76" y="85"/>
                </a:cubicBezTo>
                <a:cubicBezTo>
                  <a:pt x="72" y="84"/>
                  <a:pt x="68" y="83"/>
                  <a:pt x="65" y="82"/>
                </a:cubicBezTo>
                <a:cubicBezTo>
                  <a:pt x="62" y="82"/>
                  <a:pt x="60" y="81"/>
                  <a:pt x="60" y="81"/>
                </a:cubicBezTo>
                <a:cubicBezTo>
                  <a:pt x="57" y="81"/>
                  <a:pt x="53" y="82"/>
                  <a:pt x="51" y="85"/>
                </a:cubicBezTo>
                <a:cubicBezTo>
                  <a:pt x="51" y="85"/>
                  <a:pt x="50" y="86"/>
                  <a:pt x="48" y="89"/>
                </a:cubicBezTo>
                <a:cubicBezTo>
                  <a:pt x="47" y="91"/>
                  <a:pt x="44" y="93"/>
                  <a:pt x="42" y="96"/>
                </a:cubicBezTo>
                <a:cubicBezTo>
                  <a:pt x="41" y="99"/>
                  <a:pt x="39" y="102"/>
                  <a:pt x="37" y="104"/>
                </a:cubicBezTo>
                <a:cubicBezTo>
                  <a:pt x="36" y="106"/>
                  <a:pt x="35" y="108"/>
                  <a:pt x="35" y="108"/>
                </a:cubicBezTo>
                <a:cubicBezTo>
                  <a:pt x="33" y="111"/>
                  <a:pt x="33" y="115"/>
                  <a:pt x="34" y="118"/>
                </a:cubicBezTo>
                <a:cubicBezTo>
                  <a:pt x="34" y="118"/>
                  <a:pt x="39" y="125"/>
                  <a:pt x="43" y="132"/>
                </a:cubicBezTo>
                <a:cubicBezTo>
                  <a:pt x="48" y="139"/>
                  <a:pt x="53" y="145"/>
                  <a:pt x="53" y="145"/>
                </a:cubicBezTo>
                <a:cubicBezTo>
                  <a:pt x="55" y="148"/>
                  <a:pt x="55" y="151"/>
                  <a:pt x="54" y="154"/>
                </a:cubicBezTo>
                <a:cubicBezTo>
                  <a:pt x="54" y="154"/>
                  <a:pt x="52" y="159"/>
                  <a:pt x="50" y="164"/>
                </a:cubicBezTo>
                <a:cubicBezTo>
                  <a:pt x="49" y="166"/>
                  <a:pt x="48" y="169"/>
                  <a:pt x="48" y="171"/>
                </a:cubicBezTo>
                <a:cubicBezTo>
                  <a:pt x="47" y="172"/>
                  <a:pt x="47" y="174"/>
                  <a:pt x="47" y="174"/>
                </a:cubicBezTo>
                <a:cubicBezTo>
                  <a:pt x="47" y="174"/>
                  <a:pt x="47" y="175"/>
                  <a:pt x="46" y="177"/>
                </a:cubicBezTo>
                <a:cubicBezTo>
                  <a:pt x="45" y="179"/>
                  <a:pt x="45" y="181"/>
                  <a:pt x="44" y="184"/>
                </a:cubicBezTo>
                <a:cubicBezTo>
                  <a:pt x="43" y="186"/>
                  <a:pt x="43" y="189"/>
                  <a:pt x="43" y="191"/>
                </a:cubicBezTo>
                <a:cubicBezTo>
                  <a:pt x="42" y="193"/>
                  <a:pt x="42" y="194"/>
                  <a:pt x="42" y="194"/>
                </a:cubicBezTo>
                <a:cubicBezTo>
                  <a:pt x="41" y="197"/>
                  <a:pt x="39" y="200"/>
                  <a:pt x="36" y="201"/>
                </a:cubicBezTo>
                <a:cubicBezTo>
                  <a:pt x="36" y="201"/>
                  <a:pt x="34" y="202"/>
                  <a:pt x="31" y="203"/>
                </a:cubicBezTo>
                <a:cubicBezTo>
                  <a:pt x="28" y="204"/>
                  <a:pt x="25" y="205"/>
                  <a:pt x="21" y="207"/>
                </a:cubicBezTo>
                <a:cubicBezTo>
                  <a:pt x="17" y="208"/>
                  <a:pt x="13" y="210"/>
                  <a:pt x="10" y="211"/>
                </a:cubicBezTo>
                <a:cubicBezTo>
                  <a:pt x="8" y="212"/>
                  <a:pt x="6" y="213"/>
                  <a:pt x="6" y="213"/>
                </a:cubicBezTo>
                <a:cubicBezTo>
                  <a:pt x="3" y="215"/>
                  <a:pt x="1" y="218"/>
                  <a:pt x="1" y="222"/>
                </a:cubicBezTo>
                <a:cubicBezTo>
                  <a:pt x="1" y="222"/>
                  <a:pt x="1" y="224"/>
                  <a:pt x="1" y="226"/>
                </a:cubicBezTo>
                <a:cubicBezTo>
                  <a:pt x="1" y="229"/>
                  <a:pt x="0" y="232"/>
                  <a:pt x="1" y="236"/>
                </a:cubicBezTo>
                <a:cubicBezTo>
                  <a:pt x="1" y="239"/>
                  <a:pt x="1" y="243"/>
                  <a:pt x="1" y="245"/>
                </a:cubicBezTo>
                <a:cubicBezTo>
                  <a:pt x="1" y="248"/>
                  <a:pt x="1" y="250"/>
                  <a:pt x="1" y="250"/>
                </a:cubicBezTo>
                <a:cubicBezTo>
                  <a:pt x="2" y="253"/>
                  <a:pt x="4" y="257"/>
                  <a:pt x="7" y="258"/>
                </a:cubicBezTo>
                <a:cubicBezTo>
                  <a:pt x="7" y="258"/>
                  <a:pt x="14" y="261"/>
                  <a:pt x="22" y="264"/>
                </a:cubicBezTo>
                <a:cubicBezTo>
                  <a:pt x="30" y="267"/>
                  <a:pt x="38" y="269"/>
                  <a:pt x="38" y="269"/>
                </a:cubicBezTo>
                <a:cubicBezTo>
                  <a:pt x="41" y="270"/>
                  <a:pt x="43" y="272"/>
                  <a:pt x="44" y="276"/>
                </a:cubicBezTo>
                <a:cubicBezTo>
                  <a:pt x="44" y="276"/>
                  <a:pt x="44" y="277"/>
                  <a:pt x="44" y="279"/>
                </a:cubicBezTo>
                <a:cubicBezTo>
                  <a:pt x="45" y="281"/>
                  <a:pt x="46" y="283"/>
                  <a:pt x="46" y="286"/>
                </a:cubicBezTo>
                <a:cubicBezTo>
                  <a:pt x="47" y="288"/>
                  <a:pt x="48" y="291"/>
                  <a:pt x="49" y="293"/>
                </a:cubicBezTo>
                <a:cubicBezTo>
                  <a:pt x="49" y="295"/>
                  <a:pt x="50" y="296"/>
                  <a:pt x="50" y="296"/>
                </a:cubicBezTo>
                <a:cubicBezTo>
                  <a:pt x="50" y="296"/>
                  <a:pt x="50" y="297"/>
                  <a:pt x="51" y="299"/>
                </a:cubicBezTo>
                <a:cubicBezTo>
                  <a:pt x="51" y="301"/>
                  <a:pt x="52" y="303"/>
                  <a:pt x="53" y="306"/>
                </a:cubicBezTo>
                <a:cubicBezTo>
                  <a:pt x="54" y="308"/>
                  <a:pt x="55" y="311"/>
                  <a:pt x="56" y="312"/>
                </a:cubicBezTo>
                <a:cubicBezTo>
                  <a:pt x="57" y="314"/>
                  <a:pt x="58" y="315"/>
                  <a:pt x="58" y="315"/>
                </a:cubicBezTo>
                <a:cubicBezTo>
                  <a:pt x="59" y="318"/>
                  <a:pt x="59" y="322"/>
                  <a:pt x="57" y="324"/>
                </a:cubicBezTo>
                <a:cubicBezTo>
                  <a:pt x="57" y="324"/>
                  <a:pt x="52" y="331"/>
                  <a:pt x="48" y="338"/>
                </a:cubicBezTo>
                <a:cubicBezTo>
                  <a:pt x="46" y="341"/>
                  <a:pt x="44" y="345"/>
                  <a:pt x="42" y="348"/>
                </a:cubicBezTo>
                <a:cubicBezTo>
                  <a:pt x="41" y="350"/>
                  <a:pt x="40" y="352"/>
                  <a:pt x="40" y="352"/>
                </a:cubicBezTo>
                <a:cubicBezTo>
                  <a:pt x="38" y="355"/>
                  <a:pt x="38" y="359"/>
                  <a:pt x="41" y="362"/>
                </a:cubicBezTo>
                <a:cubicBezTo>
                  <a:pt x="41" y="362"/>
                  <a:pt x="41" y="364"/>
                  <a:pt x="43" y="366"/>
                </a:cubicBezTo>
                <a:cubicBezTo>
                  <a:pt x="45" y="368"/>
                  <a:pt x="47" y="371"/>
                  <a:pt x="49" y="373"/>
                </a:cubicBezTo>
                <a:cubicBezTo>
                  <a:pt x="51" y="376"/>
                  <a:pt x="53" y="379"/>
                  <a:pt x="55" y="381"/>
                </a:cubicBezTo>
                <a:cubicBezTo>
                  <a:pt x="56" y="383"/>
                  <a:pt x="57" y="384"/>
                  <a:pt x="57" y="384"/>
                </a:cubicBezTo>
                <a:cubicBezTo>
                  <a:pt x="60" y="387"/>
                  <a:pt x="63" y="388"/>
                  <a:pt x="67" y="388"/>
                </a:cubicBezTo>
                <a:cubicBezTo>
                  <a:pt x="67" y="388"/>
                  <a:pt x="69" y="387"/>
                  <a:pt x="72" y="386"/>
                </a:cubicBezTo>
                <a:cubicBezTo>
                  <a:pt x="75" y="386"/>
                  <a:pt x="79" y="385"/>
                  <a:pt x="83" y="384"/>
                </a:cubicBezTo>
                <a:cubicBezTo>
                  <a:pt x="91" y="381"/>
                  <a:pt x="98" y="378"/>
                  <a:pt x="98" y="378"/>
                </a:cubicBezTo>
                <a:cubicBezTo>
                  <a:pt x="101" y="377"/>
                  <a:pt x="104" y="378"/>
                  <a:pt x="107" y="380"/>
                </a:cubicBezTo>
                <a:cubicBezTo>
                  <a:pt x="107" y="380"/>
                  <a:pt x="108" y="381"/>
                  <a:pt x="109" y="382"/>
                </a:cubicBezTo>
                <a:cubicBezTo>
                  <a:pt x="111" y="383"/>
                  <a:pt x="113" y="385"/>
                  <a:pt x="115" y="387"/>
                </a:cubicBezTo>
                <a:cubicBezTo>
                  <a:pt x="117" y="388"/>
                  <a:pt x="119" y="390"/>
                  <a:pt x="121" y="391"/>
                </a:cubicBezTo>
                <a:cubicBezTo>
                  <a:pt x="122" y="392"/>
                  <a:pt x="124" y="393"/>
                  <a:pt x="124" y="393"/>
                </a:cubicBezTo>
                <a:cubicBezTo>
                  <a:pt x="124" y="393"/>
                  <a:pt x="125" y="394"/>
                  <a:pt x="126" y="395"/>
                </a:cubicBezTo>
                <a:cubicBezTo>
                  <a:pt x="128" y="396"/>
                  <a:pt x="130" y="398"/>
                  <a:pt x="132" y="399"/>
                </a:cubicBezTo>
                <a:cubicBezTo>
                  <a:pt x="135" y="400"/>
                  <a:pt x="137" y="402"/>
                  <a:pt x="139" y="403"/>
                </a:cubicBezTo>
                <a:cubicBezTo>
                  <a:pt x="140" y="404"/>
                  <a:pt x="142" y="404"/>
                  <a:pt x="142" y="404"/>
                </a:cubicBezTo>
                <a:cubicBezTo>
                  <a:pt x="144" y="406"/>
                  <a:pt x="146" y="409"/>
                  <a:pt x="146" y="412"/>
                </a:cubicBezTo>
                <a:cubicBezTo>
                  <a:pt x="146" y="412"/>
                  <a:pt x="146" y="420"/>
                  <a:pt x="147" y="428"/>
                </a:cubicBezTo>
                <a:cubicBezTo>
                  <a:pt x="147" y="436"/>
                  <a:pt x="149" y="445"/>
                  <a:pt x="149" y="445"/>
                </a:cubicBezTo>
                <a:cubicBezTo>
                  <a:pt x="149" y="448"/>
                  <a:pt x="152" y="451"/>
                  <a:pt x="155" y="452"/>
                </a:cubicBezTo>
                <a:cubicBezTo>
                  <a:pt x="155" y="452"/>
                  <a:pt x="157" y="453"/>
                  <a:pt x="159" y="453"/>
                </a:cubicBezTo>
                <a:cubicBezTo>
                  <a:pt x="162" y="454"/>
                  <a:pt x="165" y="455"/>
                  <a:pt x="168" y="456"/>
                </a:cubicBezTo>
                <a:cubicBezTo>
                  <a:pt x="172" y="457"/>
                  <a:pt x="175" y="458"/>
                  <a:pt x="178" y="459"/>
                </a:cubicBezTo>
                <a:cubicBezTo>
                  <a:pt x="180" y="460"/>
                  <a:pt x="182" y="460"/>
                  <a:pt x="182" y="460"/>
                </a:cubicBezTo>
                <a:cubicBezTo>
                  <a:pt x="185" y="461"/>
                  <a:pt x="189" y="460"/>
                  <a:pt x="191" y="457"/>
                </a:cubicBezTo>
                <a:close/>
                <a:moveTo>
                  <a:pt x="236" y="379"/>
                </a:moveTo>
                <a:cubicBezTo>
                  <a:pt x="234" y="379"/>
                  <a:pt x="233" y="379"/>
                  <a:pt x="231" y="379"/>
                </a:cubicBezTo>
                <a:cubicBezTo>
                  <a:pt x="229" y="379"/>
                  <a:pt x="227" y="379"/>
                  <a:pt x="225" y="378"/>
                </a:cubicBezTo>
                <a:cubicBezTo>
                  <a:pt x="216" y="378"/>
                  <a:pt x="205" y="376"/>
                  <a:pt x="193" y="373"/>
                </a:cubicBezTo>
                <a:cubicBezTo>
                  <a:pt x="182" y="369"/>
                  <a:pt x="172" y="364"/>
                  <a:pt x="164" y="360"/>
                </a:cubicBezTo>
                <a:cubicBezTo>
                  <a:pt x="162" y="359"/>
                  <a:pt x="160" y="358"/>
                  <a:pt x="159" y="357"/>
                </a:cubicBezTo>
                <a:cubicBezTo>
                  <a:pt x="157" y="356"/>
                  <a:pt x="156" y="355"/>
                  <a:pt x="155" y="355"/>
                </a:cubicBezTo>
                <a:cubicBezTo>
                  <a:pt x="153" y="353"/>
                  <a:pt x="152" y="352"/>
                  <a:pt x="152" y="352"/>
                </a:cubicBezTo>
                <a:cubicBezTo>
                  <a:pt x="152" y="352"/>
                  <a:pt x="151" y="352"/>
                  <a:pt x="149" y="350"/>
                </a:cubicBezTo>
                <a:cubicBezTo>
                  <a:pt x="147" y="349"/>
                  <a:pt x="146" y="348"/>
                  <a:pt x="145" y="347"/>
                </a:cubicBezTo>
                <a:cubicBezTo>
                  <a:pt x="143" y="346"/>
                  <a:pt x="142" y="345"/>
                  <a:pt x="140" y="344"/>
                </a:cubicBezTo>
                <a:cubicBezTo>
                  <a:pt x="134" y="338"/>
                  <a:pt x="125" y="330"/>
                  <a:pt x="118" y="320"/>
                </a:cubicBezTo>
                <a:cubicBezTo>
                  <a:pt x="111" y="311"/>
                  <a:pt x="105" y="301"/>
                  <a:pt x="102" y="293"/>
                </a:cubicBezTo>
                <a:cubicBezTo>
                  <a:pt x="101" y="291"/>
                  <a:pt x="100" y="289"/>
                  <a:pt x="99" y="288"/>
                </a:cubicBezTo>
                <a:cubicBezTo>
                  <a:pt x="99" y="286"/>
                  <a:pt x="98" y="284"/>
                  <a:pt x="98" y="283"/>
                </a:cubicBezTo>
                <a:cubicBezTo>
                  <a:pt x="97" y="281"/>
                  <a:pt x="96" y="280"/>
                  <a:pt x="96" y="280"/>
                </a:cubicBezTo>
                <a:cubicBezTo>
                  <a:pt x="96" y="280"/>
                  <a:pt x="96" y="278"/>
                  <a:pt x="95" y="276"/>
                </a:cubicBezTo>
                <a:cubicBezTo>
                  <a:pt x="95" y="275"/>
                  <a:pt x="94" y="273"/>
                  <a:pt x="94" y="271"/>
                </a:cubicBezTo>
                <a:cubicBezTo>
                  <a:pt x="93" y="270"/>
                  <a:pt x="93" y="268"/>
                  <a:pt x="92" y="266"/>
                </a:cubicBezTo>
                <a:cubicBezTo>
                  <a:pt x="90" y="257"/>
                  <a:pt x="88" y="246"/>
                  <a:pt x="88" y="234"/>
                </a:cubicBezTo>
                <a:cubicBezTo>
                  <a:pt x="88" y="222"/>
                  <a:pt x="89" y="211"/>
                  <a:pt x="91" y="202"/>
                </a:cubicBezTo>
                <a:cubicBezTo>
                  <a:pt x="91" y="200"/>
                  <a:pt x="92" y="198"/>
                  <a:pt x="92" y="196"/>
                </a:cubicBezTo>
                <a:cubicBezTo>
                  <a:pt x="92" y="194"/>
                  <a:pt x="93" y="193"/>
                  <a:pt x="93" y="192"/>
                </a:cubicBezTo>
                <a:cubicBezTo>
                  <a:pt x="94" y="189"/>
                  <a:pt x="94" y="188"/>
                  <a:pt x="94" y="188"/>
                </a:cubicBezTo>
                <a:cubicBezTo>
                  <a:pt x="94" y="188"/>
                  <a:pt x="95" y="187"/>
                  <a:pt x="95" y="184"/>
                </a:cubicBezTo>
                <a:cubicBezTo>
                  <a:pt x="96" y="183"/>
                  <a:pt x="96" y="181"/>
                  <a:pt x="97" y="180"/>
                </a:cubicBezTo>
                <a:cubicBezTo>
                  <a:pt x="98" y="178"/>
                  <a:pt x="98" y="176"/>
                  <a:pt x="99" y="174"/>
                </a:cubicBezTo>
                <a:cubicBezTo>
                  <a:pt x="102" y="166"/>
                  <a:pt x="108" y="156"/>
                  <a:pt x="114" y="146"/>
                </a:cubicBezTo>
                <a:cubicBezTo>
                  <a:pt x="121" y="137"/>
                  <a:pt x="129" y="128"/>
                  <a:pt x="135" y="122"/>
                </a:cubicBezTo>
                <a:cubicBezTo>
                  <a:pt x="139" y="119"/>
                  <a:pt x="141" y="117"/>
                  <a:pt x="143" y="115"/>
                </a:cubicBezTo>
                <a:cubicBezTo>
                  <a:pt x="145" y="114"/>
                  <a:pt x="146" y="113"/>
                  <a:pt x="146" y="113"/>
                </a:cubicBezTo>
                <a:cubicBezTo>
                  <a:pt x="146" y="113"/>
                  <a:pt x="148" y="112"/>
                  <a:pt x="150" y="110"/>
                </a:cubicBezTo>
                <a:cubicBezTo>
                  <a:pt x="152" y="109"/>
                  <a:pt x="155" y="107"/>
                  <a:pt x="159" y="104"/>
                </a:cubicBezTo>
                <a:cubicBezTo>
                  <a:pt x="166" y="100"/>
                  <a:pt x="176" y="94"/>
                  <a:pt x="187" y="91"/>
                </a:cubicBezTo>
                <a:cubicBezTo>
                  <a:pt x="198" y="87"/>
                  <a:pt x="210" y="84"/>
                  <a:pt x="218" y="83"/>
                </a:cubicBezTo>
                <a:cubicBezTo>
                  <a:pt x="221" y="83"/>
                  <a:pt x="223" y="83"/>
                  <a:pt x="224" y="83"/>
                </a:cubicBezTo>
                <a:cubicBezTo>
                  <a:pt x="226" y="83"/>
                  <a:pt x="228" y="83"/>
                  <a:pt x="229" y="83"/>
                </a:cubicBezTo>
                <a:cubicBezTo>
                  <a:pt x="231" y="83"/>
                  <a:pt x="233" y="82"/>
                  <a:pt x="233" y="82"/>
                </a:cubicBezTo>
                <a:cubicBezTo>
                  <a:pt x="233" y="82"/>
                  <a:pt x="234" y="82"/>
                  <a:pt x="237" y="82"/>
                </a:cubicBezTo>
                <a:cubicBezTo>
                  <a:pt x="238" y="82"/>
                  <a:pt x="240" y="82"/>
                  <a:pt x="242" y="83"/>
                </a:cubicBezTo>
                <a:cubicBezTo>
                  <a:pt x="243" y="83"/>
                  <a:pt x="245" y="83"/>
                  <a:pt x="247" y="83"/>
                </a:cubicBezTo>
                <a:cubicBezTo>
                  <a:pt x="256" y="84"/>
                  <a:pt x="268" y="85"/>
                  <a:pt x="279" y="89"/>
                </a:cubicBezTo>
                <a:cubicBezTo>
                  <a:pt x="290" y="92"/>
                  <a:pt x="301" y="97"/>
                  <a:pt x="308" y="101"/>
                </a:cubicBezTo>
                <a:cubicBezTo>
                  <a:pt x="310" y="102"/>
                  <a:pt x="312" y="103"/>
                  <a:pt x="313" y="104"/>
                </a:cubicBezTo>
                <a:cubicBezTo>
                  <a:pt x="315" y="105"/>
                  <a:pt x="316" y="106"/>
                  <a:pt x="317" y="107"/>
                </a:cubicBezTo>
                <a:cubicBezTo>
                  <a:pt x="319" y="108"/>
                  <a:pt x="321" y="109"/>
                  <a:pt x="321" y="109"/>
                </a:cubicBezTo>
                <a:cubicBezTo>
                  <a:pt x="321" y="109"/>
                  <a:pt x="322" y="110"/>
                  <a:pt x="324" y="111"/>
                </a:cubicBezTo>
                <a:cubicBezTo>
                  <a:pt x="325" y="112"/>
                  <a:pt x="326" y="113"/>
                  <a:pt x="328" y="114"/>
                </a:cubicBezTo>
                <a:cubicBezTo>
                  <a:pt x="329" y="115"/>
                  <a:pt x="330" y="116"/>
                  <a:pt x="332" y="118"/>
                </a:cubicBezTo>
                <a:cubicBezTo>
                  <a:pt x="339" y="123"/>
                  <a:pt x="347" y="132"/>
                  <a:pt x="354" y="141"/>
                </a:cubicBezTo>
                <a:cubicBezTo>
                  <a:pt x="361" y="150"/>
                  <a:pt x="367" y="160"/>
                  <a:pt x="371" y="168"/>
                </a:cubicBezTo>
                <a:cubicBezTo>
                  <a:pt x="372" y="170"/>
                  <a:pt x="372" y="172"/>
                  <a:pt x="373" y="174"/>
                </a:cubicBezTo>
                <a:cubicBezTo>
                  <a:pt x="374" y="175"/>
                  <a:pt x="374" y="177"/>
                  <a:pt x="375" y="178"/>
                </a:cubicBezTo>
                <a:cubicBezTo>
                  <a:pt x="376" y="180"/>
                  <a:pt x="376" y="182"/>
                  <a:pt x="376" y="182"/>
                </a:cubicBezTo>
                <a:cubicBezTo>
                  <a:pt x="376" y="182"/>
                  <a:pt x="377" y="183"/>
                  <a:pt x="377" y="186"/>
                </a:cubicBezTo>
                <a:cubicBezTo>
                  <a:pt x="378" y="187"/>
                  <a:pt x="378" y="188"/>
                  <a:pt x="379" y="190"/>
                </a:cubicBezTo>
                <a:cubicBezTo>
                  <a:pt x="379" y="192"/>
                  <a:pt x="380" y="194"/>
                  <a:pt x="380" y="196"/>
                </a:cubicBezTo>
                <a:cubicBezTo>
                  <a:pt x="382" y="204"/>
                  <a:pt x="384" y="216"/>
                  <a:pt x="384" y="227"/>
                </a:cubicBezTo>
                <a:cubicBezTo>
                  <a:pt x="385" y="239"/>
                  <a:pt x="383" y="251"/>
                  <a:pt x="382" y="259"/>
                </a:cubicBezTo>
                <a:cubicBezTo>
                  <a:pt x="381" y="261"/>
                  <a:pt x="381" y="263"/>
                  <a:pt x="380" y="265"/>
                </a:cubicBezTo>
                <a:cubicBezTo>
                  <a:pt x="380" y="267"/>
                  <a:pt x="380" y="268"/>
                  <a:pt x="379" y="269"/>
                </a:cubicBezTo>
                <a:cubicBezTo>
                  <a:pt x="379" y="272"/>
                  <a:pt x="378" y="273"/>
                  <a:pt x="378" y="273"/>
                </a:cubicBezTo>
                <a:cubicBezTo>
                  <a:pt x="378" y="273"/>
                  <a:pt x="378" y="275"/>
                  <a:pt x="377" y="277"/>
                </a:cubicBezTo>
                <a:cubicBezTo>
                  <a:pt x="377" y="278"/>
                  <a:pt x="376" y="280"/>
                  <a:pt x="375" y="281"/>
                </a:cubicBezTo>
                <a:cubicBezTo>
                  <a:pt x="375" y="283"/>
                  <a:pt x="374" y="285"/>
                  <a:pt x="373" y="287"/>
                </a:cubicBezTo>
                <a:cubicBezTo>
                  <a:pt x="370" y="295"/>
                  <a:pt x="365" y="306"/>
                  <a:pt x="358" y="315"/>
                </a:cubicBezTo>
                <a:cubicBezTo>
                  <a:pt x="351" y="325"/>
                  <a:pt x="344" y="333"/>
                  <a:pt x="337" y="339"/>
                </a:cubicBezTo>
                <a:cubicBezTo>
                  <a:pt x="334" y="342"/>
                  <a:pt x="331" y="345"/>
                  <a:pt x="329" y="346"/>
                </a:cubicBezTo>
                <a:cubicBezTo>
                  <a:pt x="327" y="348"/>
                  <a:pt x="326" y="349"/>
                  <a:pt x="326" y="349"/>
                </a:cubicBezTo>
                <a:cubicBezTo>
                  <a:pt x="326" y="349"/>
                  <a:pt x="325" y="349"/>
                  <a:pt x="323" y="351"/>
                </a:cubicBezTo>
                <a:cubicBezTo>
                  <a:pt x="321" y="352"/>
                  <a:pt x="318" y="354"/>
                  <a:pt x="314" y="357"/>
                </a:cubicBezTo>
                <a:cubicBezTo>
                  <a:pt x="306" y="361"/>
                  <a:pt x="296" y="367"/>
                  <a:pt x="285" y="371"/>
                </a:cubicBezTo>
                <a:cubicBezTo>
                  <a:pt x="274" y="374"/>
                  <a:pt x="263" y="377"/>
                  <a:pt x="254" y="378"/>
                </a:cubicBezTo>
                <a:cubicBezTo>
                  <a:pt x="252" y="378"/>
                  <a:pt x="250" y="378"/>
                  <a:pt x="248" y="378"/>
                </a:cubicBezTo>
                <a:cubicBezTo>
                  <a:pt x="246" y="378"/>
                  <a:pt x="245" y="379"/>
                  <a:pt x="244" y="379"/>
                </a:cubicBezTo>
                <a:cubicBezTo>
                  <a:pt x="241" y="379"/>
                  <a:pt x="240" y="379"/>
                  <a:pt x="240" y="379"/>
                </a:cubicBezTo>
                <a:cubicBezTo>
                  <a:pt x="240" y="379"/>
                  <a:pt x="238" y="379"/>
                  <a:pt x="236" y="37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nvGrpSpPr>
          <p:cNvPr id="46" name="Group 45"/>
          <p:cNvGrpSpPr/>
          <p:nvPr/>
        </p:nvGrpSpPr>
        <p:grpSpPr>
          <a:xfrm>
            <a:off x="6558192" y="4628942"/>
            <a:ext cx="347091" cy="347074"/>
            <a:chOff x="7216776" y="4857750"/>
            <a:chExt cx="585788" cy="558800"/>
          </a:xfrm>
          <a:solidFill>
            <a:schemeClr val="accent2"/>
          </a:solidFill>
        </p:grpSpPr>
        <p:sp>
          <p:nvSpPr>
            <p:cNvPr id="47" name="Freeform 62"/>
            <p:cNvSpPr>
              <a:spLocks/>
            </p:cNvSpPr>
            <p:nvPr/>
          </p:nvSpPr>
          <p:spPr bwMode="auto">
            <a:xfrm>
              <a:off x="7635876" y="4857750"/>
              <a:ext cx="166688" cy="165100"/>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48" name="Freeform 63"/>
            <p:cNvSpPr>
              <a:spLocks noEditPoints="1"/>
            </p:cNvSpPr>
            <p:nvPr/>
          </p:nvSpPr>
          <p:spPr bwMode="auto">
            <a:xfrm>
              <a:off x="7254876" y="4905375"/>
              <a:ext cx="496888" cy="511175"/>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49" name="Freeform 64"/>
            <p:cNvSpPr>
              <a:spLocks/>
            </p:cNvSpPr>
            <p:nvPr/>
          </p:nvSpPr>
          <p:spPr bwMode="auto">
            <a:xfrm>
              <a:off x="7405688" y="5057775"/>
              <a:ext cx="119063" cy="212725"/>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50" name="Freeform 65"/>
            <p:cNvSpPr>
              <a:spLocks/>
            </p:cNvSpPr>
            <p:nvPr/>
          </p:nvSpPr>
          <p:spPr bwMode="auto">
            <a:xfrm>
              <a:off x="7216776" y="4857750"/>
              <a:ext cx="166688" cy="165100"/>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sp>
        <p:nvSpPr>
          <p:cNvPr id="51" name="Freeform 66"/>
          <p:cNvSpPr>
            <a:spLocks noEditPoints="1"/>
          </p:cNvSpPr>
          <p:nvPr/>
        </p:nvSpPr>
        <p:spPr bwMode="auto">
          <a:xfrm>
            <a:off x="7192174" y="4686130"/>
            <a:ext cx="526751" cy="552164"/>
          </a:xfrm>
          <a:custGeom>
            <a:avLst/>
            <a:gdLst>
              <a:gd name="T0" fmla="*/ 127 w 263"/>
              <a:gd name="T1" fmla="*/ 243 h 263"/>
              <a:gd name="T2" fmla="*/ 153 w 263"/>
              <a:gd name="T3" fmla="*/ 238 h 263"/>
              <a:gd name="T4" fmla="*/ 174 w 263"/>
              <a:gd name="T5" fmla="*/ 244 h 263"/>
              <a:gd name="T6" fmla="*/ 199 w 263"/>
              <a:gd name="T7" fmla="*/ 247 h 263"/>
              <a:gd name="T8" fmla="*/ 208 w 263"/>
              <a:gd name="T9" fmla="*/ 208 h 263"/>
              <a:gd name="T10" fmla="*/ 231 w 263"/>
              <a:gd name="T11" fmla="*/ 182 h 263"/>
              <a:gd name="T12" fmla="*/ 262 w 263"/>
              <a:gd name="T13" fmla="*/ 159 h 263"/>
              <a:gd name="T14" fmla="*/ 246 w 263"/>
              <a:gd name="T15" fmla="*/ 138 h 263"/>
              <a:gd name="T16" fmla="*/ 239 w 263"/>
              <a:gd name="T17" fmla="*/ 117 h 263"/>
              <a:gd name="T18" fmla="*/ 240 w 263"/>
              <a:gd name="T19" fmla="*/ 94 h 263"/>
              <a:gd name="T20" fmla="*/ 250 w 263"/>
              <a:gd name="T21" fmla="*/ 70 h 263"/>
              <a:gd name="T22" fmla="*/ 214 w 263"/>
              <a:gd name="T23" fmla="*/ 57 h 263"/>
              <a:gd name="T24" fmla="*/ 185 w 263"/>
              <a:gd name="T25" fmla="*/ 37 h 263"/>
              <a:gd name="T26" fmla="*/ 166 w 263"/>
              <a:gd name="T27" fmla="*/ 3 h 263"/>
              <a:gd name="T28" fmla="*/ 143 w 263"/>
              <a:gd name="T29" fmla="*/ 11 h 263"/>
              <a:gd name="T30" fmla="*/ 124 w 263"/>
              <a:gd name="T31" fmla="*/ 24 h 263"/>
              <a:gd name="T32" fmla="*/ 97 w 263"/>
              <a:gd name="T33" fmla="*/ 26 h 263"/>
              <a:gd name="T34" fmla="*/ 73 w 263"/>
              <a:gd name="T35" fmla="*/ 12 h 263"/>
              <a:gd name="T36" fmla="*/ 54 w 263"/>
              <a:gd name="T37" fmla="*/ 39 h 263"/>
              <a:gd name="T38" fmla="*/ 41 w 263"/>
              <a:gd name="T39" fmla="*/ 72 h 263"/>
              <a:gd name="T40" fmla="*/ 6 w 263"/>
              <a:gd name="T41" fmla="*/ 88 h 263"/>
              <a:gd name="T42" fmla="*/ 3 w 263"/>
              <a:gd name="T43" fmla="*/ 114 h 263"/>
              <a:gd name="T44" fmla="*/ 23 w 263"/>
              <a:gd name="T45" fmla="*/ 134 h 263"/>
              <a:gd name="T46" fmla="*/ 27 w 263"/>
              <a:gd name="T47" fmla="*/ 160 h 263"/>
              <a:gd name="T48" fmla="*/ 11 w 263"/>
              <a:gd name="T49" fmla="*/ 186 h 263"/>
              <a:gd name="T50" fmla="*/ 28 w 263"/>
              <a:gd name="T51" fmla="*/ 210 h 263"/>
              <a:gd name="T52" fmla="*/ 66 w 263"/>
              <a:gd name="T53" fmla="*/ 218 h 263"/>
              <a:gd name="T54" fmla="*/ 84 w 263"/>
              <a:gd name="T55" fmla="*/ 253 h 263"/>
              <a:gd name="T56" fmla="*/ 111 w 263"/>
              <a:gd name="T57" fmla="*/ 262 h 263"/>
              <a:gd name="T58" fmla="*/ 118 w 263"/>
              <a:gd name="T59" fmla="*/ 206 h 263"/>
              <a:gd name="T60" fmla="*/ 102 w 263"/>
              <a:gd name="T61" fmla="*/ 201 h 263"/>
              <a:gd name="T62" fmla="*/ 84 w 263"/>
              <a:gd name="T63" fmla="*/ 190 h 263"/>
              <a:gd name="T64" fmla="*/ 70 w 263"/>
              <a:gd name="T65" fmla="*/ 176 h 263"/>
              <a:gd name="T66" fmla="*/ 61 w 263"/>
              <a:gd name="T67" fmla="*/ 160 h 263"/>
              <a:gd name="T68" fmla="*/ 57 w 263"/>
              <a:gd name="T69" fmla="*/ 144 h 263"/>
              <a:gd name="T70" fmla="*/ 56 w 263"/>
              <a:gd name="T71" fmla="*/ 132 h 263"/>
              <a:gd name="T72" fmla="*/ 58 w 263"/>
              <a:gd name="T73" fmla="*/ 112 h 263"/>
              <a:gd name="T74" fmla="*/ 66 w 263"/>
              <a:gd name="T75" fmla="*/ 93 h 263"/>
              <a:gd name="T76" fmla="*/ 75 w 263"/>
              <a:gd name="T77" fmla="*/ 81 h 263"/>
              <a:gd name="T78" fmla="*/ 89 w 263"/>
              <a:gd name="T79" fmla="*/ 69 h 263"/>
              <a:gd name="T80" fmla="*/ 108 w 263"/>
              <a:gd name="T81" fmla="*/ 60 h 263"/>
              <a:gd name="T82" fmla="*/ 121 w 263"/>
              <a:gd name="T83" fmla="*/ 56 h 263"/>
              <a:gd name="T84" fmla="*/ 135 w 263"/>
              <a:gd name="T85" fmla="*/ 56 h 263"/>
              <a:gd name="T86" fmla="*/ 156 w 263"/>
              <a:gd name="T87" fmla="*/ 60 h 263"/>
              <a:gd name="T88" fmla="*/ 173 w 263"/>
              <a:gd name="T89" fmla="*/ 68 h 263"/>
              <a:gd name="T90" fmla="*/ 185 w 263"/>
              <a:gd name="T91" fmla="*/ 77 h 263"/>
              <a:gd name="T92" fmla="*/ 197 w 263"/>
              <a:gd name="T93" fmla="*/ 93 h 263"/>
              <a:gd name="T94" fmla="*/ 205 w 263"/>
              <a:gd name="T95" fmla="*/ 112 h 263"/>
              <a:gd name="T96" fmla="*/ 207 w 263"/>
              <a:gd name="T97" fmla="*/ 124 h 263"/>
              <a:gd name="T98" fmla="*/ 207 w 263"/>
              <a:gd name="T99" fmla="*/ 140 h 263"/>
              <a:gd name="T100" fmla="*/ 203 w 263"/>
              <a:gd name="T101" fmla="*/ 157 h 263"/>
              <a:gd name="T102" fmla="*/ 193 w 263"/>
              <a:gd name="T103" fmla="*/ 175 h 263"/>
              <a:gd name="T104" fmla="*/ 179 w 263"/>
              <a:gd name="T105" fmla="*/ 191 h 263"/>
              <a:gd name="T106" fmla="*/ 165 w 263"/>
              <a:gd name="T107" fmla="*/ 200 h 263"/>
              <a:gd name="T108" fmla="*/ 149 w 263"/>
              <a:gd name="T109" fmla="*/ 205 h 263"/>
              <a:gd name="T110" fmla="*/ 136 w 263"/>
              <a:gd name="T111" fmla="*/ 20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63">
                <a:moveTo>
                  <a:pt x="111" y="262"/>
                </a:moveTo>
                <a:cubicBezTo>
                  <a:pt x="112" y="262"/>
                  <a:pt x="113" y="261"/>
                  <a:pt x="114" y="261"/>
                </a:cubicBezTo>
                <a:cubicBezTo>
                  <a:pt x="114" y="261"/>
                  <a:pt x="118" y="256"/>
                  <a:pt x="121" y="252"/>
                </a:cubicBezTo>
                <a:cubicBezTo>
                  <a:pt x="122" y="250"/>
                  <a:pt x="124" y="247"/>
                  <a:pt x="125" y="246"/>
                </a:cubicBezTo>
                <a:cubicBezTo>
                  <a:pt x="126" y="244"/>
                  <a:pt x="127" y="243"/>
                  <a:pt x="127" y="243"/>
                </a:cubicBezTo>
                <a:cubicBezTo>
                  <a:pt x="128" y="241"/>
                  <a:pt x="130" y="240"/>
                  <a:pt x="132" y="240"/>
                </a:cubicBezTo>
                <a:cubicBezTo>
                  <a:pt x="132" y="240"/>
                  <a:pt x="133" y="240"/>
                  <a:pt x="134" y="240"/>
                </a:cubicBezTo>
                <a:cubicBezTo>
                  <a:pt x="135" y="240"/>
                  <a:pt x="137" y="240"/>
                  <a:pt x="139" y="240"/>
                </a:cubicBezTo>
                <a:cubicBezTo>
                  <a:pt x="143" y="239"/>
                  <a:pt x="146" y="239"/>
                  <a:pt x="146" y="239"/>
                </a:cubicBezTo>
                <a:cubicBezTo>
                  <a:pt x="146" y="239"/>
                  <a:pt x="150" y="238"/>
                  <a:pt x="153" y="238"/>
                </a:cubicBezTo>
                <a:cubicBezTo>
                  <a:pt x="155" y="237"/>
                  <a:pt x="157" y="237"/>
                  <a:pt x="158" y="236"/>
                </a:cubicBezTo>
                <a:cubicBezTo>
                  <a:pt x="159" y="236"/>
                  <a:pt x="160" y="236"/>
                  <a:pt x="160" y="236"/>
                </a:cubicBezTo>
                <a:cubicBezTo>
                  <a:pt x="162" y="235"/>
                  <a:pt x="165" y="236"/>
                  <a:pt x="166" y="237"/>
                </a:cubicBezTo>
                <a:cubicBezTo>
                  <a:pt x="166" y="237"/>
                  <a:pt x="167" y="238"/>
                  <a:pt x="169" y="240"/>
                </a:cubicBezTo>
                <a:cubicBezTo>
                  <a:pt x="170" y="241"/>
                  <a:pt x="172" y="243"/>
                  <a:pt x="174" y="244"/>
                </a:cubicBezTo>
                <a:cubicBezTo>
                  <a:pt x="179" y="248"/>
                  <a:pt x="183" y="251"/>
                  <a:pt x="183" y="251"/>
                </a:cubicBezTo>
                <a:cubicBezTo>
                  <a:pt x="184" y="252"/>
                  <a:pt x="185" y="252"/>
                  <a:pt x="186" y="252"/>
                </a:cubicBezTo>
                <a:cubicBezTo>
                  <a:pt x="188" y="252"/>
                  <a:pt x="189" y="252"/>
                  <a:pt x="190" y="251"/>
                </a:cubicBezTo>
                <a:cubicBezTo>
                  <a:pt x="190" y="251"/>
                  <a:pt x="191" y="251"/>
                  <a:pt x="193" y="250"/>
                </a:cubicBezTo>
                <a:cubicBezTo>
                  <a:pt x="194" y="249"/>
                  <a:pt x="197" y="248"/>
                  <a:pt x="199" y="247"/>
                </a:cubicBezTo>
                <a:cubicBezTo>
                  <a:pt x="203" y="244"/>
                  <a:pt x="207" y="241"/>
                  <a:pt x="207" y="241"/>
                </a:cubicBezTo>
                <a:cubicBezTo>
                  <a:pt x="209" y="240"/>
                  <a:pt x="210" y="237"/>
                  <a:pt x="210" y="235"/>
                </a:cubicBezTo>
                <a:cubicBezTo>
                  <a:pt x="210" y="235"/>
                  <a:pt x="210" y="230"/>
                  <a:pt x="209" y="224"/>
                </a:cubicBezTo>
                <a:cubicBezTo>
                  <a:pt x="208" y="219"/>
                  <a:pt x="207" y="214"/>
                  <a:pt x="207" y="214"/>
                </a:cubicBezTo>
                <a:cubicBezTo>
                  <a:pt x="206" y="212"/>
                  <a:pt x="207" y="209"/>
                  <a:pt x="208" y="208"/>
                </a:cubicBezTo>
                <a:cubicBezTo>
                  <a:pt x="208" y="208"/>
                  <a:pt x="211" y="205"/>
                  <a:pt x="213" y="203"/>
                </a:cubicBezTo>
                <a:cubicBezTo>
                  <a:pt x="216" y="200"/>
                  <a:pt x="218" y="197"/>
                  <a:pt x="218" y="197"/>
                </a:cubicBezTo>
                <a:cubicBezTo>
                  <a:pt x="218" y="197"/>
                  <a:pt x="220" y="194"/>
                  <a:pt x="222" y="191"/>
                </a:cubicBezTo>
                <a:cubicBezTo>
                  <a:pt x="224" y="188"/>
                  <a:pt x="226" y="185"/>
                  <a:pt x="226" y="185"/>
                </a:cubicBezTo>
                <a:cubicBezTo>
                  <a:pt x="227" y="183"/>
                  <a:pt x="229" y="182"/>
                  <a:pt x="231" y="182"/>
                </a:cubicBezTo>
                <a:cubicBezTo>
                  <a:pt x="231" y="182"/>
                  <a:pt x="236" y="182"/>
                  <a:pt x="242" y="181"/>
                </a:cubicBezTo>
                <a:cubicBezTo>
                  <a:pt x="247" y="181"/>
                  <a:pt x="253" y="180"/>
                  <a:pt x="253" y="180"/>
                </a:cubicBezTo>
                <a:cubicBezTo>
                  <a:pt x="255" y="179"/>
                  <a:pt x="257" y="177"/>
                  <a:pt x="258" y="175"/>
                </a:cubicBezTo>
                <a:cubicBezTo>
                  <a:pt x="258" y="175"/>
                  <a:pt x="259" y="170"/>
                  <a:pt x="261" y="165"/>
                </a:cubicBezTo>
                <a:cubicBezTo>
                  <a:pt x="261" y="163"/>
                  <a:pt x="262" y="161"/>
                  <a:pt x="262" y="159"/>
                </a:cubicBezTo>
                <a:cubicBezTo>
                  <a:pt x="262" y="157"/>
                  <a:pt x="263" y="156"/>
                  <a:pt x="263" y="156"/>
                </a:cubicBezTo>
                <a:cubicBezTo>
                  <a:pt x="263" y="155"/>
                  <a:pt x="263" y="153"/>
                  <a:pt x="262" y="152"/>
                </a:cubicBezTo>
                <a:cubicBezTo>
                  <a:pt x="262" y="151"/>
                  <a:pt x="261" y="150"/>
                  <a:pt x="261" y="149"/>
                </a:cubicBezTo>
                <a:cubicBezTo>
                  <a:pt x="261" y="149"/>
                  <a:pt x="256" y="146"/>
                  <a:pt x="252" y="142"/>
                </a:cubicBezTo>
                <a:cubicBezTo>
                  <a:pt x="250" y="141"/>
                  <a:pt x="247" y="139"/>
                  <a:pt x="246" y="138"/>
                </a:cubicBezTo>
                <a:cubicBezTo>
                  <a:pt x="244" y="137"/>
                  <a:pt x="243" y="137"/>
                  <a:pt x="243" y="137"/>
                </a:cubicBezTo>
                <a:cubicBezTo>
                  <a:pt x="241" y="136"/>
                  <a:pt x="240" y="134"/>
                  <a:pt x="240" y="131"/>
                </a:cubicBezTo>
                <a:cubicBezTo>
                  <a:pt x="240" y="131"/>
                  <a:pt x="240" y="130"/>
                  <a:pt x="240" y="129"/>
                </a:cubicBezTo>
                <a:cubicBezTo>
                  <a:pt x="240" y="128"/>
                  <a:pt x="240" y="126"/>
                  <a:pt x="240" y="124"/>
                </a:cubicBezTo>
                <a:cubicBezTo>
                  <a:pt x="239" y="121"/>
                  <a:pt x="239" y="117"/>
                  <a:pt x="239" y="117"/>
                </a:cubicBezTo>
                <a:cubicBezTo>
                  <a:pt x="239" y="117"/>
                  <a:pt x="238" y="113"/>
                  <a:pt x="238" y="110"/>
                </a:cubicBezTo>
                <a:cubicBezTo>
                  <a:pt x="237" y="108"/>
                  <a:pt x="237" y="106"/>
                  <a:pt x="237" y="105"/>
                </a:cubicBezTo>
                <a:cubicBezTo>
                  <a:pt x="236" y="104"/>
                  <a:pt x="236" y="103"/>
                  <a:pt x="236" y="103"/>
                </a:cubicBezTo>
                <a:cubicBezTo>
                  <a:pt x="235" y="101"/>
                  <a:pt x="236" y="98"/>
                  <a:pt x="237" y="97"/>
                </a:cubicBezTo>
                <a:cubicBezTo>
                  <a:pt x="237" y="97"/>
                  <a:pt x="238" y="96"/>
                  <a:pt x="240" y="94"/>
                </a:cubicBezTo>
                <a:cubicBezTo>
                  <a:pt x="241" y="93"/>
                  <a:pt x="243" y="91"/>
                  <a:pt x="244" y="89"/>
                </a:cubicBezTo>
                <a:cubicBezTo>
                  <a:pt x="248" y="85"/>
                  <a:pt x="251" y="80"/>
                  <a:pt x="251" y="80"/>
                </a:cubicBezTo>
                <a:cubicBezTo>
                  <a:pt x="252" y="79"/>
                  <a:pt x="252" y="78"/>
                  <a:pt x="252" y="77"/>
                </a:cubicBezTo>
                <a:cubicBezTo>
                  <a:pt x="252" y="76"/>
                  <a:pt x="252" y="74"/>
                  <a:pt x="251" y="73"/>
                </a:cubicBezTo>
                <a:cubicBezTo>
                  <a:pt x="251" y="73"/>
                  <a:pt x="251" y="72"/>
                  <a:pt x="250" y="70"/>
                </a:cubicBezTo>
                <a:cubicBezTo>
                  <a:pt x="249" y="69"/>
                  <a:pt x="248" y="66"/>
                  <a:pt x="247" y="64"/>
                </a:cubicBezTo>
                <a:cubicBezTo>
                  <a:pt x="244" y="60"/>
                  <a:pt x="241" y="56"/>
                  <a:pt x="241" y="56"/>
                </a:cubicBezTo>
                <a:cubicBezTo>
                  <a:pt x="240" y="54"/>
                  <a:pt x="237" y="53"/>
                  <a:pt x="235" y="53"/>
                </a:cubicBezTo>
                <a:cubicBezTo>
                  <a:pt x="235" y="53"/>
                  <a:pt x="230" y="53"/>
                  <a:pt x="224" y="54"/>
                </a:cubicBezTo>
                <a:cubicBezTo>
                  <a:pt x="219" y="55"/>
                  <a:pt x="214" y="57"/>
                  <a:pt x="214" y="57"/>
                </a:cubicBezTo>
                <a:cubicBezTo>
                  <a:pt x="212" y="57"/>
                  <a:pt x="209" y="56"/>
                  <a:pt x="208" y="55"/>
                </a:cubicBezTo>
                <a:cubicBezTo>
                  <a:pt x="208" y="55"/>
                  <a:pt x="206" y="52"/>
                  <a:pt x="203" y="50"/>
                </a:cubicBezTo>
                <a:cubicBezTo>
                  <a:pt x="200" y="48"/>
                  <a:pt x="197" y="45"/>
                  <a:pt x="197" y="45"/>
                </a:cubicBezTo>
                <a:cubicBezTo>
                  <a:pt x="197" y="45"/>
                  <a:pt x="194" y="43"/>
                  <a:pt x="191" y="41"/>
                </a:cubicBezTo>
                <a:cubicBezTo>
                  <a:pt x="188" y="39"/>
                  <a:pt x="185" y="37"/>
                  <a:pt x="185" y="37"/>
                </a:cubicBezTo>
                <a:cubicBezTo>
                  <a:pt x="183" y="36"/>
                  <a:pt x="182" y="34"/>
                  <a:pt x="182" y="32"/>
                </a:cubicBezTo>
                <a:cubicBezTo>
                  <a:pt x="182" y="32"/>
                  <a:pt x="182" y="27"/>
                  <a:pt x="181" y="21"/>
                </a:cubicBezTo>
                <a:cubicBezTo>
                  <a:pt x="181" y="16"/>
                  <a:pt x="180" y="11"/>
                  <a:pt x="180" y="11"/>
                </a:cubicBezTo>
                <a:cubicBezTo>
                  <a:pt x="179" y="8"/>
                  <a:pt x="177" y="6"/>
                  <a:pt x="175" y="6"/>
                </a:cubicBezTo>
                <a:cubicBezTo>
                  <a:pt x="175" y="6"/>
                  <a:pt x="170" y="4"/>
                  <a:pt x="166" y="3"/>
                </a:cubicBezTo>
                <a:cubicBezTo>
                  <a:pt x="163" y="2"/>
                  <a:pt x="161" y="2"/>
                  <a:pt x="159" y="1"/>
                </a:cubicBezTo>
                <a:cubicBezTo>
                  <a:pt x="157" y="1"/>
                  <a:pt x="156" y="1"/>
                  <a:pt x="156" y="1"/>
                </a:cubicBezTo>
                <a:cubicBezTo>
                  <a:pt x="155" y="0"/>
                  <a:pt x="153" y="0"/>
                  <a:pt x="152" y="1"/>
                </a:cubicBezTo>
                <a:cubicBezTo>
                  <a:pt x="151" y="1"/>
                  <a:pt x="150" y="2"/>
                  <a:pt x="149" y="3"/>
                </a:cubicBezTo>
                <a:cubicBezTo>
                  <a:pt x="149" y="3"/>
                  <a:pt x="146" y="7"/>
                  <a:pt x="143" y="11"/>
                </a:cubicBezTo>
                <a:cubicBezTo>
                  <a:pt x="141" y="14"/>
                  <a:pt x="139" y="16"/>
                  <a:pt x="138" y="17"/>
                </a:cubicBezTo>
                <a:cubicBezTo>
                  <a:pt x="137" y="19"/>
                  <a:pt x="137" y="20"/>
                  <a:pt x="137" y="20"/>
                </a:cubicBezTo>
                <a:cubicBezTo>
                  <a:pt x="136" y="22"/>
                  <a:pt x="134" y="23"/>
                  <a:pt x="131" y="23"/>
                </a:cubicBezTo>
                <a:cubicBezTo>
                  <a:pt x="131" y="23"/>
                  <a:pt x="130" y="23"/>
                  <a:pt x="129" y="23"/>
                </a:cubicBezTo>
                <a:cubicBezTo>
                  <a:pt x="128" y="23"/>
                  <a:pt x="126" y="23"/>
                  <a:pt x="124" y="24"/>
                </a:cubicBezTo>
                <a:cubicBezTo>
                  <a:pt x="121" y="24"/>
                  <a:pt x="117" y="24"/>
                  <a:pt x="117" y="24"/>
                </a:cubicBezTo>
                <a:cubicBezTo>
                  <a:pt x="117" y="24"/>
                  <a:pt x="113" y="25"/>
                  <a:pt x="110" y="26"/>
                </a:cubicBezTo>
                <a:cubicBezTo>
                  <a:pt x="108" y="26"/>
                  <a:pt x="106" y="26"/>
                  <a:pt x="105" y="27"/>
                </a:cubicBezTo>
                <a:cubicBezTo>
                  <a:pt x="104" y="27"/>
                  <a:pt x="103" y="27"/>
                  <a:pt x="103" y="27"/>
                </a:cubicBezTo>
                <a:cubicBezTo>
                  <a:pt x="101" y="28"/>
                  <a:pt x="99" y="27"/>
                  <a:pt x="97" y="26"/>
                </a:cubicBezTo>
                <a:cubicBezTo>
                  <a:pt x="97" y="26"/>
                  <a:pt x="96" y="25"/>
                  <a:pt x="95" y="23"/>
                </a:cubicBezTo>
                <a:cubicBezTo>
                  <a:pt x="93" y="22"/>
                  <a:pt x="91" y="20"/>
                  <a:pt x="89" y="19"/>
                </a:cubicBezTo>
                <a:cubicBezTo>
                  <a:pt x="85" y="15"/>
                  <a:pt x="80" y="12"/>
                  <a:pt x="80" y="12"/>
                </a:cubicBezTo>
                <a:cubicBezTo>
                  <a:pt x="79" y="11"/>
                  <a:pt x="78" y="11"/>
                  <a:pt x="77" y="11"/>
                </a:cubicBezTo>
                <a:cubicBezTo>
                  <a:pt x="76" y="11"/>
                  <a:pt x="74" y="11"/>
                  <a:pt x="73" y="12"/>
                </a:cubicBezTo>
                <a:cubicBezTo>
                  <a:pt x="73" y="12"/>
                  <a:pt x="72" y="12"/>
                  <a:pt x="70" y="13"/>
                </a:cubicBezTo>
                <a:cubicBezTo>
                  <a:pt x="69" y="14"/>
                  <a:pt x="67" y="15"/>
                  <a:pt x="64" y="16"/>
                </a:cubicBezTo>
                <a:cubicBezTo>
                  <a:pt x="60" y="19"/>
                  <a:pt x="56" y="22"/>
                  <a:pt x="56" y="22"/>
                </a:cubicBezTo>
                <a:cubicBezTo>
                  <a:pt x="54" y="23"/>
                  <a:pt x="53" y="26"/>
                  <a:pt x="53" y="28"/>
                </a:cubicBezTo>
                <a:cubicBezTo>
                  <a:pt x="53" y="28"/>
                  <a:pt x="53" y="33"/>
                  <a:pt x="54" y="39"/>
                </a:cubicBezTo>
                <a:cubicBezTo>
                  <a:pt x="55" y="44"/>
                  <a:pt x="57" y="49"/>
                  <a:pt x="57" y="49"/>
                </a:cubicBezTo>
                <a:cubicBezTo>
                  <a:pt x="57" y="51"/>
                  <a:pt x="56" y="54"/>
                  <a:pt x="55" y="55"/>
                </a:cubicBezTo>
                <a:cubicBezTo>
                  <a:pt x="55" y="55"/>
                  <a:pt x="52" y="58"/>
                  <a:pt x="50" y="60"/>
                </a:cubicBezTo>
                <a:cubicBezTo>
                  <a:pt x="48" y="63"/>
                  <a:pt x="45" y="66"/>
                  <a:pt x="45" y="66"/>
                </a:cubicBezTo>
                <a:cubicBezTo>
                  <a:pt x="45" y="66"/>
                  <a:pt x="43" y="69"/>
                  <a:pt x="41" y="72"/>
                </a:cubicBezTo>
                <a:cubicBezTo>
                  <a:pt x="39" y="75"/>
                  <a:pt x="38" y="78"/>
                  <a:pt x="38" y="78"/>
                </a:cubicBezTo>
                <a:cubicBezTo>
                  <a:pt x="36" y="80"/>
                  <a:pt x="34" y="81"/>
                  <a:pt x="32" y="81"/>
                </a:cubicBezTo>
                <a:cubicBezTo>
                  <a:pt x="32" y="81"/>
                  <a:pt x="27" y="81"/>
                  <a:pt x="22" y="82"/>
                </a:cubicBezTo>
                <a:cubicBezTo>
                  <a:pt x="16" y="82"/>
                  <a:pt x="11" y="83"/>
                  <a:pt x="11" y="83"/>
                </a:cubicBezTo>
                <a:cubicBezTo>
                  <a:pt x="8" y="84"/>
                  <a:pt x="6" y="86"/>
                  <a:pt x="6" y="88"/>
                </a:cubicBezTo>
                <a:cubicBezTo>
                  <a:pt x="6" y="88"/>
                  <a:pt x="4" y="93"/>
                  <a:pt x="3" y="98"/>
                </a:cubicBezTo>
                <a:cubicBezTo>
                  <a:pt x="2" y="100"/>
                  <a:pt x="2" y="102"/>
                  <a:pt x="1" y="104"/>
                </a:cubicBezTo>
                <a:cubicBezTo>
                  <a:pt x="1" y="106"/>
                  <a:pt x="1" y="107"/>
                  <a:pt x="1" y="107"/>
                </a:cubicBezTo>
                <a:cubicBezTo>
                  <a:pt x="0" y="109"/>
                  <a:pt x="0" y="110"/>
                  <a:pt x="1" y="111"/>
                </a:cubicBezTo>
                <a:cubicBezTo>
                  <a:pt x="1" y="112"/>
                  <a:pt x="2" y="113"/>
                  <a:pt x="3" y="114"/>
                </a:cubicBezTo>
                <a:cubicBezTo>
                  <a:pt x="3" y="114"/>
                  <a:pt x="7" y="117"/>
                  <a:pt x="11" y="121"/>
                </a:cubicBezTo>
                <a:cubicBezTo>
                  <a:pt x="14" y="122"/>
                  <a:pt x="16" y="124"/>
                  <a:pt x="18" y="125"/>
                </a:cubicBezTo>
                <a:cubicBezTo>
                  <a:pt x="19" y="126"/>
                  <a:pt x="20" y="127"/>
                  <a:pt x="20" y="127"/>
                </a:cubicBezTo>
                <a:cubicBezTo>
                  <a:pt x="22" y="128"/>
                  <a:pt x="23" y="130"/>
                  <a:pt x="23" y="132"/>
                </a:cubicBezTo>
                <a:cubicBezTo>
                  <a:pt x="23" y="132"/>
                  <a:pt x="23" y="133"/>
                  <a:pt x="23" y="134"/>
                </a:cubicBezTo>
                <a:cubicBezTo>
                  <a:pt x="23" y="135"/>
                  <a:pt x="23" y="137"/>
                  <a:pt x="24" y="139"/>
                </a:cubicBezTo>
                <a:cubicBezTo>
                  <a:pt x="24" y="143"/>
                  <a:pt x="24" y="146"/>
                  <a:pt x="24" y="146"/>
                </a:cubicBezTo>
                <a:cubicBezTo>
                  <a:pt x="24" y="146"/>
                  <a:pt x="25" y="150"/>
                  <a:pt x="26" y="153"/>
                </a:cubicBezTo>
                <a:cubicBezTo>
                  <a:pt x="26" y="155"/>
                  <a:pt x="26" y="157"/>
                  <a:pt x="27" y="158"/>
                </a:cubicBezTo>
                <a:cubicBezTo>
                  <a:pt x="27" y="159"/>
                  <a:pt x="27" y="160"/>
                  <a:pt x="27" y="160"/>
                </a:cubicBezTo>
                <a:cubicBezTo>
                  <a:pt x="28" y="162"/>
                  <a:pt x="27" y="165"/>
                  <a:pt x="26" y="166"/>
                </a:cubicBezTo>
                <a:cubicBezTo>
                  <a:pt x="26" y="166"/>
                  <a:pt x="25" y="167"/>
                  <a:pt x="24" y="169"/>
                </a:cubicBezTo>
                <a:cubicBezTo>
                  <a:pt x="22" y="170"/>
                  <a:pt x="20" y="172"/>
                  <a:pt x="19" y="174"/>
                </a:cubicBezTo>
                <a:cubicBezTo>
                  <a:pt x="15" y="178"/>
                  <a:pt x="12" y="183"/>
                  <a:pt x="12" y="183"/>
                </a:cubicBezTo>
                <a:cubicBezTo>
                  <a:pt x="11" y="184"/>
                  <a:pt x="11" y="185"/>
                  <a:pt x="11" y="186"/>
                </a:cubicBezTo>
                <a:cubicBezTo>
                  <a:pt x="11" y="188"/>
                  <a:pt x="11" y="189"/>
                  <a:pt x="12" y="190"/>
                </a:cubicBezTo>
                <a:cubicBezTo>
                  <a:pt x="12" y="190"/>
                  <a:pt x="12" y="191"/>
                  <a:pt x="13" y="193"/>
                </a:cubicBezTo>
                <a:cubicBezTo>
                  <a:pt x="14" y="194"/>
                  <a:pt x="15" y="197"/>
                  <a:pt x="16" y="199"/>
                </a:cubicBezTo>
                <a:cubicBezTo>
                  <a:pt x="19" y="203"/>
                  <a:pt x="22" y="207"/>
                  <a:pt x="22" y="207"/>
                </a:cubicBezTo>
                <a:cubicBezTo>
                  <a:pt x="23" y="209"/>
                  <a:pt x="26" y="210"/>
                  <a:pt x="28" y="210"/>
                </a:cubicBezTo>
                <a:cubicBezTo>
                  <a:pt x="28" y="210"/>
                  <a:pt x="33" y="210"/>
                  <a:pt x="39" y="209"/>
                </a:cubicBezTo>
                <a:cubicBezTo>
                  <a:pt x="44" y="208"/>
                  <a:pt x="49" y="207"/>
                  <a:pt x="49" y="207"/>
                </a:cubicBezTo>
                <a:cubicBezTo>
                  <a:pt x="52" y="206"/>
                  <a:pt x="54" y="207"/>
                  <a:pt x="55" y="208"/>
                </a:cubicBezTo>
                <a:cubicBezTo>
                  <a:pt x="55" y="208"/>
                  <a:pt x="58" y="211"/>
                  <a:pt x="61" y="213"/>
                </a:cubicBezTo>
                <a:cubicBezTo>
                  <a:pt x="63" y="215"/>
                  <a:pt x="66" y="218"/>
                  <a:pt x="66" y="218"/>
                </a:cubicBezTo>
                <a:cubicBezTo>
                  <a:pt x="66" y="218"/>
                  <a:pt x="69" y="220"/>
                  <a:pt x="72" y="222"/>
                </a:cubicBezTo>
                <a:cubicBezTo>
                  <a:pt x="75" y="224"/>
                  <a:pt x="78" y="226"/>
                  <a:pt x="78" y="226"/>
                </a:cubicBezTo>
                <a:cubicBezTo>
                  <a:pt x="80" y="227"/>
                  <a:pt x="81" y="229"/>
                  <a:pt x="81" y="231"/>
                </a:cubicBezTo>
                <a:cubicBezTo>
                  <a:pt x="81" y="231"/>
                  <a:pt x="81" y="236"/>
                  <a:pt x="82" y="242"/>
                </a:cubicBezTo>
                <a:cubicBezTo>
                  <a:pt x="83" y="247"/>
                  <a:pt x="84" y="253"/>
                  <a:pt x="84" y="253"/>
                </a:cubicBezTo>
                <a:cubicBezTo>
                  <a:pt x="84" y="255"/>
                  <a:pt x="86" y="257"/>
                  <a:pt x="88" y="258"/>
                </a:cubicBezTo>
                <a:cubicBezTo>
                  <a:pt x="88" y="258"/>
                  <a:pt x="93" y="259"/>
                  <a:pt x="98" y="260"/>
                </a:cubicBezTo>
                <a:cubicBezTo>
                  <a:pt x="100" y="261"/>
                  <a:pt x="102" y="262"/>
                  <a:pt x="104" y="262"/>
                </a:cubicBezTo>
                <a:cubicBezTo>
                  <a:pt x="106" y="262"/>
                  <a:pt x="107" y="263"/>
                  <a:pt x="107" y="263"/>
                </a:cubicBezTo>
                <a:cubicBezTo>
                  <a:pt x="109" y="263"/>
                  <a:pt x="110" y="263"/>
                  <a:pt x="111" y="262"/>
                </a:cubicBezTo>
                <a:close/>
                <a:moveTo>
                  <a:pt x="133" y="207"/>
                </a:moveTo>
                <a:cubicBezTo>
                  <a:pt x="131" y="207"/>
                  <a:pt x="130" y="207"/>
                  <a:pt x="128" y="207"/>
                </a:cubicBezTo>
                <a:cubicBezTo>
                  <a:pt x="126" y="207"/>
                  <a:pt x="125" y="207"/>
                  <a:pt x="123" y="207"/>
                </a:cubicBezTo>
                <a:cubicBezTo>
                  <a:pt x="122" y="207"/>
                  <a:pt x="121" y="207"/>
                  <a:pt x="120" y="207"/>
                </a:cubicBezTo>
                <a:cubicBezTo>
                  <a:pt x="119" y="206"/>
                  <a:pt x="119" y="206"/>
                  <a:pt x="118" y="206"/>
                </a:cubicBezTo>
                <a:cubicBezTo>
                  <a:pt x="116" y="206"/>
                  <a:pt x="114" y="205"/>
                  <a:pt x="112" y="205"/>
                </a:cubicBezTo>
                <a:cubicBezTo>
                  <a:pt x="111" y="204"/>
                  <a:pt x="109" y="204"/>
                  <a:pt x="107" y="203"/>
                </a:cubicBezTo>
                <a:cubicBezTo>
                  <a:pt x="106" y="203"/>
                  <a:pt x="106" y="203"/>
                  <a:pt x="106" y="203"/>
                </a:cubicBezTo>
                <a:cubicBezTo>
                  <a:pt x="104" y="202"/>
                  <a:pt x="104" y="202"/>
                  <a:pt x="104" y="202"/>
                </a:cubicBezTo>
                <a:cubicBezTo>
                  <a:pt x="104" y="202"/>
                  <a:pt x="103" y="202"/>
                  <a:pt x="102" y="201"/>
                </a:cubicBezTo>
                <a:cubicBezTo>
                  <a:pt x="99" y="200"/>
                  <a:pt x="96" y="198"/>
                  <a:pt x="93" y="197"/>
                </a:cubicBezTo>
                <a:cubicBezTo>
                  <a:pt x="92" y="196"/>
                  <a:pt x="91" y="196"/>
                  <a:pt x="90" y="195"/>
                </a:cubicBezTo>
                <a:cubicBezTo>
                  <a:pt x="89" y="194"/>
                  <a:pt x="89" y="194"/>
                  <a:pt x="88" y="193"/>
                </a:cubicBezTo>
                <a:cubicBezTo>
                  <a:pt x="86" y="192"/>
                  <a:pt x="86" y="192"/>
                  <a:pt x="86" y="192"/>
                </a:cubicBezTo>
                <a:cubicBezTo>
                  <a:pt x="86" y="192"/>
                  <a:pt x="85" y="191"/>
                  <a:pt x="84" y="190"/>
                </a:cubicBezTo>
                <a:cubicBezTo>
                  <a:pt x="83" y="190"/>
                  <a:pt x="82" y="189"/>
                  <a:pt x="81" y="188"/>
                </a:cubicBezTo>
                <a:cubicBezTo>
                  <a:pt x="81" y="188"/>
                  <a:pt x="80" y="187"/>
                  <a:pt x="79" y="186"/>
                </a:cubicBezTo>
                <a:cubicBezTo>
                  <a:pt x="77" y="184"/>
                  <a:pt x="74" y="182"/>
                  <a:pt x="72" y="179"/>
                </a:cubicBezTo>
                <a:cubicBezTo>
                  <a:pt x="72" y="178"/>
                  <a:pt x="71" y="177"/>
                  <a:pt x="71" y="177"/>
                </a:cubicBezTo>
                <a:cubicBezTo>
                  <a:pt x="70" y="176"/>
                  <a:pt x="70" y="176"/>
                  <a:pt x="70" y="176"/>
                </a:cubicBezTo>
                <a:cubicBezTo>
                  <a:pt x="69" y="174"/>
                  <a:pt x="69" y="174"/>
                  <a:pt x="69" y="174"/>
                </a:cubicBezTo>
                <a:cubicBezTo>
                  <a:pt x="68" y="173"/>
                  <a:pt x="67" y="171"/>
                  <a:pt x="66" y="170"/>
                </a:cubicBezTo>
                <a:cubicBezTo>
                  <a:pt x="65" y="168"/>
                  <a:pt x="64" y="166"/>
                  <a:pt x="64" y="165"/>
                </a:cubicBezTo>
                <a:cubicBezTo>
                  <a:pt x="63" y="164"/>
                  <a:pt x="63" y="163"/>
                  <a:pt x="62" y="162"/>
                </a:cubicBezTo>
                <a:cubicBezTo>
                  <a:pt x="62" y="162"/>
                  <a:pt x="62" y="161"/>
                  <a:pt x="61" y="160"/>
                </a:cubicBezTo>
                <a:cubicBezTo>
                  <a:pt x="61" y="158"/>
                  <a:pt x="60" y="157"/>
                  <a:pt x="60" y="155"/>
                </a:cubicBezTo>
                <a:cubicBezTo>
                  <a:pt x="59" y="154"/>
                  <a:pt x="59" y="152"/>
                  <a:pt x="58" y="151"/>
                </a:cubicBezTo>
                <a:cubicBezTo>
                  <a:pt x="58" y="150"/>
                  <a:pt x="58" y="150"/>
                  <a:pt x="58" y="149"/>
                </a:cubicBezTo>
                <a:cubicBezTo>
                  <a:pt x="58" y="148"/>
                  <a:pt x="58" y="148"/>
                  <a:pt x="57" y="147"/>
                </a:cubicBezTo>
                <a:cubicBezTo>
                  <a:pt x="57" y="146"/>
                  <a:pt x="57" y="145"/>
                  <a:pt x="57" y="144"/>
                </a:cubicBezTo>
                <a:cubicBezTo>
                  <a:pt x="57" y="143"/>
                  <a:pt x="56" y="142"/>
                  <a:pt x="56" y="142"/>
                </a:cubicBezTo>
                <a:cubicBezTo>
                  <a:pt x="56" y="142"/>
                  <a:pt x="56" y="141"/>
                  <a:pt x="56" y="139"/>
                </a:cubicBezTo>
                <a:cubicBezTo>
                  <a:pt x="56" y="138"/>
                  <a:pt x="56" y="137"/>
                  <a:pt x="56" y="136"/>
                </a:cubicBezTo>
                <a:cubicBezTo>
                  <a:pt x="56" y="136"/>
                  <a:pt x="56" y="135"/>
                  <a:pt x="56" y="134"/>
                </a:cubicBezTo>
                <a:cubicBezTo>
                  <a:pt x="56" y="134"/>
                  <a:pt x="56" y="133"/>
                  <a:pt x="56" y="132"/>
                </a:cubicBezTo>
                <a:cubicBezTo>
                  <a:pt x="56" y="131"/>
                  <a:pt x="56" y="130"/>
                  <a:pt x="56" y="128"/>
                </a:cubicBezTo>
                <a:cubicBezTo>
                  <a:pt x="56" y="126"/>
                  <a:pt x="56" y="125"/>
                  <a:pt x="56" y="123"/>
                </a:cubicBezTo>
                <a:cubicBezTo>
                  <a:pt x="56" y="122"/>
                  <a:pt x="56" y="121"/>
                  <a:pt x="57" y="120"/>
                </a:cubicBezTo>
                <a:cubicBezTo>
                  <a:pt x="57" y="119"/>
                  <a:pt x="57" y="119"/>
                  <a:pt x="57" y="118"/>
                </a:cubicBezTo>
                <a:cubicBezTo>
                  <a:pt x="58" y="116"/>
                  <a:pt x="58" y="114"/>
                  <a:pt x="58" y="112"/>
                </a:cubicBezTo>
                <a:cubicBezTo>
                  <a:pt x="59" y="110"/>
                  <a:pt x="59" y="109"/>
                  <a:pt x="60" y="107"/>
                </a:cubicBezTo>
                <a:cubicBezTo>
                  <a:pt x="60" y="106"/>
                  <a:pt x="60" y="106"/>
                  <a:pt x="60" y="106"/>
                </a:cubicBezTo>
                <a:cubicBezTo>
                  <a:pt x="61" y="104"/>
                  <a:pt x="61" y="104"/>
                  <a:pt x="61" y="104"/>
                </a:cubicBezTo>
                <a:cubicBezTo>
                  <a:pt x="61" y="104"/>
                  <a:pt x="62" y="103"/>
                  <a:pt x="62" y="102"/>
                </a:cubicBezTo>
                <a:cubicBezTo>
                  <a:pt x="63" y="99"/>
                  <a:pt x="65" y="96"/>
                  <a:pt x="66" y="93"/>
                </a:cubicBezTo>
                <a:cubicBezTo>
                  <a:pt x="67" y="92"/>
                  <a:pt x="67" y="91"/>
                  <a:pt x="68" y="90"/>
                </a:cubicBezTo>
                <a:cubicBezTo>
                  <a:pt x="69" y="89"/>
                  <a:pt x="69" y="88"/>
                  <a:pt x="70" y="88"/>
                </a:cubicBezTo>
                <a:cubicBezTo>
                  <a:pt x="71" y="86"/>
                  <a:pt x="71" y="86"/>
                  <a:pt x="71" y="86"/>
                </a:cubicBezTo>
                <a:cubicBezTo>
                  <a:pt x="71" y="86"/>
                  <a:pt x="72" y="85"/>
                  <a:pt x="73" y="84"/>
                </a:cubicBezTo>
                <a:cubicBezTo>
                  <a:pt x="73" y="83"/>
                  <a:pt x="74" y="82"/>
                  <a:pt x="75" y="81"/>
                </a:cubicBezTo>
                <a:cubicBezTo>
                  <a:pt x="76" y="81"/>
                  <a:pt x="76" y="80"/>
                  <a:pt x="77" y="79"/>
                </a:cubicBezTo>
                <a:cubicBezTo>
                  <a:pt x="79" y="77"/>
                  <a:pt x="82" y="74"/>
                  <a:pt x="84" y="72"/>
                </a:cubicBezTo>
                <a:cubicBezTo>
                  <a:pt x="85" y="72"/>
                  <a:pt x="86" y="71"/>
                  <a:pt x="86" y="71"/>
                </a:cubicBezTo>
                <a:cubicBezTo>
                  <a:pt x="88" y="70"/>
                  <a:pt x="88" y="70"/>
                  <a:pt x="88" y="70"/>
                </a:cubicBezTo>
                <a:cubicBezTo>
                  <a:pt x="89" y="69"/>
                  <a:pt x="89" y="69"/>
                  <a:pt x="89" y="69"/>
                </a:cubicBezTo>
                <a:cubicBezTo>
                  <a:pt x="90" y="68"/>
                  <a:pt x="92" y="67"/>
                  <a:pt x="93" y="66"/>
                </a:cubicBezTo>
                <a:cubicBezTo>
                  <a:pt x="95" y="65"/>
                  <a:pt x="97" y="64"/>
                  <a:pt x="98" y="63"/>
                </a:cubicBezTo>
                <a:cubicBezTo>
                  <a:pt x="99" y="63"/>
                  <a:pt x="100" y="63"/>
                  <a:pt x="101" y="62"/>
                </a:cubicBezTo>
                <a:cubicBezTo>
                  <a:pt x="102" y="62"/>
                  <a:pt x="102" y="62"/>
                  <a:pt x="103" y="61"/>
                </a:cubicBezTo>
                <a:cubicBezTo>
                  <a:pt x="105" y="61"/>
                  <a:pt x="106" y="60"/>
                  <a:pt x="108" y="60"/>
                </a:cubicBezTo>
                <a:cubicBezTo>
                  <a:pt x="109" y="59"/>
                  <a:pt x="111" y="59"/>
                  <a:pt x="112" y="58"/>
                </a:cubicBezTo>
                <a:cubicBezTo>
                  <a:pt x="113" y="58"/>
                  <a:pt x="114" y="58"/>
                  <a:pt x="114" y="58"/>
                </a:cubicBezTo>
                <a:cubicBezTo>
                  <a:pt x="115" y="58"/>
                  <a:pt x="115" y="57"/>
                  <a:pt x="116" y="57"/>
                </a:cubicBezTo>
                <a:cubicBezTo>
                  <a:pt x="117" y="57"/>
                  <a:pt x="118" y="57"/>
                  <a:pt x="119" y="57"/>
                </a:cubicBezTo>
                <a:cubicBezTo>
                  <a:pt x="120" y="57"/>
                  <a:pt x="121" y="56"/>
                  <a:pt x="121" y="56"/>
                </a:cubicBezTo>
                <a:cubicBezTo>
                  <a:pt x="121" y="56"/>
                  <a:pt x="122" y="56"/>
                  <a:pt x="124" y="56"/>
                </a:cubicBezTo>
                <a:cubicBezTo>
                  <a:pt x="125" y="56"/>
                  <a:pt x="126" y="56"/>
                  <a:pt x="127" y="56"/>
                </a:cubicBezTo>
                <a:cubicBezTo>
                  <a:pt x="127" y="56"/>
                  <a:pt x="128" y="56"/>
                  <a:pt x="129" y="56"/>
                </a:cubicBezTo>
                <a:cubicBezTo>
                  <a:pt x="129" y="56"/>
                  <a:pt x="130" y="56"/>
                  <a:pt x="131" y="56"/>
                </a:cubicBezTo>
                <a:cubicBezTo>
                  <a:pt x="132" y="56"/>
                  <a:pt x="134" y="56"/>
                  <a:pt x="135" y="56"/>
                </a:cubicBezTo>
                <a:cubicBezTo>
                  <a:pt x="137" y="56"/>
                  <a:pt x="138" y="56"/>
                  <a:pt x="140" y="56"/>
                </a:cubicBezTo>
                <a:cubicBezTo>
                  <a:pt x="141" y="56"/>
                  <a:pt x="142" y="56"/>
                  <a:pt x="143" y="57"/>
                </a:cubicBezTo>
                <a:cubicBezTo>
                  <a:pt x="144" y="57"/>
                  <a:pt x="145" y="57"/>
                  <a:pt x="145" y="57"/>
                </a:cubicBezTo>
                <a:cubicBezTo>
                  <a:pt x="147" y="57"/>
                  <a:pt x="149" y="58"/>
                  <a:pt x="151" y="58"/>
                </a:cubicBezTo>
                <a:cubicBezTo>
                  <a:pt x="153" y="59"/>
                  <a:pt x="154" y="59"/>
                  <a:pt x="156" y="60"/>
                </a:cubicBezTo>
                <a:cubicBezTo>
                  <a:pt x="158" y="60"/>
                  <a:pt x="158" y="60"/>
                  <a:pt x="158" y="60"/>
                </a:cubicBezTo>
                <a:cubicBezTo>
                  <a:pt x="159" y="61"/>
                  <a:pt x="159" y="61"/>
                  <a:pt x="159" y="61"/>
                </a:cubicBezTo>
                <a:cubicBezTo>
                  <a:pt x="160" y="61"/>
                  <a:pt x="160" y="61"/>
                  <a:pt x="161" y="62"/>
                </a:cubicBezTo>
                <a:cubicBezTo>
                  <a:pt x="164" y="63"/>
                  <a:pt x="167" y="65"/>
                  <a:pt x="170" y="66"/>
                </a:cubicBezTo>
                <a:cubicBezTo>
                  <a:pt x="171" y="67"/>
                  <a:pt x="172" y="67"/>
                  <a:pt x="173" y="68"/>
                </a:cubicBezTo>
                <a:cubicBezTo>
                  <a:pt x="174" y="69"/>
                  <a:pt x="175" y="69"/>
                  <a:pt x="175" y="70"/>
                </a:cubicBezTo>
                <a:cubicBezTo>
                  <a:pt x="177" y="71"/>
                  <a:pt x="178" y="71"/>
                  <a:pt x="178" y="71"/>
                </a:cubicBezTo>
                <a:cubicBezTo>
                  <a:pt x="178" y="71"/>
                  <a:pt x="178" y="72"/>
                  <a:pt x="179" y="73"/>
                </a:cubicBezTo>
                <a:cubicBezTo>
                  <a:pt x="180" y="73"/>
                  <a:pt x="181" y="74"/>
                  <a:pt x="182" y="75"/>
                </a:cubicBezTo>
                <a:cubicBezTo>
                  <a:pt x="183" y="75"/>
                  <a:pt x="184" y="76"/>
                  <a:pt x="185" y="77"/>
                </a:cubicBezTo>
                <a:cubicBezTo>
                  <a:pt x="186" y="79"/>
                  <a:pt x="189" y="82"/>
                  <a:pt x="191" y="84"/>
                </a:cubicBezTo>
                <a:cubicBezTo>
                  <a:pt x="191" y="85"/>
                  <a:pt x="192" y="86"/>
                  <a:pt x="193" y="86"/>
                </a:cubicBezTo>
                <a:cubicBezTo>
                  <a:pt x="193" y="87"/>
                  <a:pt x="193" y="87"/>
                  <a:pt x="193" y="87"/>
                </a:cubicBezTo>
                <a:cubicBezTo>
                  <a:pt x="194" y="89"/>
                  <a:pt x="194" y="89"/>
                  <a:pt x="194" y="89"/>
                </a:cubicBezTo>
                <a:cubicBezTo>
                  <a:pt x="195" y="90"/>
                  <a:pt x="196" y="92"/>
                  <a:pt x="197" y="93"/>
                </a:cubicBezTo>
                <a:cubicBezTo>
                  <a:pt x="198" y="95"/>
                  <a:pt x="199" y="97"/>
                  <a:pt x="200" y="98"/>
                </a:cubicBezTo>
                <a:cubicBezTo>
                  <a:pt x="200" y="99"/>
                  <a:pt x="201" y="100"/>
                  <a:pt x="201" y="101"/>
                </a:cubicBezTo>
                <a:cubicBezTo>
                  <a:pt x="201" y="101"/>
                  <a:pt x="202" y="102"/>
                  <a:pt x="202" y="103"/>
                </a:cubicBezTo>
                <a:cubicBezTo>
                  <a:pt x="202" y="105"/>
                  <a:pt x="203" y="106"/>
                  <a:pt x="204" y="108"/>
                </a:cubicBezTo>
                <a:cubicBezTo>
                  <a:pt x="204" y="109"/>
                  <a:pt x="204" y="111"/>
                  <a:pt x="205" y="112"/>
                </a:cubicBezTo>
                <a:cubicBezTo>
                  <a:pt x="205" y="113"/>
                  <a:pt x="205" y="113"/>
                  <a:pt x="205" y="114"/>
                </a:cubicBezTo>
                <a:cubicBezTo>
                  <a:pt x="206" y="115"/>
                  <a:pt x="206" y="115"/>
                  <a:pt x="206" y="116"/>
                </a:cubicBezTo>
                <a:cubicBezTo>
                  <a:pt x="206" y="117"/>
                  <a:pt x="206" y="118"/>
                  <a:pt x="206" y="119"/>
                </a:cubicBezTo>
                <a:cubicBezTo>
                  <a:pt x="207" y="120"/>
                  <a:pt x="207" y="121"/>
                  <a:pt x="207" y="121"/>
                </a:cubicBezTo>
                <a:cubicBezTo>
                  <a:pt x="207" y="121"/>
                  <a:pt x="207" y="122"/>
                  <a:pt x="207" y="124"/>
                </a:cubicBezTo>
                <a:cubicBezTo>
                  <a:pt x="207" y="125"/>
                  <a:pt x="207" y="126"/>
                  <a:pt x="207" y="127"/>
                </a:cubicBezTo>
                <a:cubicBezTo>
                  <a:pt x="207" y="127"/>
                  <a:pt x="207" y="128"/>
                  <a:pt x="207" y="129"/>
                </a:cubicBezTo>
                <a:cubicBezTo>
                  <a:pt x="207" y="129"/>
                  <a:pt x="207" y="130"/>
                  <a:pt x="207" y="131"/>
                </a:cubicBezTo>
                <a:cubicBezTo>
                  <a:pt x="207" y="132"/>
                  <a:pt x="207" y="134"/>
                  <a:pt x="207" y="135"/>
                </a:cubicBezTo>
                <a:cubicBezTo>
                  <a:pt x="207" y="137"/>
                  <a:pt x="207" y="138"/>
                  <a:pt x="207" y="140"/>
                </a:cubicBezTo>
                <a:cubicBezTo>
                  <a:pt x="207" y="141"/>
                  <a:pt x="207" y="142"/>
                  <a:pt x="207" y="143"/>
                </a:cubicBezTo>
                <a:cubicBezTo>
                  <a:pt x="207" y="144"/>
                  <a:pt x="206" y="145"/>
                  <a:pt x="206" y="145"/>
                </a:cubicBezTo>
                <a:cubicBezTo>
                  <a:pt x="206" y="147"/>
                  <a:pt x="205" y="149"/>
                  <a:pt x="205" y="151"/>
                </a:cubicBezTo>
                <a:cubicBezTo>
                  <a:pt x="204" y="153"/>
                  <a:pt x="204" y="154"/>
                  <a:pt x="203" y="156"/>
                </a:cubicBezTo>
                <a:cubicBezTo>
                  <a:pt x="203" y="157"/>
                  <a:pt x="203" y="157"/>
                  <a:pt x="203" y="157"/>
                </a:cubicBezTo>
                <a:cubicBezTo>
                  <a:pt x="202" y="159"/>
                  <a:pt x="202" y="159"/>
                  <a:pt x="202" y="159"/>
                </a:cubicBezTo>
                <a:cubicBezTo>
                  <a:pt x="202" y="160"/>
                  <a:pt x="202" y="160"/>
                  <a:pt x="201" y="161"/>
                </a:cubicBezTo>
                <a:cubicBezTo>
                  <a:pt x="200" y="164"/>
                  <a:pt x="198" y="167"/>
                  <a:pt x="197" y="170"/>
                </a:cubicBezTo>
                <a:cubicBezTo>
                  <a:pt x="197" y="171"/>
                  <a:pt x="196" y="172"/>
                  <a:pt x="195" y="173"/>
                </a:cubicBezTo>
                <a:cubicBezTo>
                  <a:pt x="194" y="174"/>
                  <a:pt x="194" y="175"/>
                  <a:pt x="193" y="175"/>
                </a:cubicBezTo>
                <a:cubicBezTo>
                  <a:pt x="193" y="177"/>
                  <a:pt x="192" y="177"/>
                  <a:pt x="192" y="177"/>
                </a:cubicBezTo>
                <a:cubicBezTo>
                  <a:pt x="192" y="177"/>
                  <a:pt x="191" y="178"/>
                  <a:pt x="190" y="179"/>
                </a:cubicBezTo>
                <a:cubicBezTo>
                  <a:pt x="190" y="180"/>
                  <a:pt x="189" y="181"/>
                  <a:pt x="188" y="182"/>
                </a:cubicBezTo>
                <a:cubicBezTo>
                  <a:pt x="188" y="183"/>
                  <a:pt x="187" y="184"/>
                  <a:pt x="186" y="184"/>
                </a:cubicBezTo>
                <a:cubicBezTo>
                  <a:pt x="184" y="186"/>
                  <a:pt x="182" y="189"/>
                  <a:pt x="179" y="191"/>
                </a:cubicBezTo>
                <a:cubicBezTo>
                  <a:pt x="178" y="191"/>
                  <a:pt x="177" y="192"/>
                  <a:pt x="177" y="192"/>
                </a:cubicBezTo>
                <a:cubicBezTo>
                  <a:pt x="176" y="193"/>
                  <a:pt x="176" y="193"/>
                  <a:pt x="176" y="193"/>
                </a:cubicBezTo>
                <a:cubicBezTo>
                  <a:pt x="174" y="194"/>
                  <a:pt x="174" y="194"/>
                  <a:pt x="174" y="194"/>
                </a:cubicBezTo>
                <a:cubicBezTo>
                  <a:pt x="173" y="195"/>
                  <a:pt x="171" y="196"/>
                  <a:pt x="170" y="197"/>
                </a:cubicBezTo>
                <a:cubicBezTo>
                  <a:pt x="168" y="198"/>
                  <a:pt x="167" y="199"/>
                  <a:pt x="165" y="200"/>
                </a:cubicBezTo>
                <a:cubicBezTo>
                  <a:pt x="164" y="200"/>
                  <a:pt x="163" y="201"/>
                  <a:pt x="162" y="201"/>
                </a:cubicBezTo>
                <a:cubicBezTo>
                  <a:pt x="162" y="201"/>
                  <a:pt x="161" y="201"/>
                  <a:pt x="160" y="202"/>
                </a:cubicBezTo>
                <a:cubicBezTo>
                  <a:pt x="158" y="202"/>
                  <a:pt x="157" y="203"/>
                  <a:pt x="155" y="204"/>
                </a:cubicBezTo>
                <a:cubicBezTo>
                  <a:pt x="154" y="204"/>
                  <a:pt x="152" y="204"/>
                  <a:pt x="151" y="205"/>
                </a:cubicBezTo>
                <a:cubicBezTo>
                  <a:pt x="150" y="205"/>
                  <a:pt x="150" y="205"/>
                  <a:pt x="149" y="205"/>
                </a:cubicBezTo>
                <a:cubicBezTo>
                  <a:pt x="148" y="205"/>
                  <a:pt x="148" y="206"/>
                  <a:pt x="147" y="206"/>
                </a:cubicBezTo>
                <a:cubicBezTo>
                  <a:pt x="146" y="206"/>
                  <a:pt x="145" y="206"/>
                  <a:pt x="144" y="206"/>
                </a:cubicBezTo>
                <a:cubicBezTo>
                  <a:pt x="143" y="207"/>
                  <a:pt x="142" y="207"/>
                  <a:pt x="142" y="207"/>
                </a:cubicBezTo>
                <a:cubicBezTo>
                  <a:pt x="142" y="207"/>
                  <a:pt x="141" y="207"/>
                  <a:pt x="139" y="207"/>
                </a:cubicBezTo>
                <a:cubicBezTo>
                  <a:pt x="138" y="207"/>
                  <a:pt x="137" y="207"/>
                  <a:pt x="136" y="207"/>
                </a:cubicBezTo>
                <a:cubicBezTo>
                  <a:pt x="136" y="207"/>
                  <a:pt x="135" y="207"/>
                  <a:pt x="135" y="207"/>
                </a:cubicBezTo>
                <a:cubicBezTo>
                  <a:pt x="134" y="207"/>
                  <a:pt x="133" y="207"/>
                  <a:pt x="133" y="20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52" name="Oval 67"/>
          <p:cNvSpPr>
            <a:spLocks noChangeArrowheads="1"/>
          </p:cNvSpPr>
          <p:nvPr/>
        </p:nvSpPr>
        <p:spPr bwMode="auto">
          <a:xfrm>
            <a:off x="7364308" y="4866570"/>
            <a:ext cx="184363" cy="19128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53" name="Freeform 68"/>
          <p:cNvSpPr>
            <a:spLocks noEditPoints="1"/>
          </p:cNvSpPr>
          <p:nvPr/>
        </p:nvSpPr>
        <p:spPr bwMode="auto">
          <a:xfrm>
            <a:off x="6341848" y="2066311"/>
            <a:ext cx="526751" cy="551177"/>
          </a:xfrm>
          <a:custGeom>
            <a:avLst/>
            <a:gdLst>
              <a:gd name="T0" fmla="*/ 126 w 263"/>
              <a:gd name="T1" fmla="*/ 242 h 262"/>
              <a:gd name="T2" fmla="*/ 153 w 263"/>
              <a:gd name="T3" fmla="*/ 237 h 262"/>
              <a:gd name="T4" fmla="*/ 174 w 263"/>
              <a:gd name="T5" fmla="*/ 244 h 262"/>
              <a:gd name="T6" fmla="*/ 198 w 263"/>
              <a:gd name="T7" fmla="*/ 246 h 262"/>
              <a:gd name="T8" fmla="*/ 208 w 263"/>
              <a:gd name="T9" fmla="*/ 207 h 262"/>
              <a:gd name="T10" fmla="*/ 231 w 263"/>
              <a:gd name="T11" fmla="*/ 181 h 262"/>
              <a:gd name="T12" fmla="*/ 262 w 263"/>
              <a:gd name="T13" fmla="*/ 158 h 262"/>
              <a:gd name="T14" fmla="*/ 245 w 263"/>
              <a:gd name="T15" fmla="*/ 138 h 262"/>
              <a:gd name="T16" fmla="*/ 239 w 263"/>
              <a:gd name="T17" fmla="*/ 116 h 262"/>
              <a:gd name="T18" fmla="*/ 239 w 263"/>
              <a:gd name="T19" fmla="*/ 94 h 262"/>
              <a:gd name="T20" fmla="*/ 250 w 263"/>
              <a:gd name="T21" fmla="*/ 70 h 262"/>
              <a:gd name="T22" fmla="*/ 213 w 263"/>
              <a:gd name="T23" fmla="*/ 56 h 262"/>
              <a:gd name="T24" fmla="*/ 185 w 263"/>
              <a:gd name="T25" fmla="*/ 37 h 262"/>
              <a:gd name="T26" fmla="*/ 165 w 263"/>
              <a:gd name="T27" fmla="*/ 2 h 262"/>
              <a:gd name="T28" fmla="*/ 142 w 263"/>
              <a:gd name="T29" fmla="*/ 11 h 262"/>
              <a:gd name="T30" fmla="*/ 124 w 263"/>
              <a:gd name="T31" fmla="*/ 23 h 262"/>
              <a:gd name="T32" fmla="*/ 97 w 263"/>
              <a:gd name="T33" fmla="*/ 25 h 262"/>
              <a:gd name="T34" fmla="*/ 73 w 263"/>
              <a:gd name="T35" fmla="*/ 11 h 262"/>
              <a:gd name="T36" fmla="*/ 54 w 263"/>
              <a:gd name="T37" fmla="*/ 38 h 262"/>
              <a:gd name="T38" fmla="*/ 41 w 263"/>
              <a:gd name="T39" fmla="*/ 71 h 262"/>
              <a:gd name="T40" fmla="*/ 5 w 263"/>
              <a:gd name="T41" fmla="*/ 88 h 262"/>
              <a:gd name="T42" fmla="*/ 2 w 263"/>
              <a:gd name="T43" fmla="*/ 113 h 262"/>
              <a:gd name="T44" fmla="*/ 23 w 263"/>
              <a:gd name="T45" fmla="*/ 133 h 262"/>
              <a:gd name="T46" fmla="*/ 27 w 263"/>
              <a:gd name="T47" fmla="*/ 160 h 262"/>
              <a:gd name="T48" fmla="*/ 11 w 263"/>
              <a:gd name="T49" fmla="*/ 186 h 262"/>
              <a:gd name="T50" fmla="*/ 28 w 263"/>
              <a:gd name="T51" fmla="*/ 210 h 262"/>
              <a:gd name="T52" fmla="*/ 66 w 263"/>
              <a:gd name="T53" fmla="*/ 217 h 262"/>
              <a:gd name="T54" fmla="*/ 83 w 263"/>
              <a:gd name="T55" fmla="*/ 252 h 262"/>
              <a:gd name="T56" fmla="*/ 111 w 263"/>
              <a:gd name="T57" fmla="*/ 262 h 262"/>
              <a:gd name="T58" fmla="*/ 117 w 263"/>
              <a:gd name="T59" fmla="*/ 205 h 262"/>
              <a:gd name="T60" fmla="*/ 102 w 263"/>
              <a:gd name="T61" fmla="*/ 201 h 262"/>
              <a:gd name="T62" fmla="*/ 83 w 263"/>
              <a:gd name="T63" fmla="*/ 190 h 262"/>
              <a:gd name="T64" fmla="*/ 69 w 263"/>
              <a:gd name="T65" fmla="*/ 175 h 262"/>
              <a:gd name="T66" fmla="*/ 61 w 263"/>
              <a:gd name="T67" fmla="*/ 159 h 262"/>
              <a:gd name="T68" fmla="*/ 57 w 263"/>
              <a:gd name="T69" fmla="*/ 144 h 262"/>
              <a:gd name="T70" fmla="*/ 56 w 263"/>
              <a:gd name="T71" fmla="*/ 132 h 262"/>
              <a:gd name="T72" fmla="*/ 58 w 263"/>
              <a:gd name="T73" fmla="*/ 112 h 262"/>
              <a:gd name="T74" fmla="*/ 66 w 263"/>
              <a:gd name="T75" fmla="*/ 93 h 262"/>
              <a:gd name="T76" fmla="*/ 74 w 263"/>
              <a:gd name="T77" fmla="*/ 81 h 262"/>
              <a:gd name="T78" fmla="*/ 88 w 263"/>
              <a:gd name="T79" fmla="*/ 68 h 262"/>
              <a:gd name="T80" fmla="*/ 108 w 263"/>
              <a:gd name="T81" fmla="*/ 59 h 262"/>
              <a:gd name="T82" fmla="*/ 121 w 263"/>
              <a:gd name="T83" fmla="*/ 56 h 262"/>
              <a:gd name="T84" fmla="*/ 135 w 263"/>
              <a:gd name="T85" fmla="*/ 55 h 262"/>
              <a:gd name="T86" fmla="*/ 156 w 263"/>
              <a:gd name="T87" fmla="*/ 59 h 262"/>
              <a:gd name="T88" fmla="*/ 173 w 263"/>
              <a:gd name="T89" fmla="*/ 67 h 262"/>
              <a:gd name="T90" fmla="*/ 184 w 263"/>
              <a:gd name="T91" fmla="*/ 77 h 262"/>
              <a:gd name="T92" fmla="*/ 197 w 263"/>
              <a:gd name="T93" fmla="*/ 93 h 262"/>
              <a:gd name="T94" fmla="*/ 205 w 263"/>
              <a:gd name="T95" fmla="*/ 112 h 262"/>
              <a:gd name="T96" fmla="*/ 207 w 263"/>
              <a:gd name="T97" fmla="*/ 123 h 262"/>
              <a:gd name="T98" fmla="*/ 207 w 263"/>
              <a:gd name="T99" fmla="*/ 139 h 262"/>
              <a:gd name="T100" fmla="*/ 203 w 263"/>
              <a:gd name="T101" fmla="*/ 157 h 262"/>
              <a:gd name="T102" fmla="*/ 193 w 263"/>
              <a:gd name="T103" fmla="*/ 175 h 262"/>
              <a:gd name="T104" fmla="*/ 178 w 263"/>
              <a:gd name="T105" fmla="*/ 190 h 262"/>
              <a:gd name="T106" fmla="*/ 165 w 263"/>
              <a:gd name="T107" fmla="*/ 199 h 262"/>
              <a:gd name="T108" fmla="*/ 149 w 263"/>
              <a:gd name="T109" fmla="*/ 205 h 262"/>
              <a:gd name="T110" fmla="*/ 136 w 263"/>
              <a:gd name="T111" fmla="*/ 20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62">
                <a:moveTo>
                  <a:pt x="111" y="262"/>
                </a:moveTo>
                <a:cubicBezTo>
                  <a:pt x="112" y="261"/>
                  <a:pt x="113" y="261"/>
                  <a:pt x="114" y="260"/>
                </a:cubicBezTo>
                <a:cubicBezTo>
                  <a:pt x="114" y="260"/>
                  <a:pt x="117" y="256"/>
                  <a:pt x="120" y="251"/>
                </a:cubicBezTo>
                <a:cubicBezTo>
                  <a:pt x="122" y="249"/>
                  <a:pt x="123" y="247"/>
                  <a:pt x="125" y="245"/>
                </a:cubicBezTo>
                <a:cubicBezTo>
                  <a:pt x="126" y="243"/>
                  <a:pt x="126" y="242"/>
                  <a:pt x="126" y="242"/>
                </a:cubicBezTo>
                <a:cubicBezTo>
                  <a:pt x="127" y="240"/>
                  <a:pt x="129" y="239"/>
                  <a:pt x="132" y="239"/>
                </a:cubicBezTo>
                <a:cubicBezTo>
                  <a:pt x="132" y="239"/>
                  <a:pt x="132" y="239"/>
                  <a:pt x="134" y="239"/>
                </a:cubicBezTo>
                <a:cubicBezTo>
                  <a:pt x="135" y="239"/>
                  <a:pt x="137" y="239"/>
                  <a:pt x="139" y="239"/>
                </a:cubicBezTo>
                <a:cubicBezTo>
                  <a:pt x="142" y="239"/>
                  <a:pt x="146" y="238"/>
                  <a:pt x="146" y="238"/>
                </a:cubicBezTo>
                <a:cubicBezTo>
                  <a:pt x="146" y="238"/>
                  <a:pt x="149" y="238"/>
                  <a:pt x="153" y="237"/>
                </a:cubicBezTo>
                <a:cubicBezTo>
                  <a:pt x="155" y="237"/>
                  <a:pt x="157" y="236"/>
                  <a:pt x="158" y="236"/>
                </a:cubicBezTo>
                <a:cubicBezTo>
                  <a:pt x="159" y="235"/>
                  <a:pt x="160" y="235"/>
                  <a:pt x="160" y="235"/>
                </a:cubicBezTo>
                <a:cubicBezTo>
                  <a:pt x="162" y="235"/>
                  <a:pt x="164" y="235"/>
                  <a:pt x="166" y="237"/>
                </a:cubicBezTo>
                <a:cubicBezTo>
                  <a:pt x="166" y="237"/>
                  <a:pt x="167" y="238"/>
                  <a:pt x="168" y="239"/>
                </a:cubicBezTo>
                <a:cubicBezTo>
                  <a:pt x="170" y="240"/>
                  <a:pt x="172" y="242"/>
                  <a:pt x="174" y="244"/>
                </a:cubicBezTo>
                <a:cubicBezTo>
                  <a:pt x="178" y="247"/>
                  <a:pt x="183" y="250"/>
                  <a:pt x="183" y="250"/>
                </a:cubicBezTo>
                <a:cubicBezTo>
                  <a:pt x="184" y="251"/>
                  <a:pt x="185" y="251"/>
                  <a:pt x="186" y="251"/>
                </a:cubicBezTo>
                <a:cubicBezTo>
                  <a:pt x="187" y="251"/>
                  <a:pt x="189" y="251"/>
                  <a:pt x="190" y="251"/>
                </a:cubicBezTo>
                <a:cubicBezTo>
                  <a:pt x="190" y="251"/>
                  <a:pt x="191" y="250"/>
                  <a:pt x="193" y="249"/>
                </a:cubicBezTo>
                <a:cubicBezTo>
                  <a:pt x="194" y="248"/>
                  <a:pt x="196" y="247"/>
                  <a:pt x="198" y="246"/>
                </a:cubicBezTo>
                <a:cubicBezTo>
                  <a:pt x="203" y="243"/>
                  <a:pt x="207" y="241"/>
                  <a:pt x="207" y="241"/>
                </a:cubicBezTo>
                <a:cubicBezTo>
                  <a:pt x="209" y="239"/>
                  <a:pt x="210" y="237"/>
                  <a:pt x="210" y="235"/>
                </a:cubicBezTo>
                <a:cubicBezTo>
                  <a:pt x="210" y="235"/>
                  <a:pt x="209" y="229"/>
                  <a:pt x="209" y="224"/>
                </a:cubicBezTo>
                <a:cubicBezTo>
                  <a:pt x="208" y="218"/>
                  <a:pt x="206" y="213"/>
                  <a:pt x="206" y="213"/>
                </a:cubicBezTo>
                <a:cubicBezTo>
                  <a:pt x="206" y="211"/>
                  <a:pt x="206" y="209"/>
                  <a:pt x="208" y="207"/>
                </a:cubicBezTo>
                <a:cubicBezTo>
                  <a:pt x="208" y="207"/>
                  <a:pt x="211" y="205"/>
                  <a:pt x="213" y="202"/>
                </a:cubicBezTo>
                <a:cubicBezTo>
                  <a:pt x="215" y="199"/>
                  <a:pt x="218" y="196"/>
                  <a:pt x="218" y="196"/>
                </a:cubicBezTo>
                <a:cubicBezTo>
                  <a:pt x="218" y="196"/>
                  <a:pt x="220" y="193"/>
                  <a:pt x="222" y="190"/>
                </a:cubicBezTo>
                <a:cubicBezTo>
                  <a:pt x="224" y="188"/>
                  <a:pt x="225" y="184"/>
                  <a:pt x="225" y="184"/>
                </a:cubicBezTo>
                <a:cubicBezTo>
                  <a:pt x="226" y="182"/>
                  <a:pt x="228" y="181"/>
                  <a:pt x="231" y="181"/>
                </a:cubicBezTo>
                <a:cubicBezTo>
                  <a:pt x="231" y="181"/>
                  <a:pt x="236" y="181"/>
                  <a:pt x="241" y="181"/>
                </a:cubicBezTo>
                <a:cubicBezTo>
                  <a:pt x="247" y="180"/>
                  <a:pt x="252" y="179"/>
                  <a:pt x="252" y="179"/>
                </a:cubicBezTo>
                <a:cubicBezTo>
                  <a:pt x="254" y="179"/>
                  <a:pt x="257" y="177"/>
                  <a:pt x="257" y="174"/>
                </a:cubicBezTo>
                <a:cubicBezTo>
                  <a:pt x="257" y="174"/>
                  <a:pt x="259" y="169"/>
                  <a:pt x="260" y="165"/>
                </a:cubicBezTo>
                <a:cubicBezTo>
                  <a:pt x="261" y="162"/>
                  <a:pt x="261" y="160"/>
                  <a:pt x="262" y="158"/>
                </a:cubicBezTo>
                <a:cubicBezTo>
                  <a:pt x="262" y="156"/>
                  <a:pt x="262" y="155"/>
                  <a:pt x="262" y="155"/>
                </a:cubicBezTo>
                <a:cubicBezTo>
                  <a:pt x="263" y="154"/>
                  <a:pt x="262" y="153"/>
                  <a:pt x="262" y="151"/>
                </a:cubicBezTo>
                <a:cubicBezTo>
                  <a:pt x="262" y="150"/>
                  <a:pt x="261" y="149"/>
                  <a:pt x="260" y="149"/>
                </a:cubicBezTo>
                <a:cubicBezTo>
                  <a:pt x="260" y="149"/>
                  <a:pt x="256" y="145"/>
                  <a:pt x="252" y="142"/>
                </a:cubicBezTo>
                <a:cubicBezTo>
                  <a:pt x="249" y="140"/>
                  <a:pt x="247" y="139"/>
                  <a:pt x="245" y="138"/>
                </a:cubicBezTo>
                <a:cubicBezTo>
                  <a:pt x="244" y="137"/>
                  <a:pt x="242" y="136"/>
                  <a:pt x="242" y="136"/>
                </a:cubicBezTo>
                <a:cubicBezTo>
                  <a:pt x="241" y="135"/>
                  <a:pt x="239" y="133"/>
                  <a:pt x="240" y="131"/>
                </a:cubicBezTo>
                <a:cubicBezTo>
                  <a:pt x="240" y="131"/>
                  <a:pt x="240" y="130"/>
                  <a:pt x="240" y="128"/>
                </a:cubicBezTo>
                <a:cubicBezTo>
                  <a:pt x="240" y="127"/>
                  <a:pt x="239" y="125"/>
                  <a:pt x="239" y="123"/>
                </a:cubicBezTo>
                <a:cubicBezTo>
                  <a:pt x="239" y="120"/>
                  <a:pt x="239" y="116"/>
                  <a:pt x="239" y="116"/>
                </a:cubicBezTo>
                <a:cubicBezTo>
                  <a:pt x="239" y="116"/>
                  <a:pt x="238" y="113"/>
                  <a:pt x="237" y="109"/>
                </a:cubicBezTo>
                <a:cubicBezTo>
                  <a:pt x="237" y="107"/>
                  <a:pt x="237" y="106"/>
                  <a:pt x="236" y="104"/>
                </a:cubicBezTo>
                <a:cubicBezTo>
                  <a:pt x="236" y="103"/>
                  <a:pt x="236" y="102"/>
                  <a:pt x="236" y="102"/>
                </a:cubicBezTo>
                <a:cubicBezTo>
                  <a:pt x="235" y="100"/>
                  <a:pt x="236" y="98"/>
                  <a:pt x="237" y="96"/>
                </a:cubicBezTo>
                <a:cubicBezTo>
                  <a:pt x="237" y="96"/>
                  <a:pt x="238" y="95"/>
                  <a:pt x="239" y="94"/>
                </a:cubicBezTo>
                <a:cubicBezTo>
                  <a:pt x="241" y="92"/>
                  <a:pt x="242" y="90"/>
                  <a:pt x="244" y="88"/>
                </a:cubicBezTo>
                <a:cubicBezTo>
                  <a:pt x="248" y="84"/>
                  <a:pt x="251" y="79"/>
                  <a:pt x="251" y="79"/>
                </a:cubicBezTo>
                <a:cubicBezTo>
                  <a:pt x="252" y="78"/>
                  <a:pt x="252" y="77"/>
                  <a:pt x="252" y="76"/>
                </a:cubicBezTo>
                <a:cubicBezTo>
                  <a:pt x="252" y="75"/>
                  <a:pt x="252" y="74"/>
                  <a:pt x="251" y="72"/>
                </a:cubicBezTo>
                <a:cubicBezTo>
                  <a:pt x="251" y="72"/>
                  <a:pt x="250" y="71"/>
                  <a:pt x="250" y="70"/>
                </a:cubicBezTo>
                <a:cubicBezTo>
                  <a:pt x="249" y="68"/>
                  <a:pt x="248" y="66"/>
                  <a:pt x="246" y="64"/>
                </a:cubicBezTo>
                <a:cubicBezTo>
                  <a:pt x="244" y="60"/>
                  <a:pt x="241" y="55"/>
                  <a:pt x="241" y="55"/>
                </a:cubicBezTo>
                <a:cubicBezTo>
                  <a:pt x="240" y="53"/>
                  <a:pt x="237" y="52"/>
                  <a:pt x="235" y="52"/>
                </a:cubicBezTo>
                <a:cubicBezTo>
                  <a:pt x="235" y="52"/>
                  <a:pt x="229" y="53"/>
                  <a:pt x="224" y="54"/>
                </a:cubicBezTo>
                <a:cubicBezTo>
                  <a:pt x="219" y="54"/>
                  <a:pt x="213" y="56"/>
                  <a:pt x="213" y="56"/>
                </a:cubicBezTo>
                <a:cubicBezTo>
                  <a:pt x="211" y="56"/>
                  <a:pt x="209" y="56"/>
                  <a:pt x="208" y="54"/>
                </a:cubicBezTo>
                <a:cubicBezTo>
                  <a:pt x="208" y="54"/>
                  <a:pt x="205" y="52"/>
                  <a:pt x="202" y="49"/>
                </a:cubicBezTo>
                <a:cubicBezTo>
                  <a:pt x="200" y="47"/>
                  <a:pt x="197" y="45"/>
                  <a:pt x="197" y="45"/>
                </a:cubicBezTo>
                <a:cubicBezTo>
                  <a:pt x="197" y="45"/>
                  <a:pt x="194" y="43"/>
                  <a:pt x="191" y="41"/>
                </a:cubicBezTo>
                <a:cubicBezTo>
                  <a:pt x="188" y="38"/>
                  <a:pt x="185" y="37"/>
                  <a:pt x="185" y="37"/>
                </a:cubicBezTo>
                <a:cubicBezTo>
                  <a:pt x="183" y="36"/>
                  <a:pt x="182" y="34"/>
                  <a:pt x="182" y="32"/>
                </a:cubicBezTo>
                <a:cubicBezTo>
                  <a:pt x="182" y="32"/>
                  <a:pt x="182" y="26"/>
                  <a:pt x="181" y="21"/>
                </a:cubicBezTo>
                <a:cubicBezTo>
                  <a:pt x="180" y="15"/>
                  <a:pt x="179" y="10"/>
                  <a:pt x="179" y="10"/>
                </a:cubicBezTo>
                <a:cubicBezTo>
                  <a:pt x="179" y="8"/>
                  <a:pt x="177" y="6"/>
                  <a:pt x="175" y="5"/>
                </a:cubicBezTo>
                <a:cubicBezTo>
                  <a:pt x="175" y="5"/>
                  <a:pt x="170" y="3"/>
                  <a:pt x="165" y="2"/>
                </a:cubicBezTo>
                <a:cubicBezTo>
                  <a:pt x="163" y="1"/>
                  <a:pt x="160" y="1"/>
                  <a:pt x="159" y="1"/>
                </a:cubicBezTo>
                <a:cubicBezTo>
                  <a:pt x="157" y="0"/>
                  <a:pt x="156" y="0"/>
                  <a:pt x="156" y="0"/>
                </a:cubicBezTo>
                <a:cubicBezTo>
                  <a:pt x="154" y="0"/>
                  <a:pt x="153" y="0"/>
                  <a:pt x="152" y="0"/>
                </a:cubicBezTo>
                <a:cubicBezTo>
                  <a:pt x="151" y="0"/>
                  <a:pt x="150" y="1"/>
                  <a:pt x="149" y="2"/>
                </a:cubicBezTo>
                <a:cubicBezTo>
                  <a:pt x="149" y="2"/>
                  <a:pt x="145" y="6"/>
                  <a:pt x="142" y="11"/>
                </a:cubicBezTo>
                <a:cubicBezTo>
                  <a:pt x="141" y="13"/>
                  <a:pt x="139" y="15"/>
                  <a:pt x="138" y="17"/>
                </a:cubicBezTo>
                <a:cubicBezTo>
                  <a:pt x="137" y="19"/>
                  <a:pt x="136" y="20"/>
                  <a:pt x="136" y="20"/>
                </a:cubicBezTo>
                <a:cubicBezTo>
                  <a:pt x="135" y="22"/>
                  <a:pt x="133" y="23"/>
                  <a:pt x="131" y="23"/>
                </a:cubicBezTo>
                <a:cubicBezTo>
                  <a:pt x="131" y="23"/>
                  <a:pt x="130" y="23"/>
                  <a:pt x="129" y="23"/>
                </a:cubicBezTo>
                <a:cubicBezTo>
                  <a:pt x="127" y="23"/>
                  <a:pt x="126" y="23"/>
                  <a:pt x="124" y="23"/>
                </a:cubicBezTo>
                <a:cubicBezTo>
                  <a:pt x="120" y="23"/>
                  <a:pt x="117" y="24"/>
                  <a:pt x="117" y="24"/>
                </a:cubicBezTo>
                <a:cubicBezTo>
                  <a:pt x="117" y="24"/>
                  <a:pt x="113" y="24"/>
                  <a:pt x="110" y="25"/>
                </a:cubicBezTo>
                <a:cubicBezTo>
                  <a:pt x="108" y="25"/>
                  <a:pt x="106" y="26"/>
                  <a:pt x="105" y="26"/>
                </a:cubicBezTo>
                <a:cubicBezTo>
                  <a:pt x="103" y="26"/>
                  <a:pt x="103" y="27"/>
                  <a:pt x="103" y="27"/>
                </a:cubicBezTo>
                <a:cubicBezTo>
                  <a:pt x="100" y="27"/>
                  <a:pt x="98" y="27"/>
                  <a:pt x="97" y="25"/>
                </a:cubicBezTo>
                <a:cubicBezTo>
                  <a:pt x="97" y="25"/>
                  <a:pt x="96" y="24"/>
                  <a:pt x="94" y="23"/>
                </a:cubicBezTo>
                <a:cubicBezTo>
                  <a:pt x="93" y="21"/>
                  <a:pt x="91" y="20"/>
                  <a:pt x="89" y="18"/>
                </a:cubicBezTo>
                <a:cubicBezTo>
                  <a:pt x="84" y="15"/>
                  <a:pt x="80" y="11"/>
                  <a:pt x="80" y="11"/>
                </a:cubicBezTo>
                <a:cubicBezTo>
                  <a:pt x="79" y="11"/>
                  <a:pt x="78" y="10"/>
                  <a:pt x="76" y="10"/>
                </a:cubicBezTo>
                <a:cubicBezTo>
                  <a:pt x="75" y="10"/>
                  <a:pt x="74" y="11"/>
                  <a:pt x="73" y="11"/>
                </a:cubicBezTo>
                <a:cubicBezTo>
                  <a:pt x="73" y="11"/>
                  <a:pt x="72" y="12"/>
                  <a:pt x="70" y="13"/>
                </a:cubicBezTo>
                <a:cubicBezTo>
                  <a:pt x="68" y="13"/>
                  <a:pt x="66" y="14"/>
                  <a:pt x="64" y="16"/>
                </a:cubicBezTo>
                <a:cubicBezTo>
                  <a:pt x="60" y="18"/>
                  <a:pt x="56" y="21"/>
                  <a:pt x="56" y="21"/>
                </a:cubicBezTo>
                <a:cubicBezTo>
                  <a:pt x="54" y="22"/>
                  <a:pt x="52" y="25"/>
                  <a:pt x="53" y="27"/>
                </a:cubicBezTo>
                <a:cubicBezTo>
                  <a:pt x="53" y="27"/>
                  <a:pt x="53" y="33"/>
                  <a:pt x="54" y="38"/>
                </a:cubicBezTo>
                <a:cubicBezTo>
                  <a:pt x="55" y="43"/>
                  <a:pt x="56" y="49"/>
                  <a:pt x="56" y="49"/>
                </a:cubicBezTo>
                <a:cubicBezTo>
                  <a:pt x="57" y="51"/>
                  <a:pt x="56" y="53"/>
                  <a:pt x="55" y="55"/>
                </a:cubicBezTo>
                <a:cubicBezTo>
                  <a:pt x="55" y="55"/>
                  <a:pt x="52" y="57"/>
                  <a:pt x="50" y="60"/>
                </a:cubicBezTo>
                <a:cubicBezTo>
                  <a:pt x="47" y="63"/>
                  <a:pt x="45" y="65"/>
                  <a:pt x="45" y="65"/>
                </a:cubicBezTo>
                <a:cubicBezTo>
                  <a:pt x="45" y="65"/>
                  <a:pt x="43" y="68"/>
                  <a:pt x="41" y="71"/>
                </a:cubicBezTo>
                <a:cubicBezTo>
                  <a:pt x="39" y="74"/>
                  <a:pt x="37" y="77"/>
                  <a:pt x="37" y="77"/>
                </a:cubicBezTo>
                <a:cubicBezTo>
                  <a:pt x="36" y="79"/>
                  <a:pt x="34" y="81"/>
                  <a:pt x="32" y="81"/>
                </a:cubicBezTo>
                <a:cubicBezTo>
                  <a:pt x="32" y="81"/>
                  <a:pt x="27" y="81"/>
                  <a:pt x="21" y="81"/>
                </a:cubicBezTo>
                <a:cubicBezTo>
                  <a:pt x="16" y="82"/>
                  <a:pt x="10" y="83"/>
                  <a:pt x="10" y="83"/>
                </a:cubicBezTo>
                <a:cubicBezTo>
                  <a:pt x="8" y="83"/>
                  <a:pt x="6" y="85"/>
                  <a:pt x="5" y="88"/>
                </a:cubicBezTo>
                <a:cubicBezTo>
                  <a:pt x="5" y="88"/>
                  <a:pt x="4" y="92"/>
                  <a:pt x="2" y="97"/>
                </a:cubicBezTo>
                <a:cubicBezTo>
                  <a:pt x="2" y="99"/>
                  <a:pt x="1" y="102"/>
                  <a:pt x="1" y="104"/>
                </a:cubicBezTo>
                <a:cubicBezTo>
                  <a:pt x="1" y="105"/>
                  <a:pt x="0" y="107"/>
                  <a:pt x="0" y="107"/>
                </a:cubicBezTo>
                <a:cubicBezTo>
                  <a:pt x="0" y="108"/>
                  <a:pt x="0" y="109"/>
                  <a:pt x="0" y="110"/>
                </a:cubicBezTo>
                <a:cubicBezTo>
                  <a:pt x="1" y="111"/>
                  <a:pt x="1" y="112"/>
                  <a:pt x="2" y="113"/>
                </a:cubicBezTo>
                <a:cubicBezTo>
                  <a:pt x="2" y="113"/>
                  <a:pt x="7" y="117"/>
                  <a:pt x="11" y="120"/>
                </a:cubicBezTo>
                <a:cubicBezTo>
                  <a:pt x="13" y="122"/>
                  <a:pt x="16" y="123"/>
                  <a:pt x="17" y="124"/>
                </a:cubicBezTo>
                <a:cubicBezTo>
                  <a:pt x="19" y="125"/>
                  <a:pt x="20" y="126"/>
                  <a:pt x="20" y="126"/>
                </a:cubicBezTo>
                <a:cubicBezTo>
                  <a:pt x="22" y="127"/>
                  <a:pt x="23" y="129"/>
                  <a:pt x="23" y="131"/>
                </a:cubicBezTo>
                <a:cubicBezTo>
                  <a:pt x="23" y="131"/>
                  <a:pt x="23" y="132"/>
                  <a:pt x="23" y="133"/>
                </a:cubicBezTo>
                <a:cubicBezTo>
                  <a:pt x="23" y="135"/>
                  <a:pt x="23" y="137"/>
                  <a:pt x="23" y="138"/>
                </a:cubicBezTo>
                <a:cubicBezTo>
                  <a:pt x="24" y="142"/>
                  <a:pt x="24" y="145"/>
                  <a:pt x="24" y="145"/>
                </a:cubicBezTo>
                <a:cubicBezTo>
                  <a:pt x="24" y="145"/>
                  <a:pt x="25" y="149"/>
                  <a:pt x="25" y="153"/>
                </a:cubicBezTo>
                <a:cubicBezTo>
                  <a:pt x="26" y="154"/>
                  <a:pt x="26" y="156"/>
                  <a:pt x="26" y="157"/>
                </a:cubicBezTo>
                <a:cubicBezTo>
                  <a:pt x="27" y="159"/>
                  <a:pt x="27" y="160"/>
                  <a:pt x="27" y="160"/>
                </a:cubicBezTo>
                <a:cubicBezTo>
                  <a:pt x="28" y="162"/>
                  <a:pt x="27" y="164"/>
                  <a:pt x="26" y="165"/>
                </a:cubicBezTo>
                <a:cubicBezTo>
                  <a:pt x="26" y="165"/>
                  <a:pt x="25" y="166"/>
                  <a:pt x="23" y="168"/>
                </a:cubicBezTo>
                <a:cubicBezTo>
                  <a:pt x="22" y="169"/>
                  <a:pt x="20" y="171"/>
                  <a:pt x="18" y="174"/>
                </a:cubicBezTo>
                <a:cubicBezTo>
                  <a:pt x="15" y="178"/>
                  <a:pt x="12" y="182"/>
                  <a:pt x="12" y="182"/>
                </a:cubicBezTo>
                <a:cubicBezTo>
                  <a:pt x="11" y="183"/>
                  <a:pt x="11" y="184"/>
                  <a:pt x="11" y="186"/>
                </a:cubicBezTo>
                <a:cubicBezTo>
                  <a:pt x="11" y="187"/>
                  <a:pt x="11" y="188"/>
                  <a:pt x="12" y="189"/>
                </a:cubicBezTo>
                <a:cubicBezTo>
                  <a:pt x="12" y="189"/>
                  <a:pt x="12" y="190"/>
                  <a:pt x="13" y="192"/>
                </a:cubicBezTo>
                <a:cubicBezTo>
                  <a:pt x="14" y="194"/>
                  <a:pt x="15" y="196"/>
                  <a:pt x="16" y="198"/>
                </a:cubicBezTo>
                <a:cubicBezTo>
                  <a:pt x="19" y="202"/>
                  <a:pt x="21" y="206"/>
                  <a:pt x="21" y="206"/>
                </a:cubicBezTo>
                <a:cubicBezTo>
                  <a:pt x="23" y="209"/>
                  <a:pt x="25" y="210"/>
                  <a:pt x="28" y="210"/>
                </a:cubicBezTo>
                <a:cubicBezTo>
                  <a:pt x="28" y="210"/>
                  <a:pt x="33" y="209"/>
                  <a:pt x="39" y="208"/>
                </a:cubicBezTo>
                <a:cubicBezTo>
                  <a:pt x="44" y="207"/>
                  <a:pt x="49" y="206"/>
                  <a:pt x="49" y="206"/>
                </a:cubicBezTo>
                <a:cubicBezTo>
                  <a:pt x="51" y="205"/>
                  <a:pt x="53" y="206"/>
                  <a:pt x="55" y="208"/>
                </a:cubicBezTo>
                <a:cubicBezTo>
                  <a:pt x="55" y="208"/>
                  <a:pt x="57" y="210"/>
                  <a:pt x="60" y="212"/>
                </a:cubicBezTo>
                <a:cubicBezTo>
                  <a:pt x="63" y="215"/>
                  <a:pt x="66" y="217"/>
                  <a:pt x="66" y="217"/>
                </a:cubicBezTo>
                <a:cubicBezTo>
                  <a:pt x="66" y="217"/>
                  <a:pt x="69" y="219"/>
                  <a:pt x="72" y="221"/>
                </a:cubicBezTo>
                <a:cubicBezTo>
                  <a:pt x="75" y="223"/>
                  <a:pt x="78" y="225"/>
                  <a:pt x="78" y="225"/>
                </a:cubicBezTo>
                <a:cubicBezTo>
                  <a:pt x="80" y="226"/>
                  <a:pt x="81" y="228"/>
                  <a:pt x="81" y="230"/>
                </a:cubicBezTo>
                <a:cubicBezTo>
                  <a:pt x="81" y="230"/>
                  <a:pt x="81" y="236"/>
                  <a:pt x="82" y="241"/>
                </a:cubicBezTo>
                <a:cubicBezTo>
                  <a:pt x="82" y="246"/>
                  <a:pt x="83" y="252"/>
                  <a:pt x="83" y="252"/>
                </a:cubicBezTo>
                <a:cubicBezTo>
                  <a:pt x="84" y="254"/>
                  <a:pt x="85" y="256"/>
                  <a:pt x="88" y="257"/>
                </a:cubicBezTo>
                <a:cubicBezTo>
                  <a:pt x="88" y="257"/>
                  <a:pt x="93" y="258"/>
                  <a:pt x="97" y="260"/>
                </a:cubicBezTo>
                <a:cubicBezTo>
                  <a:pt x="100" y="260"/>
                  <a:pt x="102" y="261"/>
                  <a:pt x="104" y="261"/>
                </a:cubicBezTo>
                <a:cubicBezTo>
                  <a:pt x="106" y="262"/>
                  <a:pt x="107" y="262"/>
                  <a:pt x="107" y="262"/>
                </a:cubicBezTo>
                <a:cubicBezTo>
                  <a:pt x="108" y="262"/>
                  <a:pt x="110" y="262"/>
                  <a:pt x="111" y="262"/>
                </a:cubicBezTo>
                <a:close/>
                <a:moveTo>
                  <a:pt x="132" y="207"/>
                </a:moveTo>
                <a:cubicBezTo>
                  <a:pt x="131" y="207"/>
                  <a:pt x="129" y="207"/>
                  <a:pt x="128" y="207"/>
                </a:cubicBezTo>
                <a:cubicBezTo>
                  <a:pt x="126" y="207"/>
                  <a:pt x="124" y="206"/>
                  <a:pt x="123" y="206"/>
                </a:cubicBezTo>
                <a:cubicBezTo>
                  <a:pt x="122" y="206"/>
                  <a:pt x="121" y="206"/>
                  <a:pt x="120" y="206"/>
                </a:cubicBezTo>
                <a:cubicBezTo>
                  <a:pt x="119" y="206"/>
                  <a:pt x="118" y="206"/>
                  <a:pt x="117" y="205"/>
                </a:cubicBezTo>
                <a:cubicBezTo>
                  <a:pt x="116" y="205"/>
                  <a:pt x="114" y="205"/>
                  <a:pt x="112" y="204"/>
                </a:cubicBezTo>
                <a:cubicBezTo>
                  <a:pt x="110" y="204"/>
                  <a:pt x="108" y="203"/>
                  <a:pt x="107" y="203"/>
                </a:cubicBezTo>
                <a:cubicBezTo>
                  <a:pt x="105" y="202"/>
                  <a:pt x="105" y="202"/>
                  <a:pt x="105" y="202"/>
                </a:cubicBezTo>
                <a:cubicBezTo>
                  <a:pt x="104" y="202"/>
                  <a:pt x="104" y="202"/>
                  <a:pt x="104" y="202"/>
                </a:cubicBezTo>
                <a:cubicBezTo>
                  <a:pt x="103" y="201"/>
                  <a:pt x="103" y="201"/>
                  <a:pt x="102" y="201"/>
                </a:cubicBezTo>
                <a:cubicBezTo>
                  <a:pt x="98" y="199"/>
                  <a:pt x="96" y="198"/>
                  <a:pt x="93" y="196"/>
                </a:cubicBezTo>
                <a:cubicBezTo>
                  <a:pt x="92" y="196"/>
                  <a:pt x="91" y="195"/>
                  <a:pt x="90" y="194"/>
                </a:cubicBezTo>
                <a:cubicBezTo>
                  <a:pt x="89" y="194"/>
                  <a:pt x="88" y="193"/>
                  <a:pt x="88" y="193"/>
                </a:cubicBezTo>
                <a:cubicBezTo>
                  <a:pt x="86" y="192"/>
                  <a:pt x="85" y="191"/>
                  <a:pt x="85" y="191"/>
                </a:cubicBezTo>
                <a:cubicBezTo>
                  <a:pt x="85" y="191"/>
                  <a:pt x="85" y="191"/>
                  <a:pt x="83" y="190"/>
                </a:cubicBezTo>
                <a:cubicBezTo>
                  <a:pt x="83" y="189"/>
                  <a:pt x="82" y="188"/>
                  <a:pt x="81" y="188"/>
                </a:cubicBezTo>
                <a:cubicBezTo>
                  <a:pt x="80" y="187"/>
                  <a:pt x="79" y="186"/>
                  <a:pt x="78" y="185"/>
                </a:cubicBezTo>
                <a:cubicBezTo>
                  <a:pt x="76" y="183"/>
                  <a:pt x="74" y="181"/>
                  <a:pt x="72" y="178"/>
                </a:cubicBezTo>
                <a:cubicBezTo>
                  <a:pt x="71" y="177"/>
                  <a:pt x="71" y="177"/>
                  <a:pt x="70" y="176"/>
                </a:cubicBezTo>
                <a:cubicBezTo>
                  <a:pt x="69" y="175"/>
                  <a:pt x="69" y="175"/>
                  <a:pt x="69" y="175"/>
                </a:cubicBezTo>
                <a:cubicBezTo>
                  <a:pt x="69" y="174"/>
                  <a:pt x="69" y="174"/>
                  <a:pt x="69" y="174"/>
                </a:cubicBezTo>
                <a:cubicBezTo>
                  <a:pt x="68" y="172"/>
                  <a:pt x="67" y="171"/>
                  <a:pt x="66" y="169"/>
                </a:cubicBezTo>
                <a:cubicBezTo>
                  <a:pt x="65" y="168"/>
                  <a:pt x="64" y="166"/>
                  <a:pt x="63" y="164"/>
                </a:cubicBezTo>
                <a:cubicBezTo>
                  <a:pt x="63" y="163"/>
                  <a:pt x="62" y="163"/>
                  <a:pt x="62" y="162"/>
                </a:cubicBezTo>
                <a:cubicBezTo>
                  <a:pt x="62" y="161"/>
                  <a:pt x="61" y="160"/>
                  <a:pt x="61" y="159"/>
                </a:cubicBezTo>
                <a:cubicBezTo>
                  <a:pt x="60" y="158"/>
                  <a:pt x="60" y="156"/>
                  <a:pt x="59" y="155"/>
                </a:cubicBezTo>
                <a:cubicBezTo>
                  <a:pt x="59" y="153"/>
                  <a:pt x="58" y="152"/>
                  <a:pt x="58" y="150"/>
                </a:cubicBezTo>
                <a:cubicBezTo>
                  <a:pt x="58" y="150"/>
                  <a:pt x="58" y="149"/>
                  <a:pt x="57" y="148"/>
                </a:cubicBezTo>
                <a:cubicBezTo>
                  <a:pt x="57" y="148"/>
                  <a:pt x="57" y="147"/>
                  <a:pt x="57" y="147"/>
                </a:cubicBezTo>
                <a:cubicBezTo>
                  <a:pt x="57" y="145"/>
                  <a:pt x="57" y="144"/>
                  <a:pt x="57" y="144"/>
                </a:cubicBezTo>
                <a:cubicBezTo>
                  <a:pt x="56" y="142"/>
                  <a:pt x="56" y="141"/>
                  <a:pt x="56" y="141"/>
                </a:cubicBezTo>
                <a:cubicBezTo>
                  <a:pt x="56" y="141"/>
                  <a:pt x="56" y="140"/>
                  <a:pt x="56" y="139"/>
                </a:cubicBezTo>
                <a:cubicBezTo>
                  <a:pt x="56" y="138"/>
                  <a:pt x="56" y="137"/>
                  <a:pt x="56" y="136"/>
                </a:cubicBezTo>
                <a:cubicBezTo>
                  <a:pt x="56" y="135"/>
                  <a:pt x="56" y="134"/>
                  <a:pt x="55" y="134"/>
                </a:cubicBezTo>
                <a:cubicBezTo>
                  <a:pt x="55" y="133"/>
                  <a:pt x="56" y="133"/>
                  <a:pt x="56" y="132"/>
                </a:cubicBezTo>
                <a:cubicBezTo>
                  <a:pt x="56" y="130"/>
                  <a:pt x="56" y="129"/>
                  <a:pt x="56" y="127"/>
                </a:cubicBezTo>
                <a:cubicBezTo>
                  <a:pt x="56" y="126"/>
                  <a:pt x="56" y="124"/>
                  <a:pt x="56" y="122"/>
                </a:cubicBezTo>
                <a:cubicBezTo>
                  <a:pt x="56" y="121"/>
                  <a:pt x="56" y="121"/>
                  <a:pt x="56" y="120"/>
                </a:cubicBezTo>
                <a:cubicBezTo>
                  <a:pt x="56" y="119"/>
                  <a:pt x="57" y="118"/>
                  <a:pt x="57" y="117"/>
                </a:cubicBezTo>
                <a:cubicBezTo>
                  <a:pt x="57" y="115"/>
                  <a:pt x="57" y="113"/>
                  <a:pt x="58" y="112"/>
                </a:cubicBezTo>
                <a:cubicBezTo>
                  <a:pt x="59" y="110"/>
                  <a:pt x="59" y="108"/>
                  <a:pt x="60" y="106"/>
                </a:cubicBezTo>
                <a:cubicBezTo>
                  <a:pt x="60" y="105"/>
                  <a:pt x="60" y="105"/>
                  <a:pt x="60" y="105"/>
                </a:cubicBezTo>
                <a:cubicBezTo>
                  <a:pt x="61" y="104"/>
                  <a:pt x="61" y="104"/>
                  <a:pt x="61" y="104"/>
                </a:cubicBezTo>
                <a:cubicBezTo>
                  <a:pt x="61" y="103"/>
                  <a:pt x="61" y="102"/>
                  <a:pt x="62" y="101"/>
                </a:cubicBezTo>
                <a:cubicBezTo>
                  <a:pt x="63" y="98"/>
                  <a:pt x="65" y="95"/>
                  <a:pt x="66" y="93"/>
                </a:cubicBezTo>
                <a:cubicBezTo>
                  <a:pt x="66" y="91"/>
                  <a:pt x="67" y="90"/>
                  <a:pt x="68" y="90"/>
                </a:cubicBezTo>
                <a:cubicBezTo>
                  <a:pt x="68" y="89"/>
                  <a:pt x="69" y="88"/>
                  <a:pt x="69" y="87"/>
                </a:cubicBezTo>
                <a:cubicBezTo>
                  <a:pt x="70" y="86"/>
                  <a:pt x="71" y="85"/>
                  <a:pt x="71" y="85"/>
                </a:cubicBezTo>
                <a:cubicBezTo>
                  <a:pt x="71" y="85"/>
                  <a:pt x="72" y="84"/>
                  <a:pt x="73" y="83"/>
                </a:cubicBezTo>
                <a:cubicBezTo>
                  <a:pt x="73" y="82"/>
                  <a:pt x="74" y="82"/>
                  <a:pt x="74" y="81"/>
                </a:cubicBezTo>
                <a:cubicBezTo>
                  <a:pt x="75" y="80"/>
                  <a:pt x="76" y="79"/>
                  <a:pt x="77" y="78"/>
                </a:cubicBezTo>
                <a:cubicBezTo>
                  <a:pt x="79" y="76"/>
                  <a:pt x="81" y="74"/>
                  <a:pt x="84" y="72"/>
                </a:cubicBezTo>
                <a:cubicBezTo>
                  <a:pt x="85" y="71"/>
                  <a:pt x="85" y="70"/>
                  <a:pt x="86" y="70"/>
                </a:cubicBezTo>
                <a:cubicBezTo>
                  <a:pt x="87" y="69"/>
                  <a:pt x="87" y="69"/>
                  <a:pt x="87" y="69"/>
                </a:cubicBezTo>
                <a:cubicBezTo>
                  <a:pt x="88" y="68"/>
                  <a:pt x="88" y="68"/>
                  <a:pt x="88" y="68"/>
                </a:cubicBezTo>
                <a:cubicBezTo>
                  <a:pt x="90" y="67"/>
                  <a:pt x="92" y="66"/>
                  <a:pt x="93" y="65"/>
                </a:cubicBezTo>
                <a:cubicBezTo>
                  <a:pt x="95" y="64"/>
                  <a:pt x="96" y="64"/>
                  <a:pt x="98" y="63"/>
                </a:cubicBezTo>
                <a:cubicBezTo>
                  <a:pt x="99" y="62"/>
                  <a:pt x="100" y="62"/>
                  <a:pt x="100" y="62"/>
                </a:cubicBezTo>
                <a:cubicBezTo>
                  <a:pt x="101" y="61"/>
                  <a:pt x="102" y="61"/>
                  <a:pt x="103" y="61"/>
                </a:cubicBezTo>
                <a:cubicBezTo>
                  <a:pt x="105" y="60"/>
                  <a:pt x="106" y="59"/>
                  <a:pt x="108" y="59"/>
                </a:cubicBezTo>
                <a:cubicBezTo>
                  <a:pt x="109" y="58"/>
                  <a:pt x="111" y="58"/>
                  <a:pt x="112" y="58"/>
                </a:cubicBezTo>
                <a:cubicBezTo>
                  <a:pt x="113" y="57"/>
                  <a:pt x="113" y="57"/>
                  <a:pt x="114" y="57"/>
                </a:cubicBezTo>
                <a:cubicBezTo>
                  <a:pt x="114" y="57"/>
                  <a:pt x="115" y="57"/>
                  <a:pt x="116" y="57"/>
                </a:cubicBezTo>
                <a:cubicBezTo>
                  <a:pt x="117" y="57"/>
                  <a:pt x="118" y="56"/>
                  <a:pt x="119" y="56"/>
                </a:cubicBezTo>
                <a:cubicBezTo>
                  <a:pt x="120" y="56"/>
                  <a:pt x="121" y="56"/>
                  <a:pt x="121" y="56"/>
                </a:cubicBezTo>
                <a:cubicBezTo>
                  <a:pt x="121" y="56"/>
                  <a:pt x="122" y="56"/>
                  <a:pt x="124" y="55"/>
                </a:cubicBezTo>
                <a:cubicBezTo>
                  <a:pt x="124" y="55"/>
                  <a:pt x="125" y="55"/>
                  <a:pt x="127" y="55"/>
                </a:cubicBezTo>
                <a:cubicBezTo>
                  <a:pt x="127" y="55"/>
                  <a:pt x="128" y="55"/>
                  <a:pt x="128" y="55"/>
                </a:cubicBezTo>
                <a:cubicBezTo>
                  <a:pt x="129" y="55"/>
                  <a:pt x="130" y="55"/>
                  <a:pt x="130" y="55"/>
                </a:cubicBezTo>
                <a:cubicBezTo>
                  <a:pt x="132" y="55"/>
                  <a:pt x="133" y="55"/>
                  <a:pt x="135" y="55"/>
                </a:cubicBezTo>
                <a:cubicBezTo>
                  <a:pt x="136" y="55"/>
                  <a:pt x="138" y="55"/>
                  <a:pt x="140" y="56"/>
                </a:cubicBezTo>
                <a:cubicBezTo>
                  <a:pt x="141" y="56"/>
                  <a:pt x="142" y="56"/>
                  <a:pt x="143" y="56"/>
                </a:cubicBezTo>
                <a:cubicBezTo>
                  <a:pt x="143" y="56"/>
                  <a:pt x="144" y="56"/>
                  <a:pt x="145" y="56"/>
                </a:cubicBezTo>
                <a:cubicBezTo>
                  <a:pt x="147" y="57"/>
                  <a:pt x="149" y="57"/>
                  <a:pt x="151" y="58"/>
                </a:cubicBezTo>
                <a:cubicBezTo>
                  <a:pt x="152" y="58"/>
                  <a:pt x="154" y="59"/>
                  <a:pt x="156" y="59"/>
                </a:cubicBezTo>
                <a:cubicBezTo>
                  <a:pt x="157" y="60"/>
                  <a:pt x="157" y="60"/>
                  <a:pt x="157" y="60"/>
                </a:cubicBezTo>
                <a:cubicBezTo>
                  <a:pt x="158" y="60"/>
                  <a:pt x="158" y="60"/>
                  <a:pt x="158" y="60"/>
                </a:cubicBezTo>
                <a:cubicBezTo>
                  <a:pt x="159" y="60"/>
                  <a:pt x="160" y="61"/>
                  <a:pt x="161" y="61"/>
                </a:cubicBezTo>
                <a:cubicBezTo>
                  <a:pt x="164" y="62"/>
                  <a:pt x="167" y="64"/>
                  <a:pt x="169" y="65"/>
                </a:cubicBezTo>
                <a:cubicBezTo>
                  <a:pt x="171" y="66"/>
                  <a:pt x="172" y="67"/>
                  <a:pt x="173" y="67"/>
                </a:cubicBezTo>
                <a:cubicBezTo>
                  <a:pt x="174" y="68"/>
                  <a:pt x="174" y="69"/>
                  <a:pt x="175" y="69"/>
                </a:cubicBezTo>
                <a:cubicBezTo>
                  <a:pt x="176" y="70"/>
                  <a:pt x="177" y="70"/>
                  <a:pt x="177" y="70"/>
                </a:cubicBezTo>
                <a:cubicBezTo>
                  <a:pt x="177" y="70"/>
                  <a:pt x="178" y="71"/>
                  <a:pt x="179" y="72"/>
                </a:cubicBezTo>
                <a:cubicBezTo>
                  <a:pt x="180" y="73"/>
                  <a:pt x="181" y="73"/>
                  <a:pt x="181" y="74"/>
                </a:cubicBezTo>
                <a:cubicBezTo>
                  <a:pt x="182" y="75"/>
                  <a:pt x="183" y="76"/>
                  <a:pt x="184" y="77"/>
                </a:cubicBezTo>
                <a:cubicBezTo>
                  <a:pt x="186" y="79"/>
                  <a:pt x="189" y="81"/>
                  <a:pt x="191" y="84"/>
                </a:cubicBezTo>
                <a:cubicBezTo>
                  <a:pt x="191" y="84"/>
                  <a:pt x="192" y="85"/>
                  <a:pt x="192" y="86"/>
                </a:cubicBezTo>
                <a:cubicBezTo>
                  <a:pt x="193" y="87"/>
                  <a:pt x="193" y="87"/>
                  <a:pt x="193" y="87"/>
                </a:cubicBezTo>
                <a:cubicBezTo>
                  <a:pt x="194" y="88"/>
                  <a:pt x="194" y="88"/>
                  <a:pt x="194" y="88"/>
                </a:cubicBezTo>
                <a:cubicBezTo>
                  <a:pt x="195" y="90"/>
                  <a:pt x="196" y="91"/>
                  <a:pt x="197" y="93"/>
                </a:cubicBezTo>
                <a:cubicBezTo>
                  <a:pt x="198" y="94"/>
                  <a:pt x="198" y="96"/>
                  <a:pt x="199" y="98"/>
                </a:cubicBezTo>
                <a:cubicBezTo>
                  <a:pt x="200" y="98"/>
                  <a:pt x="200" y="99"/>
                  <a:pt x="201" y="100"/>
                </a:cubicBezTo>
                <a:cubicBezTo>
                  <a:pt x="201" y="101"/>
                  <a:pt x="201" y="102"/>
                  <a:pt x="202" y="102"/>
                </a:cubicBezTo>
                <a:cubicBezTo>
                  <a:pt x="202" y="104"/>
                  <a:pt x="203" y="106"/>
                  <a:pt x="203" y="107"/>
                </a:cubicBezTo>
                <a:cubicBezTo>
                  <a:pt x="204" y="109"/>
                  <a:pt x="204" y="110"/>
                  <a:pt x="205" y="112"/>
                </a:cubicBezTo>
                <a:cubicBezTo>
                  <a:pt x="205" y="112"/>
                  <a:pt x="205" y="113"/>
                  <a:pt x="205" y="113"/>
                </a:cubicBezTo>
                <a:cubicBezTo>
                  <a:pt x="205" y="114"/>
                  <a:pt x="205" y="115"/>
                  <a:pt x="205" y="115"/>
                </a:cubicBezTo>
                <a:cubicBezTo>
                  <a:pt x="206" y="116"/>
                  <a:pt x="206" y="117"/>
                  <a:pt x="206" y="118"/>
                </a:cubicBezTo>
                <a:cubicBezTo>
                  <a:pt x="206" y="120"/>
                  <a:pt x="206" y="121"/>
                  <a:pt x="206" y="121"/>
                </a:cubicBezTo>
                <a:cubicBezTo>
                  <a:pt x="206" y="121"/>
                  <a:pt x="207" y="122"/>
                  <a:pt x="207" y="123"/>
                </a:cubicBezTo>
                <a:cubicBezTo>
                  <a:pt x="207" y="124"/>
                  <a:pt x="207" y="125"/>
                  <a:pt x="207" y="126"/>
                </a:cubicBezTo>
                <a:cubicBezTo>
                  <a:pt x="207" y="127"/>
                  <a:pt x="207" y="127"/>
                  <a:pt x="207" y="128"/>
                </a:cubicBezTo>
                <a:cubicBezTo>
                  <a:pt x="207" y="129"/>
                  <a:pt x="207" y="129"/>
                  <a:pt x="207" y="130"/>
                </a:cubicBezTo>
                <a:cubicBezTo>
                  <a:pt x="207" y="131"/>
                  <a:pt x="207" y="133"/>
                  <a:pt x="207" y="134"/>
                </a:cubicBezTo>
                <a:cubicBezTo>
                  <a:pt x="207" y="136"/>
                  <a:pt x="207" y="138"/>
                  <a:pt x="207" y="139"/>
                </a:cubicBezTo>
                <a:cubicBezTo>
                  <a:pt x="206" y="140"/>
                  <a:pt x="206" y="141"/>
                  <a:pt x="206" y="142"/>
                </a:cubicBezTo>
                <a:cubicBezTo>
                  <a:pt x="206" y="143"/>
                  <a:pt x="206" y="144"/>
                  <a:pt x="206" y="145"/>
                </a:cubicBezTo>
                <a:cubicBezTo>
                  <a:pt x="205" y="147"/>
                  <a:pt x="205" y="148"/>
                  <a:pt x="205" y="150"/>
                </a:cubicBezTo>
                <a:cubicBezTo>
                  <a:pt x="204" y="152"/>
                  <a:pt x="204" y="154"/>
                  <a:pt x="203" y="155"/>
                </a:cubicBezTo>
                <a:cubicBezTo>
                  <a:pt x="203" y="157"/>
                  <a:pt x="203" y="157"/>
                  <a:pt x="203" y="157"/>
                </a:cubicBezTo>
                <a:cubicBezTo>
                  <a:pt x="202" y="158"/>
                  <a:pt x="202" y="158"/>
                  <a:pt x="202" y="158"/>
                </a:cubicBezTo>
                <a:cubicBezTo>
                  <a:pt x="202" y="159"/>
                  <a:pt x="201" y="160"/>
                  <a:pt x="201" y="160"/>
                </a:cubicBezTo>
                <a:cubicBezTo>
                  <a:pt x="200" y="164"/>
                  <a:pt x="198" y="166"/>
                  <a:pt x="197" y="169"/>
                </a:cubicBezTo>
                <a:cubicBezTo>
                  <a:pt x="196" y="170"/>
                  <a:pt x="195" y="171"/>
                  <a:pt x="195" y="172"/>
                </a:cubicBezTo>
                <a:cubicBezTo>
                  <a:pt x="194" y="173"/>
                  <a:pt x="194" y="174"/>
                  <a:pt x="193" y="175"/>
                </a:cubicBezTo>
                <a:cubicBezTo>
                  <a:pt x="192" y="176"/>
                  <a:pt x="192" y="177"/>
                  <a:pt x="192" y="177"/>
                </a:cubicBezTo>
                <a:cubicBezTo>
                  <a:pt x="192" y="177"/>
                  <a:pt x="191" y="177"/>
                  <a:pt x="190" y="179"/>
                </a:cubicBezTo>
                <a:cubicBezTo>
                  <a:pt x="189" y="179"/>
                  <a:pt x="189" y="180"/>
                  <a:pt x="188" y="181"/>
                </a:cubicBezTo>
                <a:cubicBezTo>
                  <a:pt x="187" y="182"/>
                  <a:pt x="187" y="183"/>
                  <a:pt x="186" y="184"/>
                </a:cubicBezTo>
                <a:cubicBezTo>
                  <a:pt x="183" y="186"/>
                  <a:pt x="181" y="188"/>
                  <a:pt x="178" y="190"/>
                </a:cubicBezTo>
                <a:cubicBezTo>
                  <a:pt x="178" y="191"/>
                  <a:pt x="177" y="191"/>
                  <a:pt x="176" y="192"/>
                </a:cubicBezTo>
                <a:cubicBezTo>
                  <a:pt x="175" y="193"/>
                  <a:pt x="175" y="193"/>
                  <a:pt x="175" y="193"/>
                </a:cubicBezTo>
                <a:cubicBezTo>
                  <a:pt x="174" y="193"/>
                  <a:pt x="174" y="193"/>
                  <a:pt x="174" y="193"/>
                </a:cubicBezTo>
                <a:cubicBezTo>
                  <a:pt x="173" y="194"/>
                  <a:pt x="171" y="195"/>
                  <a:pt x="170" y="196"/>
                </a:cubicBezTo>
                <a:cubicBezTo>
                  <a:pt x="168" y="197"/>
                  <a:pt x="166" y="198"/>
                  <a:pt x="165" y="199"/>
                </a:cubicBezTo>
                <a:cubicBezTo>
                  <a:pt x="164" y="199"/>
                  <a:pt x="163" y="200"/>
                  <a:pt x="162" y="200"/>
                </a:cubicBezTo>
                <a:cubicBezTo>
                  <a:pt x="161" y="200"/>
                  <a:pt x="161" y="201"/>
                  <a:pt x="160" y="201"/>
                </a:cubicBezTo>
                <a:cubicBezTo>
                  <a:pt x="158" y="202"/>
                  <a:pt x="157" y="202"/>
                  <a:pt x="155" y="203"/>
                </a:cubicBezTo>
                <a:cubicBezTo>
                  <a:pt x="153" y="203"/>
                  <a:pt x="152" y="204"/>
                  <a:pt x="151" y="204"/>
                </a:cubicBezTo>
                <a:cubicBezTo>
                  <a:pt x="150" y="204"/>
                  <a:pt x="149" y="205"/>
                  <a:pt x="149" y="205"/>
                </a:cubicBezTo>
                <a:cubicBezTo>
                  <a:pt x="148" y="205"/>
                  <a:pt x="148" y="205"/>
                  <a:pt x="147" y="205"/>
                </a:cubicBezTo>
                <a:cubicBezTo>
                  <a:pt x="146" y="205"/>
                  <a:pt x="145" y="205"/>
                  <a:pt x="144" y="206"/>
                </a:cubicBezTo>
                <a:cubicBezTo>
                  <a:pt x="142" y="206"/>
                  <a:pt x="142" y="206"/>
                  <a:pt x="142" y="206"/>
                </a:cubicBezTo>
                <a:cubicBezTo>
                  <a:pt x="142" y="206"/>
                  <a:pt x="141" y="206"/>
                  <a:pt x="139" y="206"/>
                </a:cubicBezTo>
                <a:cubicBezTo>
                  <a:pt x="138" y="206"/>
                  <a:pt x="137" y="206"/>
                  <a:pt x="136" y="207"/>
                </a:cubicBezTo>
                <a:cubicBezTo>
                  <a:pt x="135" y="207"/>
                  <a:pt x="135" y="207"/>
                  <a:pt x="134" y="207"/>
                </a:cubicBezTo>
                <a:cubicBezTo>
                  <a:pt x="134" y="207"/>
                  <a:pt x="133" y="207"/>
                  <a:pt x="132" y="20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54" name="Oval 69"/>
          <p:cNvSpPr>
            <a:spLocks noChangeArrowheads="1"/>
          </p:cNvSpPr>
          <p:nvPr/>
        </p:nvSpPr>
        <p:spPr bwMode="auto">
          <a:xfrm>
            <a:off x="6512101" y="2244778"/>
            <a:ext cx="184363" cy="19325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55" name="Oval 71"/>
          <p:cNvSpPr>
            <a:spLocks noChangeArrowheads="1"/>
          </p:cNvSpPr>
          <p:nvPr/>
        </p:nvSpPr>
        <p:spPr bwMode="auto">
          <a:xfrm>
            <a:off x="4640255" y="4315392"/>
            <a:ext cx="182481" cy="19325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56" name="Freeform 72"/>
          <p:cNvSpPr>
            <a:spLocks noEditPoints="1"/>
          </p:cNvSpPr>
          <p:nvPr/>
        </p:nvSpPr>
        <p:spPr bwMode="auto">
          <a:xfrm>
            <a:off x="3509622" y="3838165"/>
            <a:ext cx="443035" cy="465395"/>
          </a:xfrm>
          <a:custGeom>
            <a:avLst/>
            <a:gdLst>
              <a:gd name="T0" fmla="*/ 151 w 221"/>
              <a:gd name="T1" fmla="*/ 212 h 221"/>
              <a:gd name="T2" fmla="*/ 166 w 221"/>
              <a:gd name="T3" fmla="*/ 183 h 221"/>
              <a:gd name="T4" fmla="*/ 198 w 221"/>
              <a:gd name="T5" fmla="*/ 176 h 221"/>
              <a:gd name="T6" fmla="*/ 212 w 221"/>
              <a:gd name="T7" fmla="*/ 156 h 221"/>
              <a:gd name="T8" fmla="*/ 198 w 221"/>
              <a:gd name="T9" fmla="*/ 134 h 221"/>
              <a:gd name="T10" fmla="*/ 202 w 221"/>
              <a:gd name="T11" fmla="*/ 112 h 221"/>
              <a:gd name="T12" fmla="*/ 219 w 221"/>
              <a:gd name="T13" fmla="*/ 95 h 221"/>
              <a:gd name="T14" fmla="*/ 216 w 221"/>
              <a:gd name="T15" fmla="*/ 74 h 221"/>
              <a:gd name="T16" fmla="*/ 186 w 221"/>
              <a:gd name="T17" fmla="*/ 60 h 221"/>
              <a:gd name="T18" fmla="*/ 175 w 221"/>
              <a:gd name="T19" fmla="*/ 32 h 221"/>
              <a:gd name="T20" fmla="*/ 159 w 221"/>
              <a:gd name="T21" fmla="*/ 10 h 221"/>
              <a:gd name="T22" fmla="*/ 139 w 221"/>
              <a:gd name="T23" fmla="*/ 22 h 221"/>
              <a:gd name="T24" fmla="*/ 116 w 221"/>
              <a:gd name="T25" fmla="*/ 20 h 221"/>
              <a:gd name="T26" fmla="*/ 101 w 221"/>
              <a:gd name="T27" fmla="*/ 10 h 221"/>
              <a:gd name="T28" fmla="*/ 82 w 221"/>
              <a:gd name="T29" fmla="*/ 2 h 221"/>
              <a:gd name="T30" fmla="*/ 65 w 221"/>
              <a:gd name="T31" fmla="*/ 32 h 221"/>
              <a:gd name="T32" fmla="*/ 41 w 221"/>
              <a:gd name="T33" fmla="*/ 48 h 221"/>
              <a:gd name="T34" fmla="*/ 11 w 221"/>
              <a:gd name="T35" fmla="*/ 60 h 221"/>
              <a:gd name="T36" fmla="*/ 20 w 221"/>
              <a:gd name="T37" fmla="*/ 80 h 221"/>
              <a:gd name="T38" fmla="*/ 20 w 221"/>
              <a:gd name="T39" fmla="*/ 99 h 221"/>
              <a:gd name="T40" fmla="*/ 15 w 221"/>
              <a:gd name="T41" fmla="*/ 117 h 221"/>
              <a:gd name="T42" fmla="*/ 1 w 221"/>
              <a:gd name="T43" fmla="*/ 134 h 221"/>
              <a:gd name="T44" fmla="*/ 27 w 221"/>
              <a:gd name="T45" fmla="*/ 153 h 221"/>
              <a:gd name="T46" fmla="*/ 46 w 221"/>
              <a:gd name="T47" fmla="*/ 175 h 221"/>
              <a:gd name="T48" fmla="*/ 55 w 221"/>
              <a:gd name="T49" fmla="*/ 208 h 221"/>
              <a:gd name="T50" fmla="*/ 75 w 221"/>
              <a:gd name="T51" fmla="*/ 206 h 221"/>
              <a:gd name="T52" fmla="*/ 93 w 221"/>
              <a:gd name="T53" fmla="*/ 200 h 221"/>
              <a:gd name="T54" fmla="*/ 115 w 221"/>
              <a:gd name="T55" fmla="*/ 204 h 221"/>
              <a:gd name="T56" fmla="*/ 132 w 221"/>
              <a:gd name="T57" fmla="*/ 221 h 221"/>
              <a:gd name="T58" fmla="*/ 98 w 221"/>
              <a:gd name="T59" fmla="*/ 173 h 221"/>
              <a:gd name="T60" fmla="*/ 85 w 221"/>
              <a:gd name="T61" fmla="*/ 169 h 221"/>
              <a:gd name="T62" fmla="*/ 73 w 221"/>
              <a:gd name="T63" fmla="*/ 162 h 221"/>
              <a:gd name="T64" fmla="*/ 60 w 221"/>
              <a:gd name="T65" fmla="*/ 150 h 221"/>
              <a:gd name="T66" fmla="*/ 51 w 221"/>
              <a:gd name="T67" fmla="*/ 134 h 221"/>
              <a:gd name="T68" fmla="*/ 48 w 221"/>
              <a:gd name="T69" fmla="*/ 120 h 221"/>
              <a:gd name="T70" fmla="*/ 47 w 221"/>
              <a:gd name="T71" fmla="*/ 107 h 221"/>
              <a:gd name="T72" fmla="*/ 48 w 221"/>
              <a:gd name="T73" fmla="*/ 96 h 221"/>
              <a:gd name="T74" fmla="*/ 53 w 221"/>
              <a:gd name="T75" fmla="*/ 83 h 221"/>
              <a:gd name="T76" fmla="*/ 61 w 221"/>
              <a:gd name="T77" fmla="*/ 71 h 221"/>
              <a:gd name="T78" fmla="*/ 73 w 221"/>
              <a:gd name="T79" fmla="*/ 59 h 221"/>
              <a:gd name="T80" fmla="*/ 88 w 221"/>
              <a:gd name="T81" fmla="*/ 51 h 221"/>
              <a:gd name="T82" fmla="*/ 103 w 221"/>
              <a:gd name="T83" fmla="*/ 47 h 221"/>
              <a:gd name="T84" fmla="*/ 117 w 221"/>
              <a:gd name="T85" fmla="*/ 47 h 221"/>
              <a:gd name="T86" fmla="*/ 127 w 221"/>
              <a:gd name="T87" fmla="*/ 49 h 221"/>
              <a:gd name="T88" fmla="*/ 142 w 221"/>
              <a:gd name="T89" fmla="*/ 55 h 221"/>
              <a:gd name="T90" fmla="*/ 156 w 221"/>
              <a:gd name="T91" fmla="*/ 66 h 221"/>
              <a:gd name="T92" fmla="*/ 164 w 221"/>
              <a:gd name="T93" fmla="*/ 76 h 221"/>
              <a:gd name="T94" fmla="*/ 171 w 221"/>
              <a:gd name="T95" fmla="*/ 90 h 221"/>
              <a:gd name="T96" fmla="*/ 174 w 221"/>
              <a:gd name="T97" fmla="*/ 107 h 221"/>
              <a:gd name="T98" fmla="*/ 174 w 221"/>
              <a:gd name="T99" fmla="*/ 119 h 221"/>
              <a:gd name="T100" fmla="*/ 171 w 221"/>
              <a:gd name="T101" fmla="*/ 130 h 221"/>
              <a:gd name="T102" fmla="*/ 163 w 221"/>
              <a:gd name="T103" fmla="*/ 146 h 221"/>
              <a:gd name="T104" fmla="*/ 153 w 221"/>
              <a:gd name="T105" fmla="*/ 158 h 221"/>
              <a:gd name="T106" fmla="*/ 143 w 221"/>
              <a:gd name="T107" fmla="*/ 166 h 221"/>
              <a:gd name="T108" fmla="*/ 127 w 221"/>
              <a:gd name="T109" fmla="*/ 172 h 221"/>
              <a:gd name="T110" fmla="*/ 110 w 221"/>
              <a:gd name="T111" fmla="*/ 17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221">
                <a:moveTo>
                  <a:pt x="132" y="221"/>
                </a:moveTo>
                <a:cubicBezTo>
                  <a:pt x="132" y="221"/>
                  <a:pt x="133" y="220"/>
                  <a:pt x="134" y="220"/>
                </a:cubicBezTo>
                <a:cubicBezTo>
                  <a:pt x="136" y="220"/>
                  <a:pt x="138" y="219"/>
                  <a:pt x="140" y="219"/>
                </a:cubicBezTo>
                <a:cubicBezTo>
                  <a:pt x="144" y="218"/>
                  <a:pt x="147" y="216"/>
                  <a:pt x="147" y="216"/>
                </a:cubicBezTo>
                <a:cubicBezTo>
                  <a:pt x="150" y="216"/>
                  <a:pt x="151" y="214"/>
                  <a:pt x="151" y="212"/>
                </a:cubicBezTo>
                <a:cubicBezTo>
                  <a:pt x="151" y="212"/>
                  <a:pt x="152" y="207"/>
                  <a:pt x="153" y="203"/>
                </a:cubicBezTo>
                <a:cubicBezTo>
                  <a:pt x="153" y="198"/>
                  <a:pt x="153" y="194"/>
                  <a:pt x="153" y="194"/>
                </a:cubicBezTo>
                <a:cubicBezTo>
                  <a:pt x="153" y="192"/>
                  <a:pt x="154" y="190"/>
                  <a:pt x="156" y="190"/>
                </a:cubicBezTo>
                <a:cubicBezTo>
                  <a:pt x="156" y="190"/>
                  <a:pt x="159" y="188"/>
                  <a:pt x="161" y="186"/>
                </a:cubicBezTo>
                <a:cubicBezTo>
                  <a:pt x="164" y="185"/>
                  <a:pt x="166" y="183"/>
                  <a:pt x="166" y="183"/>
                </a:cubicBezTo>
                <a:cubicBezTo>
                  <a:pt x="166" y="183"/>
                  <a:pt x="168" y="181"/>
                  <a:pt x="171" y="179"/>
                </a:cubicBezTo>
                <a:cubicBezTo>
                  <a:pt x="173" y="177"/>
                  <a:pt x="175" y="175"/>
                  <a:pt x="175" y="175"/>
                </a:cubicBezTo>
                <a:cubicBezTo>
                  <a:pt x="176" y="173"/>
                  <a:pt x="178" y="173"/>
                  <a:pt x="180" y="173"/>
                </a:cubicBezTo>
                <a:cubicBezTo>
                  <a:pt x="180" y="173"/>
                  <a:pt x="184" y="175"/>
                  <a:pt x="189" y="175"/>
                </a:cubicBezTo>
                <a:cubicBezTo>
                  <a:pt x="193" y="176"/>
                  <a:pt x="198" y="176"/>
                  <a:pt x="198" y="176"/>
                </a:cubicBezTo>
                <a:cubicBezTo>
                  <a:pt x="200" y="177"/>
                  <a:pt x="202" y="176"/>
                  <a:pt x="203" y="174"/>
                </a:cubicBezTo>
                <a:cubicBezTo>
                  <a:pt x="203" y="174"/>
                  <a:pt x="205" y="170"/>
                  <a:pt x="208" y="167"/>
                </a:cubicBezTo>
                <a:cubicBezTo>
                  <a:pt x="209" y="165"/>
                  <a:pt x="210" y="163"/>
                  <a:pt x="210" y="162"/>
                </a:cubicBezTo>
                <a:cubicBezTo>
                  <a:pt x="211" y="160"/>
                  <a:pt x="211" y="159"/>
                  <a:pt x="211" y="159"/>
                </a:cubicBezTo>
                <a:cubicBezTo>
                  <a:pt x="212" y="158"/>
                  <a:pt x="212" y="157"/>
                  <a:pt x="212" y="156"/>
                </a:cubicBezTo>
                <a:cubicBezTo>
                  <a:pt x="212" y="155"/>
                  <a:pt x="212" y="154"/>
                  <a:pt x="211" y="154"/>
                </a:cubicBezTo>
                <a:cubicBezTo>
                  <a:pt x="211" y="154"/>
                  <a:pt x="209" y="150"/>
                  <a:pt x="206" y="146"/>
                </a:cubicBezTo>
                <a:cubicBezTo>
                  <a:pt x="204" y="144"/>
                  <a:pt x="203" y="143"/>
                  <a:pt x="202" y="141"/>
                </a:cubicBezTo>
                <a:cubicBezTo>
                  <a:pt x="200" y="140"/>
                  <a:pt x="200" y="139"/>
                  <a:pt x="200" y="139"/>
                </a:cubicBezTo>
                <a:cubicBezTo>
                  <a:pt x="198" y="138"/>
                  <a:pt x="198" y="136"/>
                  <a:pt x="198" y="134"/>
                </a:cubicBezTo>
                <a:cubicBezTo>
                  <a:pt x="198" y="134"/>
                  <a:pt x="199" y="134"/>
                  <a:pt x="199" y="133"/>
                </a:cubicBezTo>
                <a:cubicBezTo>
                  <a:pt x="199" y="131"/>
                  <a:pt x="199" y="130"/>
                  <a:pt x="200" y="128"/>
                </a:cubicBezTo>
                <a:cubicBezTo>
                  <a:pt x="200" y="125"/>
                  <a:pt x="201" y="122"/>
                  <a:pt x="201" y="122"/>
                </a:cubicBezTo>
                <a:cubicBezTo>
                  <a:pt x="201" y="122"/>
                  <a:pt x="201" y="119"/>
                  <a:pt x="201" y="116"/>
                </a:cubicBezTo>
                <a:cubicBezTo>
                  <a:pt x="201" y="115"/>
                  <a:pt x="202" y="113"/>
                  <a:pt x="202" y="112"/>
                </a:cubicBezTo>
                <a:cubicBezTo>
                  <a:pt x="201" y="111"/>
                  <a:pt x="201" y="110"/>
                  <a:pt x="201" y="110"/>
                </a:cubicBezTo>
                <a:cubicBezTo>
                  <a:pt x="201" y="109"/>
                  <a:pt x="202" y="107"/>
                  <a:pt x="204" y="106"/>
                </a:cubicBezTo>
                <a:cubicBezTo>
                  <a:pt x="204" y="106"/>
                  <a:pt x="205" y="105"/>
                  <a:pt x="206" y="104"/>
                </a:cubicBezTo>
                <a:cubicBezTo>
                  <a:pt x="208" y="104"/>
                  <a:pt x="210" y="102"/>
                  <a:pt x="212" y="101"/>
                </a:cubicBezTo>
                <a:cubicBezTo>
                  <a:pt x="215" y="98"/>
                  <a:pt x="219" y="95"/>
                  <a:pt x="219" y="95"/>
                </a:cubicBezTo>
                <a:cubicBezTo>
                  <a:pt x="220" y="95"/>
                  <a:pt x="220" y="94"/>
                  <a:pt x="220" y="93"/>
                </a:cubicBezTo>
                <a:cubicBezTo>
                  <a:pt x="221" y="92"/>
                  <a:pt x="221" y="91"/>
                  <a:pt x="221" y="90"/>
                </a:cubicBezTo>
                <a:cubicBezTo>
                  <a:pt x="221" y="90"/>
                  <a:pt x="220" y="89"/>
                  <a:pt x="220" y="87"/>
                </a:cubicBezTo>
                <a:cubicBezTo>
                  <a:pt x="220" y="86"/>
                  <a:pt x="219" y="84"/>
                  <a:pt x="219" y="82"/>
                </a:cubicBezTo>
                <a:cubicBezTo>
                  <a:pt x="218" y="78"/>
                  <a:pt x="216" y="74"/>
                  <a:pt x="216" y="74"/>
                </a:cubicBezTo>
                <a:cubicBezTo>
                  <a:pt x="216" y="72"/>
                  <a:pt x="214" y="70"/>
                  <a:pt x="212" y="70"/>
                </a:cubicBezTo>
                <a:cubicBezTo>
                  <a:pt x="212" y="70"/>
                  <a:pt x="207" y="69"/>
                  <a:pt x="203" y="68"/>
                </a:cubicBezTo>
                <a:cubicBezTo>
                  <a:pt x="198" y="68"/>
                  <a:pt x="194" y="68"/>
                  <a:pt x="194" y="68"/>
                </a:cubicBezTo>
                <a:cubicBezTo>
                  <a:pt x="192" y="68"/>
                  <a:pt x="190" y="67"/>
                  <a:pt x="189" y="65"/>
                </a:cubicBezTo>
                <a:cubicBezTo>
                  <a:pt x="189" y="65"/>
                  <a:pt x="188" y="63"/>
                  <a:pt x="186" y="60"/>
                </a:cubicBezTo>
                <a:cubicBezTo>
                  <a:pt x="184" y="58"/>
                  <a:pt x="183" y="55"/>
                  <a:pt x="183" y="55"/>
                </a:cubicBezTo>
                <a:cubicBezTo>
                  <a:pt x="183" y="55"/>
                  <a:pt x="181" y="53"/>
                  <a:pt x="179" y="51"/>
                </a:cubicBezTo>
                <a:cubicBezTo>
                  <a:pt x="177" y="48"/>
                  <a:pt x="175" y="46"/>
                  <a:pt x="175" y="46"/>
                </a:cubicBezTo>
                <a:cubicBezTo>
                  <a:pt x="173" y="45"/>
                  <a:pt x="173" y="43"/>
                  <a:pt x="173" y="41"/>
                </a:cubicBezTo>
                <a:cubicBezTo>
                  <a:pt x="173" y="41"/>
                  <a:pt x="174" y="37"/>
                  <a:pt x="175" y="32"/>
                </a:cubicBezTo>
                <a:cubicBezTo>
                  <a:pt x="176" y="28"/>
                  <a:pt x="176" y="23"/>
                  <a:pt x="176" y="23"/>
                </a:cubicBezTo>
                <a:cubicBezTo>
                  <a:pt x="176" y="21"/>
                  <a:pt x="175" y="19"/>
                  <a:pt x="173" y="18"/>
                </a:cubicBezTo>
                <a:cubicBezTo>
                  <a:pt x="173" y="18"/>
                  <a:pt x="170" y="16"/>
                  <a:pt x="167" y="14"/>
                </a:cubicBezTo>
                <a:cubicBezTo>
                  <a:pt x="165" y="13"/>
                  <a:pt x="163" y="12"/>
                  <a:pt x="161" y="11"/>
                </a:cubicBezTo>
                <a:cubicBezTo>
                  <a:pt x="160" y="10"/>
                  <a:pt x="159" y="10"/>
                  <a:pt x="159" y="10"/>
                </a:cubicBezTo>
                <a:cubicBezTo>
                  <a:pt x="158" y="9"/>
                  <a:pt x="157" y="9"/>
                  <a:pt x="156" y="9"/>
                </a:cubicBezTo>
                <a:cubicBezTo>
                  <a:pt x="155" y="9"/>
                  <a:pt x="154" y="9"/>
                  <a:pt x="153" y="10"/>
                </a:cubicBezTo>
                <a:cubicBezTo>
                  <a:pt x="153" y="10"/>
                  <a:pt x="149" y="13"/>
                  <a:pt x="146" y="16"/>
                </a:cubicBezTo>
                <a:cubicBezTo>
                  <a:pt x="144" y="17"/>
                  <a:pt x="142" y="19"/>
                  <a:pt x="141" y="20"/>
                </a:cubicBezTo>
                <a:cubicBezTo>
                  <a:pt x="140" y="21"/>
                  <a:pt x="139" y="22"/>
                  <a:pt x="139" y="22"/>
                </a:cubicBezTo>
                <a:cubicBezTo>
                  <a:pt x="138" y="23"/>
                  <a:pt x="136" y="23"/>
                  <a:pt x="134" y="23"/>
                </a:cubicBezTo>
                <a:cubicBezTo>
                  <a:pt x="134" y="23"/>
                  <a:pt x="134" y="23"/>
                  <a:pt x="132" y="22"/>
                </a:cubicBezTo>
                <a:cubicBezTo>
                  <a:pt x="131" y="22"/>
                  <a:pt x="130" y="22"/>
                  <a:pt x="128" y="21"/>
                </a:cubicBezTo>
                <a:cubicBezTo>
                  <a:pt x="125" y="21"/>
                  <a:pt x="122" y="20"/>
                  <a:pt x="122" y="20"/>
                </a:cubicBezTo>
                <a:cubicBezTo>
                  <a:pt x="122" y="20"/>
                  <a:pt x="119" y="20"/>
                  <a:pt x="116" y="20"/>
                </a:cubicBezTo>
                <a:cubicBezTo>
                  <a:pt x="115" y="20"/>
                  <a:pt x="113" y="20"/>
                  <a:pt x="112" y="20"/>
                </a:cubicBezTo>
                <a:cubicBezTo>
                  <a:pt x="111" y="20"/>
                  <a:pt x="110" y="20"/>
                  <a:pt x="110" y="20"/>
                </a:cubicBezTo>
                <a:cubicBezTo>
                  <a:pt x="108" y="20"/>
                  <a:pt x="107" y="19"/>
                  <a:pt x="106" y="17"/>
                </a:cubicBezTo>
                <a:cubicBezTo>
                  <a:pt x="106" y="17"/>
                  <a:pt x="105" y="16"/>
                  <a:pt x="104" y="15"/>
                </a:cubicBezTo>
                <a:cubicBezTo>
                  <a:pt x="103" y="13"/>
                  <a:pt x="102" y="12"/>
                  <a:pt x="101" y="10"/>
                </a:cubicBezTo>
                <a:cubicBezTo>
                  <a:pt x="98" y="6"/>
                  <a:pt x="95" y="2"/>
                  <a:pt x="95" y="2"/>
                </a:cubicBezTo>
                <a:cubicBezTo>
                  <a:pt x="95" y="2"/>
                  <a:pt x="94" y="1"/>
                  <a:pt x="93" y="1"/>
                </a:cubicBezTo>
                <a:cubicBezTo>
                  <a:pt x="92" y="0"/>
                  <a:pt x="91" y="0"/>
                  <a:pt x="90" y="1"/>
                </a:cubicBezTo>
                <a:cubicBezTo>
                  <a:pt x="90" y="1"/>
                  <a:pt x="89" y="1"/>
                  <a:pt x="87" y="1"/>
                </a:cubicBezTo>
                <a:cubicBezTo>
                  <a:pt x="86" y="2"/>
                  <a:pt x="83" y="2"/>
                  <a:pt x="82" y="2"/>
                </a:cubicBezTo>
                <a:cubicBezTo>
                  <a:pt x="78" y="4"/>
                  <a:pt x="74" y="5"/>
                  <a:pt x="74" y="5"/>
                </a:cubicBezTo>
                <a:cubicBezTo>
                  <a:pt x="71" y="6"/>
                  <a:pt x="70" y="7"/>
                  <a:pt x="70" y="9"/>
                </a:cubicBezTo>
                <a:cubicBezTo>
                  <a:pt x="70" y="9"/>
                  <a:pt x="69" y="14"/>
                  <a:pt x="68" y="18"/>
                </a:cubicBezTo>
                <a:cubicBezTo>
                  <a:pt x="68" y="23"/>
                  <a:pt x="68" y="27"/>
                  <a:pt x="68" y="27"/>
                </a:cubicBezTo>
                <a:cubicBezTo>
                  <a:pt x="68" y="29"/>
                  <a:pt x="67" y="31"/>
                  <a:pt x="65" y="32"/>
                </a:cubicBezTo>
                <a:cubicBezTo>
                  <a:pt x="65" y="32"/>
                  <a:pt x="63" y="33"/>
                  <a:pt x="60" y="35"/>
                </a:cubicBezTo>
                <a:cubicBezTo>
                  <a:pt x="58" y="37"/>
                  <a:pt x="55" y="38"/>
                  <a:pt x="55" y="38"/>
                </a:cubicBezTo>
                <a:cubicBezTo>
                  <a:pt x="55" y="38"/>
                  <a:pt x="53" y="40"/>
                  <a:pt x="50" y="42"/>
                </a:cubicBezTo>
                <a:cubicBezTo>
                  <a:pt x="48" y="44"/>
                  <a:pt x="46" y="47"/>
                  <a:pt x="46" y="47"/>
                </a:cubicBezTo>
                <a:cubicBezTo>
                  <a:pt x="45" y="48"/>
                  <a:pt x="43" y="48"/>
                  <a:pt x="41" y="48"/>
                </a:cubicBezTo>
                <a:cubicBezTo>
                  <a:pt x="41" y="48"/>
                  <a:pt x="37" y="47"/>
                  <a:pt x="32" y="46"/>
                </a:cubicBezTo>
                <a:cubicBezTo>
                  <a:pt x="28" y="45"/>
                  <a:pt x="23" y="45"/>
                  <a:pt x="23" y="45"/>
                </a:cubicBezTo>
                <a:cubicBezTo>
                  <a:pt x="21" y="45"/>
                  <a:pt x="19" y="46"/>
                  <a:pt x="18" y="48"/>
                </a:cubicBezTo>
                <a:cubicBezTo>
                  <a:pt x="18" y="48"/>
                  <a:pt x="16" y="51"/>
                  <a:pt x="13" y="55"/>
                </a:cubicBezTo>
                <a:cubicBezTo>
                  <a:pt x="12" y="56"/>
                  <a:pt x="12" y="58"/>
                  <a:pt x="11" y="60"/>
                </a:cubicBezTo>
                <a:cubicBezTo>
                  <a:pt x="10" y="61"/>
                  <a:pt x="10" y="62"/>
                  <a:pt x="10" y="62"/>
                </a:cubicBezTo>
                <a:cubicBezTo>
                  <a:pt x="9" y="63"/>
                  <a:pt x="9" y="64"/>
                  <a:pt x="9" y="65"/>
                </a:cubicBezTo>
                <a:cubicBezTo>
                  <a:pt x="9" y="66"/>
                  <a:pt x="9" y="67"/>
                  <a:pt x="10" y="68"/>
                </a:cubicBezTo>
                <a:cubicBezTo>
                  <a:pt x="10" y="68"/>
                  <a:pt x="13" y="72"/>
                  <a:pt x="15" y="75"/>
                </a:cubicBezTo>
                <a:cubicBezTo>
                  <a:pt x="17" y="77"/>
                  <a:pt x="18" y="79"/>
                  <a:pt x="20" y="80"/>
                </a:cubicBezTo>
                <a:cubicBezTo>
                  <a:pt x="21" y="81"/>
                  <a:pt x="22" y="82"/>
                  <a:pt x="22" y="82"/>
                </a:cubicBezTo>
                <a:cubicBezTo>
                  <a:pt x="23" y="83"/>
                  <a:pt x="23" y="85"/>
                  <a:pt x="23" y="87"/>
                </a:cubicBezTo>
                <a:cubicBezTo>
                  <a:pt x="23" y="87"/>
                  <a:pt x="23" y="88"/>
                  <a:pt x="22" y="89"/>
                </a:cubicBezTo>
                <a:cubicBezTo>
                  <a:pt x="22" y="90"/>
                  <a:pt x="22" y="91"/>
                  <a:pt x="21" y="93"/>
                </a:cubicBezTo>
                <a:cubicBezTo>
                  <a:pt x="21" y="96"/>
                  <a:pt x="20" y="99"/>
                  <a:pt x="20" y="99"/>
                </a:cubicBezTo>
                <a:cubicBezTo>
                  <a:pt x="20" y="99"/>
                  <a:pt x="20" y="102"/>
                  <a:pt x="20" y="105"/>
                </a:cubicBezTo>
                <a:cubicBezTo>
                  <a:pt x="20" y="106"/>
                  <a:pt x="20" y="108"/>
                  <a:pt x="20" y="109"/>
                </a:cubicBezTo>
                <a:cubicBezTo>
                  <a:pt x="20" y="110"/>
                  <a:pt x="20" y="111"/>
                  <a:pt x="20" y="111"/>
                </a:cubicBezTo>
                <a:cubicBezTo>
                  <a:pt x="20" y="113"/>
                  <a:pt x="19" y="114"/>
                  <a:pt x="17" y="115"/>
                </a:cubicBezTo>
                <a:cubicBezTo>
                  <a:pt x="17" y="115"/>
                  <a:pt x="16" y="116"/>
                  <a:pt x="15" y="117"/>
                </a:cubicBezTo>
                <a:cubicBezTo>
                  <a:pt x="13" y="118"/>
                  <a:pt x="11" y="119"/>
                  <a:pt x="10" y="120"/>
                </a:cubicBezTo>
                <a:cubicBezTo>
                  <a:pt x="6" y="123"/>
                  <a:pt x="2" y="126"/>
                  <a:pt x="2" y="126"/>
                </a:cubicBezTo>
                <a:cubicBezTo>
                  <a:pt x="1" y="127"/>
                  <a:pt x="1" y="128"/>
                  <a:pt x="1" y="128"/>
                </a:cubicBezTo>
                <a:cubicBezTo>
                  <a:pt x="0" y="129"/>
                  <a:pt x="0" y="131"/>
                  <a:pt x="1" y="132"/>
                </a:cubicBezTo>
                <a:cubicBezTo>
                  <a:pt x="1" y="132"/>
                  <a:pt x="1" y="133"/>
                  <a:pt x="1" y="134"/>
                </a:cubicBezTo>
                <a:cubicBezTo>
                  <a:pt x="1" y="136"/>
                  <a:pt x="2" y="138"/>
                  <a:pt x="2" y="140"/>
                </a:cubicBezTo>
                <a:cubicBezTo>
                  <a:pt x="4" y="144"/>
                  <a:pt x="5" y="148"/>
                  <a:pt x="5" y="148"/>
                </a:cubicBezTo>
                <a:cubicBezTo>
                  <a:pt x="5" y="150"/>
                  <a:pt x="7" y="151"/>
                  <a:pt x="9" y="152"/>
                </a:cubicBezTo>
                <a:cubicBezTo>
                  <a:pt x="9" y="152"/>
                  <a:pt x="14" y="152"/>
                  <a:pt x="18" y="153"/>
                </a:cubicBezTo>
                <a:cubicBezTo>
                  <a:pt x="23" y="153"/>
                  <a:pt x="27" y="153"/>
                  <a:pt x="27" y="153"/>
                </a:cubicBezTo>
                <a:cubicBezTo>
                  <a:pt x="29" y="153"/>
                  <a:pt x="31" y="154"/>
                  <a:pt x="32" y="156"/>
                </a:cubicBezTo>
                <a:cubicBezTo>
                  <a:pt x="32" y="156"/>
                  <a:pt x="33" y="159"/>
                  <a:pt x="35" y="161"/>
                </a:cubicBezTo>
                <a:cubicBezTo>
                  <a:pt x="37" y="164"/>
                  <a:pt x="38" y="166"/>
                  <a:pt x="38" y="166"/>
                </a:cubicBezTo>
                <a:cubicBezTo>
                  <a:pt x="38" y="166"/>
                  <a:pt x="40" y="168"/>
                  <a:pt x="42" y="171"/>
                </a:cubicBezTo>
                <a:cubicBezTo>
                  <a:pt x="44" y="173"/>
                  <a:pt x="46" y="175"/>
                  <a:pt x="46" y="175"/>
                </a:cubicBezTo>
                <a:cubicBezTo>
                  <a:pt x="48" y="176"/>
                  <a:pt x="48" y="178"/>
                  <a:pt x="48" y="180"/>
                </a:cubicBezTo>
                <a:cubicBezTo>
                  <a:pt x="48" y="180"/>
                  <a:pt x="47" y="184"/>
                  <a:pt x="46" y="189"/>
                </a:cubicBezTo>
                <a:cubicBezTo>
                  <a:pt x="45" y="193"/>
                  <a:pt x="45" y="198"/>
                  <a:pt x="45" y="198"/>
                </a:cubicBezTo>
                <a:cubicBezTo>
                  <a:pt x="45" y="200"/>
                  <a:pt x="46" y="202"/>
                  <a:pt x="48" y="203"/>
                </a:cubicBezTo>
                <a:cubicBezTo>
                  <a:pt x="48" y="203"/>
                  <a:pt x="51" y="206"/>
                  <a:pt x="55" y="208"/>
                </a:cubicBezTo>
                <a:cubicBezTo>
                  <a:pt x="56" y="209"/>
                  <a:pt x="58" y="210"/>
                  <a:pt x="60" y="210"/>
                </a:cubicBezTo>
                <a:cubicBezTo>
                  <a:pt x="61" y="211"/>
                  <a:pt x="62" y="211"/>
                  <a:pt x="62" y="211"/>
                </a:cubicBezTo>
                <a:cubicBezTo>
                  <a:pt x="63" y="212"/>
                  <a:pt x="64" y="212"/>
                  <a:pt x="65" y="212"/>
                </a:cubicBezTo>
                <a:cubicBezTo>
                  <a:pt x="66" y="212"/>
                  <a:pt x="67" y="212"/>
                  <a:pt x="68" y="211"/>
                </a:cubicBezTo>
                <a:cubicBezTo>
                  <a:pt x="68" y="211"/>
                  <a:pt x="72" y="209"/>
                  <a:pt x="75" y="206"/>
                </a:cubicBezTo>
                <a:cubicBezTo>
                  <a:pt x="77" y="204"/>
                  <a:pt x="79" y="203"/>
                  <a:pt x="80" y="202"/>
                </a:cubicBezTo>
                <a:cubicBezTo>
                  <a:pt x="81" y="201"/>
                  <a:pt x="82" y="200"/>
                  <a:pt x="82" y="200"/>
                </a:cubicBezTo>
                <a:cubicBezTo>
                  <a:pt x="83" y="198"/>
                  <a:pt x="85" y="198"/>
                  <a:pt x="87" y="198"/>
                </a:cubicBezTo>
                <a:cubicBezTo>
                  <a:pt x="87" y="198"/>
                  <a:pt x="88" y="199"/>
                  <a:pt x="89" y="199"/>
                </a:cubicBezTo>
                <a:cubicBezTo>
                  <a:pt x="90" y="199"/>
                  <a:pt x="91" y="200"/>
                  <a:pt x="93" y="200"/>
                </a:cubicBezTo>
                <a:cubicBezTo>
                  <a:pt x="96" y="200"/>
                  <a:pt x="99" y="201"/>
                  <a:pt x="99" y="201"/>
                </a:cubicBezTo>
                <a:cubicBezTo>
                  <a:pt x="99" y="201"/>
                  <a:pt x="102" y="201"/>
                  <a:pt x="105" y="201"/>
                </a:cubicBezTo>
                <a:cubicBezTo>
                  <a:pt x="106" y="202"/>
                  <a:pt x="108" y="202"/>
                  <a:pt x="109" y="202"/>
                </a:cubicBezTo>
                <a:cubicBezTo>
                  <a:pt x="110" y="202"/>
                  <a:pt x="111" y="202"/>
                  <a:pt x="111" y="202"/>
                </a:cubicBezTo>
                <a:cubicBezTo>
                  <a:pt x="113" y="202"/>
                  <a:pt x="114" y="203"/>
                  <a:pt x="115" y="204"/>
                </a:cubicBezTo>
                <a:cubicBezTo>
                  <a:pt x="115" y="204"/>
                  <a:pt x="116" y="205"/>
                  <a:pt x="117" y="207"/>
                </a:cubicBezTo>
                <a:cubicBezTo>
                  <a:pt x="118" y="208"/>
                  <a:pt x="119" y="210"/>
                  <a:pt x="120" y="212"/>
                </a:cubicBezTo>
                <a:cubicBezTo>
                  <a:pt x="123" y="215"/>
                  <a:pt x="126" y="219"/>
                  <a:pt x="126" y="219"/>
                </a:cubicBezTo>
                <a:cubicBezTo>
                  <a:pt x="127" y="220"/>
                  <a:pt x="127" y="220"/>
                  <a:pt x="128" y="221"/>
                </a:cubicBezTo>
                <a:cubicBezTo>
                  <a:pt x="129" y="221"/>
                  <a:pt x="130" y="221"/>
                  <a:pt x="132" y="221"/>
                </a:cubicBezTo>
                <a:close/>
                <a:moveTo>
                  <a:pt x="107" y="174"/>
                </a:moveTo>
                <a:cubicBezTo>
                  <a:pt x="106" y="174"/>
                  <a:pt x="105" y="174"/>
                  <a:pt x="104" y="174"/>
                </a:cubicBezTo>
                <a:cubicBezTo>
                  <a:pt x="103" y="174"/>
                  <a:pt x="102" y="174"/>
                  <a:pt x="102" y="174"/>
                </a:cubicBezTo>
                <a:cubicBezTo>
                  <a:pt x="102" y="174"/>
                  <a:pt x="101" y="174"/>
                  <a:pt x="100" y="173"/>
                </a:cubicBezTo>
                <a:cubicBezTo>
                  <a:pt x="99" y="173"/>
                  <a:pt x="99" y="173"/>
                  <a:pt x="98" y="173"/>
                </a:cubicBezTo>
                <a:cubicBezTo>
                  <a:pt x="97" y="173"/>
                  <a:pt x="97" y="173"/>
                  <a:pt x="96" y="173"/>
                </a:cubicBezTo>
                <a:cubicBezTo>
                  <a:pt x="96" y="173"/>
                  <a:pt x="95" y="172"/>
                  <a:pt x="95" y="172"/>
                </a:cubicBezTo>
                <a:cubicBezTo>
                  <a:pt x="93" y="172"/>
                  <a:pt x="92" y="172"/>
                  <a:pt x="91" y="171"/>
                </a:cubicBezTo>
                <a:cubicBezTo>
                  <a:pt x="90" y="171"/>
                  <a:pt x="88" y="170"/>
                  <a:pt x="87" y="170"/>
                </a:cubicBezTo>
                <a:cubicBezTo>
                  <a:pt x="86" y="170"/>
                  <a:pt x="86" y="169"/>
                  <a:pt x="85" y="169"/>
                </a:cubicBezTo>
                <a:cubicBezTo>
                  <a:pt x="84" y="169"/>
                  <a:pt x="84" y="168"/>
                  <a:pt x="83" y="168"/>
                </a:cubicBezTo>
                <a:cubicBezTo>
                  <a:pt x="81" y="167"/>
                  <a:pt x="80" y="167"/>
                  <a:pt x="79" y="166"/>
                </a:cubicBezTo>
                <a:cubicBezTo>
                  <a:pt x="77" y="165"/>
                  <a:pt x="76" y="164"/>
                  <a:pt x="75" y="163"/>
                </a:cubicBezTo>
                <a:cubicBezTo>
                  <a:pt x="74" y="163"/>
                  <a:pt x="74" y="163"/>
                  <a:pt x="74" y="163"/>
                </a:cubicBezTo>
                <a:cubicBezTo>
                  <a:pt x="73" y="162"/>
                  <a:pt x="73" y="162"/>
                  <a:pt x="73" y="162"/>
                </a:cubicBezTo>
                <a:cubicBezTo>
                  <a:pt x="72" y="162"/>
                  <a:pt x="72" y="161"/>
                  <a:pt x="71" y="161"/>
                </a:cubicBezTo>
                <a:cubicBezTo>
                  <a:pt x="69" y="159"/>
                  <a:pt x="67" y="157"/>
                  <a:pt x="65" y="155"/>
                </a:cubicBezTo>
                <a:cubicBezTo>
                  <a:pt x="64" y="155"/>
                  <a:pt x="64" y="154"/>
                  <a:pt x="63" y="153"/>
                </a:cubicBezTo>
                <a:cubicBezTo>
                  <a:pt x="62" y="152"/>
                  <a:pt x="62" y="152"/>
                  <a:pt x="61" y="151"/>
                </a:cubicBezTo>
                <a:cubicBezTo>
                  <a:pt x="60" y="150"/>
                  <a:pt x="60" y="150"/>
                  <a:pt x="60" y="150"/>
                </a:cubicBezTo>
                <a:cubicBezTo>
                  <a:pt x="60" y="150"/>
                  <a:pt x="60" y="149"/>
                  <a:pt x="59" y="148"/>
                </a:cubicBezTo>
                <a:cubicBezTo>
                  <a:pt x="58" y="147"/>
                  <a:pt x="58" y="146"/>
                  <a:pt x="57" y="146"/>
                </a:cubicBezTo>
                <a:cubicBezTo>
                  <a:pt x="57" y="145"/>
                  <a:pt x="56" y="144"/>
                  <a:pt x="56" y="143"/>
                </a:cubicBezTo>
                <a:cubicBezTo>
                  <a:pt x="55" y="141"/>
                  <a:pt x="53" y="139"/>
                  <a:pt x="52" y="136"/>
                </a:cubicBezTo>
                <a:cubicBezTo>
                  <a:pt x="52" y="135"/>
                  <a:pt x="51" y="134"/>
                  <a:pt x="51" y="134"/>
                </a:cubicBezTo>
                <a:cubicBezTo>
                  <a:pt x="51" y="133"/>
                  <a:pt x="51" y="133"/>
                  <a:pt x="51" y="133"/>
                </a:cubicBezTo>
                <a:cubicBezTo>
                  <a:pt x="50" y="132"/>
                  <a:pt x="50" y="132"/>
                  <a:pt x="50" y="132"/>
                </a:cubicBezTo>
                <a:cubicBezTo>
                  <a:pt x="50" y="130"/>
                  <a:pt x="49" y="129"/>
                  <a:pt x="49" y="127"/>
                </a:cubicBezTo>
                <a:cubicBezTo>
                  <a:pt x="49" y="126"/>
                  <a:pt x="48" y="124"/>
                  <a:pt x="48" y="123"/>
                </a:cubicBezTo>
                <a:cubicBezTo>
                  <a:pt x="48" y="122"/>
                  <a:pt x="48" y="121"/>
                  <a:pt x="48" y="120"/>
                </a:cubicBezTo>
                <a:cubicBezTo>
                  <a:pt x="47" y="120"/>
                  <a:pt x="47" y="119"/>
                  <a:pt x="47" y="118"/>
                </a:cubicBezTo>
                <a:cubicBezTo>
                  <a:pt x="47" y="117"/>
                  <a:pt x="47" y="115"/>
                  <a:pt x="47" y="114"/>
                </a:cubicBezTo>
                <a:cubicBezTo>
                  <a:pt x="47" y="113"/>
                  <a:pt x="47" y="111"/>
                  <a:pt x="47" y="110"/>
                </a:cubicBezTo>
                <a:cubicBezTo>
                  <a:pt x="47" y="110"/>
                  <a:pt x="47" y="109"/>
                  <a:pt x="47" y="108"/>
                </a:cubicBezTo>
                <a:cubicBezTo>
                  <a:pt x="47" y="108"/>
                  <a:pt x="47" y="107"/>
                  <a:pt x="47" y="107"/>
                </a:cubicBezTo>
                <a:cubicBezTo>
                  <a:pt x="47" y="106"/>
                  <a:pt x="47" y="105"/>
                  <a:pt x="47" y="105"/>
                </a:cubicBezTo>
                <a:cubicBezTo>
                  <a:pt x="47" y="103"/>
                  <a:pt x="47" y="102"/>
                  <a:pt x="47" y="102"/>
                </a:cubicBezTo>
                <a:cubicBezTo>
                  <a:pt x="47" y="102"/>
                  <a:pt x="47" y="102"/>
                  <a:pt x="48" y="100"/>
                </a:cubicBezTo>
                <a:cubicBezTo>
                  <a:pt x="48" y="100"/>
                  <a:pt x="48" y="99"/>
                  <a:pt x="48" y="98"/>
                </a:cubicBezTo>
                <a:cubicBezTo>
                  <a:pt x="48" y="97"/>
                  <a:pt x="48" y="97"/>
                  <a:pt x="48" y="96"/>
                </a:cubicBezTo>
                <a:cubicBezTo>
                  <a:pt x="49" y="96"/>
                  <a:pt x="49" y="95"/>
                  <a:pt x="49" y="95"/>
                </a:cubicBezTo>
                <a:cubicBezTo>
                  <a:pt x="49" y="94"/>
                  <a:pt x="50" y="92"/>
                  <a:pt x="50" y="91"/>
                </a:cubicBezTo>
                <a:cubicBezTo>
                  <a:pt x="50" y="90"/>
                  <a:pt x="51" y="88"/>
                  <a:pt x="51" y="87"/>
                </a:cubicBezTo>
                <a:cubicBezTo>
                  <a:pt x="52" y="86"/>
                  <a:pt x="52" y="86"/>
                  <a:pt x="52" y="85"/>
                </a:cubicBezTo>
                <a:cubicBezTo>
                  <a:pt x="52" y="84"/>
                  <a:pt x="53" y="84"/>
                  <a:pt x="53" y="83"/>
                </a:cubicBezTo>
                <a:cubicBezTo>
                  <a:pt x="54" y="82"/>
                  <a:pt x="55" y="80"/>
                  <a:pt x="55" y="79"/>
                </a:cubicBezTo>
                <a:cubicBezTo>
                  <a:pt x="56" y="77"/>
                  <a:pt x="57" y="76"/>
                  <a:pt x="58" y="75"/>
                </a:cubicBezTo>
                <a:cubicBezTo>
                  <a:pt x="58" y="74"/>
                  <a:pt x="58" y="74"/>
                  <a:pt x="58" y="74"/>
                </a:cubicBezTo>
                <a:cubicBezTo>
                  <a:pt x="59" y="73"/>
                  <a:pt x="59" y="73"/>
                  <a:pt x="59" y="73"/>
                </a:cubicBezTo>
                <a:cubicBezTo>
                  <a:pt x="60" y="72"/>
                  <a:pt x="60" y="72"/>
                  <a:pt x="61" y="71"/>
                </a:cubicBezTo>
                <a:cubicBezTo>
                  <a:pt x="62" y="69"/>
                  <a:pt x="64" y="67"/>
                  <a:pt x="66" y="65"/>
                </a:cubicBezTo>
                <a:cubicBezTo>
                  <a:pt x="67" y="64"/>
                  <a:pt x="67" y="64"/>
                  <a:pt x="68" y="63"/>
                </a:cubicBezTo>
                <a:cubicBezTo>
                  <a:pt x="69" y="62"/>
                  <a:pt x="70" y="62"/>
                  <a:pt x="70" y="62"/>
                </a:cubicBezTo>
                <a:cubicBezTo>
                  <a:pt x="71" y="61"/>
                  <a:pt x="72" y="60"/>
                  <a:pt x="72" y="60"/>
                </a:cubicBezTo>
                <a:cubicBezTo>
                  <a:pt x="72" y="60"/>
                  <a:pt x="72" y="60"/>
                  <a:pt x="73" y="59"/>
                </a:cubicBezTo>
                <a:cubicBezTo>
                  <a:pt x="74" y="58"/>
                  <a:pt x="75" y="58"/>
                  <a:pt x="76" y="57"/>
                </a:cubicBezTo>
                <a:cubicBezTo>
                  <a:pt x="76" y="57"/>
                  <a:pt x="77" y="56"/>
                  <a:pt x="78" y="56"/>
                </a:cubicBezTo>
                <a:cubicBezTo>
                  <a:pt x="80" y="55"/>
                  <a:pt x="83" y="53"/>
                  <a:pt x="85" y="52"/>
                </a:cubicBezTo>
                <a:cubicBezTo>
                  <a:pt x="86" y="52"/>
                  <a:pt x="87" y="52"/>
                  <a:pt x="87" y="51"/>
                </a:cubicBezTo>
                <a:cubicBezTo>
                  <a:pt x="88" y="51"/>
                  <a:pt x="88" y="51"/>
                  <a:pt x="88" y="51"/>
                </a:cubicBezTo>
                <a:cubicBezTo>
                  <a:pt x="90" y="50"/>
                  <a:pt x="90" y="50"/>
                  <a:pt x="90" y="50"/>
                </a:cubicBezTo>
                <a:cubicBezTo>
                  <a:pt x="91" y="50"/>
                  <a:pt x="93" y="50"/>
                  <a:pt x="94" y="49"/>
                </a:cubicBezTo>
                <a:cubicBezTo>
                  <a:pt x="96" y="49"/>
                  <a:pt x="97" y="48"/>
                  <a:pt x="99" y="48"/>
                </a:cubicBezTo>
                <a:cubicBezTo>
                  <a:pt x="99" y="48"/>
                  <a:pt x="100" y="48"/>
                  <a:pt x="101" y="48"/>
                </a:cubicBezTo>
                <a:cubicBezTo>
                  <a:pt x="102" y="48"/>
                  <a:pt x="102" y="47"/>
                  <a:pt x="103" y="47"/>
                </a:cubicBezTo>
                <a:cubicBezTo>
                  <a:pt x="104" y="47"/>
                  <a:pt x="106" y="47"/>
                  <a:pt x="107" y="47"/>
                </a:cubicBezTo>
                <a:cubicBezTo>
                  <a:pt x="109" y="47"/>
                  <a:pt x="110" y="47"/>
                  <a:pt x="111" y="47"/>
                </a:cubicBezTo>
                <a:cubicBezTo>
                  <a:pt x="112" y="47"/>
                  <a:pt x="112" y="47"/>
                  <a:pt x="113" y="47"/>
                </a:cubicBezTo>
                <a:cubicBezTo>
                  <a:pt x="113" y="47"/>
                  <a:pt x="114" y="47"/>
                  <a:pt x="114" y="47"/>
                </a:cubicBezTo>
                <a:cubicBezTo>
                  <a:pt x="115" y="47"/>
                  <a:pt x="116" y="47"/>
                  <a:pt x="117" y="47"/>
                </a:cubicBezTo>
                <a:cubicBezTo>
                  <a:pt x="118" y="47"/>
                  <a:pt x="119" y="47"/>
                  <a:pt x="119" y="47"/>
                </a:cubicBezTo>
                <a:cubicBezTo>
                  <a:pt x="119" y="47"/>
                  <a:pt x="120" y="48"/>
                  <a:pt x="121" y="48"/>
                </a:cubicBezTo>
                <a:cubicBezTo>
                  <a:pt x="122" y="48"/>
                  <a:pt x="122" y="48"/>
                  <a:pt x="123" y="48"/>
                </a:cubicBezTo>
                <a:cubicBezTo>
                  <a:pt x="124" y="48"/>
                  <a:pt x="124" y="48"/>
                  <a:pt x="125" y="49"/>
                </a:cubicBezTo>
                <a:cubicBezTo>
                  <a:pt x="125" y="49"/>
                  <a:pt x="126" y="49"/>
                  <a:pt x="127" y="49"/>
                </a:cubicBezTo>
                <a:cubicBezTo>
                  <a:pt x="128" y="49"/>
                  <a:pt x="129" y="50"/>
                  <a:pt x="130" y="50"/>
                </a:cubicBezTo>
                <a:cubicBezTo>
                  <a:pt x="131" y="50"/>
                  <a:pt x="133" y="51"/>
                  <a:pt x="134" y="51"/>
                </a:cubicBezTo>
                <a:cubicBezTo>
                  <a:pt x="135" y="52"/>
                  <a:pt x="136" y="52"/>
                  <a:pt x="136" y="52"/>
                </a:cubicBezTo>
                <a:cubicBezTo>
                  <a:pt x="137" y="53"/>
                  <a:pt x="138" y="53"/>
                  <a:pt x="138" y="53"/>
                </a:cubicBezTo>
                <a:cubicBezTo>
                  <a:pt x="140" y="54"/>
                  <a:pt x="141" y="55"/>
                  <a:pt x="142" y="55"/>
                </a:cubicBezTo>
                <a:cubicBezTo>
                  <a:pt x="144" y="56"/>
                  <a:pt x="145" y="57"/>
                  <a:pt x="146" y="58"/>
                </a:cubicBezTo>
                <a:cubicBezTo>
                  <a:pt x="147" y="59"/>
                  <a:pt x="147" y="59"/>
                  <a:pt x="147" y="59"/>
                </a:cubicBezTo>
                <a:cubicBezTo>
                  <a:pt x="148" y="59"/>
                  <a:pt x="148" y="59"/>
                  <a:pt x="148" y="59"/>
                </a:cubicBezTo>
                <a:cubicBezTo>
                  <a:pt x="149" y="60"/>
                  <a:pt x="149" y="60"/>
                  <a:pt x="150" y="61"/>
                </a:cubicBezTo>
                <a:cubicBezTo>
                  <a:pt x="152" y="62"/>
                  <a:pt x="154" y="64"/>
                  <a:pt x="156" y="66"/>
                </a:cubicBezTo>
                <a:cubicBezTo>
                  <a:pt x="157" y="67"/>
                  <a:pt x="157" y="68"/>
                  <a:pt x="158" y="68"/>
                </a:cubicBezTo>
                <a:cubicBezTo>
                  <a:pt x="159" y="69"/>
                  <a:pt x="159" y="70"/>
                  <a:pt x="160" y="70"/>
                </a:cubicBezTo>
                <a:cubicBezTo>
                  <a:pt x="161" y="71"/>
                  <a:pt x="161" y="72"/>
                  <a:pt x="161" y="72"/>
                </a:cubicBezTo>
                <a:cubicBezTo>
                  <a:pt x="161" y="72"/>
                  <a:pt x="162" y="72"/>
                  <a:pt x="162" y="74"/>
                </a:cubicBezTo>
                <a:cubicBezTo>
                  <a:pt x="163" y="74"/>
                  <a:pt x="163" y="75"/>
                  <a:pt x="164" y="76"/>
                </a:cubicBezTo>
                <a:cubicBezTo>
                  <a:pt x="164" y="76"/>
                  <a:pt x="165" y="77"/>
                  <a:pt x="165" y="78"/>
                </a:cubicBezTo>
                <a:cubicBezTo>
                  <a:pt x="167" y="80"/>
                  <a:pt x="168" y="83"/>
                  <a:pt x="169" y="85"/>
                </a:cubicBezTo>
                <a:cubicBezTo>
                  <a:pt x="169" y="86"/>
                  <a:pt x="170" y="87"/>
                  <a:pt x="170" y="88"/>
                </a:cubicBezTo>
                <a:cubicBezTo>
                  <a:pt x="170" y="89"/>
                  <a:pt x="170" y="89"/>
                  <a:pt x="170" y="89"/>
                </a:cubicBezTo>
                <a:cubicBezTo>
                  <a:pt x="171" y="90"/>
                  <a:pt x="171" y="90"/>
                  <a:pt x="171" y="90"/>
                </a:cubicBezTo>
                <a:cubicBezTo>
                  <a:pt x="171" y="91"/>
                  <a:pt x="172" y="93"/>
                  <a:pt x="172" y="94"/>
                </a:cubicBezTo>
                <a:cubicBezTo>
                  <a:pt x="173" y="96"/>
                  <a:pt x="173" y="97"/>
                  <a:pt x="173" y="99"/>
                </a:cubicBezTo>
                <a:cubicBezTo>
                  <a:pt x="173" y="99"/>
                  <a:pt x="173" y="100"/>
                  <a:pt x="174" y="101"/>
                </a:cubicBezTo>
                <a:cubicBezTo>
                  <a:pt x="174" y="102"/>
                  <a:pt x="174" y="102"/>
                  <a:pt x="174" y="103"/>
                </a:cubicBezTo>
                <a:cubicBezTo>
                  <a:pt x="174" y="105"/>
                  <a:pt x="174" y="106"/>
                  <a:pt x="174" y="107"/>
                </a:cubicBezTo>
                <a:cubicBezTo>
                  <a:pt x="174" y="109"/>
                  <a:pt x="174" y="110"/>
                  <a:pt x="174" y="111"/>
                </a:cubicBezTo>
                <a:cubicBezTo>
                  <a:pt x="174" y="112"/>
                  <a:pt x="174" y="112"/>
                  <a:pt x="174" y="113"/>
                </a:cubicBezTo>
                <a:cubicBezTo>
                  <a:pt x="174" y="113"/>
                  <a:pt x="174" y="114"/>
                  <a:pt x="174" y="114"/>
                </a:cubicBezTo>
                <a:cubicBezTo>
                  <a:pt x="174" y="115"/>
                  <a:pt x="174" y="116"/>
                  <a:pt x="174" y="117"/>
                </a:cubicBezTo>
                <a:cubicBezTo>
                  <a:pt x="174" y="118"/>
                  <a:pt x="174" y="119"/>
                  <a:pt x="174" y="119"/>
                </a:cubicBezTo>
                <a:cubicBezTo>
                  <a:pt x="174" y="119"/>
                  <a:pt x="174" y="120"/>
                  <a:pt x="173" y="121"/>
                </a:cubicBezTo>
                <a:cubicBezTo>
                  <a:pt x="173" y="122"/>
                  <a:pt x="173" y="123"/>
                  <a:pt x="173" y="124"/>
                </a:cubicBezTo>
                <a:cubicBezTo>
                  <a:pt x="173" y="124"/>
                  <a:pt x="173" y="124"/>
                  <a:pt x="173" y="125"/>
                </a:cubicBezTo>
                <a:cubicBezTo>
                  <a:pt x="173" y="126"/>
                  <a:pt x="172" y="126"/>
                  <a:pt x="172" y="127"/>
                </a:cubicBezTo>
                <a:cubicBezTo>
                  <a:pt x="172" y="128"/>
                  <a:pt x="172" y="129"/>
                  <a:pt x="171" y="130"/>
                </a:cubicBezTo>
                <a:cubicBezTo>
                  <a:pt x="171" y="132"/>
                  <a:pt x="170" y="133"/>
                  <a:pt x="170" y="134"/>
                </a:cubicBezTo>
                <a:cubicBezTo>
                  <a:pt x="169" y="135"/>
                  <a:pt x="169" y="136"/>
                  <a:pt x="169" y="136"/>
                </a:cubicBezTo>
                <a:cubicBezTo>
                  <a:pt x="169" y="137"/>
                  <a:pt x="168" y="138"/>
                  <a:pt x="168" y="138"/>
                </a:cubicBezTo>
                <a:cubicBezTo>
                  <a:pt x="167" y="140"/>
                  <a:pt x="167" y="141"/>
                  <a:pt x="166" y="143"/>
                </a:cubicBezTo>
                <a:cubicBezTo>
                  <a:pt x="165" y="144"/>
                  <a:pt x="164" y="145"/>
                  <a:pt x="163" y="146"/>
                </a:cubicBezTo>
                <a:cubicBezTo>
                  <a:pt x="163" y="147"/>
                  <a:pt x="163" y="147"/>
                  <a:pt x="163" y="147"/>
                </a:cubicBezTo>
                <a:cubicBezTo>
                  <a:pt x="162" y="148"/>
                  <a:pt x="162" y="148"/>
                  <a:pt x="162" y="148"/>
                </a:cubicBezTo>
                <a:cubicBezTo>
                  <a:pt x="161" y="149"/>
                  <a:pt x="161" y="149"/>
                  <a:pt x="161" y="150"/>
                </a:cubicBezTo>
                <a:cubicBezTo>
                  <a:pt x="159" y="152"/>
                  <a:pt x="157" y="154"/>
                  <a:pt x="155" y="156"/>
                </a:cubicBezTo>
                <a:cubicBezTo>
                  <a:pt x="155" y="157"/>
                  <a:pt x="154" y="158"/>
                  <a:pt x="153" y="158"/>
                </a:cubicBezTo>
                <a:cubicBezTo>
                  <a:pt x="152" y="159"/>
                  <a:pt x="152" y="159"/>
                  <a:pt x="151" y="160"/>
                </a:cubicBezTo>
                <a:cubicBezTo>
                  <a:pt x="150" y="161"/>
                  <a:pt x="149" y="161"/>
                  <a:pt x="149" y="161"/>
                </a:cubicBezTo>
                <a:cubicBezTo>
                  <a:pt x="149" y="161"/>
                  <a:pt x="149" y="162"/>
                  <a:pt x="148" y="162"/>
                </a:cubicBezTo>
                <a:cubicBezTo>
                  <a:pt x="147" y="163"/>
                  <a:pt x="146" y="163"/>
                  <a:pt x="146" y="164"/>
                </a:cubicBezTo>
                <a:cubicBezTo>
                  <a:pt x="145" y="164"/>
                  <a:pt x="144" y="165"/>
                  <a:pt x="143" y="166"/>
                </a:cubicBezTo>
                <a:cubicBezTo>
                  <a:pt x="141" y="167"/>
                  <a:pt x="138" y="168"/>
                  <a:pt x="136" y="169"/>
                </a:cubicBezTo>
                <a:cubicBezTo>
                  <a:pt x="135" y="169"/>
                  <a:pt x="134" y="170"/>
                  <a:pt x="134" y="170"/>
                </a:cubicBezTo>
                <a:cubicBezTo>
                  <a:pt x="133" y="171"/>
                  <a:pt x="133" y="171"/>
                  <a:pt x="133" y="171"/>
                </a:cubicBezTo>
                <a:cubicBezTo>
                  <a:pt x="132" y="171"/>
                  <a:pt x="132" y="171"/>
                  <a:pt x="132" y="171"/>
                </a:cubicBezTo>
                <a:cubicBezTo>
                  <a:pt x="130" y="171"/>
                  <a:pt x="129" y="172"/>
                  <a:pt x="127" y="172"/>
                </a:cubicBezTo>
                <a:cubicBezTo>
                  <a:pt x="126" y="173"/>
                  <a:pt x="124" y="173"/>
                  <a:pt x="123" y="173"/>
                </a:cubicBezTo>
                <a:cubicBezTo>
                  <a:pt x="122" y="173"/>
                  <a:pt x="121" y="174"/>
                  <a:pt x="120" y="174"/>
                </a:cubicBezTo>
                <a:cubicBezTo>
                  <a:pt x="120" y="174"/>
                  <a:pt x="119" y="174"/>
                  <a:pt x="118" y="174"/>
                </a:cubicBezTo>
                <a:cubicBezTo>
                  <a:pt x="117" y="174"/>
                  <a:pt x="115" y="174"/>
                  <a:pt x="114" y="174"/>
                </a:cubicBezTo>
                <a:cubicBezTo>
                  <a:pt x="113" y="174"/>
                  <a:pt x="111" y="174"/>
                  <a:pt x="110" y="174"/>
                </a:cubicBezTo>
                <a:cubicBezTo>
                  <a:pt x="109" y="174"/>
                  <a:pt x="109" y="174"/>
                  <a:pt x="108" y="174"/>
                </a:cubicBezTo>
                <a:cubicBezTo>
                  <a:pt x="108" y="174"/>
                  <a:pt x="107" y="174"/>
                  <a:pt x="107" y="17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nvGrpSpPr>
          <p:cNvPr id="57" name="Group 56"/>
          <p:cNvGrpSpPr/>
          <p:nvPr/>
        </p:nvGrpSpPr>
        <p:grpSpPr>
          <a:xfrm>
            <a:off x="3640369" y="3067108"/>
            <a:ext cx="2074081" cy="1101370"/>
            <a:chOff x="2292351" y="2343150"/>
            <a:chExt cx="3500437" cy="1773238"/>
          </a:xfrm>
          <a:solidFill>
            <a:schemeClr val="accent2"/>
          </a:solidFill>
        </p:grpSpPr>
        <p:sp>
          <p:nvSpPr>
            <p:cNvPr id="58" name="Freeform 44"/>
            <p:cNvSpPr>
              <a:spLocks/>
            </p:cNvSpPr>
            <p:nvPr/>
          </p:nvSpPr>
          <p:spPr bwMode="auto">
            <a:xfrm>
              <a:off x="4595813" y="3090863"/>
              <a:ext cx="439738" cy="531812"/>
            </a:xfrm>
            <a:custGeom>
              <a:avLst/>
              <a:gdLst>
                <a:gd name="T0" fmla="*/ 0 w 130"/>
                <a:gd name="T1" fmla="*/ 66 h 157"/>
                <a:gd name="T2" fmla="*/ 69 w 130"/>
                <a:gd name="T3" fmla="*/ 3 h 157"/>
                <a:gd name="T4" fmla="*/ 128 w 130"/>
                <a:gd name="T5" fmla="*/ 62 h 157"/>
                <a:gd name="T6" fmla="*/ 104 w 130"/>
                <a:gd name="T7" fmla="*/ 117 h 157"/>
                <a:gd name="T8" fmla="*/ 98 w 130"/>
                <a:gd name="T9" fmla="*/ 127 h 157"/>
                <a:gd name="T10" fmla="*/ 98 w 130"/>
                <a:gd name="T11" fmla="*/ 143 h 157"/>
                <a:gd name="T12" fmla="*/ 85 w 130"/>
                <a:gd name="T13" fmla="*/ 157 h 157"/>
                <a:gd name="T14" fmla="*/ 43 w 130"/>
                <a:gd name="T15" fmla="*/ 157 h 157"/>
                <a:gd name="T16" fmla="*/ 30 w 130"/>
                <a:gd name="T17" fmla="*/ 143 h 157"/>
                <a:gd name="T18" fmla="*/ 30 w 130"/>
                <a:gd name="T19" fmla="*/ 127 h 157"/>
                <a:gd name="T20" fmla="*/ 25 w 130"/>
                <a:gd name="T21" fmla="*/ 117 h 157"/>
                <a:gd name="T22" fmla="*/ 0 w 130"/>
                <a:gd name="T23" fmla="*/ 6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57">
                  <a:moveTo>
                    <a:pt x="0" y="66"/>
                  </a:moveTo>
                  <a:cubicBezTo>
                    <a:pt x="0" y="30"/>
                    <a:pt x="31" y="0"/>
                    <a:pt x="69" y="3"/>
                  </a:cubicBezTo>
                  <a:cubicBezTo>
                    <a:pt x="100" y="5"/>
                    <a:pt x="126" y="30"/>
                    <a:pt x="128" y="62"/>
                  </a:cubicBezTo>
                  <a:cubicBezTo>
                    <a:pt x="130" y="84"/>
                    <a:pt x="120" y="104"/>
                    <a:pt x="104" y="117"/>
                  </a:cubicBezTo>
                  <a:cubicBezTo>
                    <a:pt x="100" y="119"/>
                    <a:pt x="98" y="123"/>
                    <a:pt x="98" y="127"/>
                  </a:cubicBezTo>
                  <a:cubicBezTo>
                    <a:pt x="98" y="143"/>
                    <a:pt x="98" y="143"/>
                    <a:pt x="98" y="143"/>
                  </a:cubicBezTo>
                  <a:cubicBezTo>
                    <a:pt x="98" y="151"/>
                    <a:pt x="92" y="157"/>
                    <a:pt x="85" y="157"/>
                  </a:cubicBezTo>
                  <a:cubicBezTo>
                    <a:pt x="43" y="157"/>
                    <a:pt x="43" y="157"/>
                    <a:pt x="43" y="157"/>
                  </a:cubicBezTo>
                  <a:cubicBezTo>
                    <a:pt x="36" y="157"/>
                    <a:pt x="30" y="151"/>
                    <a:pt x="30" y="143"/>
                  </a:cubicBezTo>
                  <a:cubicBezTo>
                    <a:pt x="30" y="127"/>
                    <a:pt x="30" y="127"/>
                    <a:pt x="30" y="127"/>
                  </a:cubicBezTo>
                  <a:cubicBezTo>
                    <a:pt x="30" y="123"/>
                    <a:pt x="28" y="119"/>
                    <a:pt x="25" y="117"/>
                  </a:cubicBezTo>
                  <a:cubicBezTo>
                    <a:pt x="10" y="105"/>
                    <a:pt x="0" y="87"/>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59" name="Freeform 45"/>
            <p:cNvSpPr>
              <a:spLocks/>
            </p:cNvSpPr>
            <p:nvPr/>
          </p:nvSpPr>
          <p:spPr bwMode="auto">
            <a:xfrm>
              <a:off x="4703763" y="3646488"/>
              <a:ext cx="215900" cy="39687"/>
            </a:xfrm>
            <a:custGeom>
              <a:avLst/>
              <a:gdLst>
                <a:gd name="T0" fmla="*/ 6 w 64"/>
                <a:gd name="T1" fmla="*/ 12 h 12"/>
                <a:gd name="T2" fmla="*/ 58 w 64"/>
                <a:gd name="T3" fmla="*/ 12 h 12"/>
                <a:gd name="T4" fmla="*/ 64 w 64"/>
                <a:gd name="T5" fmla="*/ 6 h 12"/>
                <a:gd name="T6" fmla="*/ 64 w 64"/>
                <a:gd name="T7" fmla="*/ 6 h 12"/>
                <a:gd name="T8" fmla="*/ 58 w 64"/>
                <a:gd name="T9" fmla="*/ 0 h 12"/>
                <a:gd name="T10" fmla="*/ 6 w 64"/>
                <a:gd name="T11" fmla="*/ 0 h 12"/>
                <a:gd name="T12" fmla="*/ 0 w 64"/>
                <a:gd name="T13" fmla="*/ 6 h 12"/>
                <a:gd name="T14" fmla="*/ 0 w 64"/>
                <a:gd name="T15" fmla="*/ 6 h 12"/>
                <a:gd name="T16" fmla="*/ 6 w 6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
                  <a:moveTo>
                    <a:pt x="6" y="12"/>
                  </a:moveTo>
                  <a:cubicBezTo>
                    <a:pt x="58" y="12"/>
                    <a:pt x="58" y="12"/>
                    <a:pt x="58" y="12"/>
                  </a:cubicBezTo>
                  <a:cubicBezTo>
                    <a:pt x="61" y="12"/>
                    <a:pt x="64" y="10"/>
                    <a:pt x="64" y="6"/>
                  </a:cubicBezTo>
                  <a:cubicBezTo>
                    <a:pt x="64" y="6"/>
                    <a:pt x="64" y="6"/>
                    <a:pt x="64" y="6"/>
                  </a:cubicBezTo>
                  <a:cubicBezTo>
                    <a:pt x="64" y="3"/>
                    <a:pt x="61" y="0"/>
                    <a:pt x="58" y="0"/>
                  </a:cubicBezTo>
                  <a:cubicBezTo>
                    <a:pt x="6" y="0"/>
                    <a:pt x="6" y="0"/>
                    <a:pt x="6" y="0"/>
                  </a:cubicBezTo>
                  <a:cubicBezTo>
                    <a:pt x="3" y="0"/>
                    <a:pt x="0" y="3"/>
                    <a:pt x="0" y="6"/>
                  </a:cubicBezTo>
                  <a:cubicBezTo>
                    <a:pt x="0" y="6"/>
                    <a:pt x="0" y="6"/>
                    <a:pt x="0" y="6"/>
                  </a:cubicBezTo>
                  <a:cubicBezTo>
                    <a:pt x="0" y="10"/>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60" name="Freeform 46"/>
            <p:cNvSpPr>
              <a:spLocks/>
            </p:cNvSpPr>
            <p:nvPr/>
          </p:nvSpPr>
          <p:spPr bwMode="auto">
            <a:xfrm>
              <a:off x="4703763" y="3709988"/>
              <a:ext cx="215900" cy="41275"/>
            </a:xfrm>
            <a:custGeom>
              <a:avLst/>
              <a:gdLst>
                <a:gd name="T0" fmla="*/ 6 w 64"/>
                <a:gd name="T1" fmla="*/ 12 h 12"/>
                <a:gd name="T2" fmla="*/ 58 w 64"/>
                <a:gd name="T3" fmla="*/ 12 h 12"/>
                <a:gd name="T4" fmla="*/ 64 w 64"/>
                <a:gd name="T5" fmla="*/ 6 h 12"/>
                <a:gd name="T6" fmla="*/ 64 w 64"/>
                <a:gd name="T7" fmla="*/ 6 h 12"/>
                <a:gd name="T8" fmla="*/ 58 w 64"/>
                <a:gd name="T9" fmla="*/ 0 h 12"/>
                <a:gd name="T10" fmla="*/ 6 w 64"/>
                <a:gd name="T11" fmla="*/ 0 h 12"/>
                <a:gd name="T12" fmla="*/ 0 w 64"/>
                <a:gd name="T13" fmla="*/ 6 h 12"/>
                <a:gd name="T14" fmla="*/ 0 w 64"/>
                <a:gd name="T15" fmla="*/ 6 h 12"/>
                <a:gd name="T16" fmla="*/ 6 w 6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
                  <a:moveTo>
                    <a:pt x="6" y="12"/>
                  </a:moveTo>
                  <a:cubicBezTo>
                    <a:pt x="58" y="12"/>
                    <a:pt x="58" y="12"/>
                    <a:pt x="58" y="12"/>
                  </a:cubicBezTo>
                  <a:cubicBezTo>
                    <a:pt x="61" y="12"/>
                    <a:pt x="64" y="10"/>
                    <a:pt x="64" y="6"/>
                  </a:cubicBezTo>
                  <a:cubicBezTo>
                    <a:pt x="64" y="6"/>
                    <a:pt x="64" y="6"/>
                    <a:pt x="64" y="6"/>
                  </a:cubicBezTo>
                  <a:cubicBezTo>
                    <a:pt x="64" y="3"/>
                    <a:pt x="61" y="0"/>
                    <a:pt x="58" y="0"/>
                  </a:cubicBezTo>
                  <a:cubicBezTo>
                    <a:pt x="6" y="0"/>
                    <a:pt x="6" y="0"/>
                    <a:pt x="6" y="0"/>
                  </a:cubicBezTo>
                  <a:cubicBezTo>
                    <a:pt x="3" y="0"/>
                    <a:pt x="0" y="3"/>
                    <a:pt x="0" y="6"/>
                  </a:cubicBezTo>
                  <a:cubicBezTo>
                    <a:pt x="0" y="6"/>
                    <a:pt x="0" y="6"/>
                    <a:pt x="0" y="6"/>
                  </a:cubicBezTo>
                  <a:cubicBezTo>
                    <a:pt x="0" y="10"/>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61" name="Freeform 47"/>
            <p:cNvSpPr>
              <a:spLocks/>
            </p:cNvSpPr>
            <p:nvPr/>
          </p:nvSpPr>
          <p:spPr bwMode="auto">
            <a:xfrm>
              <a:off x="4703763" y="3775075"/>
              <a:ext cx="215900" cy="39687"/>
            </a:xfrm>
            <a:custGeom>
              <a:avLst/>
              <a:gdLst>
                <a:gd name="T0" fmla="*/ 6 w 64"/>
                <a:gd name="T1" fmla="*/ 12 h 12"/>
                <a:gd name="T2" fmla="*/ 58 w 64"/>
                <a:gd name="T3" fmla="*/ 12 h 12"/>
                <a:gd name="T4" fmla="*/ 64 w 64"/>
                <a:gd name="T5" fmla="*/ 6 h 12"/>
                <a:gd name="T6" fmla="*/ 64 w 64"/>
                <a:gd name="T7" fmla="*/ 6 h 12"/>
                <a:gd name="T8" fmla="*/ 58 w 64"/>
                <a:gd name="T9" fmla="*/ 0 h 12"/>
                <a:gd name="T10" fmla="*/ 6 w 64"/>
                <a:gd name="T11" fmla="*/ 0 h 12"/>
                <a:gd name="T12" fmla="*/ 0 w 64"/>
                <a:gd name="T13" fmla="*/ 6 h 12"/>
                <a:gd name="T14" fmla="*/ 0 w 64"/>
                <a:gd name="T15" fmla="*/ 6 h 12"/>
                <a:gd name="T16" fmla="*/ 6 w 6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
                  <a:moveTo>
                    <a:pt x="6" y="12"/>
                  </a:moveTo>
                  <a:cubicBezTo>
                    <a:pt x="58" y="12"/>
                    <a:pt x="58" y="12"/>
                    <a:pt x="58" y="12"/>
                  </a:cubicBezTo>
                  <a:cubicBezTo>
                    <a:pt x="61" y="12"/>
                    <a:pt x="64" y="10"/>
                    <a:pt x="64" y="6"/>
                  </a:cubicBezTo>
                  <a:cubicBezTo>
                    <a:pt x="64" y="6"/>
                    <a:pt x="64" y="6"/>
                    <a:pt x="64" y="6"/>
                  </a:cubicBezTo>
                  <a:cubicBezTo>
                    <a:pt x="64" y="3"/>
                    <a:pt x="61" y="0"/>
                    <a:pt x="58" y="0"/>
                  </a:cubicBezTo>
                  <a:cubicBezTo>
                    <a:pt x="6" y="0"/>
                    <a:pt x="6" y="0"/>
                    <a:pt x="6" y="0"/>
                  </a:cubicBezTo>
                  <a:cubicBezTo>
                    <a:pt x="3" y="0"/>
                    <a:pt x="0" y="3"/>
                    <a:pt x="0" y="6"/>
                  </a:cubicBezTo>
                  <a:cubicBezTo>
                    <a:pt x="0" y="6"/>
                    <a:pt x="0" y="6"/>
                    <a:pt x="0" y="6"/>
                  </a:cubicBezTo>
                  <a:cubicBezTo>
                    <a:pt x="0" y="10"/>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62" name="Oval 70"/>
            <p:cNvSpPr>
              <a:spLocks noChangeArrowheads="1"/>
            </p:cNvSpPr>
            <p:nvPr/>
          </p:nvSpPr>
          <p:spPr bwMode="auto">
            <a:xfrm>
              <a:off x="5481638" y="2343150"/>
              <a:ext cx="311150" cy="311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63" name="Oval 73"/>
            <p:cNvSpPr>
              <a:spLocks noChangeArrowheads="1"/>
            </p:cNvSpPr>
            <p:nvPr/>
          </p:nvSpPr>
          <p:spPr bwMode="auto">
            <a:xfrm>
              <a:off x="2292351" y="3805238"/>
              <a:ext cx="306388" cy="311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grpSp>
        <p:nvGrpSpPr>
          <p:cNvPr id="64" name="Group 63"/>
          <p:cNvGrpSpPr/>
          <p:nvPr/>
        </p:nvGrpSpPr>
        <p:grpSpPr>
          <a:xfrm rot="11305696">
            <a:off x="7628968" y="2916625"/>
            <a:ext cx="934720" cy="2024506"/>
            <a:chOff x="1498443" y="3296141"/>
            <a:chExt cx="1376598" cy="2280056"/>
          </a:xfrm>
          <a:solidFill>
            <a:schemeClr val="bg1">
              <a:lumMod val="85000"/>
            </a:schemeClr>
          </a:solidFill>
        </p:grpSpPr>
        <p:grpSp>
          <p:nvGrpSpPr>
            <p:cNvPr id="65" name="Group 64"/>
            <p:cNvGrpSpPr/>
            <p:nvPr/>
          </p:nvGrpSpPr>
          <p:grpSpPr>
            <a:xfrm rot="20700000">
              <a:off x="1498443" y="3464825"/>
              <a:ext cx="1055686" cy="2111372"/>
              <a:chOff x="1480457" y="3328209"/>
              <a:chExt cx="1055686" cy="2111372"/>
            </a:xfrm>
            <a:grpFill/>
          </p:grpSpPr>
          <p:sp>
            <p:nvSpPr>
              <p:cNvPr id="68" name="Freeform 5"/>
              <p:cNvSpPr>
                <a:spLocks/>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69" name="Freeform 6"/>
              <p:cNvSpPr>
                <a:spLocks/>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sp>
          <p:nvSpPr>
            <p:cNvPr id="66" name="Oval 65"/>
            <p:cNvSpPr/>
            <p:nvPr/>
          </p:nvSpPr>
          <p:spPr>
            <a:xfrm>
              <a:off x="2221301" y="3296141"/>
              <a:ext cx="174172" cy="1741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Oval 66"/>
            <p:cNvSpPr/>
            <p:nvPr/>
          </p:nvSpPr>
          <p:spPr>
            <a:xfrm>
              <a:off x="2700869" y="5282871"/>
              <a:ext cx="174172" cy="1741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grpSp>
      <p:sp>
        <p:nvSpPr>
          <p:cNvPr id="70" name="Text Placeholder 5"/>
          <p:cNvSpPr txBox="1">
            <a:spLocks/>
          </p:cNvSpPr>
          <p:nvPr/>
        </p:nvSpPr>
        <p:spPr>
          <a:xfrm>
            <a:off x="7502353" y="2068885"/>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solidFill>
                <a:schemeClr val="bg1">
                  <a:lumMod val="50000"/>
                </a:schemeClr>
              </a:solidFill>
            </a:endParaRPr>
          </a:p>
        </p:txBody>
      </p:sp>
      <p:sp>
        <p:nvSpPr>
          <p:cNvPr id="71" name="TextBox 70"/>
          <p:cNvSpPr txBox="1"/>
          <p:nvPr/>
        </p:nvSpPr>
        <p:spPr>
          <a:xfrm>
            <a:off x="7466837" y="1733257"/>
            <a:ext cx="1399679" cy="369332"/>
          </a:xfrm>
          <a:prstGeom prst="rect">
            <a:avLst/>
          </a:prstGeom>
          <a:noFill/>
        </p:spPr>
        <p:txBody>
          <a:bodyPr wrap="none" rtlCol="0">
            <a:spAutoFit/>
          </a:bodyPr>
          <a:lstStyle/>
          <a:p>
            <a:r>
              <a:rPr lang="id-ID">
                <a:solidFill>
                  <a:schemeClr val="bg1">
                    <a:lumMod val="50000"/>
                  </a:schemeClr>
                </a:solidFill>
              </a:rPr>
              <a:t>Technology</a:t>
            </a:r>
            <a:endParaRPr lang="id-ID" dirty="0">
              <a:solidFill>
                <a:schemeClr val="bg1">
                  <a:lumMod val="50000"/>
                </a:schemeClr>
              </a:solidFill>
            </a:endParaRPr>
          </a:p>
        </p:txBody>
      </p:sp>
      <p:sp>
        <p:nvSpPr>
          <p:cNvPr id="72" name="Text Placeholder 5"/>
          <p:cNvSpPr txBox="1">
            <a:spLocks/>
          </p:cNvSpPr>
          <p:nvPr/>
        </p:nvSpPr>
        <p:spPr>
          <a:xfrm>
            <a:off x="189678" y="2516507"/>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solidFill>
                <a:schemeClr val="bg1">
                  <a:lumMod val="50000"/>
                </a:schemeClr>
              </a:solidFill>
            </a:endParaRPr>
          </a:p>
        </p:txBody>
      </p:sp>
      <p:sp>
        <p:nvSpPr>
          <p:cNvPr id="73" name="TextBox 72"/>
          <p:cNvSpPr txBox="1"/>
          <p:nvPr/>
        </p:nvSpPr>
        <p:spPr>
          <a:xfrm>
            <a:off x="1984991" y="2176707"/>
            <a:ext cx="1601913" cy="369332"/>
          </a:xfrm>
          <a:prstGeom prst="rect">
            <a:avLst/>
          </a:prstGeom>
          <a:noFill/>
        </p:spPr>
        <p:txBody>
          <a:bodyPr wrap="none" rtlCol="0">
            <a:spAutoFit/>
          </a:bodyPr>
          <a:lstStyle/>
          <a:p>
            <a:pPr algn="r"/>
            <a:r>
              <a:rPr lang="id-ID">
                <a:solidFill>
                  <a:schemeClr val="bg1">
                    <a:lumMod val="50000"/>
                  </a:schemeClr>
                </a:solidFill>
              </a:rPr>
              <a:t>Power saving</a:t>
            </a:r>
            <a:endParaRPr lang="id-ID" dirty="0">
              <a:solidFill>
                <a:schemeClr val="bg1">
                  <a:lumMod val="50000"/>
                </a:schemeClr>
              </a:solidFill>
            </a:endParaRPr>
          </a:p>
        </p:txBody>
      </p:sp>
      <p:sp>
        <p:nvSpPr>
          <p:cNvPr id="74" name="Text Placeholder 5"/>
          <p:cNvSpPr txBox="1">
            <a:spLocks/>
          </p:cNvSpPr>
          <p:nvPr/>
        </p:nvSpPr>
        <p:spPr>
          <a:xfrm>
            <a:off x="1033308" y="5153951"/>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solidFill>
                <a:schemeClr val="bg1">
                  <a:lumMod val="50000"/>
                </a:schemeClr>
              </a:solidFill>
            </a:endParaRPr>
          </a:p>
        </p:txBody>
      </p:sp>
      <p:sp>
        <p:nvSpPr>
          <p:cNvPr id="75" name="TextBox 74"/>
          <p:cNvSpPr txBox="1"/>
          <p:nvPr/>
        </p:nvSpPr>
        <p:spPr>
          <a:xfrm>
            <a:off x="2802006" y="4812056"/>
            <a:ext cx="1601913" cy="369332"/>
          </a:xfrm>
          <a:prstGeom prst="rect">
            <a:avLst/>
          </a:prstGeom>
          <a:noFill/>
        </p:spPr>
        <p:txBody>
          <a:bodyPr wrap="none" rtlCol="0">
            <a:spAutoFit/>
          </a:bodyPr>
          <a:lstStyle/>
          <a:p>
            <a:pPr algn="r"/>
            <a:r>
              <a:rPr lang="id-ID">
                <a:solidFill>
                  <a:schemeClr val="bg1">
                    <a:lumMod val="50000"/>
                  </a:schemeClr>
                </a:solidFill>
              </a:rPr>
              <a:t>Power saving</a:t>
            </a:r>
            <a:endParaRPr lang="id-ID" dirty="0">
              <a:solidFill>
                <a:schemeClr val="bg1">
                  <a:lumMod val="50000"/>
                </a:schemeClr>
              </a:solidFill>
            </a:endParaRPr>
          </a:p>
        </p:txBody>
      </p:sp>
      <p:sp>
        <p:nvSpPr>
          <p:cNvPr id="76" name="Text Placeholder 5"/>
          <p:cNvSpPr txBox="1">
            <a:spLocks/>
          </p:cNvSpPr>
          <p:nvPr/>
        </p:nvSpPr>
        <p:spPr>
          <a:xfrm>
            <a:off x="8794774" y="3828126"/>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solidFill>
                <a:schemeClr val="bg1">
                  <a:lumMod val="50000"/>
                </a:schemeClr>
              </a:solidFill>
            </a:endParaRPr>
          </a:p>
        </p:txBody>
      </p:sp>
      <p:sp>
        <p:nvSpPr>
          <p:cNvPr id="77" name="TextBox 76"/>
          <p:cNvSpPr txBox="1"/>
          <p:nvPr/>
        </p:nvSpPr>
        <p:spPr>
          <a:xfrm>
            <a:off x="8759258" y="3492498"/>
            <a:ext cx="1399679" cy="369332"/>
          </a:xfrm>
          <a:prstGeom prst="rect">
            <a:avLst/>
          </a:prstGeom>
          <a:noFill/>
        </p:spPr>
        <p:txBody>
          <a:bodyPr wrap="none" rtlCol="0">
            <a:spAutoFit/>
          </a:bodyPr>
          <a:lstStyle/>
          <a:p>
            <a:r>
              <a:rPr lang="id-ID">
                <a:solidFill>
                  <a:schemeClr val="bg1">
                    <a:lumMod val="50000"/>
                  </a:schemeClr>
                </a:solidFill>
              </a:rPr>
              <a:t>Technology</a:t>
            </a:r>
            <a:endParaRPr lang="id-ID" dirty="0">
              <a:solidFill>
                <a:schemeClr val="bg1">
                  <a:lumMod val="50000"/>
                </a:schemeClr>
              </a:solidFill>
            </a:endParaRPr>
          </a:p>
        </p:txBody>
      </p:sp>
    </p:spTree>
    <p:extLst>
      <p:ext uri="{BB962C8B-B14F-4D97-AF65-F5344CB8AC3E}">
        <p14:creationId xmlns:p14="http://schemas.microsoft.com/office/powerpoint/2010/main" val="4593649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14:presetBounceEnd="66667">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6667">
                                          <p:cBhvr additive="base">
                                            <p:cTn id="12" dur="900" fill="hold"/>
                                            <p:tgtEl>
                                              <p:spTgt spid="5"/>
                                            </p:tgtEl>
                                            <p:attrNameLst>
                                              <p:attrName>ppt_x</p:attrName>
                                            </p:attrNameLst>
                                          </p:cBhvr>
                                          <p:tavLst>
                                            <p:tav tm="0">
                                              <p:val>
                                                <p:strVal val="1+#ppt_w/2"/>
                                              </p:val>
                                            </p:tav>
                                            <p:tav tm="100000">
                                              <p:val>
                                                <p:strVal val="#ppt_x"/>
                                              </p:val>
                                            </p:tav>
                                          </p:tavLst>
                                        </p:anim>
                                        <p:anim calcmode="lin" valueType="num" p14:bounceEnd="66667">
                                          <p:cBhvr additive="base">
                                            <p:cTn id="13" dur="9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400"/>
                                </p:stCondLst>
                                <p:childTnLst>
                                  <p:par>
                                    <p:cTn id="15" presetID="22" presetClass="entr" presetSubtype="4"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down)">
                                          <p:cBhvr>
                                            <p:cTn id="17" dur="500"/>
                                            <p:tgtEl>
                                              <p:spTgt spid="64"/>
                                            </p:tgtEl>
                                          </p:cBhvr>
                                        </p:animEffect>
                                      </p:childTnLst>
                                    </p:cTn>
                                  </p:par>
                                </p:childTnLst>
                              </p:cTn>
                            </p:par>
                            <p:par>
                              <p:cTn id="18" fill="hold">
                                <p:stCondLst>
                                  <p:cond delay="1900"/>
                                </p:stCondLst>
                                <p:childTnLst>
                                  <p:par>
                                    <p:cTn id="19" presetID="10" presetClass="entr" presetSubtype="0" fill="hold" grpId="0"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childTnLst>
                              </p:cTn>
                            </p:par>
                            <p:par>
                              <p:cTn id="22" fill="hold">
                                <p:stCondLst>
                                  <p:cond delay="2400"/>
                                </p:stCondLst>
                                <p:childTnLst>
                                  <p:par>
                                    <p:cTn id="23" presetID="10" presetClass="entr" presetSubtype="0" fill="hold" grpId="0"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childTnLst>
                              </p:cTn>
                            </p:par>
                            <p:par>
                              <p:cTn id="26" fill="hold">
                                <p:stCondLst>
                                  <p:cond delay="2900"/>
                                </p:stCondLst>
                                <p:childTnLst>
                                  <p:par>
                                    <p:cTn id="27" presetID="10" presetClass="entr" presetSubtype="0"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childTnLst>
                              </p:cTn>
                            </p:par>
                            <p:par>
                              <p:cTn id="30" fill="hold">
                                <p:stCondLst>
                                  <p:cond delay="3400"/>
                                </p:stCondLst>
                                <p:childTnLst>
                                  <p:par>
                                    <p:cTn id="31" presetID="10" presetClass="entr" presetSubtype="0" fill="hold" grpId="0" nodeType="after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nimBg="1"/>
          <p:bldP spid="71" grpId="0"/>
          <p:bldP spid="73" grpId="0"/>
          <p:bldP spid="75" grpId="0"/>
          <p:bldP spid="7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900" fill="hold"/>
                                            <p:tgtEl>
                                              <p:spTgt spid="5"/>
                                            </p:tgtEl>
                                            <p:attrNameLst>
                                              <p:attrName>ppt_x</p:attrName>
                                            </p:attrNameLst>
                                          </p:cBhvr>
                                          <p:tavLst>
                                            <p:tav tm="0">
                                              <p:val>
                                                <p:strVal val="1+#ppt_w/2"/>
                                              </p:val>
                                            </p:tav>
                                            <p:tav tm="100000">
                                              <p:val>
                                                <p:strVal val="#ppt_x"/>
                                              </p:val>
                                            </p:tav>
                                          </p:tavLst>
                                        </p:anim>
                                        <p:anim calcmode="lin" valueType="num">
                                          <p:cBhvr additive="base">
                                            <p:cTn id="13" dur="9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400"/>
                                </p:stCondLst>
                                <p:childTnLst>
                                  <p:par>
                                    <p:cTn id="15" presetID="22" presetClass="entr" presetSubtype="4"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down)">
                                          <p:cBhvr>
                                            <p:cTn id="17" dur="500"/>
                                            <p:tgtEl>
                                              <p:spTgt spid="64"/>
                                            </p:tgtEl>
                                          </p:cBhvr>
                                        </p:animEffect>
                                      </p:childTnLst>
                                    </p:cTn>
                                  </p:par>
                                </p:childTnLst>
                              </p:cTn>
                            </p:par>
                            <p:par>
                              <p:cTn id="18" fill="hold">
                                <p:stCondLst>
                                  <p:cond delay="1900"/>
                                </p:stCondLst>
                                <p:childTnLst>
                                  <p:par>
                                    <p:cTn id="19" presetID="10" presetClass="entr" presetSubtype="0" fill="hold" grpId="0"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childTnLst>
                              </p:cTn>
                            </p:par>
                            <p:par>
                              <p:cTn id="22" fill="hold">
                                <p:stCondLst>
                                  <p:cond delay="2400"/>
                                </p:stCondLst>
                                <p:childTnLst>
                                  <p:par>
                                    <p:cTn id="23" presetID="10" presetClass="entr" presetSubtype="0" fill="hold" grpId="0"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childTnLst>
                              </p:cTn>
                            </p:par>
                            <p:par>
                              <p:cTn id="26" fill="hold">
                                <p:stCondLst>
                                  <p:cond delay="2900"/>
                                </p:stCondLst>
                                <p:childTnLst>
                                  <p:par>
                                    <p:cTn id="27" presetID="10" presetClass="entr" presetSubtype="0"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childTnLst>
                              </p:cTn>
                            </p:par>
                            <p:par>
                              <p:cTn id="30" fill="hold">
                                <p:stCondLst>
                                  <p:cond delay="3400"/>
                                </p:stCondLst>
                                <p:childTnLst>
                                  <p:par>
                                    <p:cTn id="31" presetID="10" presetClass="entr" presetSubtype="0" fill="hold" grpId="0" nodeType="after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nimBg="1"/>
          <p:bldP spid="71" grpId="0"/>
          <p:bldP spid="73" grpId="0"/>
          <p:bldP spid="75" grpId="0"/>
          <p:bldP spid="77"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3966389271"/>
              </p:ext>
            </p:extLst>
          </p:nvPr>
        </p:nvGraphicFramePr>
        <p:xfrm>
          <a:off x="803974" y="2422339"/>
          <a:ext cx="5470525" cy="394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06106" y="3084194"/>
            <a:ext cx="637059" cy="621232"/>
          </a:xfrm>
          <a:prstGeom prst="rect">
            <a:avLst/>
          </a:prstGeom>
        </p:spPr>
      </p:pic>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26013" y="4349948"/>
            <a:ext cx="597245" cy="504568"/>
          </a:xfrm>
          <a:prstGeom prst="rect">
            <a:avLst/>
          </a:prstGeom>
        </p:spPr>
      </p:pic>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34431" y="5394122"/>
            <a:ext cx="580408" cy="580408"/>
          </a:xfrm>
          <a:prstGeom prst="rect">
            <a:avLst/>
          </a:prstGeom>
        </p:spPr>
      </p:pic>
      <p:sp>
        <p:nvSpPr>
          <p:cNvPr id="10" name="TextBox 9"/>
          <p:cNvSpPr txBox="1"/>
          <p:nvPr/>
        </p:nvSpPr>
        <p:spPr>
          <a:xfrm>
            <a:off x="5117292" y="3619040"/>
            <a:ext cx="5803900" cy="424732"/>
          </a:xfrm>
          <a:prstGeom prst="rect">
            <a:avLst/>
          </a:prstGeom>
          <a:noFill/>
        </p:spPr>
        <p:txBody>
          <a:bodyPr wrap="square" rtlCol="0">
            <a:spAutoFit/>
          </a:bodyPr>
          <a:lstStyle/>
          <a:p>
            <a:pPr algn="r">
              <a:lnSpc>
                <a:spcPct val="90000"/>
              </a:lnSpc>
            </a:pPr>
            <a:r>
              <a:rPr lang="en-US" sz="1200" dirty="0"/>
              <a:t>Lorem ipsum dolor sit amet, </a:t>
            </a:r>
            <a:r>
              <a:rPr lang="en-US" sz="1200" dirty="0" err="1"/>
              <a:t>consectetur</a:t>
            </a:r>
            <a:r>
              <a:rPr lang="en-US" sz="1200" dirty="0"/>
              <a:t> </a:t>
            </a:r>
            <a:r>
              <a:rPr lang="en-US" sz="1200" dirty="0" err="1"/>
              <a:t>adipiscing</a:t>
            </a:r>
            <a:r>
              <a:rPr lang="en-US" sz="1200" dirty="0"/>
              <a:t> </a:t>
            </a:r>
            <a:r>
              <a:rPr lang="en-US" sz="1200" dirty="0" err="1"/>
              <a:t>elit</a:t>
            </a:r>
            <a:r>
              <a:rPr lang="en-US" sz="1200" dirty="0"/>
              <a:t>. </a:t>
            </a:r>
            <a:r>
              <a:rPr lang="en-US" sz="1200" dirty="0" err="1"/>
              <a:t>Aliquam</a:t>
            </a:r>
            <a:r>
              <a:rPr lang="en-US" sz="1200" dirty="0"/>
              <a:t> </a:t>
            </a:r>
            <a:r>
              <a:rPr lang="en-US" sz="1200" dirty="0" err="1"/>
              <a:t>iaculis</a:t>
            </a:r>
            <a:r>
              <a:rPr lang="en-US" sz="1200" dirty="0"/>
              <a:t> </a:t>
            </a:r>
            <a:r>
              <a:rPr lang="en-US" sz="1200" dirty="0" err="1"/>
              <a:t>aliquet</a:t>
            </a:r>
            <a:r>
              <a:rPr lang="en-US" sz="1200" dirty="0"/>
              <a:t> </a:t>
            </a:r>
            <a:r>
              <a:rPr lang="en-US" sz="1200" dirty="0" err="1"/>
              <a:t>elementum</a:t>
            </a:r>
            <a:r>
              <a:rPr lang="en-US" sz="1200" dirty="0"/>
              <a:t>. </a:t>
            </a:r>
            <a:r>
              <a:rPr lang="en-US" sz="1200" dirty="0" err="1"/>
              <a:t>Aenean</a:t>
            </a:r>
            <a:r>
              <a:rPr lang="en-US" sz="1200" dirty="0"/>
              <a:t> </a:t>
            </a:r>
            <a:r>
              <a:rPr lang="en-US" sz="1200" dirty="0" err="1"/>
              <a:t>pulvinar</a:t>
            </a:r>
            <a:r>
              <a:rPr lang="en-US" sz="1200" dirty="0"/>
              <a:t> </a:t>
            </a:r>
            <a:r>
              <a:rPr lang="en-US" sz="1200" dirty="0" err="1"/>
              <a:t>eget</a:t>
            </a:r>
            <a:r>
              <a:rPr lang="en-US" sz="1200" dirty="0"/>
              <a:t> </a:t>
            </a:r>
            <a:r>
              <a:rPr lang="en-US" sz="1200" dirty="0" err="1"/>
              <a:t>turpis</a:t>
            </a:r>
            <a:r>
              <a:rPr lang="en-US" sz="1200" dirty="0"/>
              <a:t> </a:t>
            </a:r>
            <a:r>
              <a:rPr lang="en-US" sz="1200" dirty="0" err="1"/>
              <a:t>eget</a:t>
            </a:r>
            <a:r>
              <a:rPr lang="en-US" sz="1200" dirty="0"/>
              <a:t> </a:t>
            </a:r>
            <a:r>
              <a:rPr lang="en-US" sz="1200" dirty="0" err="1"/>
              <a:t>sagittis</a:t>
            </a:r>
            <a:r>
              <a:rPr lang="en-US" sz="1200" dirty="0"/>
              <a:t>. </a:t>
            </a:r>
          </a:p>
        </p:txBody>
      </p:sp>
      <p:sp>
        <p:nvSpPr>
          <p:cNvPr id="11" name="TextBox 10"/>
          <p:cNvSpPr txBox="1"/>
          <p:nvPr/>
        </p:nvSpPr>
        <p:spPr>
          <a:xfrm>
            <a:off x="5809876" y="4716113"/>
            <a:ext cx="5194300" cy="424732"/>
          </a:xfrm>
          <a:prstGeom prst="rect">
            <a:avLst/>
          </a:prstGeom>
          <a:noFill/>
        </p:spPr>
        <p:txBody>
          <a:bodyPr wrap="square" rtlCol="0">
            <a:spAutoFit/>
          </a:bodyPr>
          <a:lstStyle/>
          <a:p>
            <a:pPr algn="r">
              <a:lnSpc>
                <a:spcPct val="90000"/>
              </a:lnSpc>
            </a:pPr>
            <a:r>
              <a:rPr lang="en-US" sz="1200" dirty="0" err="1"/>
              <a:t>Vestibulum</a:t>
            </a:r>
            <a:r>
              <a:rPr lang="en-US" sz="1200" dirty="0"/>
              <a:t> ante ipsum </a:t>
            </a:r>
            <a:r>
              <a:rPr lang="en-US" sz="1200" dirty="0" err="1"/>
              <a:t>primis</a:t>
            </a:r>
            <a:r>
              <a:rPr lang="en-US" sz="1200" dirty="0"/>
              <a:t> in </a:t>
            </a:r>
            <a:r>
              <a:rPr lang="en-US" sz="1200" dirty="0" err="1"/>
              <a:t>faucibus</a:t>
            </a:r>
            <a:r>
              <a:rPr lang="en-US" sz="1200" dirty="0"/>
              <a:t> </a:t>
            </a:r>
            <a:r>
              <a:rPr lang="en-US" sz="1200" dirty="0" err="1"/>
              <a:t>orci</a:t>
            </a:r>
            <a:r>
              <a:rPr lang="en-US" sz="1200" dirty="0"/>
              <a:t> </a:t>
            </a:r>
            <a:r>
              <a:rPr lang="en-US" sz="1200" dirty="0" err="1"/>
              <a:t>luctus</a:t>
            </a:r>
            <a:r>
              <a:rPr lang="en-US" sz="1200" dirty="0"/>
              <a:t> et </a:t>
            </a:r>
            <a:r>
              <a:rPr lang="en-US" sz="1200" dirty="0" err="1"/>
              <a:t>ultrices</a:t>
            </a:r>
            <a:r>
              <a:rPr lang="en-US" sz="1200" dirty="0"/>
              <a:t> </a:t>
            </a:r>
            <a:r>
              <a:rPr lang="en-US" sz="1200" dirty="0" err="1"/>
              <a:t>posuere</a:t>
            </a:r>
            <a:r>
              <a:rPr lang="en-US" sz="1200" dirty="0"/>
              <a:t> </a:t>
            </a:r>
            <a:r>
              <a:rPr lang="en-US" sz="1200" dirty="0" err="1"/>
              <a:t>cubilia</a:t>
            </a:r>
            <a:r>
              <a:rPr lang="en-US" sz="1200" dirty="0"/>
              <a:t> </a:t>
            </a:r>
            <a:r>
              <a:rPr lang="en-US" sz="1200" dirty="0" err="1"/>
              <a:t>Curae</a:t>
            </a:r>
            <a:r>
              <a:rPr lang="en-US" sz="1200" dirty="0"/>
              <a:t>; </a:t>
            </a:r>
            <a:r>
              <a:rPr lang="en-US" sz="1200" dirty="0" err="1"/>
              <a:t>Mauris</a:t>
            </a:r>
            <a:r>
              <a:rPr lang="en-US" sz="1200" dirty="0"/>
              <a:t> </a:t>
            </a:r>
            <a:r>
              <a:rPr lang="en-US" sz="1200" dirty="0" err="1"/>
              <a:t>est</a:t>
            </a:r>
            <a:r>
              <a:rPr lang="en-US" sz="1200" dirty="0"/>
              <a:t> </a:t>
            </a:r>
            <a:r>
              <a:rPr lang="en-US" sz="1200" dirty="0" err="1"/>
              <a:t>metus</a:t>
            </a:r>
            <a:r>
              <a:rPr lang="en-US" sz="1200" dirty="0"/>
              <a:t>, </a:t>
            </a:r>
            <a:r>
              <a:rPr lang="en-US" sz="1200" dirty="0" err="1"/>
              <a:t>elementum</a:t>
            </a:r>
            <a:endParaRPr lang="en-US" sz="1200" dirty="0"/>
          </a:p>
        </p:txBody>
      </p:sp>
      <p:sp>
        <p:nvSpPr>
          <p:cNvPr id="12" name="TextBox 11"/>
          <p:cNvSpPr txBox="1"/>
          <p:nvPr/>
        </p:nvSpPr>
        <p:spPr>
          <a:xfrm>
            <a:off x="6588459" y="5767581"/>
            <a:ext cx="4405884" cy="424732"/>
          </a:xfrm>
          <a:prstGeom prst="rect">
            <a:avLst/>
          </a:prstGeom>
          <a:noFill/>
        </p:spPr>
        <p:txBody>
          <a:bodyPr wrap="square" rtlCol="0">
            <a:spAutoFit/>
          </a:bodyPr>
          <a:lstStyle/>
          <a:p>
            <a:pPr algn="r">
              <a:lnSpc>
                <a:spcPct val="90000"/>
              </a:lnSpc>
            </a:pPr>
            <a:r>
              <a:rPr lang="en-US" sz="1200" dirty="0" err="1"/>
              <a:t>Nec</a:t>
            </a:r>
            <a:r>
              <a:rPr lang="en-US" sz="1200" dirty="0"/>
              <a:t> </a:t>
            </a:r>
            <a:r>
              <a:rPr lang="en-US" sz="1200" dirty="0" err="1"/>
              <a:t>turpis</a:t>
            </a:r>
            <a:r>
              <a:rPr lang="en-US" sz="1200" dirty="0"/>
              <a:t> vitae, </a:t>
            </a:r>
            <a:r>
              <a:rPr lang="en-US" sz="1200" dirty="0" err="1"/>
              <a:t>sodales</a:t>
            </a:r>
            <a:r>
              <a:rPr lang="en-US" sz="1200" dirty="0"/>
              <a:t> </a:t>
            </a:r>
            <a:r>
              <a:rPr lang="en-US" sz="1200" dirty="0" err="1"/>
              <a:t>porta</a:t>
            </a:r>
            <a:r>
              <a:rPr lang="en-US" sz="1200" dirty="0"/>
              <a:t> </a:t>
            </a:r>
            <a:r>
              <a:rPr lang="en-US" sz="1200" dirty="0" err="1"/>
              <a:t>orci</a:t>
            </a:r>
            <a:r>
              <a:rPr lang="en-US" sz="1200" dirty="0"/>
              <a:t>. </a:t>
            </a:r>
            <a:r>
              <a:rPr lang="en-US" sz="1200" dirty="0" err="1"/>
              <a:t>Aliquam</a:t>
            </a:r>
            <a:r>
              <a:rPr lang="en-US" sz="1200" dirty="0"/>
              <a:t> ac </a:t>
            </a:r>
            <a:r>
              <a:rPr lang="en-US" sz="1200" dirty="0" err="1"/>
              <a:t>cursus</a:t>
            </a:r>
            <a:r>
              <a:rPr lang="en-US" sz="1200" dirty="0"/>
              <a:t> </a:t>
            </a:r>
            <a:r>
              <a:rPr lang="en-US" sz="1200" dirty="0" err="1"/>
              <a:t>neque</a:t>
            </a:r>
            <a:r>
              <a:rPr lang="en-US" sz="1200" dirty="0"/>
              <a:t>. </a:t>
            </a:r>
            <a:r>
              <a:rPr lang="en-US" sz="1200" dirty="0" err="1"/>
              <a:t>Etiam</a:t>
            </a:r>
            <a:r>
              <a:rPr lang="en-US" sz="1200" dirty="0"/>
              <a:t> </a:t>
            </a:r>
            <a:r>
              <a:rPr lang="en-US" sz="1200" dirty="0" err="1"/>
              <a:t>ullamcorper</a:t>
            </a:r>
            <a:r>
              <a:rPr lang="en-US" sz="1200" dirty="0"/>
              <a:t> </a:t>
            </a:r>
            <a:r>
              <a:rPr lang="en-US" sz="1200" dirty="0" err="1"/>
              <a:t>fringilla</a:t>
            </a:r>
            <a:r>
              <a:rPr lang="en-US" sz="1200" dirty="0"/>
              <a:t> </a:t>
            </a:r>
            <a:r>
              <a:rPr lang="en-US" sz="1200" dirty="0" err="1"/>
              <a:t>libero</a:t>
            </a:r>
            <a:r>
              <a:rPr lang="en-US" sz="1200" dirty="0"/>
              <a:t>, </a:t>
            </a:r>
            <a:r>
              <a:rPr lang="en-US" sz="1200" dirty="0" err="1"/>
              <a:t>sed</a:t>
            </a:r>
            <a:endParaRPr lang="en-US" sz="1200" dirty="0"/>
          </a:p>
        </p:txBody>
      </p:sp>
      <p:cxnSp>
        <p:nvCxnSpPr>
          <p:cNvPr id="13" name="Straight Connector 12"/>
          <p:cNvCxnSpPr/>
          <p:nvPr/>
        </p:nvCxnSpPr>
        <p:spPr>
          <a:xfrm>
            <a:off x="4760137" y="4144774"/>
            <a:ext cx="6161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25231" y="5265362"/>
            <a:ext cx="52959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96195" y="6332162"/>
            <a:ext cx="45981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87658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600"/>
                                  </p:stCondLst>
                                  <p:childTnLst>
                                    <p:set>
                                      <p:cBhvr>
                                        <p:cTn id="10" dur="1" fill="hold">
                                          <p:stCondLst>
                                            <p:cond delay="0"/>
                                          </p:stCondLst>
                                        </p:cTn>
                                        <p:tgtEl>
                                          <p:spTgt spid="5">
                                            <p:graphicEl>
                                              <a:dgm id="{ECF623A0-DEA5-4327-AAA2-FE30DA796F53}"/>
                                            </p:graphicEl>
                                          </p:spTgt>
                                        </p:tgtEl>
                                        <p:attrNameLst>
                                          <p:attrName>style.visibility</p:attrName>
                                        </p:attrNameLst>
                                      </p:cBhvr>
                                      <p:to>
                                        <p:strVal val="visible"/>
                                      </p:to>
                                    </p:set>
                                    <p:animEffect transition="in" filter="fade">
                                      <p:cBhvr>
                                        <p:cTn id="11" dur="500"/>
                                        <p:tgtEl>
                                          <p:spTgt spid="5">
                                            <p:graphicEl>
                                              <a:dgm id="{ECF623A0-DEA5-4327-AAA2-FE30DA796F53}"/>
                                            </p:graphicEl>
                                          </p:spTgt>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5">
                                            <p:graphicEl>
                                              <a:dgm id="{3B4D60DC-3880-4788-95C0-C5331C7B8E49}"/>
                                            </p:graphicEl>
                                          </p:spTgt>
                                        </p:tgtEl>
                                        <p:attrNameLst>
                                          <p:attrName>style.visibility</p:attrName>
                                        </p:attrNameLst>
                                      </p:cBhvr>
                                      <p:to>
                                        <p:strVal val="visible"/>
                                      </p:to>
                                    </p:set>
                                    <p:animEffect transition="in" filter="fade">
                                      <p:cBhvr>
                                        <p:cTn id="14" dur="500"/>
                                        <p:tgtEl>
                                          <p:spTgt spid="5">
                                            <p:graphicEl>
                                              <a:dgm id="{3B4D60DC-3880-4788-95C0-C5331C7B8E49}"/>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graphicEl>
                                              <a:dgm id="{58F179C7-16A8-432B-BA8B-1B820D98D9A2}"/>
                                            </p:graphicEl>
                                          </p:spTgt>
                                        </p:tgtEl>
                                        <p:attrNameLst>
                                          <p:attrName>style.visibility</p:attrName>
                                        </p:attrNameLst>
                                      </p:cBhvr>
                                      <p:to>
                                        <p:strVal val="visible"/>
                                      </p:to>
                                    </p:set>
                                    <p:animEffect transition="in" filter="fade">
                                      <p:cBhvr>
                                        <p:cTn id="17" dur="500"/>
                                        <p:tgtEl>
                                          <p:spTgt spid="5">
                                            <p:graphicEl>
                                              <a:dgm id="{58F179C7-16A8-432B-BA8B-1B820D98D9A2}"/>
                                            </p:graphicEl>
                                          </p:spTgt>
                                        </p:tgtEl>
                                      </p:cBhvr>
                                    </p:animEffect>
                                  </p:childTnLst>
                                </p:cTn>
                              </p:par>
                              <p:par>
                                <p:cTn id="18" presetID="10" presetClass="entr" presetSubtype="0" fill="hold" nodeType="withEffect">
                                  <p:stCondLst>
                                    <p:cond delay="2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8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Graphic spid="5"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5" name="Group 4"/>
          <p:cNvGrpSpPr>
            <a:grpSpLocks noChangeAspect="1"/>
          </p:cNvGrpSpPr>
          <p:nvPr/>
        </p:nvGrpSpPr>
        <p:grpSpPr bwMode="auto">
          <a:xfrm>
            <a:off x="922061" y="2315997"/>
            <a:ext cx="5927725" cy="3943351"/>
            <a:chOff x="1639" y="1342"/>
            <a:chExt cx="3734" cy="2484"/>
          </a:xfrm>
          <a:solidFill>
            <a:schemeClr val="accent3"/>
          </a:solidFill>
        </p:grpSpPr>
        <p:sp>
          <p:nvSpPr>
            <p:cNvPr id="7" name="Freeform 6"/>
            <p:cNvSpPr>
              <a:spLocks/>
            </p:cNvSpPr>
            <p:nvPr/>
          </p:nvSpPr>
          <p:spPr bwMode="auto">
            <a:xfrm>
              <a:off x="3821" y="2164"/>
              <a:ext cx="812" cy="850"/>
            </a:xfrm>
            <a:custGeom>
              <a:avLst/>
              <a:gdLst>
                <a:gd name="T0" fmla="*/ 443 w 812"/>
                <a:gd name="T1" fmla="*/ 0 h 850"/>
                <a:gd name="T2" fmla="*/ 812 w 812"/>
                <a:gd name="T3" fmla="*/ 850 h 850"/>
                <a:gd name="T4" fmla="*/ 369 w 812"/>
                <a:gd name="T5" fmla="*/ 850 h 850"/>
                <a:gd name="T6" fmla="*/ 0 w 812"/>
                <a:gd name="T7" fmla="*/ 0 h 850"/>
                <a:gd name="T8" fmla="*/ 203 w 812"/>
                <a:gd name="T9" fmla="*/ 0 h 850"/>
                <a:gd name="T10" fmla="*/ 443 w 812"/>
                <a:gd name="T11" fmla="*/ 0 h 850"/>
              </a:gdLst>
              <a:ahLst/>
              <a:cxnLst>
                <a:cxn ang="0">
                  <a:pos x="T0" y="T1"/>
                </a:cxn>
                <a:cxn ang="0">
                  <a:pos x="T2" y="T3"/>
                </a:cxn>
                <a:cxn ang="0">
                  <a:pos x="T4" y="T5"/>
                </a:cxn>
                <a:cxn ang="0">
                  <a:pos x="T6" y="T7"/>
                </a:cxn>
                <a:cxn ang="0">
                  <a:pos x="T8" y="T9"/>
                </a:cxn>
                <a:cxn ang="0">
                  <a:pos x="T10" y="T11"/>
                </a:cxn>
              </a:cxnLst>
              <a:rect l="0" t="0" r="r" b="b"/>
              <a:pathLst>
                <a:path w="812" h="850">
                  <a:moveTo>
                    <a:pt x="443" y="0"/>
                  </a:moveTo>
                  <a:lnTo>
                    <a:pt x="812" y="850"/>
                  </a:lnTo>
                  <a:lnTo>
                    <a:pt x="369" y="850"/>
                  </a:lnTo>
                  <a:lnTo>
                    <a:pt x="0" y="0"/>
                  </a:lnTo>
                  <a:lnTo>
                    <a:pt x="203" y="0"/>
                  </a:lnTo>
                  <a:lnTo>
                    <a:pt x="443"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2968" y="2424"/>
              <a:ext cx="812" cy="854"/>
            </a:xfrm>
            <a:custGeom>
              <a:avLst/>
              <a:gdLst>
                <a:gd name="T0" fmla="*/ 443 w 812"/>
                <a:gd name="T1" fmla="*/ 0 h 854"/>
                <a:gd name="T2" fmla="*/ 812 w 812"/>
                <a:gd name="T3" fmla="*/ 854 h 854"/>
                <a:gd name="T4" fmla="*/ 369 w 812"/>
                <a:gd name="T5" fmla="*/ 854 h 854"/>
                <a:gd name="T6" fmla="*/ 0 w 812"/>
                <a:gd name="T7" fmla="*/ 0 h 854"/>
                <a:gd name="T8" fmla="*/ 443 w 812"/>
                <a:gd name="T9" fmla="*/ 0 h 854"/>
              </a:gdLst>
              <a:ahLst/>
              <a:cxnLst>
                <a:cxn ang="0">
                  <a:pos x="T0" y="T1"/>
                </a:cxn>
                <a:cxn ang="0">
                  <a:pos x="T2" y="T3"/>
                </a:cxn>
                <a:cxn ang="0">
                  <a:pos x="T4" y="T5"/>
                </a:cxn>
                <a:cxn ang="0">
                  <a:pos x="T6" y="T7"/>
                </a:cxn>
                <a:cxn ang="0">
                  <a:pos x="T8" y="T9"/>
                </a:cxn>
              </a:cxnLst>
              <a:rect l="0" t="0" r="r" b="b"/>
              <a:pathLst>
                <a:path w="812" h="854">
                  <a:moveTo>
                    <a:pt x="443" y="0"/>
                  </a:moveTo>
                  <a:lnTo>
                    <a:pt x="812" y="854"/>
                  </a:lnTo>
                  <a:lnTo>
                    <a:pt x="369" y="854"/>
                  </a:lnTo>
                  <a:lnTo>
                    <a:pt x="0" y="0"/>
                  </a:lnTo>
                  <a:lnTo>
                    <a:pt x="443"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115" y="2696"/>
              <a:ext cx="812" cy="855"/>
            </a:xfrm>
            <a:custGeom>
              <a:avLst/>
              <a:gdLst>
                <a:gd name="T0" fmla="*/ 443 w 812"/>
                <a:gd name="T1" fmla="*/ 0 h 855"/>
                <a:gd name="T2" fmla="*/ 812 w 812"/>
                <a:gd name="T3" fmla="*/ 855 h 855"/>
                <a:gd name="T4" fmla="*/ 369 w 812"/>
                <a:gd name="T5" fmla="*/ 855 h 855"/>
                <a:gd name="T6" fmla="*/ 0 w 812"/>
                <a:gd name="T7" fmla="*/ 0 h 855"/>
                <a:gd name="T8" fmla="*/ 443 w 812"/>
                <a:gd name="T9" fmla="*/ 0 h 855"/>
              </a:gdLst>
              <a:ahLst/>
              <a:cxnLst>
                <a:cxn ang="0">
                  <a:pos x="T0" y="T1"/>
                </a:cxn>
                <a:cxn ang="0">
                  <a:pos x="T2" y="T3"/>
                </a:cxn>
                <a:cxn ang="0">
                  <a:pos x="T4" y="T5"/>
                </a:cxn>
                <a:cxn ang="0">
                  <a:pos x="T6" y="T7"/>
                </a:cxn>
                <a:cxn ang="0">
                  <a:pos x="T8" y="T9"/>
                </a:cxn>
              </a:cxnLst>
              <a:rect l="0" t="0" r="r" b="b"/>
              <a:pathLst>
                <a:path w="812" h="855">
                  <a:moveTo>
                    <a:pt x="443" y="0"/>
                  </a:moveTo>
                  <a:lnTo>
                    <a:pt x="812" y="855"/>
                  </a:lnTo>
                  <a:lnTo>
                    <a:pt x="369" y="855"/>
                  </a:lnTo>
                  <a:lnTo>
                    <a:pt x="0" y="0"/>
                  </a:lnTo>
                  <a:lnTo>
                    <a:pt x="443"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3333" y="2159"/>
              <a:ext cx="928" cy="1122"/>
            </a:xfrm>
            <a:custGeom>
              <a:avLst/>
              <a:gdLst>
                <a:gd name="T0" fmla="*/ 928 w 928"/>
                <a:gd name="T1" fmla="*/ 0 h 1122"/>
                <a:gd name="T2" fmla="*/ 485 w 928"/>
                <a:gd name="T3" fmla="*/ 0 h 1122"/>
                <a:gd name="T4" fmla="*/ 226 w 928"/>
                <a:gd name="T5" fmla="*/ 600 h 1122"/>
                <a:gd name="T6" fmla="*/ 5 w 928"/>
                <a:gd name="T7" fmla="*/ 1118 h 1122"/>
                <a:gd name="T8" fmla="*/ 0 w 928"/>
                <a:gd name="T9" fmla="*/ 1122 h 1122"/>
                <a:gd name="T10" fmla="*/ 448 w 928"/>
                <a:gd name="T11" fmla="*/ 1122 h 1122"/>
                <a:gd name="T12" fmla="*/ 928 w 928"/>
                <a:gd name="T13" fmla="*/ 0 h 1122"/>
              </a:gdLst>
              <a:ahLst/>
              <a:cxnLst>
                <a:cxn ang="0">
                  <a:pos x="T0" y="T1"/>
                </a:cxn>
                <a:cxn ang="0">
                  <a:pos x="T2" y="T3"/>
                </a:cxn>
                <a:cxn ang="0">
                  <a:pos x="T4" y="T5"/>
                </a:cxn>
                <a:cxn ang="0">
                  <a:pos x="T6" y="T7"/>
                </a:cxn>
                <a:cxn ang="0">
                  <a:pos x="T8" y="T9"/>
                </a:cxn>
                <a:cxn ang="0">
                  <a:pos x="T10" y="T11"/>
                </a:cxn>
                <a:cxn ang="0">
                  <a:pos x="T12" y="T13"/>
                </a:cxn>
              </a:cxnLst>
              <a:rect l="0" t="0" r="r" b="b"/>
              <a:pathLst>
                <a:path w="928" h="1122">
                  <a:moveTo>
                    <a:pt x="928" y="0"/>
                  </a:moveTo>
                  <a:lnTo>
                    <a:pt x="485" y="0"/>
                  </a:lnTo>
                  <a:lnTo>
                    <a:pt x="226" y="600"/>
                  </a:lnTo>
                  <a:lnTo>
                    <a:pt x="5" y="1118"/>
                  </a:lnTo>
                  <a:lnTo>
                    <a:pt x="0" y="1122"/>
                  </a:lnTo>
                  <a:lnTo>
                    <a:pt x="448" y="1122"/>
                  </a:lnTo>
                  <a:lnTo>
                    <a:pt x="928" y="0"/>
                  </a:lnTo>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484" y="2428"/>
              <a:ext cx="927" cy="1127"/>
            </a:xfrm>
            <a:custGeom>
              <a:avLst/>
              <a:gdLst>
                <a:gd name="T0" fmla="*/ 927 w 927"/>
                <a:gd name="T1" fmla="*/ 0 h 1127"/>
                <a:gd name="T2" fmla="*/ 484 w 927"/>
                <a:gd name="T3" fmla="*/ 0 h 1127"/>
                <a:gd name="T4" fmla="*/ 221 w 927"/>
                <a:gd name="T5" fmla="*/ 610 h 1127"/>
                <a:gd name="T6" fmla="*/ 0 w 927"/>
                <a:gd name="T7" fmla="*/ 1127 h 1127"/>
                <a:gd name="T8" fmla="*/ 443 w 927"/>
                <a:gd name="T9" fmla="*/ 1127 h 1127"/>
                <a:gd name="T10" fmla="*/ 927 w 927"/>
                <a:gd name="T11" fmla="*/ 0 h 1127"/>
              </a:gdLst>
              <a:ahLst/>
              <a:cxnLst>
                <a:cxn ang="0">
                  <a:pos x="T0" y="T1"/>
                </a:cxn>
                <a:cxn ang="0">
                  <a:pos x="T2" y="T3"/>
                </a:cxn>
                <a:cxn ang="0">
                  <a:pos x="T4" y="T5"/>
                </a:cxn>
                <a:cxn ang="0">
                  <a:pos x="T6" y="T7"/>
                </a:cxn>
                <a:cxn ang="0">
                  <a:pos x="T8" y="T9"/>
                </a:cxn>
                <a:cxn ang="0">
                  <a:pos x="T10" y="T11"/>
                </a:cxn>
              </a:cxnLst>
              <a:rect l="0" t="0" r="r" b="b"/>
              <a:pathLst>
                <a:path w="927" h="1127">
                  <a:moveTo>
                    <a:pt x="927" y="0"/>
                  </a:moveTo>
                  <a:lnTo>
                    <a:pt x="484" y="0"/>
                  </a:lnTo>
                  <a:lnTo>
                    <a:pt x="221" y="610"/>
                  </a:lnTo>
                  <a:lnTo>
                    <a:pt x="0" y="1127"/>
                  </a:lnTo>
                  <a:lnTo>
                    <a:pt x="443" y="1127"/>
                  </a:lnTo>
                  <a:lnTo>
                    <a:pt x="927" y="0"/>
                  </a:ln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639" y="2698"/>
              <a:ext cx="928" cy="1128"/>
            </a:xfrm>
            <a:custGeom>
              <a:avLst/>
              <a:gdLst>
                <a:gd name="T0" fmla="*/ 928 w 928"/>
                <a:gd name="T1" fmla="*/ 0 h 1128"/>
                <a:gd name="T2" fmla="*/ 485 w 928"/>
                <a:gd name="T3" fmla="*/ 0 h 1128"/>
                <a:gd name="T4" fmla="*/ 0 w 928"/>
                <a:gd name="T5" fmla="*/ 1128 h 1128"/>
                <a:gd name="T6" fmla="*/ 448 w 928"/>
                <a:gd name="T7" fmla="*/ 1128 h 1128"/>
                <a:gd name="T8" fmla="*/ 928 w 928"/>
                <a:gd name="T9" fmla="*/ 0 h 1128"/>
              </a:gdLst>
              <a:ahLst/>
              <a:cxnLst>
                <a:cxn ang="0">
                  <a:pos x="T0" y="T1"/>
                </a:cxn>
                <a:cxn ang="0">
                  <a:pos x="T2" y="T3"/>
                </a:cxn>
                <a:cxn ang="0">
                  <a:pos x="T4" y="T5"/>
                </a:cxn>
                <a:cxn ang="0">
                  <a:pos x="T6" y="T7"/>
                </a:cxn>
                <a:cxn ang="0">
                  <a:pos x="T8" y="T9"/>
                </a:cxn>
              </a:cxnLst>
              <a:rect l="0" t="0" r="r" b="b"/>
              <a:pathLst>
                <a:path w="928" h="1128">
                  <a:moveTo>
                    <a:pt x="928" y="0"/>
                  </a:moveTo>
                  <a:lnTo>
                    <a:pt x="485" y="0"/>
                  </a:lnTo>
                  <a:lnTo>
                    <a:pt x="0" y="1128"/>
                  </a:lnTo>
                  <a:lnTo>
                    <a:pt x="448" y="1128"/>
                  </a:lnTo>
                  <a:lnTo>
                    <a:pt x="928" y="0"/>
                  </a:ln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4196" y="1342"/>
              <a:ext cx="1177" cy="1682"/>
            </a:xfrm>
            <a:custGeom>
              <a:avLst/>
              <a:gdLst>
                <a:gd name="T0" fmla="*/ 955 w 1177"/>
                <a:gd name="T1" fmla="*/ 0 h 1682"/>
                <a:gd name="T2" fmla="*/ 300 w 1177"/>
                <a:gd name="T3" fmla="*/ 499 h 1682"/>
                <a:gd name="T4" fmla="*/ 517 w 1177"/>
                <a:gd name="T5" fmla="*/ 499 h 1682"/>
                <a:gd name="T6" fmla="*/ 222 w 1177"/>
                <a:gd name="T7" fmla="*/ 1169 h 1682"/>
                <a:gd name="T8" fmla="*/ 0 w 1177"/>
                <a:gd name="T9" fmla="*/ 1682 h 1682"/>
                <a:gd name="T10" fmla="*/ 443 w 1177"/>
                <a:gd name="T11" fmla="*/ 1682 h 1682"/>
                <a:gd name="T12" fmla="*/ 960 w 1177"/>
                <a:gd name="T13" fmla="*/ 499 h 1682"/>
                <a:gd name="T14" fmla="*/ 1177 w 1177"/>
                <a:gd name="T15" fmla="*/ 499 h 1682"/>
                <a:gd name="T16" fmla="*/ 955 w 1177"/>
                <a:gd name="T17" fmla="*/ 0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7" h="1682">
                  <a:moveTo>
                    <a:pt x="955" y="0"/>
                  </a:moveTo>
                  <a:lnTo>
                    <a:pt x="300" y="499"/>
                  </a:lnTo>
                  <a:lnTo>
                    <a:pt x="517" y="499"/>
                  </a:lnTo>
                  <a:lnTo>
                    <a:pt x="222" y="1169"/>
                  </a:lnTo>
                  <a:lnTo>
                    <a:pt x="0" y="1682"/>
                  </a:lnTo>
                  <a:lnTo>
                    <a:pt x="443" y="1682"/>
                  </a:lnTo>
                  <a:lnTo>
                    <a:pt x="960" y="499"/>
                  </a:lnTo>
                  <a:lnTo>
                    <a:pt x="1177" y="499"/>
                  </a:lnTo>
                  <a:lnTo>
                    <a:pt x="955" y="0"/>
                  </a:lnTo>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TextBox 13"/>
          <p:cNvSpPr txBox="1"/>
          <p:nvPr/>
        </p:nvSpPr>
        <p:spPr>
          <a:xfrm rot="17619453">
            <a:off x="1150977" y="5114661"/>
            <a:ext cx="989373" cy="369332"/>
          </a:xfrm>
          <a:prstGeom prst="rect">
            <a:avLst/>
          </a:prstGeom>
          <a:noFill/>
        </p:spPr>
        <p:txBody>
          <a:bodyPr wrap="none" rtlCol="0">
            <a:spAutoFit/>
          </a:bodyPr>
          <a:lstStyle/>
          <a:p>
            <a:r>
              <a:rPr lang="id-ID">
                <a:solidFill>
                  <a:schemeClr val="bg1"/>
                </a:solidFill>
              </a:rPr>
              <a:t>security</a:t>
            </a:r>
            <a:endParaRPr lang="id-ID" dirty="0">
              <a:solidFill>
                <a:schemeClr val="bg1"/>
              </a:solidFill>
            </a:endParaRPr>
          </a:p>
        </p:txBody>
      </p:sp>
      <p:sp>
        <p:nvSpPr>
          <p:cNvPr id="15" name="TextBox 14"/>
          <p:cNvSpPr txBox="1"/>
          <p:nvPr/>
        </p:nvSpPr>
        <p:spPr>
          <a:xfrm rot="17619453">
            <a:off x="3693059" y="4270965"/>
            <a:ext cx="1348639" cy="369332"/>
          </a:xfrm>
          <a:prstGeom prst="rect">
            <a:avLst/>
          </a:prstGeom>
          <a:noFill/>
        </p:spPr>
        <p:txBody>
          <a:bodyPr wrap="none" rtlCol="0">
            <a:spAutoFit/>
          </a:bodyPr>
          <a:lstStyle/>
          <a:p>
            <a:r>
              <a:rPr lang="id-ID">
                <a:solidFill>
                  <a:schemeClr val="bg1"/>
                </a:solidFill>
              </a:rPr>
              <a:t>Man Power</a:t>
            </a:r>
            <a:endParaRPr lang="id-ID" dirty="0">
              <a:solidFill>
                <a:schemeClr val="bg1"/>
              </a:solidFill>
            </a:endParaRPr>
          </a:p>
        </p:txBody>
      </p:sp>
      <p:sp>
        <p:nvSpPr>
          <p:cNvPr id="16" name="TextBox 15"/>
          <p:cNvSpPr txBox="1"/>
          <p:nvPr/>
        </p:nvSpPr>
        <p:spPr>
          <a:xfrm rot="17619453">
            <a:off x="2457306" y="4801502"/>
            <a:ext cx="975139" cy="369332"/>
          </a:xfrm>
          <a:prstGeom prst="rect">
            <a:avLst/>
          </a:prstGeom>
          <a:noFill/>
        </p:spPr>
        <p:txBody>
          <a:bodyPr wrap="none" rtlCol="0">
            <a:spAutoFit/>
          </a:bodyPr>
          <a:lstStyle/>
          <a:p>
            <a:r>
              <a:rPr lang="id-ID">
                <a:solidFill>
                  <a:schemeClr val="bg1"/>
                </a:solidFill>
              </a:rPr>
              <a:t>Storage</a:t>
            </a:r>
            <a:endParaRPr lang="id-ID" dirty="0">
              <a:solidFill>
                <a:schemeClr val="bg1"/>
              </a:solidFill>
            </a:endParaRPr>
          </a:p>
        </p:txBody>
      </p:sp>
      <p:sp>
        <p:nvSpPr>
          <p:cNvPr id="17" name="TextBox 16"/>
          <p:cNvSpPr txBox="1"/>
          <p:nvPr/>
        </p:nvSpPr>
        <p:spPr>
          <a:xfrm rot="17637655">
            <a:off x="5316172" y="3814191"/>
            <a:ext cx="930063" cy="369332"/>
          </a:xfrm>
          <a:prstGeom prst="rect">
            <a:avLst/>
          </a:prstGeom>
          <a:noFill/>
        </p:spPr>
        <p:txBody>
          <a:bodyPr wrap="none" rtlCol="0">
            <a:spAutoFit/>
          </a:bodyPr>
          <a:lstStyle/>
          <a:p>
            <a:r>
              <a:rPr lang="id-ID">
                <a:solidFill>
                  <a:schemeClr val="bg1"/>
                </a:solidFill>
              </a:rPr>
              <a:t>System</a:t>
            </a:r>
            <a:endParaRPr lang="id-ID" dirty="0">
              <a:solidFill>
                <a:schemeClr val="bg1"/>
              </a:solidFill>
            </a:endParaRPr>
          </a:p>
        </p:txBody>
      </p:sp>
      <p:grpSp>
        <p:nvGrpSpPr>
          <p:cNvPr id="20" name="Group 19"/>
          <p:cNvGrpSpPr/>
          <p:nvPr/>
        </p:nvGrpSpPr>
        <p:grpSpPr>
          <a:xfrm>
            <a:off x="7661519" y="3218768"/>
            <a:ext cx="3562766" cy="2493407"/>
            <a:chOff x="8350188" y="3222412"/>
            <a:chExt cx="3562766" cy="2493407"/>
          </a:xfrm>
        </p:grpSpPr>
        <p:sp>
          <p:nvSpPr>
            <p:cNvPr id="21" name="Rounded Rectangle 20"/>
            <p:cNvSpPr/>
            <p:nvPr/>
          </p:nvSpPr>
          <p:spPr>
            <a:xfrm>
              <a:off x="8350189" y="3318752"/>
              <a:ext cx="555387" cy="55093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22" name="Rounded Rectangle 21"/>
            <p:cNvSpPr/>
            <p:nvPr/>
          </p:nvSpPr>
          <p:spPr>
            <a:xfrm>
              <a:off x="8350188" y="4130057"/>
              <a:ext cx="555387" cy="55093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grpSp>
          <p:nvGrpSpPr>
            <p:cNvPr id="25" name="Group 24"/>
            <p:cNvGrpSpPr/>
            <p:nvPr/>
          </p:nvGrpSpPr>
          <p:grpSpPr>
            <a:xfrm>
              <a:off x="9201411" y="3222412"/>
              <a:ext cx="2711543" cy="810399"/>
              <a:chOff x="8027893" y="2583618"/>
              <a:chExt cx="2711543" cy="810399"/>
            </a:xfrm>
          </p:grpSpPr>
          <p:sp>
            <p:nvSpPr>
              <p:cNvPr id="34" name="Text Placeholder 5"/>
              <p:cNvSpPr txBox="1">
                <a:spLocks/>
              </p:cNvSpPr>
              <p:nvPr/>
            </p:nvSpPr>
            <p:spPr>
              <a:xfrm>
                <a:off x="8041341" y="2846037"/>
                <a:ext cx="2698095" cy="547980"/>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200">
                  <a:solidFill>
                    <a:schemeClr val="bg1">
                      <a:lumMod val="50000"/>
                    </a:schemeClr>
                  </a:solidFill>
                </a:endParaRPr>
              </a:p>
            </p:txBody>
          </p:sp>
          <p:sp>
            <p:nvSpPr>
              <p:cNvPr id="35" name="TextBox 34"/>
              <p:cNvSpPr txBox="1"/>
              <p:nvPr/>
            </p:nvSpPr>
            <p:spPr>
              <a:xfrm>
                <a:off x="8027893" y="2583618"/>
                <a:ext cx="2218765" cy="369332"/>
              </a:xfrm>
              <a:prstGeom prst="rect">
                <a:avLst/>
              </a:prstGeom>
              <a:noFill/>
            </p:spPr>
            <p:txBody>
              <a:bodyPr wrap="square" rtlCol="0">
                <a:spAutoFit/>
              </a:bodyPr>
              <a:lstStyle/>
              <a:p>
                <a:r>
                  <a:rPr lang="id-ID">
                    <a:solidFill>
                      <a:schemeClr val="bg1">
                        <a:lumMod val="50000"/>
                      </a:schemeClr>
                    </a:solidFill>
                  </a:rPr>
                  <a:t>Text sample here</a:t>
                </a:r>
                <a:endParaRPr lang="id-ID" dirty="0">
                  <a:solidFill>
                    <a:schemeClr val="bg1">
                      <a:lumMod val="50000"/>
                    </a:schemeClr>
                  </a:solidFill>
                </a:endParaRPr>
              </a:p>
            </p:txBody>
          </p:sp>
        </p:grpSp>
        <p:grpSp>
          <p:nvGrpSpPr>
            <p:cNvPr id="26" name="Group 25"/>
            <p:cNvGrpSpPr/>
            <p:nvPr/>
          </p:nvGrpSpPr>
          <p:grpSpPr>
            <a:xfrm>
              <a:off x="9214859" y="4059575"/>
              <a:ext cx="2698095" cy="772294"/>
              <a:chOff x="8027893" y="2583618"/>
              <a:chExt cx="2698095" cy="772294"/>
            </a:xfrm>
          </p:grpSpPr>
          <p:sp>
            <p:nvSpPr>
              <p:cNvPr id="32" name="Text Placeholder 5"/>
              <p:cNvSpPr txBox="1">
                <a:spLocks/>
              </p:cNvSpPr>
              <p:nvPr/>
            </p:nvSpPr>
            <p:spPr>
              <a:xfrm>
                <a:off x="8041341" y="2846037"/>
                <a:ext cx="2684647" cy="509875"/>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200">
                  <a:solidFill>
                    <a:schemeClr val="bg1">
                      <a:lumMod val="50000"/>
                    </a:schemeClr>
                  </a:solidFill>
                </a:endParaRPr>
              </a:p>
            </p:txBody>
          </p:sp>
          <p:sp>
            <p:nvSpPr>
              <p:cNvPr id="33" name="TextBox 32"/>
              <p:cNvSpPr txBox="1"/>
              <p:nvPr/>
            </p:nvSpPr>
            <p:spPr>
              <a:xfrm>
                <a:off x="8027893" y="2583618"/>
                <a:ext cx="2218765" cy="369332"/>
              </a:xfrm>
              <a:prstGeom prst="rect">
                <a:avLst/>
              </a:prstGeom>
              <a:noFill/>
            </p:spPr>
            <p:txBody>
              <a:bodyPr wrap="square" rtlCol="0">
                <a:spAutoFit/>
              </a:bodyPr>
              <a:lstStyle/>
              <a:p>
                <a:r>
                  <a:rPr lang="id-ID">
                    <a:solidFill>
                      <a:schemeClr val="bg1">
                        <a:lumMod val="50000"/>
                      </a:schemeClr>
                    </a:solidFill>
                  </a:rPr>
                  <a:t>Text sample here</a:t>
                </a:r>
                <a:endParaRPr lang="id-ID" dirty="0">
                  <a:solidFill>
                    <a:schemeClr val="bg1">
                      <a:lumMod val="50000"/>
                    </a:schemeClr>
                  </a:solidFill>
                </a:endParaRPr>
              </a:p>
            </p:txBody>
          </p:sp>
        </p:grpSp>
        <p:sp>
          <p:nvSpPr>
            <p:cNvPr id="27" name="Rounded Rectangle 26"/>
            <p:cNvSpPr/>
            <p:nvPr/>
          </p:nvSpPr>
          <p:spPr>
            <a:xfrm>
              <a:off x="8350188" y="5014007"/>
              <a:ext cx="555387" cy="5509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grpSp>
          <p:nvGrpSpPr>
            <p:cNvPr id="29" name="Group 28"/>
            <p:cNvGrpSpPr/>
            <p:nvPr/>
          </p:nvGrpSpPr>
          <p:grpSpPr>
            <a:xfrm>
              <a:off x="9214859" y="4943525"/>
              <a:ext cx="2698095" cy="772294"/>
              <a:chOff x="8027893" y="2583618"/>
              <a:chExt cx="2698095" cy="772294"/>
            </a:xfrm>
          </p:grpSpPr>
          <p:sp>
            <p:nvSpPr>
              <p:cNvPr id="30" name="Text Placeholder 5"/>
              <p:cNvSpPr txBox="1">
                <a:spLocks/>
              </p:cNvSpPr>
              <p:nvPr/>
            </p:nvSpPr>
            <p:spPr>
              <a:xfrm>
                <a:off x="8041341" y="2846037"/>
                <a:ext cx="2684647" cy="509875"/>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200">
                  <a:solidFill>
                    <a:schemeClr val="bg1">
                      <a:lumMod val="50000"/>
                    </a:schemeClr>
                  </a:solidFill>
                </a:endParaRPr>
              </a:p>
            </p:txBody>
          </p:sp>
          <p:sp>
            <p:nvSpPr>
              <p:cNvPr id="31" name="TextBox 30"/>
              <p:cNvSpPr txBox="1"/>
              <p:nvPr/>
            </p:nvSpPr>
            <p:spPr>
              <a:xfrm>
                <a:off x="8027893" y="2583618"/>
                <a:ext cx="2218765" cy="369332"/>
              </a:xfrm>
              <a:prstGeom prst="rect">
                <a:avLst/>
              </a:prstGeom>
              <a:noFill/>
            </p:spPr>
            <p:txBody>
              <a:bodyPr wrap="square" rtlCol="0">
                <a:spAutoFit/>
              </a:bodyPr>
              <a:lstStyle/>
              <a:p>
                <a:r>
                  <a:rPr lang="id-ID">
                    <a:solidFill>
                      <a:schemeClr val="bg1">
                        <a:lumMod val="50000"/>
                      </a:schemeClr>
                    </a:solidFill>
                  </a:rPr>
                  <a:t>Text sample here</a:t>
                </a:r>
                <a:endParaRPr lang="id-ID" dirty="0">
                  <a:solidFill>
                    <a:schemeClr val="bg1">
                      <a:lumMod val="50000"/>
                    </a:schemeClr>
                  </a:solidFill>
                </a:endParaRPr>
              </a:p>
            </p:txBody>
          </p:sp>
        </p:grpSp>
      </p:grpSp>
      <p:pic>
        <p:nvPicPr>
          <p:cNvPr id="36" name="Picture 35"/>
          <p:cNvPicPr>
            <a:picLocks noChangeAspect="1"/>
          </p:cNvPicPr>
          <p:nvPr/>
        </p:nvPicPr>
        <p:blipFill>
          <a:blip r:embed="rId3"/>
          <a:stretch>
            <a:fillRect/>
          </a:stretch>
        </p:blipFill>
        <p:spPr>
          <a:xfrm>
            <a:off x="7776087" y="4173199"/>
            <a:ext cx="326250" cy="517500"/>
          </a:xfrm>
          <a:prstGeom prst="rect">
            <a:avLst/>
          </a:prstGeom>
        </p:spPr>
      </p:pic>
      <p:pic>
        <p:nvPicPr>
          <p:cNvPr id="37" name="Picture 36"/>
          <p:cNvPicPr>
            <a:picLocks noChangeAspect="1"/>
          </p:cNvPicPr>
          <p:nvPr/>
        </p:nvPicPr>
        <p:blipFill>
          <a:blip r:embed="rId4"/>
          <a:stretch>
            <a:fillRect/>
          </a:stretch>
        </p:blipFill>
        <p:spPr>
          <a:xfrm>
            <a:off x="7787337" y="5023718"/>
            <a:ext cx="303750" cy="517500"/>
          </a:xfrm>
          <a:prstGeom prst="rect">
            <a:avLst/>
          </a:prstGeom>
        </p:spPr>
      </p:pic>
      <p:pic>
        <p:nvPicPr>
          <p:cNvPr id="38" name="Picture 37"/>
          <p:cNvPicPr>
            <a:picLocks noChangeAspect="1"/>
          </p:cNvPicPr>
          <p:nvPr/>
        </p:nvPicPr>
        <p:blipFill>
          <a:blip r:embed="rId5"/>
          <a:stretch>
            <a:fillRect/>
          </a:stretch>
        </p:blipFill>
        <p:spPr>
          <a:xfrm>
            <a:off x="7736712" y="3434891"/>
            <a:ext cx="405000" cy="337500"/>
          </a:xfrm>
          <a:prstGeom prst="rect">
            <a:avLst/>
          </a:prstGeom>
        </p:spPr>
      </p:pic>
    </p:spTree>
    <p:extLst>
      <p:ext uri="{BB962C8B-B14F-4D97-AF65-F5344CB8AC3E}">
        <p14:creationId xmlns:p14="http://schemas.microsoft.com/office/powerpoint/2010/main" val="404458589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14" grpId="0"/>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5" name="Group 4"/>
          <p:cNvGrpSpPr/>
          <p:nvPr/>
        </p:nvGrpSpPr>
        <p:grpSpPr>
          <a:xfrm>
            <a:off x="3954063" y="2490819"/>
            <a:ext cx="3743577" cy="3775712"/>
            <a:chOff x="2347941" y="2003612"/>
            <a:chExt cx="3447279" cy="3385747"/>
          </a:xfrm>
        </p:grpSpPr>
        <p:sp>
          <p:nvSpPr>
            <p:cNvPr id="7" name="Line 85"/>
            <p:cNvSpPr>
              <a:spLocks noChangeShapeType="1"/>
            </p:cNvSpPr>
            <p:nvPr/>
          </p:nvSpPr>
          <p:spPr bwMode="auto">
            <a:xfrm>
              <a:off x="4547136" y="506806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Line 86"/>
            <p:cNvSpPr>
              <a:spLocks noChangeShapeType="1"/>
            </p:cNvSpPr>
            <p:nvPr/>
          </p:nvSpPr>
          <p:spPr bwMode="auto">
            <a:xfrm>
              <a:off x="4547136" y="506806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218"/>
            <p:cNvSpPr>
              <a:spLocks/>
            </p:cNvSpPr>
            <p:nvPr/>
          </p:nvSpPr>
          <p:spPr bwMode="auto">
            <a:xfrm>
              <a:off x="2347941" y="2187535"/>
              <a:ext cx="3212208" cy="3201824"/>
            </a:xfrm>
            <a:custGeom>
              <a:avLst/>
              <a:gdLst>
                <a:gd name="T0" fmla="*/ 515 w 515"/>
                <a:gd name="T1" fmla="*/ 246 h 520"/>
                <a:gd name="T2" fmla="*/ 501 w 515"/>
                <a:gd name="T3" fmla="*/ 237 h 520"/>
                <a:gd name="T4" fmla="*/ 499 w 515"/>
                <a:gd name="T5" fmla="*/ 235 h 520"/>
                <a:gd name="T6" fmla="*/ 490 w 515"/>
                <a:gd name="T7" fmla="*/ 223 h 520"/>
                <a:gd name="T8" fmla="*/ 489 w 515"/>
                <a:gd name="T9" fmla="*/ 222 h 520"/>
                <a:gd name="T10" fmla="*/ 486 w 515"/>
                <a:gd name="T11" fmla="*/ 221 h 520"/>
                <a:gd name="T12" fmla="*/ 480 w 515"/>
                <a:gd name="T13" fmla="*/ 218 h 520"/>
                <a:gd name="T14" fmla="*/ 462 w 515"/>
                <a:gd name="T15" fmla="*/ 212 h 520"/>
                <a:gd name="T16" fmla="*/ 379 w 515"/>
                <a:gd name="T17" fmla="*/ 190 h 520"/>
                <a:gd name="T18" fmla="*/ 367 w 515"/>
                <a:gd name="T19" fmla="*/ 169 h 520"/>
                <a:gd name="T20" fmla="*/ 365 w 515"/>
                <a:gd name="T21" fmla="*/ 164 h 520"/>
                <a:gd name="T22" fmla="*/ 363 w 515"/>
                <a:gd name="T23" fmla="*/ 138 h 520"/>
                <a:gd name="T24" fmla="*/ 355 w 515"/>
                <a:gd name="T25" fmla="*/ 109 h 520"/>
                <a:gd name="T26" fmla="*/ 356 w 515"/>
                <a:gd name="T27" fmla="*/ 101 h 520"/>
                <a:gd name="T28" fmla="*/ 350 w 515"/>
                <a:gd name="T29" fmla="*/ 83 h 520"/>
                <a:gd name="T30" fmla="*/ 338 w 515"/>
                <a:gd name="T31" fmla="*/ 58 h 520"/>
                <a:gd name="T32" fmla="*/ 335 w 515"/>
                <a:gd name="T33" fmla="*/ 46 h 520"/>
                <a:gd name="T34" fmla="*/ 334 w 515"/>
                <a:gd name="T35" fmla="*/ 40 h 520"/>
                <a:gd name="T36" fmla="*/ 330 w 515"/>
                <a:gd name="T37" fmla="*/ 33 h 520"/>
                <a:gd name="T38" fmla="*/ 325 w 515"/>
                <a:gd name="T39" fmla="*/ 26 h 520"/>
                <a:gd name="T40" fmla="*/ 318 w 515"/>
                <a:gd name="T41" fmla="*/ 21 h 520"/>
                <a:gd name="T42" fmla="*/ 311 w 515"/>
                <a:gd name="T43" fmla="*/ 14 h 520"/>
                <a:gd name="T44" fmla="*/ 306 w 515"/>
                <a:gd name="T45" fmla="*/ 8 h 520"/>
                <a:gd name="T46" fmla="*/ 303 w 515"/>
                <a:gd name="T47" fmla="*/ 4 h 520"/>
                <a:gd name="T48" fmla="*/ 258 w 515"/>
                <a:gd name="T49" fmla="*/ 0 h 520"/>
                <a:gd name="T50" fmla="*/ 0 w 515"/>
                <a:gd name="T51" fmla="*/ 260 h 520"/>
                <a:gd name="T52" fmla="*/ 258 w 515"/>
                <a:gd name="T53" fmla="*/ 520 h 520"/>
                <a:gd name="T54" fmla="*/ 515 w 515"/>
                <a:gd name="T55" fmla="*/ 260 h 520"/>
                <a:gd name="T56" fmla="*/ 515 w 515"/>
                <a:gd name="T57" fmla="*/ 246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5" h="520">
                  <a:moveTo>
                    <a:pt x="515" y="246"/>
                  </a:moveTo>
                  <a:cubicBezTo>
                    <a:pt x="509" y="245"/>
                    <a:pt x="504" y="243"/>
                    <a:pt x="501" y="237"/>
                  </a:cubicBezTo>
                  <a:cubicBezTo>
                    <a:pt x="501" y="236"/>
                    <a:pt x="500" y="236"/>
                    <a:pt x="499" y="235"/>
                  </a:cubicBezTo>
                  <a:cubicBezTo>
                    <a:pt x="495" y="232"/>
                    <a:pt x="492" y="227"/>
                    <a:pt x="490" y="223"/>
                  </a:cubicBezTo>
                  <a:cubicBezTo>
                    <a:pt x="489" y="222"/>
                    <a:pt x="489" y="222"/>
                    <a:pt x="489" y="222"/>
                  </a:cubicBezTo>
                  <a:cubicBezTo>
                    <a:pt x="487" y="221"/>
                    <a:pt x="488" y="222"/>
                    <a:pt x="486" y="221"/>
                  </a:cubicBezTo>
                  <a:cubicBezTo>
                    <a:pt x="480" y="218"/>
                    <a:pt x="481" y="218"/>
                    <a:pt x="480" y="218"/>
                  </a:cubicBezTo>
                  <a:cubicBezTo>
                    <a:pt x="473" y="219"/>
                    <a:pt x="466" y="217"/>
                    <a:pt x="462" y="212"/>
                  </a:cubicBezTo>
                  <a:cubicBezTo>
                    <a:pt x="434" y="206"/>
                    <a:pt x="406" y="199"/>
                    <a:pt x="379" y="190"/>
                  </a:cubicBezTo>
                  <a:cubicBezTo>
                    <a:pt x="368" y="187"/>
                    <a:pt x="365" y="177"/>
                    <a:pt x="367" y="169"/>
                  </a:cubicBezTo>
                  <a:cubicBezTo>
                    <a:pt x="366" y="168"/>
                    <a:pt x="365" y="166"/>
                    <a:pt x="365" y="164"/>
                  </a:cubicBezTo>
                  <a:cubicBezTo>
                    <a:pt x="364" y="154"/>
                    <a:pt x="367" y="147"/>
                    <a:pt x="363" y="138"/>
                  </a:cubicBezTo>
                  <a:cubicBezTo>
                    <a:pt x="359" y="128"/>
                    <a:pt x="356" y="120"/>
                    <a:pt x="355" y="109"/>
                  </a:cubicBezTo>
                  <a:cubicBezTo>
                    <a:pt x="355" y="106"/>
                    <a:pt x="355" y="104"/>
                    <a:pt x="356" y="101"/>
                  </a:cubicBezTo>
                  <a:cubicBezTo>
                    <a:pt x="354" y="95"/>
                    <a:pt x="352" y="89"/>
                    <a:pt x="350" y="83"/>
                  </a:cubicBezTo>
                  <a:cubicBezTo>
                    <a:pt x="339" y="81"/>
                    <a:pt x="334" y="68"/>
                    <a:pt x="338" y="58"/>
                  </a:cubicBezTo>
                  <a:cubicBezTo>
                    <a:pt x="336" y="54"/>
                    <a:pt x="335" y="50"/>
                    <a:pt x="335" y="46"/>
                  </a:cubicBezTo>
                  <a:cubicBezTo>
                    <a:pt x="335" y="44"/>
                    <a:pt x="334" y="42"/>
                    <a:pt x="334" y="40"/>
                  </a:cubicBezTo>
                  <a:cubicBezTo>
                    <a:pt x="332" y="37"/>
                    <a:pt x="331" y="35"/>
                    <a:pt x="330" y="33"/>
                  </a:cubicBezTo>
                  <a:cubicBezTo>
                    <a:pt x="328" y="31"/>
                    <a:pt x="326" y="28"/>
                    <a:pt x="325" y="26"/>
                  </a:cubicBezTo>
                  <a:cubicBezTo>
                    <a:pt x="323" y="24"/>
                    <a:pt x="320" y="22"/>
                    <a:pt x="318" y="21"/>
                  </a:cubicBezTo>
                  <a:cubicBezTo>
                    <a:pt x="315" y="19"/>
                    <a:pt x="312" y="17"/>
                    <a:pt x="311" y="14"/>
                  </a:cubicBezTo>
                  <a:cubicBezTo>
                    <a:pt x="309" y="12"/>
                    <a:pt x="307" y="10"/>
                    <a:pt x="306" y="8"/>
                  </a:cubicBezTo>
                  <a:cubicBezTo>
                    <a:pt x="305" y="7"/>
                    <a:pt x="304" y="6"/>
                    <a:pt x="303" y="4"/>
                  </a:cubicBezTo>
                  <a:cubicBezTo>
                    <a:pt x="288" y="2"/>
                    <a:pt x="273" y="0"/>
                    <a:pt x="258" y="0"/>
                  </a:cubicBezTo>
                  <a:cubicBezTo>
                    <a:pt x="115" y="0"/>
                    <a:pt x="0" y="117"/>
                    <a:pt x="0" y="260"/>
                  </a:cubicBezTo>
                  <a:cubicBezTo>
                    <a:pt x="0" y="403"/>
                    <a:pt x="115" y="520"/>
                    <a:pt x="258" y="520"/>
                  </a:cubicBezTo>
                  <a:cubicBezTo>
                    <a:pt x="400" y="520"/>
                    <a:pt x="515" y="403"/>
                    <a:pt x="515" y="260"/>
                  </a:cubicBezTo>
                  <a:cubicBezTo>
                    <a:pt x="515" y="255"/>
                    <a:pt x="515" y="250"/>
                    <a:pt x="515" y="246"/>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Freeform 219"/>
            <p:cNvSpPr>
              <a:spLocks/>
            </p:cNvSpPr>
            <p:nvPr/>
          </p:nvSpPr>
          <p:spPr bwMode="auto">
            <a:xfrm>
              <a:off x="2983553" y="2003612"/>
              <a:ext cx="2807727" cy="2442817"/>
            </a:xfrm>
            <a:custGeom>
              <a:avLst/>
              <a:gdLst>
                <a:gd name="T0" fmla="*/ 295 w 450"/>
                <a:gd name="T1" fmla="*/ 207 h 397"/>
                <a:gd name="T2" fmla="*/ 137 w 450"/>
                <a:gd name="T3" fmla="*/ 47 h 397"/>
                <a:gd name="T4" fmla="*/ 8 w 450"/>
                <a:gd name="T5" fmla="*/ 375 h 397"/>
                <a:gd name="T6" fmla="*/ 370 w 450"/>
                <a:gd name="T7" fmla="*/ 332 h 397"/>
                <a:gd name="T8" fmla="*/ 295 w 450"/>
                <a:gd name="T9" fmla="*/ 207 h 397"/>
              </a:gdLst>
              <a:ahLst/>
              <a:cxnLst>
                <a:cxn ang="0">
                  <a:pos x="T0" y="T1"/>
                </a:cxn>
                <a:cxn ang="0">
                  <a:pos x="T2" y="T3"/>
                </a:cxn>
                <a:cxn ang="0">
                  <a:pos x="T4" y="T5"/>
                </a:cxn>
                <a:cxn ang="0">
                  <a:pos x="T6" y="T7"/>
                </a:cxn>
                <a:cxn ang="0">
                  <a:pos x="T8" y="T9"/>
                </a:cxn>
              </a:cxnLst>
              <a:rect l="0" t="0" r="r" b="b"/>
              <a:pathLst>
                <a:path w="450" h="397">
                  <a:moveTo>
                    <a:pt x="295" y="207"/>
                  </a:moveTo>
                  <a:cubicBezTo>
                    <a:pt x="287" y="72"/>
                    <a:pt x="217" y="0"/>
                    <a:pt x="137" y="47"/>
                  </a:cubicBezTo>
                  <a:cubicBezTo>
                    <a:pt x="58" y="93"/>
                    <a:pt x="0" y="240"/>
                    <a:pt x="8" y="375"/>
                  </a:cubicBezTo>
                  <a:cubicBezTo>
                    <a:pt x="129" y="397"/>
                    <a:pt x="290" y="379"/>
                    <a:pt x="370" y="332"/>
                  </a:cubicBezTo>
                  <a:cubicBezTo>
                    <a:pt x="450" y="285"/>
                    <a:pt x="416" y="229"/>
                    <a:pt x="295" y="20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232"/>
            <p:cNvSpPr>
              <a:spLocks/>
            </p:cNvSpPr>
            <p:nvPr/>
          </p:nvSpPr>
          <p:spPr bwMode="auto">
            <a:xfrm>
              <a:off x="3183167" y="2384411"/>
              <a:ext cx="2208885" cy="1932493"/>
            </a:xfrm>
            <a:custGeom>
              <a:avLst/>
              <a:gdLst>
                <a:gd name="T0" fmla="*/ 240 w 354"/>
                <a:gd name="T1" fmla="*/ 159 h 314"/>
                <a:gd name="T2" fmla="*/ 108 w 354"/>
                <a:gd name="T3" fmla="*/ 37 h 314"/>
                <a:gd name="T4" fmla="*/ 6 w 354"/>
                <a:gd name="T5" fmla="*/ 296 h 314"/>
                <a:gd name="T6" fmla="*/ 291 w 354"/>
                <a:gd name="T7" fmla="*/ 261 h 314"/>
                <a:gd name="T8" fmla="*/ 240 w 354"/>
                <a:gd name="T9" fmla="*/ 159 h 314"/>
              </a:gdLst>
              <a:ahLst/>
              <a:cxnLst>
                <a:cxn ang="0">
                  <a:pos x="T0" y="T1"/>
                </a:cxn>
                <a:cxn ang="0">
                  <a:pos x="T2" y="T3"/>
                </a:cxn>
                <a:cxn ang="0">
                  <a:pos x="T4" y="T5"/>
                </a:cxn>
                <a:cxn ang="0">
                  <a:pos x="T6" y="T7"/>
                </a:cxn>
                <a:cxn ang="0">
                  <a:pos x="T8" y="T9"/>
                </a:cxn>
              </a:cxnLst>
              <a:rect l="0" t="0" r="r" b="b"/>
              <a:pathLst>
                <a:path w="354" h="314">
                  <a:moveTo>
                    <a:pt x="240" y="159"/>
                  </a:moveTo>
                  <a:cubicBezTo>
                    <a:pt x="234" y="53"/>
                    <a:pt x="171" y="0"/>
                    <a:pt x="108" y="37"/>
                  </a:cubicBezTo>
                  <a:cubicBezTo>
                    <a:pt x="46" y="73"/>
                    <a:pt x="0" y="190"/>
                    <a:pt x="6" y="296"/>
                  </a:cubicBezTo>
                  <a:cubicBezTo>
                    <a:pt x="101" y="314"/>
                    <a:pt x="228" y="298"/>
                    <a:pt x="291" y="261"/>
                  </a:cubicBezTo>
                  <a:cubicBezTo>
                    <a:pt x="354" y="224"/>
                    <a:pt x="335" y="176"/>
                    <a:pt x="240" y="15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233"/>
            <p:cNvSpPr>
              <a:spLocks/>
            </p:cNvSpPr>
            <p:nvPr/>
          </p:nvSpPr>
          <p:spPr bwMode="auto">
            <a:xfrm>
              <a:off x="3386720" y="2767801"/>
              <a:ext cx="1615297" cy="1416989"/>
            </a:xfrm>
            <a:custGeom>
              <a:avLst/>
              <a:gdLst>
                <a:gd name="T0" fmla="*/ 177 w 259"/>
                <a:gd name="T1" fmla="*/ 116 h 230"/>
                <a:gd name="T2" fmla="*/ 79 w 259"/>
                <a:gd name="T3" fmla="*/ 27 h 230"/>
                <a:gd name="T4" fmla="*/ 4 w 259"/>
                <a:gd name="T5" fmla="*/ 217 h 230"/>
                <a:gd name="T6" fmla="*/ 213 w 259"/>
                <a:gd name="T7" fmla="*/ 192 h 230"/>
                <a:gd name="T8" fmla="*/ 177 w 259"/>
                <a:gd name="T9" fmla="*/ 116 h 230"/>
              </a:gdLst>
              <a:ahLst/>
              <a:cxnLst>
                <a:cxn ang="0">
                  <a:pos x="T0" y="T1"/>
                </a:cxn>
                <a:cxn ang="0">
                  <a:pos x="T2" y="T3"/>
                </a:cxn>
                <a:cxn ang="0">
                  <a:pos x="T4" y="T5"/>
                </a:cxn>
                <a:cxn ang="0">
                  <a:pos x="T6" y="T7"/>
                </a:cxn>
                <a:cxn ang="0">
                  <a:pos x="T8" y="T9"/>
                </a:cxn>
              </a:cxnLst>
              <a:rect l="0" t="0" r="r" b="b"/>
              <a:pathLst>
                <a:path w="259" h="230">
                  <a:moveTo>
                    <a:pt x="177" y="116"/>
                  </a:moveTo>
                  <a:cubicBezTo>
                    <a:pt x="174" y="38"/>
                    <a:pt x="125" y="0"/>
                    <a:pt x="79" y="27"/>
                  </a:cubicBezTo>
                  <a:cubicBezTo>
                    <a:pt x="33" y="54"/>
                    <a:pt x="0" y="139"/>
                    <a:pt x="4" y="217"/>
                  </a:cubicBezTo>
                  <a:cubicBezTo>
                    <a:pt x="73" y="230"/>
                    <a:pt x="167" y="219"/>
                    <a:pt x="213" y="192"/>
                  </a:cubicBezTo>
                  <a:cubicBezTo>
                    <a:pt x="259" y="165"/>
                    <a:pt x="247" y="129"/>
                    <a:pt x="177" y="11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234"/>
            <p:cNvSpPr>
              <a:spLocks/>
            </p:cNvSpPr>
            <p:nvPr/>
          </p:nvSpPr>
          <p:spPr bwMode="auto">
            <a:xfrm>
              <a:off x="3582395" y="3143420"/>
              <a:ext cx="1024334" cy="891123"/>
            </a:xfrm>
            <a:custGeom>
              <a:avLst/>
              <a:gdLst>
                <a:gd name="T0" fmla="*/ 114 w 164"/>
                <a:gd name="T1" fmla="*/ 72 h 145"/>
                <a:gd name="T2" fmla="*/ 50 w 164"/>
                <a:gd name="T3" fmla="*/ 17 h 145"/>
                <a:gd name="T4" fmla="*/ 3 w 164"/>
                <a:gd name="T5" fmla="*/ 137 h 145"/>
                <a:gd name="T6" fmla="*/ 135 w 164"/>
                <a:gd name="T7" fmla="*/ 121 h 145"/>
                <a:gd name="T8" fmla="*/ 114 w 164"/>
                <a:gd name="T9" fmla="*/ 72 h 145"/>
              </a:gdLst>
              <a:ahLst/>
              <a:cxnLst>
                <a:cxn ang="0">
                  <a:pos x="T0" y="T1"/>
                </a:cxn>
                <a:cxn ang="0">
                  <a:pos x="T2" y="T3"/>
                </a:cxn>
                <a:cxn ang="0">
                  <a:pos x="T4" y="T5"/>
                </a:cxn>
                <a:cxn ang="0">
                  <a:pos x="T6" y="T7"/>
                </a:cxn>
                <a:cxn ang="0">
                  <a:pos x="T8" y="T9"/>
                </a:cxn>
              </a:cxnLst>
              <a:rect l="0" t="0" r="r" b="b"/>
              <a:pathLst>
                <a:path w="164" h="145">
                  <a:moveTo>
                    <a:pt x="114" y="72"/>
                  </a:moveTo>
                  <a:cubicBezTo>
                    <a:pt x="111" y="23"/>
                    <a:pt x="79" y="0"/>
                    <a:pt x="50" y="17"/>
                  </a:cubicBezTo>
                  <a:cubicBezTo>
                    <a:pt x="21" y="34"/>
                    <a:pt x="0" y="88"/>
                    <a:pt x="3" y="137"/>
                  </a:cubicBezTo>
                  <a:cubicBezTo>
                    <a:pt x="47" y="145"/>
                    <a:pt x="105" y="138"/>
                    <a:pt x="135" y="121"/>
                  </a:cubicBezTo>
                  <a:cubicBezTo>
                    <a:pt x="164" y="104"/>
                    <a:pt x="158" y="80"/>
                    <a:pt x="114" y="7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235"/>
            <p:cNvSpPr>
              <a:spLocks/>
            </p:cNvSpPr>
            <p:nvPr/>
          </p:nvSpPr>
          <p:spPr bwMode="auto">
            <a:xfrm>
              <a:off x="3037397" y="3278125"/>
              <a:ext cx="2757823" cy="1168304"/>
            </a:xfrm>
            <a:custGeom>
              <a:avLst/>
              <a:gdLst>
                <a:gd name="T0" fmla="*/ 362 w 442"/>
                <a:gd name="T1" fmla="*/ 125 h 190"/>
                <a:gd name="T2" fmla="*/ 0 w 442"/>
                <a:gd name="T3" fmla="*/ 168 h 190"/>
                <a:gd name="T4" fmla="*/ 287 w 442"/>
                <a:gd name="T5" fmla="*/ 0 h 190"/>
                <a:gd name="T6" fmla="*/ 362 w 442"/>
                <a:gd name="T7" fmla="*/ 125 h 190"/>
              </a:gdLst>
              <a:ahLst/>
              <a:cxnLst>
                <a:cxn ang="0">
                  <a:pos x="T0" y="T1"/>
                </a:cxn>
                <a:cxn ang="0">
                  <a:pos x="T2" y="T3"/>
                </a:cxn>
                <a:cxn ang="0">
                  <a:pos x="T4" y="T5"/>
                </a:cxn>
                <a:cxn ang="0">
                  <a:pos x="T6" y="T7"/>
                </a:cxn>
              </a:cxnLst>
              <a:rect l="0" t="0" r="r" b="b"/>
              <a:pathLst>
                <a:path w="442" h="190">
                  <a:moveTo>
                    <a:pt x="362" y="125"/>
                  </a:moveTo>
                  <a:cubicBezTo>
                    <a:pt x="282" y="172"/>
                    <a:pt x="121" y="190"/>
                    <a:pt x="0" y="168"/>
                  </a:cubicBezTo>
                  <a:cubicBezTo>
                    <a:pt x="287" y="0"/>
                    <a:pt x="287" y="0"/>
                    <a:pt x="287" y="0"/>
                  </a:cubicBezTo>
                  <a:cubicBezTo>
                    <a:pt x="408" y="22"/>
                    <a:pt x="442" y="78"/>
                    <a:pt x="362" y="125"/>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236"/>
            <p:cNvSpPr>
              <a:spLocks/>
            </p:cNvSpPr>
            <p:nvPr/>
          </p:nvSpPr>
          <p:spPr bwMode="auto">
            <a:xfrm>
              <a:off x="3215999" y="3363608"/>
              <a:ext cx="2172114" cy="952000"/>
            </a:xfrm>
            <a:custGeom>
              <a:avLst/>
              <a:gdLst>
                <a:gd name="T0" fmla="*/ 285 w 348"/>
                <a:gd name="T1" fmla="*/ 102 h 154"/>
                <a:gd name="T2" fmla="*/ 0 w 348"/>
                <a:gd name="T3" fmla="*/ 136 h 154"/>
                <a:gd name="T4" fmla="*/ 234 w 348"/>
                <a:gd name="T5" fmla="*/ 0 h 154"/>
                <a:gd name="T6" fmla="*/ 285 w 348"/>
                <a:gd name="T7" fmla="*/ 102 h 154"/>
              </a:gdLst>
              <a:ahLst/>
              <a:cxnLst>
                <a:cxn ang="0">
                  <a:pos x="T0" y="T1"/>
                </a:cxn>
                <a:cxn ang="0">
                  <a:pos x="T2" y="T3"/>
                </a:cxn>
                <a:cxn ang="0">
                  <a:pos x="T4" y="T5"/>
                </a:cxn>
                <a:cxn ang="0">
                  <a:pos x="T6" y="T7"/>
                </a:cxn>
              </a:cxnLst>
              <a:rect l="0" t="0" r="r" b="b"/>
              <a:pathLst>
                <a:path w="348" h="154">
                  <a:moveTo>
                    <a:pt x="285" y="102"/>
                  </a:moveTo>
                  <a:cubicBezTo>
                    <a:pt x="222" y="139"/>
                    <a:pt x="95" y="154"/>
                    <a:pt x="0" y="136"/>
                  </a:cubicBezTo>
                  <a:cubicBezTo>
                    <a:pt x="234" y="0"/>
                    <a:pt x="234" y="0"/>
                    <a:pt x="234" y="0"/>
                  </a:cubicBezTo>
                  <a:cubicBezTo>
                    <a:pt x="329" y="17"/>
                    <a:pt x="348" y="65"/>
                    <a:pt x="285" y="1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237"/>
            <p:cNvSpPr>
              <a:spLocks/>
            </p:cNvSpPr>
            <p:nvPr/>
          </p:nvSpPr>
          <p:spPr bwMode="auto">
            <a:xfrm>
              <a:off x="3407732" y="3469820"/>
              <a:ext cx="1591659" cy="707200"/>
            </a:xfrm>
            <a:custGeom>
              <a:avLst/>
              <a:gdLst>
                <a:gd name="T0" fmla="*/ 209 w 255"/>
                <a:gd name="T1" fmla="*/ 77 h 115"/>
                <a:gd name="T2" fmla="*/ 0 w 255"/>
                <a:gd name="T3" fmla="*/ 102 h 115"/>
                <a:gd name="T4" fmla="*/ 173 w 255"/>
                <a:gd name="T5" fmla="*/ 0 h 115"/>
                <a:gd name="T6" fmla="*/ 209 w 255"/>
                <a:gd name="T7" fmla="*/ 77 h 115"/>
              </a:gdLst>
              <a:ahLst/>
              <a:cxnLst>
                <a:cxn ang="0">
                  <a:pos x="T0" y="T1"/>
                </a:cxn>
                <a:cxn ang="0">
                  <a:pos x="T2" y="T3"/>
                </a:cxn>
                <a:cxn ang="0">
                  <a:pos x="T4" y="T5"/>
                </a:cxn>
                <a:cxn ang="0">
                  <a:pos x="T6" y="T7"/>
                </a:cxn>
              </a:cxnLst>
              <a:rect l="0" t="0" r="r" b="b"/>
              <a:pathLst>
                <a:path w="255" h="115">
                  <a:moveTo>
                    <a:pt x="209" y="77"/>
                  </a:moveTo>
                  <a:cubicBezTo>
                    <a:pt x="163" y="104"/>
                    <a:pt x="69" y="115"/>
                    <a:pt x="0" y="102"/>
                  </a:cubicBezTo>
                  <a:cubicBezTo>
                    <a:pt x="173" y="0"/>
                    <a:pt x="173" y="0"/>
                    <a:pt x="173" y="0"/>
                  </a:cubicBezTo>
                  <a:cubicBezTo>
                    <a:pt x="243" y="13"/>
                    <a:pt x="255" y="50"/>
                    <a:pt x="209" y="7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238"/>
            <p:cNvSpPr>
              <a:spLocks/>
            </p:cNvSpPr>
            <p:nvPr/>
          </p:nvSpPr>
          <p:spPr bwMode="auto">
            <a:xfrm>
              <a:off x="3596842" y="3582505"/>
              <a:ext cx="1005949" cy="448153"/>
            </a:xfrm>
            <a:custGeom>
              <a:avLst/>
              <a:gdLst>
                <a:gd name="T0" fmla="*/ 132 w 161"/>
                <a:gd name="T1" fmla="*/ 49 h 73"/>
                <a:gd name="T2" fmla="*/ 0 w 161"/>
                <a:gd name="T3" fmla="*/ 65 h 73"/>
                <a:gd name="T4" fmla="*/ 111 w 161"/>
                <a:gd name="T5" fmla="*/ 0 h 73"/>
                <a:gd name="T6" fmla="*/ 132 w 161"/>
                <a:gd name="T7" fmla="*/ 49 h 73"/>
              </a:gdLst>
              <a:ahLst/>
              <a:cxnLst>
                <a:cxn ang="0">
                  <a:pos x="T0" y="T1"/>
                </a:cxn>
                <a:cxn ang="0">
                  <a:pos x="T2" y="T3"/>
                </a:cxn>
                <a:cxn ang="0">
                  <a:pos x="T4" y="T5"/>
                </a:cxn>
                <a:cxn ang="0">
                  <a:pos x="T6" y="T7"/>
                </a:cxn>
              </a:cxnLst>
              <a:rect l="0" t="0" r="r" b="b"/>
              <a:pathLst>
                <a:path w="161" h="73">
                  <a:moveTo>
                    <a:pt x="132" y="49"/>
                  </a:moveTo>
                  <a:cubicBezTo>
                    <a:pt x="102" y="66"/>
                    <a:pt x="44" y="73"/>
                    <a:pt x="0" y="65"/>
                  </a:cubicBezTo>
                  <a:cubicBezTo>
                    <a:pt x="111" y="0"/>
                    <a:pt x="111" y="0"/>
                    <a:pt x="111" y="0"/>
                  </a:cubicBezTo>
                  <a:cubicBezTo>
                    <a:pt x="155" y="8"/>
                    <a:pt x="161" y="32"/>
                    <a:pt x="132" y="49"/>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8" name="TextBox 17"/>
          <p:cNvSpPr txBox="1"/>
          <p:nvPr/>
        </p:nvSpPr>
        <p:spPr>
          <a:xfrm>
            <a:off x="2112680" y="3146488"/>
            <a:ext cx="1255472" cy="420564"/>
          </a:xfrm>
          <a:prstGeom prst="rect">
            <a:avLst/>
          </a:prstGeom>
          <a:noFill/>
        </p:spPr>
        <p:txBody>
          <a:bodyPr wrap="none" rtlCol="0">
            <a:spAutoFit/>
          </a:bodyPr>
          <a:lstStyle/>
          <a:p>
            <a:pPr algn="r"/>
            <a:r>
              <a:rPr lang="id-ID" sz="2133">
                <a:ea typeface="Open Sans" panose="020B0606030504020204" pitchFamily="34" charset="0"/>
                <a:cs typeface="Open Sans" panose="020B0606030504020204" pitchFamily="34" charset="0"/>
              </a:rPr>
              <a:t>Idea one</a:t>
            </a:r>
            <a:endParaRPr lang="en-US" sz="2133" dirty="0">
              <a:ea typeface="Open Sans" panose="020B0606030504020204" pitchFamily="34" charset="0"/>
              <a:cs typeface="Open Sans" panose="020B0606030504020204" pitchFamily="34" charset="0"/>
            </a:endParaRPr>
          </a:p>
        </p:txBody>
      </p:sp>
      <p:sp>
        <p:nvSpPr>
          <p:cNvPr id="19" name="TextBox 18"/>
          <p:cNvSpPr txBox="1"/>
          <p:nvPr/>
        </p:nvSpPr>
        <p:spPr>
          <a:xfrm>
            <a:off x="624951" y="3466832"/>
            <a:ext cx="2743200" cy="830997"/>
          </a:xfrm>
          <a:prstGeom prst="rect">
            <a:avLst/>
          </a:prstGeom>
          <a:noFill/>
        </p:spPr>
        <p:txBody>
          <a:bodyPr wrap="square" rtlCol="0">
            <a:spAutoFit/>
          </a:bodyPr>
          <a:lstStyle/>
          <a:p>
            <a:pPr algn="r"/>
            <a:r>
              <a:rPr lang="en-US" sz="1600" dirty="0"/>
              <a:t>Ria qui del ium aut ex et estrum </a:t>
            </a:r>
            <a:r>
              <a:rPr lang="en-US" sz="1600" dirty="0" err="1"/>
              <a:t>nonsequis</a:t>
            </a:r>
            <a:r>
              <a:rPr lang="en-US" sz="1600" dirty="0"/>
              <a:t> volupta doluptas illuptas </a:t>
            </a:r>
          </a:p>
        </p:txBody>
      </p:sp>
      <p:sp>
        <p:nvSpPr>
          <p:cNvPr id="20" name="TextBox 19"/>
          <p:cNvSpPr txBox="1"/>
          <p:nvPr/>
        </p:nvSpPr>
        <p:spPr>
          <a:xfrm>
            <a:off x="2136725" y="4714838"/>
            <a:ext cx="1231426" cy="420564"/>
          </a:xfrm>
          <a:prstGeom prst="rect">
            <a:avLst/>
          </a:prstGeom>
          <a:noFill/>
        </p:spPr>
        <p:txBody>
          <a:bodyPr wrap="none" rtlCol="0">
            <a:spAutoFit/>
          </a:bodyPr>
          <a:lstStyle/>
          <a:p>
            <a:pPr algn="r"/>
            <a:r>
              <a:rPr lang="id-ID" sz="2133">
                <a:solidFill>
                  <a:schemeClr val="tx2"/>
                </a:solidFill>
                <a:ea typeface="Open Sans" panose="020B0606030504020204" pitchFamily="34" charset="0"/>
                <a:cs typeface="Open Sans" panose="020B0606030504020204" pitchFamily="34" charset="0"/>
              </a:rPr>
              <a:t>Idea two</a:t>
            </a:r>
            <a:endParaRPr lang="en-US" sz="2133" dirty="0">
              <a:solidFill>
                <a:schemeClr val="tx2"/>
              </a:solidFill>
              <a:ea typeface="Open Sans" panose="020B0606030504020204" pitchFamily="34" charset="0"/>
              <a:cs typeface="Open Sans" panose="020B0606030504020204" pitchFamily="34" charset="0"/>
            </a:endParaRPr>
          </a:p>
        </p:txBody>
      </p:sp>
      <p:sp>
        <p:nvSpPr>
          <p:cNvPr id="21" name="TextBox 20"/>
          <p:cNvSpPr txBox="1"/>
          <p:nvPr/>
        </p:nvSpPr>
        <p:spPr>
          <a:xfrm>
            <a:off x="523351" y="5033752"/>
            <a:ext cx="2844800" cy="830997"/>
          </a:xfrm>
          <a:prstGeom prst="rect">
            <a:avLst/>
          </a:prstGeom>
          <a:noFill/>
        </p:spPr>
        <p:txBody>
          <a:bodyPr wrap="square" rtlCol="0">
            <a:spAutoFit/>
          </a:bodyPr>
          <a:lstStyle/>
          <a:p>
            <a:pPr algn="r"/>
            <a:r>
              <a:rPr lang="en-US" sz="1600" dirty="0"/>
              <a:t>Quam </a:t>
            </a:r>
            <a:r>
              <a:rPr lang="en-US" sz="1600" dirty="0" err="1"/>
              <a:t>num</a:t>
            </a:r>
            <a:r>
              <a:rPr lang="en-US" sz="1600" dirty="0"/>
              <a:t> </a:t>
            </a:r>
            <a:r>
              <a:rPr lang="en-US" sz="1600" dirty="0" err="1"/>
              <a:t>sim</a:t>
            </a:r>
            <a:r>
              <a:rPr lang="en-US" sz="1600" dirty="0"/>
              <a:t> </a:t>
            </a:r>
            <a:r>
              <a:rPr lang="en-US" sz="1600" dirty="0" err="1"/>
              <a:t>volorep</a:t>
            </a:r>
            <a:r>
              <a:rPr lang="en-US" sz="1600" dirty="0"/>
              <a:t> </a:t>
            </a:r>
            <a:r>
              <a:rPr lang="en-US" sz="1600" dirty="0" err="1"/>
              <a:t>tatempo</a:t>
            </a:r>
            <a:r>
              <a:rPr lang="en-US" sz="1600" dirty="0"/>
              <a:t> </a:t>
            </a:r>
            <a:r>
              <a:rPr lang="en-US" sz="1600" dirty="0" err="1"/>
              <a:t>reprovitibus</a:t>
            </a:r>
            <a:r>
              <a:rPr lang="en-US" sz="1600" dirty="0"/>
              <a:t> ium </a:t>
            </a:r>
            <a:r>
              <a:rPr lang="en-US" sz="1600" dirty="0" err="1"/>
              <a:t>dolorem</a:t>
            </a:r>
            <a:r>
              <a:rPr lang="en-US" sz="1600" dirty="0"/>
              <a:t> </a:t>
            </a:r>
            <a:r>
              <a:rPr lang="en-US" sz="1600" dirty="0" err="1"/>
              <a:t>porur</a:t>
            </a:r>
            <a:endParaRPr lang="en-US" sz="1600" dirty="0"/>
          </a:p>
        </p:txBody>
      </p:sp>
      <p:sp>
        <p:nvSpPr>
          <p:cNvPr id="22" name="TextBox 21"/>
          <p:cNvSpPr txBox="1"/>
          <p:nvPr/>
        </p:nvSpPr>
        <p:spPr>
          <a:xfrm>
            <a:off x="8283555" y="3146488"/>
            <a:ext cx="1437573" cy="420564"/>
          </a:xfrm>
          <a:prstGeom prst="rect">
            <a:avLst/>
          </a:prstGeom>
          <a:noFill/>
        </p:spPr>
        <p:txBody>
          <a:bodyPr wrap="none" rtlCol="0">
            <a:spAutoFit/>
          </a:bodyPr>
          <a:lstStyle/>
          <a:p>
            <a:r>
              <a:rPr lang="id-ID" sz="2133">
                <a:ea typeface="Open Sans" panose="020B0606030504020204" pitchFamily="34" charset="0"/>
                <a:cs typeface="Open Sans" panose="020B0606030504020204" pitchFamily="34" charset="0"/>
              </a:rPr>
              <a:t>Idea three</a:t>
            </a:r>
            <a:endParaRPr lang="en-US" sz="2133" dirty="0">
              <a:ea typeface="Open Sans" panose="020B0606030504020204" pitchFamily="34" charset="0"/>
              <a:cs typeface="Open Sans" panose="020B0606030504020204" pitchFamily="34" charset="0"/>
            </a:endParaRPr>
          </a:p>
        </p:txBody>
      </p:sp>
      <p:sp>
        <p:nvSpPr>
          <p:cNvPr id="23" name="TextBox 22"/>
          <p:cNvSpPr txBox="1"/>
          <p:nvPr/>
        </p:nvSpPr>
        <p:spPr>
          <a:xfrm>
            <a:off x="8283554" y="3466832"/>
            <a:ext cx="2743200" cy="830997"/>
          </a:xfrm>
          <a:prstGeom prst="rect">
            <a:avLst/>
          </a:prstGeom>
          <a:noFill/>
        </p:spPr>
        <p:txBody>
          <a:bodyPr wrap="square" rtlCol="0">
            <a:spAutoFit/>
          </a:bodyPr>
          <a:lstStyle/>
          <a:p>
            <a:r>
              <a:rPr lang="en-US" sz="1600" dirty="0"/>
              <a:t>Ria qui del ium aut ex et estrum </a:t>
            </a:r>
            <a:r>
              <a:rPr lang="en-US" sz="1600" dirty="0" err="1"/>
              <a:t>nonsequis</a:t>
            </a:r>
            <a:r>
              <a:rPr lang="en-US" sz="1600" dirty="0"/>
              <a:t> volupta doluptas illuptas </a:t>
            </a:r>
          </a:p>
        </p:txBody>
      </p:sp>
      <p:sp>
        <p:nvSpPr>
          <p:cNvPr id="24" name="TextBox 23"/>
          <p:cNvSpPr txBox="1"/>
          <p:nvPr/>
        </p:nvSpPr>
        <p:spPr>
          <a:xfrm>
            <a:off x="8283554" y="4714838"/>
            <a:ext cx="1292341" cy="420564"/>
          </a:xfrm>
          <a:prstGeom prst="rect">
            <a:avLst/>
          </a:prstGeom>
          <a:noFill/>
        </p:spPr>
        <p:txBody>
          <a:bodyPr wrap="none" rtlCol="0">
            <a:spAutoFit/>
          </a:bodyPr>
          <a:lstStyle/>
          <a:p>
            <a:r>
              <a:rPr lang="id-ID" sz="2133">
                <a:ea typeface="Open Sans" panose="020B0606030504020204" pitchFamily="34" charset="0"/>
                <a:cs typeface="Open Sans" panose="020B0606030504020204" pitchFamily="34" charset="0"/>
              </a:rPr>
              <a:t>Idea four</a:t>
            </a:r>
            <a:endParaRPr lang="en-US" sz="2133" dirty="0">
              <a:ea typeface="Open Sans" panose="020B0606030504020204" pitchFamily="34" charset="0"/>
              <a:cs typeface="Open Sans" panose="020B0606030504020204" pitchFamily="34" charset="0"/>
            </a:endParaRPr>
          </a:p>
        </p:txBody>
      </p:sp>
      <p:sp>
        <p:nvSpPr>
          <p:cNvPr id="25" name="TextBox 24"/>
          <p:cNvSpPr txBox="1"/>
          <p:nvPr/>
        </p:nvSpPr>
        <p:spPr>
          <a:xfrm>
            <a:off x="8283554" y="5033752"/>
            <a:ext cx="2844800" cy="830997"/>
          </a:xfrm>
          <a:prstGeom prst="rect">
            <a:avLst/>
          </a:prstGeom>
          <a:noFill/>
        </p:spPr>
        <p:txBody>
          <a:bodyPr wrap="square" rtlCol="0">
            <a:spAutoFit/>
          </a:bodyPr>
          <a:lstStyle/>
          <a:p>
            <a:r>
              <a:rPr lang="en-US" sz="1600" dirty="0"/>
              <a:t>Quam </a:t>
            </a:r>
            <a:r>
              <a:rPr lang="en-US" sz="1600" dirty="0" err="1"/>
              <a:t>num</a:t>
            </a:r>
            <a:r>
              <a:rPr lang="en-US" sz="1600" dirty="0"/>
              <a:t> </a:t>
            </a:r>
            <a:r>
              <a:rPr lang="en-US" sz="1600" dirty="0" err="1"/>
              <a:t>sim</a:t>
            </a:r>
            <a:r>
              <a:rPr lang="en-US" sz="1600" dirty="0"/>
              <a:t> </a:t>
            </a:r>
            <a:r>
              <a:rPr lang="en-US" sz="1600" dirty="0" err="1"/>
              <a:t>volorep</a:t>
            </a:r>
            <a:r>
              <a:rPr lang="en-US" sz="1600" dirty="0"/>
              <a:t> </a:t>
            </a:r>
            <a:r>
              <a:rPr lang="en-US" sz="1600" dirty="0" err="1"/>
              <a:t>tatempo</a:t>
            </a:r>
            <a:r>
              <a:rPr lang="en-US" sz="1600" dirty="0"/>
              <a:t> </a:t>
            </a:r>
            <a:r>
              <a:rPr lang="en-US" sz="1600" dirty="0" err="1"/>
              <a:t>reprovitibus</a:t>
            </a:r>
            <a:r>
              <a:rPr lang="en-US" sz="1600" dirty="0"/>
              <a:t> ium </a:t>
            </a:r>
            <a:r>
              <a:rPr lang="en-US" sz="1600" dirty="0" err="1"/>
              <a:t>dolorem</a:t>
            </a:r>
            <a:r>
              <a:rPr lang="en-US" sz="1600" dirty="0"/>
              <a:t> </a:t>
            </a:r>
            <a:r>
              <a:rPr lang="en-US" sz="1600" dirty="0" err="1"/>
              <a:t>porur</a:t>
            </a:r>
            <a:endParaRPr lang="en-US" sz="1600" dirty="0"/>
          </a:p>
        </p:txBody>
      </p:sp>
    </p:spTree>
    <p:extLst>
      <p:ext uri="{BB962C8B-B14F-4D97-AF65-F5344CB8AC3E}">
        <p14:creationId xmlns:p14="http://schemas.microsoft.com/office/powerpoint/2010/main" val="168321425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9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9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7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11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11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18" grpId="0"/>
      <p:bldP spid="19" grpId="0"/>
      <p:bldP spid="20" grpId="0"/>
      <p:bldP spid="21" grpId="0"/>
      <p:bldP spid="22" grpId="0"/>
      <p:bldP spid="23"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5" name="Group 4"/>
          <p:cNvGrpSpPr/>
          <p:nvPr/>
        </p:nvGrpSpPr>
        <p:grpSpPr>
          <a:xfrm flipH="1">
            <a:off x="1069496" y="2611842"/>
            <a:ext cx="3721789" cy="3708685"/>
            <a:chOff x="6361113" y="1190625"/>
            <a:chExt cx="4470400" cy="4476750"/>
          </a:xfrm>
        </p:grpSpPr>
        <p:sp>
          <p:nvSpPr>
            <p:cNvPr id="7" name="Freeform 6"/>
            <p:cNvSpPr>
              <a:spLocks/>
            </p:cNvSpPr>
            <p:nvPr/>
          </p:nvSpPr>
          <p:spPr bwMode="auto">
            <a:xfrm>
              <a:off x="6361113" y="1190625"/>
              <a:ext cx="4470400" cy="4476750"/>
            </a:xfrm>
            <a:custGeom>
              <a:avLst/>
              <a:gdLst>
                <a:gd name="T0" fmla="*/ 397 w 397"/>
                <a:gd name="T1" fmla="*/ 199 h 397"/>
                <a:gd name="T2" fmla="*/ 199 w 397"/>
                <a:gd name="T3" fmla="*/ 397 h 397"/>
                <a:gd name="T4" fmla="*/ 0 w 397"/>
                <a:gd name="T5" fmla="*/ 199 h 397"/>
                <a:gd name="T6" fmla="*/ 200 w 397"/>
                <a:gd name="T7" fmla="*/ 0 h 397"/>
                <a:gd name="T8" fmla="*/ 397 w 397"/>
                <a:gd name="T9" fmla="*/ 199 h 397"/>
              </a:gdLst>
              <a:ahLst/>
              <a:cxnLst>
                <a:cxn ang="0">
                  <a:pos x="T0" y="T1"/>
                </a:cxn>
                <a:cxn ang="0">
                  <a:pos x="T2" y="T3"/>
                </a:cxn>
                <a:cxn ang="0">
                  <a:pos x="T4" y="T5"/>
                </a:cxn>
                <a:cxn ang="0">
                  <a:pos x="T6" y="T7"/>
                </a:cxn>
                <a:cxn ang="0">
                  <a:pos x="T8" y="T9"/>
                </a:cxn>
              </a:cxnLst>
              <a:rect l="0" t="0" r="r" b="b"/>
              <a:pathLst>
                <a:path w="397" h="397">
                  <a:moveTo>
                    <a:pt x="397" y="199"/>
                  </a:moveTo>
                  <a:cubicBezTo>
                    <a:pt x="397" y="308"/>
                    <a:pt x="308" y="397"/>
                    <a:pt x="199" y="397"/>
                  </a:cubicBezTo>
                  <a:cubicBezTo>
                    <a:pt x="89" y="397"/>
                    <a:pt x="0" y="308"/>
                    <a:pt x="0" y="199"/>
                  </a:cubicBezTo>
                  <a:cubicBezTo>
                    <a:pt x="0" y="89"/>
                    <a:pt x="90" y="0"/>
                    <a:pt x="200" y="0"/>
                  </a:cubicBezTo>
                  <a:cubicBezTo>
                    <a:pt x="309" y="0"/>
                    <a:pt x="397" y="89"/>
                    <a:pt x="397" y="199"/>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flipV="1">
              <a:off x="6664326" y="3389313"/>
              <a:ext cx="1949450" cy="293688"/>
            </a:xfrm>
            <a:prstGeom prst="line">
              <a:avLst/>
            </a:prstGeom>
            <a:noFill/>
            <a:ln w="11113"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a:off x="8613776" y="3389313"/>
              <a:ext cx="1430338" cy="395288"/>
            </a:xfrm>
            <a:prstGeom prst="line">
              <a:avLst/>
            </a:prstGeom>
            <a:noFill/>
            <a:ln w="11113"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6664326" y="1190625"/>
              <a:ext cx="1949450" cy="2492375"/>
            </a:xfrm>
            <a:custGeom>
              <a:avLst/>
              <a:gdLst>
                <a:gd name="T0" fmla="*/ 0 w 173"/>
                <a:gd name="T1" fmla="*/ 221 h 221"/>
                <a:gd name="T2" fmla="*/ 173 w 173"/>
                <a:gd name="T3" fmla="*/ 0 h 221"/>
                <a:gd name="T4" fmla="*/ 173 w 173"/>
                <a:gd name="T5" fmla="*/ 195 h 221"/>
                <a:gd name="T6" fmla="*/ 0 w 173"/>
                <a:gd name="T7" fmla="*/ 221 h 221"/>
              </a:gdLst>
              <a:ahLst/>
              <a:cxnLst>
                <a:cxn ang="0">
                  <a:pos x="T0" y="T1"/>
                </a:cxn>
                <a:cxn ang="0">
                  <a:pos x="T2" y="T3"/>
                </a:cxn>
                <a:cxn ang="0">
                  <a:pos x="T4" y="T5"/>
                </a:cxn>
                <a:cxn ang="0">
                  <a:pos x="T6" y="T7"/>
                </a:cxn>
              </a:cxnLst>
              <a:rect l="0" t="0" r="r" b="b"/>
              <a:pathLst>
                <a:path w="173" h="221">
                  <a:moveTo>
                    <a:pt x="0" y="221"/>
                  </a:moveTo>
                  <a:cubicBezTo>
                    <a:pt x="0" y="111"/>
                    <a:pt x="82" y="0"/>
                    <a:pt x="173" y="0"/>
                  </a:cubicBezTo>
                  <a:cubicBezTo>
                    <a:pt x="173" y="195"/>
                    <a:pt x="173" y="195"/>
                    <a:pt x="173" y="195"/>
                  </a:cubicBezTo>
                  <a:lnTo>
                    <a:pt x="0" y="2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7115176" y="1674813"/>
              <a:ext cx="1498600" cy="1939925"/>
            </a:xfrm>
            <a:custGeom>
              <a:avLst/>
              <a:gdLst>
                <a:gd name="T0" fmla="*/ 0 w 133"/>
                <a:gd name="T1" fmla="*/ 172 h 172"/>
                <a:gd name="T2" fmla="*/ 133 w 133"/>
                <a:gd name="T3" fmla="*/ 0 h 172"/>
                <a:gd name="T4" fmla="*/ 133 w 133"/>
                <a:gd name="T5" fmla="*/ 152 h 172"/>
                <a:gd name="T6" fmla="*/ 0 w 133"/>
                <a:gd name="T7" fmla="*/ 172 h 172"/>
              </a:gdLst>
              <a:ahLst/>
              <a:cxnLst>
                <a:cxn ang="0">
                  <a:pos x="T0" y="T1"/>
                </a:cxn>
                <a:cxn ang="0">
                  <a:pos x="T2" y="T3"/>
                </a:cxn>
                <a:cxn ang="0">
                  <a:pos x="T4" y="T5"/>
                </a:cxn>
                <a:cxn ang="0">
                  <a:pos x="T6" y="T7"/>
                </a:cxn>
              </a:cxnLst>
              <a:rect l="0" t="0" r="r" b="b"/>
              <a:pathLst>
                <a:path w="133" h="172">
                  <a:moveTo>
                    <a:pt x="0" y="172"/>
                  </a:moveTo>
                  <a:cubicBezTo>
                    <a:pt x="0" y="87"/>
                    <a:pt x="63" y="0"/>
                    <a:pt x="133" y="0"/>
                  </a:cubicBezTo>
                  <a:cubicBezTo>
                    <a:pt x="133" y="152"/>
                    <a:pt x="133" y="152"/>
                    <a:pt x="133" y="152"/>
                  </a:cubicBezTo>
                  <a:lnTo>
                    <a:pt x="0" y="1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7566026" y="2171700"/>
              <a:ext cx="1047750" cy="1376363"/>
            </a:xfrm>
            <a:custGeom>
              <a:avLst/>
              <a:gdLst>
                <a:gd name="T0" fmla="*/ 0 w 93"/>
                <a:gd name="T1" fmla="*/ 122 h 122"/>
                <a:gd name="T2" fmla="*/ 93 w 93"/>
                <a:gd name="T3" fmla="*/ 0 h 122"/>
                <a:gd name="T4" fmla="*/ 93 w 93"/>
                <a:gd name="T5" fmla="*/ 108 h 122"/>
                <a:gd name="T6" fmla="*/ 0 w 93"/>
                <a:gd name="T7" fmla="*/ 122 h 122"/>
              </a:gdLst>
              <a:ahLst/>
              <a:cxnLst>
                <a:cxn ang="0">
                  <a:pos x="T0" y="T1"/>
                </a:cxn>
                <a:cxn ang="0">
                  <a:pos x="T2" y="T3"/>
                </a:cxn>
                <a:cxn ang="0">
                  <a:pos x="T4" y="T5"/>
                </a:cxn>
                <a:cxn ang="0">
                  <a:pos x="T6" y="T7"/>
                </a:cxn>
              </a:cxnLst>
              <a:rect l="0" t="0" r="r" b="b"/>
              <a:pathLst>
                <a:path w="93" h="122">
                  <a:moveTo>
                    <a:pt x="0" y="122"/>
                  </a:moveTo>
                  <a:cubicBezTo>
                    <a:pt x="0" y="61"/>
                    <a:pt x="44" y="0"/>
                    <a:pt x="93" y="0"/>
                  </a:cubicBezTo>
                  <a:cubicBezTo>
                    <a:pt x="93" y="108"/>
                    <a:pt x="93" y="108"/>
                    <a:pt x="93" y="108"/>
                  </a:cubicBezTo>
                  <a:lnTo>
                    <a:pt x="0" y="12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8016876" y="2655888"/>
              <a:ext cx="596900" cy="823913"/>
            </a:xfrm>
            <a:custGeom>
              <a:avLst/>
              <a:gdLst>
                <a:gd name="T0" fmla="*/ 0 w 53"/>
                <a:gd name="T1" fmla="*/ 73 h 73"/>
                <a:gd name="T2" fmla="*/ 53 w 53"/>
                <a:gd name="T3" fmla="*/ 0 h 73"/>
                <a:gd name="T4" fmla="*/ 53 w 53"/>
                <a:gd name="T5" fmla="*/ 65 h 73"/>
                <a:gd name="T6" fmla="*/ 0 w 53"/>
                <a:gd name="T7" fmla="*/ 73 h 73"/>
              </a:gdLst>
              <a:ahLst/>
              <a:cxnLst>
                <a:cxn ang="0">
                  <a:pos x="T0" y="T1"/>
                </a:cxn>
                <a:cxn ang="0">
                  <a:pos x="T2" y="T3"/>
                </a:cxn>
                <a:cxn ang="0">
                  <a:pos x="T4" y="T5"/>
                </a:cxn>
                <a:cxn ang="0">
                  <a:pos x="T6" y="T7"/>
                </a:cxn>
              </a:cxnLst>
              <a:rect l="0" t="0" r="r" b="b"/>
              <a:pathLst>
                <a:path w="53" h="73">
                  <a:moveTo>
                    <a:pt x="0" y="73"/>
                  </a:moveTo>
                  <a:cubicBezTo>
                    <a:pt x="0" y="37"/>
                    <a:pt x="25" y="0"/>
                    <a:pt x="53" y="0"/>
                  </a:cubicBezTo>
                  <a:cubicBezTo>
                    <a:pt x="53" y="65"/>
                    <a:pt x="53" y="65"/>
                    <a:pt x="53" y="65"/>
                  </a:cubicBezTo>
                  <a:lnTo>
                    <a:pt x="0" y="7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6664326" y="3389313"/>
              <a:ext cx="3379788" cy="496888"/>
            </a:xfrm>
            <a:custGeom>
              <a:avLst/>
              <a:gdLst>
                <a:gd name="T0" fmla="*/ 0 w 300"/>
                <a:gd name="T1" fmla="*/ 26 h 44"/>
                <a:gd name="T2" fmla="*/ 172 w 300"/>
                <a:gd name="T3" fmla="*/ 44 h 44"/>
                <a:gd name="T4" fmla="*/ 300 w 300"/>
                <a:gd name="T5" fmla="*/ 35 h 44"/>
                <a:gd name="T6" fmla="*/ 173 w 300"/>
                <a:gd name="T7" fmla="*/ 0 h 44"/>
                <a:gd name="T8" fmla="*/ 0 w 300"/>
                <a:gd name="T9" fmla="*/ 26 h 44"/>
              </a:gdLst>
              <a:ahLst/>
              <a:cxnLst>
                <a:cxn ang="0">
                  <a:pos x="T0" y="T1"/>
                </a:cxn>
                <a:cxn ang="0">
                  <a:pos x="T2" y="T3"/>
                </a:cxn>
                <a:cxn ang="0">
                  <a:pos x="T4" y="T5"/>
                </a:cxn>
                <a:cxn ang="0">
                  <a:pos x="T6" y="T7"/>
                </a:cxn>
                <a:cxn ang="0">
                  <a:pos x="T8" y="T9"/>
                </a:cxn>
              </a:cxnLst>
              <a:rect l="0" t="0" r="r" b="b"/>
              <a:pathLst>
                <a:path w="300" h="44">
                  <a:moveTo>
                    <a:pt x="0" y="26"/>
                  </a:moveTo>
                  <a:cubicBezTo>
                    <a:pt x="34" y="37"/>
                    <a:pt x="98" y="44"/>
                    <a:pt x="172" y="44"/>
                  </a:cubicBezTo>
                  <a:cubicBezTo>
                    <a:pt x="221" y="44"/>
                    <a:pt x="266" y="41"/>
                    <a:pt x="300" y="35"/>
                  </a:cubicBezTo>
                  <a:cubicBezTo>
                    <a:pt x="173" y="0"/>
                    <a:pt x="173" y="0"/>
                    <a:pt x="173" y="0"/>
                  </a:cubicBezTo>
                  <a:lnTo>
                    <a:pt x="0" y="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7115176" y="3389313"/>
              <a:ext cx="2601913" cy="384175"/>
            </a:xfrm>
            <a:custGeom>
              <a:avLst/>
              <a:gdLst>
                <a:gd name="T0" fmla="*/ 0 w 231"/>
                <a:gd name="T1" fmla="*/ 20 h 34"/>
                <a:gd name="T2" fmla="*/ 132 w 231"/>
                <a:gd name="T3" fmla="*/ 34 h 34"/>
                <a:gd name="T4" fmla="*/ 231 w 231"/>
                <a:gd name="T5" fmla="*/ 27 h 34"/>
                <a:gd name="T6" fmla="*/ 133 w 231"/>
                <a:gd name="T7" fmla="*/ 0 h 34"/>
                <a:gd name="T8" fmla="*/ 0 w 231"/>
                <a:gd name="T9" fmla="*/ 20 h 34"/>
              </a:gdLst>
              <a:ahLst/>
              <a:cxnLst>
                <a:cxn ang="0">
                  <a:pos x="T0" y="T1"/>
                </a:cxn>
                <a:cxn ang="0">
                  <a:pos x="T2" y="T3"/>
                </a:cxn>
                <a:cxn ang="0">
                  <a:pos x="T4" y="T5"/>
                </a:cxn>
                <a:cxn ang="0">
                  <a:pos x="T6" y="T7"/>
                </a:cxn>
                <a:cxn ang="0">
                  <a:pos x="T8" y="T9"/>
                </a:cxn>
              </a:cxnLst>
              <a:rect l="0" t="0" r="r" b="b"/>
              <a:pathLst>
                <a:path w="231" h="34">
                  <a:moveTo>
                    <a:pt x="0" y="20"/>
                  </a:moveTo>
                  <a:cubicBezTo>
                    <a:pt x="27" y="28"/>
                    <a:pt x="76" y="34"/>
                    <a:pt x="132" y="34"/>
                  </a:cubicBezTo>
                  <a:cubicBezTo>
                    <a:pt x="170" y="34"/>
                    <a:pt x="204" y="31"/>
                    <a:pt x="231" y="27"/>
                  </a:cubicBezTo>
                  <a:cubicBezTo>
                    <a:pt x="133" y="0"/>
                    <a:pt x="133" y="0"/>
                    <a:pt x="133" y="0"/>
                  </a:cubicBezTo>
                  <a:lnTo>
                    <a:pt x="0" y="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7566026" y="3389313"/>
              <a:ext cx="1812925" cy="260350"/>
            </a:xfrm>
            <a:custGeom>
              <a:avLst/>
              <a:gdLst>
                <a:gd name="T0" fmla="*/ 161 w 161"/>
                <a:gd name="T1" fmla="*/ 19 h 23"/>
                <a:gd name="T2" fmla="*/ 92 w 161"/>
                <a:gd name="T3" fmla="*/ 23 h 23"/>
                <a:gd name="T4" fmla="*/ 0 w 161"/>
                <a:gd name="T5" fmla="*/ 14 h 23"/>
                <a:gd name="T6" fmla="*/ 93 w 161"/>
                <a:gd name="T7" fmla="*/ 0 h 23"/>
                <a:gd name="T8" fmla="*/ 161 w 161"/>
                <a:gd name="T9" fmla="*/ 19 h 23"/>
              </a:gdLst>
              <a:ahLst/>
              <a:cxnLst>
                <a:cxn ang="0">
                  <a:pos x="T0" y="T1"/>
                </a:cxn>
                <a:cxn ang="0">
                  <a:pos x="T2" y="T3"/>
                </a:cxn>
                <a:cxn ang="0">
                  <a:pos x="T4" y="T5"/>
                </a:cxn>
                <a:cxn ang="0">
                  <a:pos x="T6" y="T7"/>
                </a:cxn>
                <a:cxn ang="0">
                  <a:pos x="T8" y="T9"/>
                </a:cxn>
              </a:cxnLst>
              <a:rect l="0" t="0" r="r" b="b"/>
              <a:pathLst>
                <a:path w="161" h="23">
                  <a:moveTo>
                    <a:pt x="161" y="19"/>
                  </a:moveTo>
                  <a:cubicBezTo>
                    <a:pt x="142" y="21"/>
                    <a:pt x="118" y="23"/>
                    <a:pt x="92" y="23"/>
                  </a:cubicBezTo>
                  <a:cubicBezTo>
                    <a:pt x="54" y="23"/>
                    <a:pt x="20" y="19"/>
                    <a:pt x="0" y="14"/>
                  </a:cubicBezTo>
                  <a:cubicBezTo>
                    <a:pt x="93" y="0"/>
                    <a:pt x="93" y="0"/>
                    <a:pt x="93" y="0"/>
                  </a:cubicBezTo>
                  <a:lnTo>
                    <a:pt x="161" y="1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8016876" y="3389313"/>
              <a:ext cx="1023938" cy="146050"/>
            </a:xfrm>
            <a:custGeom>
              <a:avLst/>
              <a:gdLst>
                <a:gd name="T0" fmla="*/ 0 w 91"/>
                <a:gd name="T1" fmla="*/ 8 h 13"/>
                <a:gd name="T2" fmla="*/ 53 w 91"/>
                <a:gd name="T3" fmla="*/ 13 h 13"/>
                <a:gd name="T4" fmla="*/ 91 w 91"/>
                <a:gd name="T5" fmla="*/ 10 h 13"/>
                <a:gd name="T6" fmla="*/ 53 w 91"/>
                <a:gd name="T7" fmla="*/ 0 h 13"/>
                <a:gd name="T8" fmla="*/ 0 w 91"/>
                <a:gd name="T9" fmla="*/ 8 h 13"/>
              </a:gdLst>
              <a:ahLst/>
              <a:cxnLst>
                <a:cxn ang="0">
                  <a:pos x="T0" y="T1"/>
                </a:cxn>
                <a:cxn ang="0">
                  <a:pos x="T2" y="T3"/>
                </a:cxn>
                <a:cxn ang="0">
                  <a:pos x="T4" y="T5"/>
                </a:cxn>
                <a:cxn ang="0">
                  <a:pos x="T6" y="T7"/>
                </a:cxn>
                <a:cxn ang="0">
                  <a:pos x="T8" y="T9"/>
                </a:cxn>
              </a:cxnLst>
              <a:rect l="0" t="0" r="r" b="b"/>
              <a:pathLst>
                <a:path w="91" h="13">
                  <a:moveTo>
                    <a:pt x="0" y="8"/>
                  </a:moveTo>
                  <a:cubicBezTo>
                    <a:pt x="13" y="11"/>
                    <a:pt x="32" y="13"/>
                    <a:pt x="53" y="13"/>
                  </a:cubicBezTo>
                  <a:cubicBezTo>
                    <a:pt x="67" y="13"/>
                    <a:pt x="80" y="12"/>
                    <a:pt x="91" y="10"/>
                  </a:cubicBezTo>
                  <a:cubicBezTo>
                    <a:pt x="53" y="0"/>
                    <a:pt x="53" y="0"/>
                    <a:pt x="53" y="0"/>
                  </a:cubicBezTo>
                  <a:lnTo>
                    <a:pt x="0" y="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8613776" y="1190625"/>
              <a:ext cx="1430338" cy="2593975"/>
            </a:xfrm>
            <a:custGeom>
              <a:avLst/>
              <a:gdLst>
                <a:gd name="T0" fmla="*/ 0 w 127"/>
                <a:gd name="T1" fmla="*/ 0 h 230"/>
                <a:gd name="T2" fmla="*/ 127 w 127"/>
                <a:gd name="T3" fmla="*/ 230 h 230"/>
                <a:gd name="T4" fmla="*/ 0 w 127"/>
                <a:gd name="T5" fmla="*/ 195 h 230"/>
                <a:gd name="T6" fmla="*/ 0 w 127"/>
                <a:gd name="T7" fmla="*/ 0 h 230"/>
              </a:gdLst>
              <a:ahLst/>
              <a:cxnLst>
                <a:cxn ang="0">
                  <a:pos x="T0" y="T1"/>
                </a:cxn>
                <a:cxn ang="0">
                  <a:pos x="T2" y="T3"/>
                </a:cxn>
                <a:cxn ang="0">
                  <a:pos x="T4" y="T5"/>
                </a:cxn>
                <a:cxn ang="0">
                  <a:pos x="T6" y="T7"/>
                </a:cxn>
              </a:cxnLst>
              <a:rect l="0" t="0" r="r" b="b"/>
              <a:pathLst>
                <a:path w="127" h="230">
                  <a:moveTo>
                    <a:pt x="0" y="0"/>
                  </a:moveTo>
                  <a:cubicBezTo>
                    <a:pt x="67" y="0"/>
                    <a:pt x="127" y="120"/>
                    <a:pt x="127" y="230"/>
                  </a:cubicBezTo>
                  <a:cubicBezTo>
                    <a:pt x="0" y="195"/>
                    <a:pt x="0" y="195"/>
                    <a:pt x="0" y="195"/>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8613776" y="1674813"/>
              <a:ext cx="1103313" cy="2019300"/>
            </a:xfrm>
            <a:custGeom>
              <a:avLst/>
              <a:gdLst>
                <a:gd name="T0" fmla="*/ 0 w 98"/>
                <a:gd name="T1" fmla="*/ 0 h 179"/>
                <a:gd name="T2" fmla="*/ 98 w 98"/>
                <a:gd name="T3" fmla="*/ 179 h 179"/>
                <a:gd name="T4" fmla="*/ 0 w 98"/>
                <a:gd name="T5" fmla="*/ 152 h 179"/>
                <a:gd name="T6" fmla="*/ 0 w 98"/>
                <a:gd name="T7" fmla="*/ 0 h 179"/>
              </a:gdLst>
              <a:ahLst/>
              <a:cxnLst>
                <a:cxn ang="0">
                  <a:pos x="T0" y="T1"/>
                </a:cxn>
                <a:cxn ang="0">
                  <a:pos x="T2" y="T3"/>
                </a:cxn>
                <a:cxn ang="0">
                  <a:pos x="T4" y="T5"/>
                </a:cxn>
                <a:cxn ang="0">
                  <a:pos x="T6" y="T7"/>
                </a:cxn>
              </a:cxnLst>
              <a:rect l="0" t="0" r="r" b="b"/>
              <a:pathLst>
                <a:path w="98" h="179">
                  <a:moveTo>
                    <a:pt x="0" y="0"/>
                  </a:moveTo>
                  <a:cubicBezTo>
                    <a:pt x="52" y="0"/>
                    <a:pt x="98" y="94"/>
                    <a:pt x="98" y="179"/>
                  </a:cubicBezTo>
                  <a:cubicBezTo>
                    <a:pt x="0" y="152"/>
                    <a:pt x="0" y="152"/>
                    <a:pt x="0" y="152"/>
                  </a:cubicBez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8613776" y="2171700"/>
              <a:ext cx="765175" cy="1431925"/>
            </a:xfrm>
            <a:custGeom>
              <a:avLst/>
              <a:gdLst>
                <a:gd name="T0" fmla="*/ 0 w 68"/>
                <a:gd name="T1" fmla="*/ 0 h 127"/>
                <a:gd name="T2" fmla="*/ 68 w 68"/>
                <a:gd name="T3" fmla="*/ 127 h 127"/>
                <a:gd name="T4" fmla="*/ 0 w 68"/>
                <a:gd name="T5" fmla="*/ 108 h 127"/>
                <a:gd name="T6" fmla="*/ 0 w 68"/>
                <a:gd name="T7" fmla="*/ 0 h 127"/>
              </a:gdLst>
              <a:ahLst/>
              <a:cxnLst>
                <a:cxn ang="0">
                  <a:pos x="T0" y="T1"/>
                </a:cxn>
                <a:cxn ang="0">
                  <a:pos x="T2" y="T3"/>
                </a:cxn>
                <a:cxn ang="0">
                  <a:pos x="T4" y="T5"/>
                </a:cxn>
                <a:cxn ang="0">
                  <a:pos x="T6" y="T7"/>
                </a:cxn>
              </a:cxnLst>
              <a:rect l="0" t="0" r="r" b="b"/>
              <a:pathLst>
                <a:path w="68" h="127">
                  <a:moveTo>
                    <a:pt x="0" y="0"/>
                  </a:moveTo>
                  <a:cubicBezTo>
                    <a:pt x="36" y="0"/>
                    <a:pt x="68" y="66"/>
                    <a:pt x="68" y="127"/>
                  </a:cubicBezTo>
                  <a:cubicBezTo>
                    <a:pt x="0" y="108"/>
                    <a:pt x="0" y="108"/>
                    <a:pt x="0" y="108"/>
                  </a:cubicBezTo>
                  <a:lnTo>
                    <a:pt x="0"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8613776" y="2655888"/>
              <a:ext cx="427038" cy="846138"/>
            </a:xfrm>
            <a:custGeom>
              <a:avLst/>
              <a:gdLst>
                <a:gd name="T0" fmla="*/ 0 w 38"/>
                <a:gd name="T1" fmla="*/ 0 h 75"/>
                <a:gd name="T2" fmla="*/ 38 w 38"/>
                <a:gd name="T3" fmla="*/ 75 h 75"/>
                <a:gd name="T4" fmla="*/ 0 w 38"/>
                <a:gd name="T5" fmla="*/ 65 h 75"/>
                <a:gd name="T6" fmla="*/ 0 w 38"/>
                <a:gd name="T7" fmla="*/ 0 h 75"/>
              </a:gdLst>
              <a:ahLst/>
              <a:cxnLst>
                <a:cxn ang="0">
                  <a:pos x="T0" y="T1"/>
                </a:cxn>
                <a:cxn ang="0">
                  <a:pos x="T2" y="T3"/>
                </a:cxn>
                <a:cxn ang="0">
                  <a:pos x="T4" y="T5"/>
                </a:cxn>
                <a:cxn ang="0">
                  <a:pos x="T6" y="T7"/>
                </a:cxn>
              </a:cxnLst>
              <a:rect l="0" t="0" r="r" b="b"/>
              <a:pathLst>
                <a:path w="38" h="75">
                  <a:moveTo>
                    <a:pt x="0" y="0"/>
                  </a:moveTo>
                  <a:cubicBezTo>
                    <a:pt x="21" y="0"/>
                    <a:pt x="38" y="40"/>
                    <a:pt x="38" y="75"/>
                  </a:cubicBezTo>
                  <a:cubicBezTo>
                    <a:pt x="0" y="65"/>
                    <a:pt x="0" y="65"/>
                    <a:pt x="0" y="65"/>
                  </a:cubicBez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2" name="Rectangle 21"/>
          <p:cNvSpPr/>
          <p:nvPr/>
        </p:nvSpPr>
        <p:spPr>
          <a:xfrm>
            <a:off x="6657352" y="2688305"/>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23" name="Rectangle 22"/>
          <p:cNvSpPr/>
          <p:nvPr/>
        </p:nvSpPr>
        <p:spPr>
          <a:xfrm>
            <a:off x="6657352" y="3822341"/>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24" name="Shape 2774"/>
          <p:cNvSpPr/>
          <p:nvPr/>
        </p:nvSpPr>
        <p:spPr>
          <a:xfrm>
            <a:off x="5982100" y="2863997"/>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
        <p:nvSpPr>
          <p:cNvPr id="25" name="Shape 2784"/>
          <p:cNvSpPr/>
          <p:nvPr/>
        </p:nvSpPr>
        <p:spPr>
          <a:xfrm>
            <a:off x="5982099" y="4018176"/>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
        <p:nvSpPr>
          <p:cNvPr id="26" name="Rectangle 25"/>
          <p:cNvSpPr/>
          <p:nvPr/>
        </p:nvSpPr>
        <p:spPr>
          <a:xfrm>
            <a:off x="6556729" y="4956377"/>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27" name="Shape 2753"/>
          <p:cNvSpPr/>
          <p:nvPr/>
        </p:nvSpPr>
        <p:spPr>
          <a:xfrm>
            <a:off x="5982099" y="5132068"/>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Tree>
    <p:extLst>
      <p:ext uri="{BB962C8B-B14F-4D97-AF65-F5344CB8AC3E}">
        <p14:creationId xmlns:p14="http://schemas.microsoft.com/office/powerpoint/2010/main" val="66978614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61111">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1111">
                                          <p:cBhvr additive="base">
                                            <p:cTn id="11" dur="900" fill="hold"/>
                                            <p:tgtEl>
                                              <p:spTgt spid="5"/>
                                            </p:tgtEl>
                                            <p:attrNameLst>
                                              <p:attrName>ppt_x</p:attrName>
                                            </p:attrNameLst>
                                          </p:cBhvr>
                                          <p:tavLst>
                                            <p:tav tm="0">
                                              <p:val>
                                                <p:strVal val="#ppt_x"/>
                                              </p:val>
                                            </p:tav>
                                            <p:tav tm="100000">
                                              <p:val>
                                                <p:strVal val="#ppt_x"/>
                                              </p:val>
                                            </p:tav>
                                          </p:tavLst>
                                        </p:anim>
                                        <p:anim calcmode="lin" valueType="num" p14:bounceEnd="61111">
                                          <p:cBhvr additive="base">
                                            <p:cTn id="12" dur="9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900" fill="hold"/>
                                            <p:tgtEl>
                                              <p:spTgt spid="5"/>
                                            </p:tgtEl>
                                            <p:attrNameLst>
                                              <p:attrName>ppt_x</p:attrName>
                                            </p:attrNameLst>
                                          </p:cBhvr>
                                          <p:tavLst>
                                            <p:tav tm="0">
                                              <p:val>
                                                <p:strVal val="#ppt_x"/>
                                              </p:val>
                                            </p:tav>
                                            <p:tav tm="100000">
                                              <p:val>
                                                <p:strVal val="#ppt_x"/>
                                              </p:val>
                                            </p:tav>
                                          </p:tavLst>
                                        </p:anim>
                                        <p:anim calcmode="lin" valueType="num">
                                          <p:cBhvr additive="base">
                                            <p:cTn id="12" dur="9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5" name="Group 4"/>
          <p:cNvGrpSpPr>
            <a:grpSpLocks noChangeAspect="1"/>
          </p:cNvGrpSpPr>
          <p:nvPr/>
        </p:nvGrpSpPr>
        <p:grpSpPr bwMode="auto">
          <a:xfrm>
            <a:off x="1733506" y="2198777"/>
            <a:ext cx="3562529" cy="3355269"/>
            <a:chOff x="2043" y="813"/>
            <a:chExt cx="3644" cy="3432"/>
          </a:xfrm>
        </p:grpSpPr>
        <p:sp>
          <p:nvSpPr>
            <p:cNvPr id="7" name="Freeform 6"/>
            <p:cNvSpPr>
              <a:spLocks noEditPoints="1"/>
            </p:cNvSpPr>
            <p:nvPr/>
          </p:nvSpPr>
          <p:spPr bwMode="auto">
            <a:xfrm>
              <a:off x="2848" y="813"/>
              <a:ext cx="2041" cy="2039"/>
            </a:xfrm>
            <a:custGeom>
              <a:avLst/>
              <a:gdLst>
                <a:gd name="T0" fmla="*/ 609 w 1219"/>
                <a:gd name="T1" fmla="*/ 0 h 1218"/>
                <a:gd name="T2" fmla="*/ 0 w 1219"/>
                <a:gd name="T3" fmla="*/ 609 h 1218"/>
                <a:gd name="T4" fmla="*/ 522 w 1219"/>
                <a:gd name="T5" fmla="*/ 1212 h 1218"/>
                <a:gd name="T6" fmla="*/ 609 w 1219"/>
                <a:gd name="T7" fmla="*/ 1218 h 1218"/>
                <a:gd name="T8" fmla="*/ 903 w 1219"/>
                <a:gd name="T9" fmla="*/ 1143 h 1218"/>
                <a:gd name="T10" fmla="*/ 922 w 1219"/>
                <a:gd name="T11" fmla="*/ 1132 h 1218"/>
                <a:gd name="T12" fmla="*/ 1174 w 1219"/>
                <a:gd name="T13" fmla="*/ 838 h 1218"/>
                <a:gd name="T14" fmla="*/ 1219 w 1219"/>
                <a:gd name="T15" fmla="*/ 609 h 1218"/>
                <a:gd name="T16" fmla="*/ 609 w 1219"/>
                <a:gd name="T17" fmla="*/ 0 h 1218"/>
                <a:gd name="T18" fmla="*/ 774 w 1219"/>
                <a:gd name="T19" fmla="*/ 918 h 1218"/>
                <a:gd name="T20" fmla="*/ 609 w 1219"/>
                <a:gd name="T21" fmla="*/ 959 h 1218"/>
                <a:gd name="T22" fmla="*/ 260 w 1219"/>
                <a:gd name="T23" fmla="*/ 609 h 1218"/>
                <a:gd name="T24" fmla="*/ 609 w 1219"/>
                <a:gd name="T25" fmla="*/ 260 h 1218"/>
                <a:gd name="T26" fmla="*/ 959 w 1219"/>
                <a:gd name="T27" fmla="*/ 609 h 1218"/>
                <a:gd name="T28" fmla="*/ 793 w 1219"/>
                <a:gd name="T29" fmla="*/ 907 h 1218"/>
                <a:gd name="T30" fmla="*/ 774 w 1219"/>
                <a:gd name="T31" fmla="*/ 9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9" h="1218">
                  <a:moveTo>
                    <a:pt x="609" y="0"/>
                  </a:moveTo>
                  <a:cubicBezTo>
                    <a:pt x="273" y="0"/>
                    <a:pt x="0" y="273"/>
                    <a:pt x="0" y="609"/>
                  </a:cubicBezTo>
                  <a:cubicBezTo>
                    <a:pt x="0" y="916"/>
                    <a:pt x="227" y="1169"/>
                    <a:pt x="522" y="1212"/>
                  </a:cubicBezTo>
                  <a:cubicBezTo>
                    <a:pt x="550" y="1216"/>
                    <a:pt x="580" y="1218"/>
                    <a:pt x="609" y="1218"/>
                  </a:cubicBezTo>
                  <a:cubicBezTo>
                    <a:pt x="716" y="1218"/>
                    <a:pt x="816" y="1191"/>
                    <a:pt x="903" y="1143"/>
                  </a:cubicBezTo>
                  <a:cubicBezTo>
                    <a:pt x="909" y="1139"/>
                    <a:pt x="916" y="1136"/>
                    <a:pt x="922" y="1132"/>
                  </a:cubicBezTo>
                  <a:cubicBezTo>
                    <a:pt x="1035" y="1064"/>
                    <a:pt x="1124" y="961"/>
                    <a:pt x="1174" y="838"/>
                  </a:cubicBezTo>
                  <a:cubicBezTo>
                    <a:pt x="1203" y="767"/>
                    <a:pt x="1219" y="690"/>
                    <a:pt x="1219" y="609"/>
                  </a:cubicBezTo>
                  <a:cubicBezTo>
                    <a:pt x="1219" y="273"/>
                    <a:pt x="946" y="0"/>
                    <a:pt x="609" y="0"/>
                  </a:cubicBezTo>
                  <a:close/>
                  <a:moveTo>
                    <a:pt x="774" y="918"/>
                  </a:moveTo>
                  <a:cubicBezTo>
                    <a:pt x="725" y="944"/>
                    <a:pt x="669" y="959"/>
                    <a:pt x="609" y="959"/>
                  </a:cubicBezTo>
                  <a:cubicBezTo>
                    <a:pt x="416" y="959"/>
                    <a:pt x="260" y="802"/>
                    <a:pt x="260" y="609"/>
                  </a:cubicBezTo>
                  <a:cubicBezTo>
                    <a:pt x="260" y="416"/>
                    <a:pt x="416" y="260"/>
                    <a:pt x="609" y="260"/>
                  </a:cubicBezTo>
                  <a:cubicBezTo>
                    <a:pt x="802" y="260"/>
                    <a:pt x="959" y="416"/>
                    <a:pt x="959" y="609"/>
                  </a:cubicBezTo>
                  <a:cubicBezTo>
                    <a:pt x="959" y="735"/>
                    <a:pt x="892" y="845"/>
                    <a:pt x="793" y="907"/>
                  </a:cubicBezTo>
                  <a:cubicBezTo>
                    <a:pt x="787" y="911"/>
                    <a:pt x="780" y="914"/>
                    <a:pt x="774" y="9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2043" y="2201"/>
              <a:ext cx="2041" cy="2039"/>
            </a:xfrm>
            <a:custGeom>
              <a:avLst/>
              <a:gdLst>
                <a:gd name="T0" fmla="*/ 609 w 1219"/>
                <a:gd name="T1" fmla="*/ 0 h 1218"/>
                <a:gd name="T2" fmla="*/ 0 w 1219"/>
                <a:gd name="T3" fmla="*/ 609 h 1218"/>
                <a:gd name="T4" fmla="*/ 609 w 1219"/>
                <a:gd name="T5" fmla="*/ 1218 h 1218"/>
                <a:gd name="T6" fmla="*/ 1219 w 1219"/>
                <a:gd name="T7" fmla="*/ 609 h 1218"/>
                <a:gd name="T8" fmla="*/ 609 w 1219"/>
                <a:gd name="T9" fmla="*/ 0 h 1218"/>
                <a:gd name="T10" fmla="*/ 609 w 1219"/>
                <a:gd name="T11" fmla="*/ 959 h 1218"/>
                <a:gd name="T12" fmla="*/ 260 w 1219"/>
                <a:gd name="T13" fmla="*/ 609 h 1218"/>
                <a:gd name="T14" fmla="*/ 609 w 1219"/>
                <a:gd name="T15" fmla="*/ 260 h 1218"/>
                <a:gd name="T16" fmla="*/ 959 w 1219"/>
                <a:gd name="T17" fmla="*/ 609 h 1218"/>
                <a:gd name="T18" fmla="*/ 609 w 1219"/>
                <a:gd name="T19" fmla="*/ 959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9" h="1218">
                  <a:moveTo>
                    <a:pt x="609" y="0"/>
                  </a:moveTo>
                  <a:cubicBezTo>
                    <a:pt x="273" y="0"/>
                    <a:pt x="0" y="273"/>
                    <a:pt x="0" y="609"/>
                  </a:cubicBezTo>
                  <a:cubicBezTo>
                    <a:pt x="0" y="946"/>
                    <a:pt x="273" y="1218"/>
                    <a:pt x="609" y="1218"/>
                  </a:cubicBezTo>
                  <a:cubicBezTo>
                    <a:pt x="946" y="1218"/>
                    <a:pt x="1219" y="946"/>
                    <a:pt x="1219" y="609"/>
                  </a:cubicBezTo>
                  <a:cubicBezTo>
                    <a:pt x="1219" y="273"/>
                    <a:pt x="946" y="0"/>
                    <a:pt x="609" y="0"/>
                  </a:cubicBezTo>
                  <a:close/>
                  <a:moveTo>
                    <a:pt x="609" y="959"/>
                  </a:moveTo>
                  <a:cubicBezTo>
                    <a:pt x="416" y="959"/>
                    <a:pt x="260" y="802"/>
                    <a:pt x="260" y="609"/>
                  </a:cubicBezTo>
                  <a:cubicBezTo>
                    <a:pt x="260" y="416"/>
                    <a:pt x="416" y="260"/>
                    <a:pt x="609" y="260"/>
                  </a:cubicBezTo>
                  <a:cubicBezTo>
                    <a:pt x="802" y="260"/>
                    <a:pt x="959" y="416"/>
                    <a:pt x="959" y="609"/>
                  </a:cubicBezTo>
                  <a:cubicBezTo>
                    <a:pt x="959" y="802"/>
                    <a:pt x="802" y="959"/>
                    <a:pt x="609" y="95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3647" y="2216"/>
              <a:ext cx="2040" cy="2029"/>
            </a:xfrm>
            <a:custGeom>
              <a:avLst/>
              <a:gdLst>
                <a:gd name="T0" fmla="*/ 697 w 1219"/>
                <a:gd name="T1" fmla="*/ 0 h 1212"/>
                <a:gd name="T2" fmla="*/ 445 w 1219"/>
                <a:gd name="T3" fmla="*/ 294 h 1212"/>
                <a:gd name="T4" fmla="*/ 609 w 1219"/>
                <a:gd name="T5" fmla="*/ 253 h 1212"/>
                <a:gd name="T6" fmla="*/ 959 w 1219"/>
                <a:gd name="T7" fmla="*/ 603 h 1212"/>
                <a:gd name="T8" fmla="*/ 609 w 1219"/>
                <a:gd name="T9" fmla="*/ 952 h 1212"/>
                <a:gd name="T10" fmla="*/ 260 w 1219"/>
                <a:gd name="T11" fmla="*/ 603 h 1212"/>
                <a:gd name="T12" fmla="*/ 260 w 1219"/>
                <a:gd name="T13" fmla="*/ 600 h 1212"/>
                <a:gd name="T14" fmla="*/ 0 w 1219"/>
                <a:gd name="T15" fmla="*/ 600 h 1212"/>
                <a:gd name="T16" fmla="*/ 0 w 1219"/>
                <a:gd name="T17" fmla="*/ 603 h 1212"/>
                <a:gd name="T18" fmla="*/ 609 w 1219"/>
                <a:gd name="T19" fmla="*/ 1212 h 1212"/>
                <a:gd name="T20" fmla="*/ 1219 w 1219"/>
                <a:gd name="T21" fmla="*/ 603 h 1212"/>
                <a:gd name="T22" fmla="*/ 697 w 1219"/>
                <a:gd name="T23"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9" h="1212">
                  <a:moveTo>
                    <a:pt x="697" y="0"/>
                  </a:moveTo>
                  <a:cubicBezTo>
                    <a:pt x="647" y="123"/>
                    <a:pt x="558" y="226"/>
                    <a:pt x="445" y="294"/>
                  </a:cubicBezTo>
                  <a:cubicBezTo>
                    <a:pt x="494" y="268"/>
                    <a:pt x="550" y="253"/>
                    <a:pt x="609" y="253"/>
                  </a:cubicBezTo>
                  <a:cubicBezTo>
                    <a:pt x="803" y="253"/>
                    <a:pt x="959" y="410"/>
                    <a:pt x="959" y="603"/>
                  </a:cubicBezTo>
                  <a:cubicBezTo>
                    <a:pt x="959" y="796"/>
                    <a:pt x="803" y="952"/>
                    <a:pt x="609" y="952"/>
                  </a:cubicBezTo>
                  <a:cubicBezTo>
                    <a:pt x="416" y="952"/>
                    <a:pt x="260" y="796"/>
                    <a:pt x="260" y="603"/>
                  </a:cubicBezTo>
                  <a:cubicBezTo>
                    <a:pt x="260" y="602"/>
                    <a:pt x="260" y="601"/>
                    <a:pt x="260" y="600"/>
                  </a:cubicBezTo>
                  <a:cubicBezTo>
                    <a:pt x="0" y="600"/>
                    <a:pt x="0" y="600"/>
                    <a:pt x="0" y="600"/>
                  </a:cubicBezTo>
                  <a:cubicBezTo>
                    <a:pt x="0" y="601"/>
                    <a:pt x="0" y="602"/>
                    <a:pt x="0" y="603"/>
                  </a:cubicBezTo>
                  <a:cubicBezTo>
                    <a:pt x="0" y="939"/>
                    <a:pt x="273" y="1212"/>
                    <a:pt x="609" y="1212"/>
                  </a:cubicBezTo>
                  <a:cubicBezTo>
                    <a:pt x="946" y="1212"/>
                    <a:pt x="1219" y="939"/>
                    <a:pt x="1219" y="603"/>
                  </a:cubicBezTo>
                  <a:cubicBezTo>
                    <a:pt x="1219" y="296"/>
                    <a:pt x="992" y="42"/>
                    <a:pt x="697"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136"/>
          <p:cNvSpPr>
            <a:spLocks noChangeAspect="1" noEditPoints="1"/>
          </p:cNvSpPr>
          <p:nvPr/>
        </p:nvSpPr>
        <p:spPr bwMode="auto">
          <a:xfrm>
            <a:off x="3196572" y="2901708"/>
            <a:ext cx="643240" cy="587551"/>
          </a:xfrm>
          <a:custGeom>
            <a:avLst/>
            <a:gdLst>
              <a:gd name="T0" fmla="*/ 48 w 256"/>
              <a:gd name="T1" fmla="*/ 216 h 256"/>
              <a:gd name="T2" fmla="*/ 86 w 256"/>
              <a:gd name="T3" fmla="*/ 197 h 256"/>
              <a:gd name="T4" fmla="*/ 152 w 256"/>
              <a:gd name="T5" fmla="*/ 222 h 256"/>
              <a:gd name="T6" fmla="*/ 192 w 256"/>
              <a:gd name="T7" fmla="*/ 256 h 256"/>
              <a:gd name="T8" fmla="*/ 232 w 256"/>
              <a:gd name="T9" fmla="*/ 216 h 256"/>
              <a:gd name="T10" fmla="*/ 192 w 256"/>
              <a:gd name="T11" fmla="*/ 176 h 256"/>
              <a:gd name="T12" fmla="*/ 154 w 256"/>
              <a:gd name="T13" fmla="*/ 205 h 256"/>
              <a:gd name="T14" fmla="*/ 94 w 256"/>
              <a:gd name="T15" fmla="*/ 183 h 256"/>
              <a:gd name="T16" fmla="*/ 96 w 256"/>
              <a:gd name="T17" fmla="*/ 168 h 256"/>
              <a:gd name="T18" fmla="*/ 88 w 256"/>
              <a:gd name="T19" fmla="*/ 141 h 256"/>
              <a:gd name="T20" fmla="*/ 161 w 256"/>
              <a:gd name="T21" fmla="*/ 96 h 256"/>
              <a:gd name="T22" fmla="*/ 200 w 256"/>
              <a:gd name="T23" fmla="*/ 112 h 256"/>
              <a:gd name="T24" fmla="*/ 256 w 256"/>
              <a:gd name="T25" fmla="*/ 56 h 256"/>
              <a:gd name="T26" fmla="*/ 200 w 256"/>
              <a:gd name="T27" fmla="*/ 0 h 256"/>
              <a:gd name="T28" fmla="*/ 144 w 256"/>
              <a:gd name="T29" fmla="*/ 56 h 256"/>
              <a:gd name="T30" fmla="*/ 151 w 256"/>
              <a:gd name="T31" fmla="*/ 84 h 256"/>
              <a:gd name="T32" fmla="*/ 76 w 256"/>
              <a:gd name="T33" fmla="*/ 129 h 256"/>
              <a:gd name="T34" fmla="*/ 48 w 256"/>
              <a:gd name="T35" fmla="*/ 120 h 256"/>
              <a:gd name="T36" fmla="*/ 0 w 256"/>
              <a:gd name="T37" fmla="*/ 168 h 256"/>
              <a:gd name="T38" fmla="*/ 48 w 256"/>
              <a:gd name="T39" fmla="*/ 216 h 256"/>
              <a:gd name="T40" fmla="*/ 192 w 256"/>
              <a:gd name="T41" fmla="*/ 192 h 256"/>
              <a:gd name="T42" fmla="*/ 216 w 256"/>
              <a:gd name="T43" fmla="*/ 216 h 256"/>
              <a:gd name="T44" fmla="*/ 192 w 256"/>
              <a:gd name="T45" fmla="*/ 240 h 256"/>
              <a:gd name="T46" fmla="*/ 168 w 256"/>
              <a:gd name="T47" fmla="*/ 216 h 256"/>
              <a:gd name="T48" fmla="*/ 192 w 256"/>
              <a:gd name="T49" fmla="*/ 192 h 256"/>
              <a:gd name="T50" fmla="*/ 200 w 256"/>
              <a:gd name="T51" fmla="*/ 16 h 256"/>
              <a:gd name="T52" fmla="*/ 240 w 256"/>
              <a:gd name="T53" fmla="*/ 56 h 256"/>
              <a:gd name="T54" fmla="*/ 200 w 256"/>
              <a:gd name="T55" fmla="*/ 96 h 256"/>
              <a:gd name="T56" fmla="*/ 160 w 256"/>
              <a:gd name="T57" fmla="*/ 56 h 256"/>
              <a:gd name="T58" fmla="*/ 200 w 256"/>
              <a:gd name="T59" fmla="*/ 16 h 256"/>
              <a:gd name="T60" fmla="*/ 48 w 256"/>
              <a:gd name="T61" fmla="*/ 136 h 256"/>
              <a:gd name="T62" fmla="*/ 80 w 256"/>
              <a:gd name="T63" fmla="*/ 168 h 256"/>
              <a:gd name="T64" fmla="*/ 48 w 256"/>
              <a:gd name="T65" fmla="*/ 200 h 256"/>
              <a:gd name="T66" fmla="*/ 16 w 256"/>
              <a:gd name="T67" fmla="*/ 168 h 256"/>
              <a:gd name="T68" fmla="*/ 48 w 256"/>
              <a:gd name="T6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256">
                <a:moveTo>
                  <a:pt x="48" y="216"/>
                </a:moveTo>
                <a:cubicBezTo>
                  <a:pt x="63" y="216"/>
                  <a:pt x="77" y="209"/>
                  <a:pt x="86" y="197"/>
                </a:cubicBezTo>
                <a:cubicBezTo>
                  <a:pt x="152" y="222"/>
                  <a:pt x="152" y="222"/>
                  <a:pt x="152" y="222"/>
                </a:cubicBezTo>
                <a:cubicBezTo>
                  <a:pt x="155" y="241"/>
                  <a:pt x="172" y="256"/>
                  <a:pt x="192" y="256"/>
                </a:cubicBezTo>
                <a:cubicBezTo>
                  <a:pt x="214" y="256"/>
                  <a:pt x="232" y="238"/>
                  <a:pt x="232" y="216"/>
                </a:cubicBezTo>
                <a:cubicBezTo>
                  <a:pt x="232" y="194"/>
                  <a:pt x="214" y="176"/>
                  <a:pt x="192" y="176"/>
                </a:cubicBezTo>
                <a:cubicBezTo>
                  <a:pt x="174" y="176"/>
                  <a:pt x="158" y="188"/>
                  <a:pt x="154" y="205"/>
                </a:cubicBezTo>
                <a:cubicBezTo>
                  <a:pt x="94" y="183"/>
                  <a:pt x="94" y="183"/>
                  <a:pt x="94" y="183"/>
                </a:cubicBezTo>
                <a:cubicBezTo>
                  <a:pt x="95" y="178"/>
                  <a:pt x="96" y="173"/>
                  <a:pt x="96" y="168"/>
                </a:cubicBezTo>
                <a:cubicBezTo>
                  <a:pt x="96" y="158"/>
                  <a:pt x="93" y="149"/>
                  <a:pt x="88" y="141"/>
                </a:cubicBezTo>
                <a:cubicBezTo>
                  <a:pt x="161" y="96"/>
                  <a:pt x="161" y="96"/>
                  <a:pt x="161" y="96"/>
                </a:cubicBezTo>
                <a:cubicBezTo>
                  <a:pt x="171" y="106"/>
                  <a:pt x="185" y="112"/>
                  <a:pt x="200" y="112"/>
                </a:cubicBezTo>
                <a:cubicBezTo>
                  <a:pt x="231" y="112"/>
                  <a:pt x="256" y="87"/>
                  <a:pt x="256" y="56"/>
                </a:cubicBezTo>
                <a:cubicBezTo>
                  <a:pt x="256" y="25"/>
                  <a:pt x="231" y="0"/>
                  <a:pt x="200" y="0"/>
                </a:cubicBezTo>
                <a:cubicBezTo>
                  <a:pt x="169" y="0"/>
                  <a:pt x="144" y="25"/>
                  <a:pt x="144" y="56"/>
                </a:cubicBezTo>
                <a:cubicBezTo>
                  <a:pt x="144" y="66"/>
                  <a:pt x="147" y="76"/>
                  <a:pt x="151" y="84"/>
                </a:cubicBezTo>
                <a:cubicBezTo>
                  <a:pt x="76" y="129"/>
                  <a:pt x="76" y="129"/>
                  <a:pt x="76" y="129"/>
                </a:cubicBezTo>
                <a:cubicBezTo>
                  <a:pt x="68" y="123"/>
                  <a:pt x="58" y="120"/>
                  <a:pt x="48" y="120"/>
                </a:cubicBezTo>
                <a:cubicBezTo>
                  <a:pt x="22" y="120"/>
                  <a:pt x="0" y="142"/>
                  <a:pt x="0" y="168"/>
                </a:cubicBezTo>
                <a:cubicBezTo>
                  <a:pt x="0" y="194"/>
                  <a:pt x="22" y="216"/>
                  <a:pt x="48" y="216"/>
                </a:cubicBezTo>
                <a:close/>
                <a:moveTo>
                  <a:pt x="192" y="192"/>
                </a:moveTo>
                <a:cubicBezTo>
                  <a:pt x="205" y="192"/>
                  <a:pt x="216" y="203"/>
                  <a:pt x="216" y="216"/>
                </a:cubicBezTo>
                <a:cubicBezTo>
                  <a:pt x="216" y="229"/>
                  <a:pt x="205" y="240"/>
                  <a:pt x="192" y="240"/>
                </a:cubicBezTo>
                <a:cubicBezTo>
                  <a:pt x="179" y="240"/>
                  <a:pt x="168" y="229"/>
                  <a:pt x="168" y="216"/>
                </a:cubicBezTo>
                <a:cubicBezTo>
                  <a:pt x="168" y="203"/>
                  <a:pt x="179" y="192"/>
                  <a:pt x="192" y="192"/>
                </a:cubicBezTo>
                <a:close/>
                <a:moveTo>
                  <a:pt x="200" y="16"/>
                </a:moveTo>
                <a:cubicBezTo>
                  <a:pt x="222" y="16"/>
                  <a:pt x="240" y="34"/>
                  <a:pt x="240" y="56"/>
                </a:cubicBezTo>
                <a:cubicBezTo>
                  <a:pt x="240" y="78"/>
                  <a:pt x="222" y="96"/>
                  <a:pt x="200" y="96"/>
                </a:cubicBezTo>
                <a:cubicBezTo>
                  <a:pt x="178" y="96"/>
                  <a:pt x="160" y="78"/>
                  <a:pt x="160" y="56"/>
                </a:cubicBezTo>
                <a:cubicBezTo>
                  <a:pt x="160" y="34"/>
                  <a:pt x="178" y="16"/>
                  <a:pt x="200" y="16"/>
                </a:cubicBezTo>
                <a:close/>
                <a:moveTo>
                  <a:pt x="48" y="136"/>
                </a:moveTo>
                <a:cubicBezTo>
                  <a:pt x="66" y="136"/>
                  <a:pt x="80" y="150"/>
                  <a:pt x="80" y="168"/>
                </a:cubicBezTo>
                <a:cubicBezTo>
                  <a:pt x="80" y="186"/>
                  <a:pt x="66" y="200"/>
                  <a:pt x="48" y="200"/>
                </a:cubicBezTo>
                <a:cubicBezTo>
                  <a:pt x="30" y="200"/>
                  <a:pt x="16" y="186"/>
                  <a:pt x="16" y="168"/>
                </a:cubicBezTo>
                <a:cubicBezTo>
                  <a:pt x="16" y="150"/>
                  <a:pt x="30" y="136"/>
                  <a:pt x="48" y="13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ChangeAspect="1" noEditPoints="1"/>
          </p:cNvSpPr>
          <p:nvPr/>
        </p:nvSpPr>
        <p:spPr bwMode="auto">
          <a:xfrm>
            <a:off x="2398437" y="4283123"/>
            <a:ext cx="665506" cy="587551"/>
          </a:xfrm>
          <a:custGeom>
            <a:avLst/>
            <a:gdLst>
              <a:gd name="T0" fmla="*/ 8 w 256"/>
              <a:gd name="T1" fmla="*/ 40 h 248"/>
              <a:gd name="T2" fmla="*/ 48 w 256"/>
              <a:gd name="T3" fmla="*/ 217 h 248"/>
              <a:gd name="T4" fmla="*/ 80 w 256"/>
              <a:gd name="T5" fmla="*/ 248 h 248"/>
              <a:gd name="T6" fmla="*/ 145 w 256"/>
              <a:gd name="T7" fmla="*/ 224 h 248"/>
              <a:gd name="T8" fmla="*/ 208 w 256"/>
              <a:gd name="T9" fmla="*/ 216 h 248"/>
              <a:gd name="T10" fmla="*/ 145 w 256"/>
              <a:gd name="T11" fmla="*/ 208 h 248"/>
              <a:gd name="T12" fmla="*/ 80 w 256"/>
              <a:gd name="T13" fmla="*/ 184 h 248"/>
              <a:gd name="T14" fmla="*/ 60 w 256"/>
              <a:gd name="T15" fmla="*/ 164 h 248"/>
              <a:gd name="T16" fmla="*/ 60 w 256"/>
              <a:gd name="T17" fmla="*/ 164 h 248"/>
              <a:gd name="T18" fmla="*/ 232 w 256"/>
              <a:gd name="T19" fmla="*/ 150 h 248"/>
              <a:gd name="T20" fmla="*/ 254 w 256"/>
              <a:gd name="T21" fmla="*/ 59 h 248"/>
              <a:gd name="T22" fmla="*/ 222 w 256"/>
              <a:gd name="T23" fmla="*/ 56 h 248"/>
              <a:gd name="T24" fmla="*/ 200 w 256"/>
              <a:gd name="T25" fmla="*/ 0 h 248"/>
              <a:gd name="T26" fmla="*/ 138 w 256"/>
              <a:gd name="T27" fmla="*/ 2 h 248"/>
              <a:gd name="T28" fmla="*/ 80 w 256"/>
              <a:gd name="T29" fmla="*/ 24 h 248"/>
              <a:gd name="T30" fmla="*/ 66 w 256"/>
              <a:gd name="T31" fmla="*/ 56 h 248"/>
              <a:gd name="T32" fmla="*/ 48 w 256"/>
              <a:gd name="T33" fmla="*/ 31 h 248"/>
              <a:gd name="T34" fmla="*/ 8 w 256"/>
              <a:gd name="T35" fmla="*/ 24 h 248"/>
              <a:gd name="T36" fmla="*/ 176 w 256"/>
              <a:gd name="T37" fmla="*/ 200 h 248"/>
              <a:gd name="T38" fmla="*/ 176 w 256"/>
              <a:gd name="T39" fmla="*/ 232 h 248"/>
              <a:gd name="T40" fmla="*/ 176 w 256"/>
              <a:gd name="T41" fmla="*/ 200 h 248"/>
              <a:gd name="T42" fmla="*/ 96 w 256"/>
              <a:gd name="T43" fmla="*/ 216 h 248"/>
              <a:gd name="T44" fmla="*/ 64 w 256"/>
              <a:gd name="T45" fmla="*/ 216 h 248"/>
              <a:gd name="T46" fmla="*/ 147 w 256"/>
              <a:gd name="T47" fmla="*/ 16 h 248"/>
              <a:gd name="T48" fmla="*/ 205 w 256"/>
              <a:gd name="T49" fmla="*/ 56 h 248"/>
              <a:gd name="T50" fmla="*/ 129 w 256"/>
              <a:gd name="T51" fmla="*/ 34 h 248"/>
              <a:gd name="T52" fmla="*/ 86 w 256"/>
              <a:gd name="T53" fmla="*/ 40 h 248"/>
              <a:gd name="T54" fmla="*/ 118 w 256"/>
              <a:gd name="T55" fmla="*/ 56 h 248"/>
              <a:gd name="T56" fmla="*/ 86 w 256"/>
              <a:gd name="T57" fmla="*/ 40 h 248"/>
              <a:gd name="T58" fmla="*/ 216 w 256"/>
              <a:gd name="T59" fmla="*/ 72 h 248"/>
              <a:gd name="T60" fmla="*/ 237 w 256"/>
              <a:gd name="T61" fmla="*/ 72 h 248"/>
              <a:gd name="T62" fmla="*/ 60 w 256"/>
              <a:gd name="T63" fmla="*/ 148 h 248"/>
              <a:gd name="T64" fmla="*/ 52 w 256"/>
              <a:gd name="T65"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248">
                <a:moveTo>
                  <a:pt x="0" y="32"/>
                </a:moveTo>
                <a:cubicBezTo>
                  <a:pt x="0" y="36"/>
                  <a:pt x="4" y="40"/>
                  <a:pt x="8" y="40"/>
                </a:cubicBezTo>
                <a:cubicBezTo>
                  <a:pt x="33" y="40"/>
                  <a:pt x="33" y="40"/>
                  <a:pt x="33" y="40"/>
                </a:cubicBezTo>
                <a:cubicBezTo>
                  <a:pt x="48" y="217"/>
                  <a:pt x="48" y="217"/>
                  <a:pt x="48" y="217"/>
                </a:cubicBezTo>
                <a:cubicBezTo>
                  <a:pt x="48" y="217"/>
                  <a:pt x="48" y="217"/>
                  <a:pt x="48" y="217"/>
                </a:cubicBezTo>
                <a:cubicBezTo>
                  <a:pt x="48" y="234"/>
                  <a:pt x="63" y="248"/>
                  <a:pt x="80" y="248"/>
                </a:cubicBezTo>
                <a:cubicBezTo>
                  <a:pt x="95" y="248"/>
                  <a:pt x="107" y="238"/>
                  <a:pt x="111" y="224"/>
                </a:cubicBezTo>
                <a:cubicBezTo>
                  <a:pt x="145" y="224"/>
                  <a:pt x="145" y="224"/>
                  <a:pt x="145" y="224"/>
                </a:cubicBezTo>
                <a:cubicBezTo>
                  <a:pt x="149" y="238"/>
                  <a:pt x="161" y="248"/>
                  <a:pt x="176" y="248"/>
                </a:cubicBezTo>
                <a:cubicBezTo>
                  <a:pt x="194" y="248"/>
                  <a:pt x="208" y="234"/>
                  <a:pt x="208" y="216"/>
                </a:cubicBezTo>
                <a:cubicBezTo>
                  <a:pt x="208" y="198"/>
                  <a:pt x="194" y="184"/>
                  <a:pt x="176" y="184"/>
                </a:cubicBezTo>
                <a:cubicBezTo>
                  <a:pt x="161" y="184"/>
                  <a:pt x="149" y="194"/>
                  <a:pt x="145" y="208"/>
                </a:cubicBezTo>
                <a:cubicBezTo>
                  <a:pt x="111" y="208"/>
                  <a:pt x="111" y="208"/>
                  <a:pt x="111" y="208"/>
                </a:cubicBezTo>
                <a:cubicBezTo>
                  <a:pt x="107" y="194"/>
                  <a:pt x="95" y="184"/>
                  <a:pt x="80" y="184"/>
                </a:cubicBezTo>
                <a:cubicBezTo>
                  <a:pt x="73" y="184"/>
                  <a:pt x="67" y="186"/>
                  <a:pt x="62" y="190"/>
                </a:cubicBezTo>
                <a:cubicBezTo>
                  <a:pt x="60" y="164"/>
                  <a:pt x="60" y="164"/>
                  <a:pt x="60" y="164"/>
                </a:cubicBezTo>
                <a:cubicBezTo>
                  <a:pt x="60" y="164"/>
                  <a:pt x="60" y="164"/>
                  <a:pt x="60" y="164"/>
                </a:cubicBezTo>
                <a:cubicBezTo>
                  <a:pt x="60" y="164"/>
                  <a:pt x="60" y="164"/>
                  <a:pt x="60" y="164"/>
                </a:cubicBezTo>
                <a:cubicBezTo>
                  <a:pt x="224" y="156"/>
                  <a:pt x="224" y="156"/>
                  <a:pt x="224" y="156"/>
                </a:cubicBezTo>
                <a:cubicBezTo>
                  <a:pt x="228" y="156"/>
                  <a:pt x="231" y="153"/>
                  <a:pt x="232" y="150"/>
                </a:cubicBezTo>
                <a:cubicBezTo>
                  <a:pt x="256" y="66"/>
                  <a:pt x="256" y="66"/>
                  <a:pt x="256" y="66"/>
                </a:cubicBezTo>
                <a:cubicBezTo>
                  <a:pt x="256" y="64"/>
                  <a:pt x="256" y="61"/>
                  <a:pt x="254" y="59"/>
                </a:cubicBezTo>
                <a:cubicBezTo>
                  <a:pt x="253" y="57"/>
                  <a:pt x="251" y="56"/>
                  <a:pt x="248" y="56"/>
                </a:cubicBezTo>
                <a:cubicBezTo>
                  <a:pt x="222" y="56"/>
                  <a:pt x="222" y="56"/>
                  <a:pt x="222" y="56"/>
                </a:cubicBezTo>
                <a:cubicBezTo>
                  <a:pt x="208" y="6"/>
                  <a:pt x="208" y="6"/>
                  <a:pt x="208" y="6"/>
                </a:cubicBezTo>
                <a:cubicBezTo>
                  <a:pt x="207" y="2"/>
                  <a:pt x="204" y="0"/>
                  <a:pt x="200" y="0"/>
                </a:cubicBezTo>
                <a:cubicBezTo>
                  <a:pt x="144" y="0"/>
                  <a:pt x="144" y="0"/>
                  <a:pt x="144" y="0"/>
                </a:cubicBezTo>
                <a:cubicBezTo>
                  <a:pt x="142" y="0"/>
                  <a:pt x="140" y="1"/>
                  <a:pt x="138" y="2"/>
                </a:cubicBezTo>
                <a:cubicBezTo>
                  <a:pt x="117" y="24"/>
                  <a:pt x="117" y="24"/>
                  <a:pt x="117" y="24"/>
                </a:cubicBezTo>
                <a:cubicBezTo>
                  <a:pt x="80" y="24"/>
                  <a:pt x="80" y="24"/>
                  <a:pt x="80" y="24"/>
                </a:cubicBezTo>
                <a:cubicBezTo>
                  <a:pt x="76" y="24"/>
                  <a:pt x="73" y="27"/>
                  <a:pt x="72" y="30"/>
                </a:cubicBezTo>
                <a:cubicBezTo>
                  <a:pt x="66" y="56"/>
                  <a:pt x="66" y="56"/>
                  <a:pt x="66" y="56"/>
                </a:cubicBezTo>
                <a:cubicBezTo>
                  <a:pt x="50" y="56"/>
                  <a:pt x="50" y="56"/>
                  <a:pt x="50" y="56"/>
                </a:cubicBezTo>
                <a:cubicBezTo>
                  <a:pt x="48" y="31"/>
                  <a:pt x="48" y="31"/>
                  <a:pt x="48" y="31"/>
                </a:cubicBezTo>
                <a:cubicBezTo>
                  <a:pt x="48" y="27"/>
                  <a:pt x="44" y="24"/>
                  <a:pt x="40" y="24"/>
                </a:cubicBezTo>
                <a:cubicBezTo>
                  <a:pt x="8" y="24"/>
                  <a:pt x="8" y="24"/>
                  <a:pt x="8" y="24"/>
                </a:cubicBezTo>
                <a:cubicBezTo>
                  <a:pt x="4" y="24"/>
                  <a:pt x="0" y="28"/>
                  <a:pt x="0" y="32"/>
                </a:cubicBezTo>
                <a:close/>
                <a:moveTo>
                  <a:pt x="176" y="200"/>
                </a:moveTo>
                <a:cubicBezTo>
                  <a:pt x="185" y="200"/>
                  <a:pt x="192" y="207"/>
                  <a:pt x="192" y="216"/>
                </a:cubicBezTo>
                <a:cubicBezTo>
                  <a:pt x="192" y="225"/>
                  <a:pt x="185" y="232"/>
                  <a:pt x="176" y="232"/>
                </a:cubicBezTo>
                <a:cubicBezTo>
                  <a:pt x="167" y="232"/>
                  <a:pt x="160" y="225"/>
                  <a:pt x="160" y="216"/>
                </a:cubicBezTo>
                <a:cubicBezTo>
                  <a:pt x="160" y="207"/>
                  <a:pt x="167" y="200"/>
                  <a:pt x="176" y="200"/>
                </a:cubicBezTo>
                <a:close/>
                <a:moveTo>
                  <a:pt x="80" y="200"/>
                </a:moveTo>
                <a:cubicBezTo>
                  <a:pt x="89" y="200"/>
                  <a:pt x="96" y="207"/>
                  <a:pt x="96" y="216"/>
                </a:cubicBezTo>
                <a:cubicBezTo>
                  <a:pt x="96" y="225"/>
                  <a:pt x="89" y="232"/>
                  <a:pt x="80" y="232"/>
                </a:cubicBezTo>
                <a:cubicBezTo>
                  <a:pt x="71" y="232"/>
                  <a:pt x="64" y="225"/>
                  <a:pt x="64" y="216"/>
                </a:cubicBezTo>
                <a:cubicBezTo>
                  <a:pt x="64" y="207"/>
                  <a:pt x="71" y="200"/>
                  <a:pt x="80" y="200"/>
                </a:cubicBezTo>
                <a:close/>
                <a:moveTo>
                  <a:pt x="147" y="16"/>
                </a:moveTo>
                <a:cubicBezTo>
                  <a:pt x="194" y="16"/>
                  <a:pt x="194" y="16"/>
                  <a:pt x="194" y="16"/>
                </a:cubicBezTo>
                <a:cubicBezTo>
                  <a:pt x="205" y="56"/>
                  <a:pt x="205" y="56"/>
                  <a:pt x="205" y="56"/>
                </a:cubicBezTo>
                <a:cubicBezTo>
                  <a:pt x="134" y="56"/>
                  <a:pt x="134" y="56"/>
                  <a:pt x="134" y="56"/>
                </a:cubicBezTo>
                <a:cubicBezTo>
                  <a:pt x="129" y="34"/>
                  <a:pt x="129" y="34"/>
                  <a:pt x="129" y="34"/>
                </a:cubicBezTo>
                <a:lnTo>
                  <a:pt x="147" y="16"/>
                </a:lnTo>
                <a:close/>
                <a:moveTo>
                  <a:pt x="86" y="40"/>
                </a:moveTo>
                <a:cubicBezTo>
                  <a:pt x="114" y="40"/>
                  <a:pt x="114" y="40"/>
                  <a:pt x="114" y="40"/>
                </a:cubicBezTo>
                <a:cubicBezTo>
                  <a:pt x="118" y="56"/>
                  <a:pt x="118" y="56"/>
                  <a:pt x="118" y="56"/>
                </a:cubicBezTo>
                <a:cubicBezTo>
                  <a:pt x="82" y="56"/>
                  <a:pt x="82" y="56"/>
                  <a:pt x="82" y="56"/>
                </a:cubicBezTo>
                <a:lnTo>
                  <a:pt x="86" y="40"/>
                </a:lnTo>
                <a:close/>
                <a:moveTo>
                  <a:pt x="216" y="72"/>
                </a:moveTo>
                <a:cubicBezTo>
                  <a:pt x="216" y="72"/>
                  <a:pt x="216" y="72"/>
                  <a:pt x="216" y="72"/>
                </a:cubicBezTo>
                <a:cubicBezTo>
                  <a:pt x="216" y="72"/>
                  <a:pt x="216" y="72"/>
                  <a:pt x="216" y="72"/>
                </a:cubicBezTo>
                <a:cubicBezTo>
                  <a:pt x="237" y="72"/>
                  <a:pt x="237" y="72"/>
                  <a:pt x="237" y="72"/>
                </a:cubicBezTo>
                <a:cubicBezTo>
                  <a:pt x="218" y="140"/>
                  <a:pt x="218" y="140"/>
                  <a:pt x="218" y="140"/>
                </a:cubicBezTo>
                <a:cubicBezTo>
                  <a:pt x="60" y="148"/>
                  <a:pt x="60" y="148"/>
                  <a:pt x="60" y="148"/>
                </a:cubicBezTo>
                <a:cubicBezTo>
                  <a:pt x="59" y="148"/>
                  <a:pt x="59" y="148"/>
                  <a:pt x="58" y="148"/>
                </a:cubicBezTo>
                <a:cubicBezTo>
                  <a:pt x="52" y="72"/>
                  <a:pt x="52" y="72"/>
                  <a:pt x="52" y="72"/>
                </a:cubicBezTo>
                <a:lnTo>
                  <a:pt x="216" y="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4078558" y="4283123"/>
            <a:ext cx="483027" cy="587551"/>
            <a:chOff x="5454393" y="4787929"/>
            <a:chExt cx="289084" cy="351640"/>
          </a:xfrm>
          <a:solidFill>
            <a:schemeClr val="accent3"/>
          </a:solidFill>
        </p:grpSpPr>
        <p:sp>
          <p:nvSpPr>
            <p:cNvPr id="13" name="Freeform 108"/>
            <p:cNvSpPr>
              <a:spLocks noEditPoints="1"/>
            </p:cNvSpPr>
            <p:nvPr/>
          </p:nvSpPr>
          <p:spPr bwMode="auto">
            <a:xfrm>
              <a:off x="5454393" y="4787929"/>
              <a:ext cx="289084" cy="351640"/>
            </a:xfrm>
            <a:custGeom>
              <a:avLst/>
              <a:gdLst>
                <a:gd name="T0" fmla="*/ 145 w 192"/>
                <a:gd name="T1" fmla="*/ 24 h 256"/>
                <a:gd name="T2" fmla="*/ 135 w 192"/>
                <a:gd name="T3" fmla="*/ 4 h 256"/>
                <a:gd name="T4" fmla="*/ 128 w 192"/>
                <a:gd name="T5" fmla="*/ 0 h 256"/>
                <a:gd name="T6" fmla="*/ 64 w 192"/>
                <a:gd name="T7" fmla="*/ 0 h 256"/>
                <a:gd name="T8" fmla="*/ 57 w 192"/>
                <a:gd name="T9" fmla="*/ 4 h 256"/>
                <a:gd name="T10" fmla="*/ 47 w 192"/>
                <a:gd name="T11" fmla="*/ 24 h 256"/>
                <a:gd name="T12" fmla="*/ 8 w 192"/>
                <a:gd name="T13" fmla="*/ 24 h 256"/>
                <a:gd name="T14" fmla="*/ 0 w 192"/>
                <a:gd name="T15" fmla="*/ 32 h 256"/>
                <a:gd name="T16" fmla="*/ 0 w 192"/>
                <a:gd name="T17" fmla="*/ 248 h 256"/>
                <a:gd name="T18" fmla="*/ 8 w 192"/>
                <a:gd name="T19" fmla="*/ 256 h 256"/>
                <a:gd name="T20" fmla="*/ 184 w 192"/>
                <a:gd name="T21" fmla="*/ 256 h 256"/>
                <a:gd name="T22" fmla="*/ 192 w 192"/>
                <a:gd name="T23" fmla="*/ 248 h 256"/>
                <a:gd name="T24" fmla="*/ 192 w 192"/>
                <a:gd name="T25" fmla="*/ 32 h 256"/>
                <a:gd name="T26" fmla="*/ 184 w 192"/>
                <a:gd name="T27" fmla="*/ 24 h 256"/>
                <a:gd name="T28" fmla="*/ 145 w 192"/>
                <a:gd name="T29" fmla="*/ 24 h 256"/>
                <a:gd name="T30" fmla="*/ 69 w 192"/>
                <a:gd name="T31" fmla="*/ 16 h 256"/>
                <a:gd name="T32" fmla="*/ 123 w 192"/>
                <a:gd name="T33" fmla="*/ 16 h 256"/>
                <a:gd name="T34" fmla="*/ 139 w 192"/>
                <a:gd name="T35" fmla="*/ 48 h 256"/>
                <a:gd name="T36" fmla="*/ 53 w 192"/>
                <a:gd name="T37" fmla="*/ 48 h 256"/>
                <a:gd name="T38" fmla="*/ 69 w 192"/>
                <a:gd name="T39" fmla="*/ 16 h 256"/>
                <a:gd name="T40" fmla="*/ 176 w 192"/>
                <a:gd name="T41" fmla="*/ 240 h 256"/>
                <a:gd name="T42" fmla="*/ 16 w 192"/>
                <a:gd name="T43" fmla="*/ 240 h 256"/>
                <a:gd name="T44" fmla="*/ 16 w 192"/>
                <a:gd name="T45" fmla="*/ 40 h 256"/>
                <a:gd name="T46" fmla="*/ 39 w 192"/>
                <a:gd name="T47" fmla="*/ 40 h 256"/>
                <a:gd name="T48" fmla="*/ 33 w 192"/>
                <a:gd name="T49" fmla="*/ 52 h 256"/>
                <a:gd name="T50" fmla="*/ 33 w 192"/>
                <a:gd name="T51" fmla="*/ 60 h 256"/>
                <a:gd name="T52" fmla="*/ 40 w 192"/>
                <a:gd name="T53" fmla="*/ 64 h 256"/>
                <a:gd name="T54" fmla="*/ 152 w 192"/>
                <a:gd name="T55" fmla="*/ 64 h 256"/>
                <a:gd name="T56" fmla="*/ 152 w 192"/>
                <a:gd name="T57" fmla="*/ 64 h 256"/>
                <a:gd name="T58" fmla="*/ 160 w 192"/>
                <a:gd name="T59" fmla="*/ 56 h 256"/>
                <a:gd name="T60" fmla="*/ 159 w 192"/>
                <a:gd name="T61" fmla="*/ 51 h 256"/>
                <a:gd name="T62" fmla="*/ 153 w 192"/>
                <a:gd name="T63" fmla="*/ 40 h 256"/>
                <a:gd name="T64" fmla="*/ 176 w 192"/>
                <a:gd name="T65" fmla="*/ 40 h 256"/>
                <a:gd name="T66" fmla="*/ 176 w 192"/>
                <a:gd name="T67"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256">
                  <a:moveTo>
                    <a:pt x="145" y="24"/>
                  </a:moveTo>
                  <a:cubicBezTo>
                    <a:pt x="135" y="4"/>
                    <a:pt x="135" y="4"/>
                    <a:pt x="135" y="4"/>
                  </a:cubicBezTo>
                  <a:cubicBezTo>
                    <a:pt x="134" y="2"/>
                    <a:pt x="131" y="0"/>
                    <a:pt x="128" y="0"/>
                  </a:cubicBezTo>
                  <a:cubicBezTo>
                    <a:pt x="64" y="0"/>
                    <a:pt x="64" y="0"/>
                    <a:pt x="64" y="0"/>
                  </a:cubicBezTo>
                  <a:cubicBezTo>
                    <a:pt x="61" y="0"/>
                    <a:pt x="58" y="2"/>
                    <a:pt x="57" y="4"/>
                  </a:cubicBezTo>
                  <a:cubicBezTo>
                    <a:pt x="47" y="24"/>
                    <a:pt x="47" y="24"/>
                    <a:pt x="47" y="24"/>
                  </a:cubicBezTo>
                  <a:cubicBezTo>
                    <a:pt x="8" y="24"/>
                    <a:pt x="8" y="24"/>
                    <a:pt x="8" y="24"/>
                  </a:cubicBezTo>
                  <a:cubicBezTo>
                    <a:pt x="4" y="24"/>
                    <a:pt x="0" y="28"/>
                    <a:pt x="0" y="32"/>
                  </a:cubicBezTo>
                  <a:cubicBezTo>
                    <a:pt x="0" y="248"/>
                    <a:pt x="0" y="248"/>
                    <a:pt x="0" y="248"/>
                  </a:cubicBezTo>
                  <a:cubicBezTo>
                    <a:pt x="0" y="252"/>
                    <a:pt x="4" y="256"/>
                    <a:pt x="8" y="256"/>
                  </a:cubicBezTo>
                  <a:cubicBezTo>
                    <a:pt x="184" y="256"/>
                    <a:pt x="184" y="256"/>
                    <a:pt x="184" y="256"/>
                  </a:cubicBezTo>
                  <a:cubicBezTo>
                    <a:pt x="188" y="256"/>
                    <a:pt x="192" y="252"/>
                    <a:pt x="192" y="248"/>
                  </a:cubicBezTo>
                  <a:cubicBezTo>
                    <a:pt x="192" y="32"/>
                    <a:pt x="192" y="32"/>
                    <a:pt x="192" y="32"/>
                  </a:cubicBezTo>
                  <a:cubicBezTo>
                    <a:pt x="192" y="28"/>
                    <a:pt x="188" y="24"/>
                    <a:pt x="184" y="24"/>
                  </a:cubicBezTo>
                  <a:lnTo>
                    <a:pt x="145" y="24"/>
                  </a:lnTo>
                  <a:close/>
                  <a:moveTo>
                    <a:pt x="69" y="16"/>
                  </a:moveTo>
                  <a:cubicBezTo>
                    <a:pt x="123" y="16"/>
                    <a:pt x="123" y="16"/>
                    <a:pt x="123" y="16"/>
                  </a:cubicBezTo>
                  <a:cubicBezTo>
                    <a:pt x="139" y="48"/>
                    <a:pt x="139" y="48"/>
                    <a:pt x="139" y="48"/>
                  </a:cubicBezTo>
                  <a:cubicBezTo>
                    <a:pt x="53" y="48"/>
                    <a:pt x="53" y="48"/>
                    <a:pt x="53" y="48"/>
                  </a:cubicBezTo>
                  <a:lnTo>
                    <a:pt x="69" y="16"/>
                  </a:lnTo>
                  <a:close/>
                  <a:moveTo>
                    <a:pt x="176" y="240"/>
                  </a:moveTo>
                  <a:cubicBezTo>
                    <a:pt x="16" y="240"/>
                    <a:pt x="16" y="240"/>
                    <a:pt x="16" y="240"/>
                  </a:cubicBezTo>
                  <a:cubicBezTo>
                    <a:pt x="16" y="40"/>
                    <a:pt x="16" y="40"/>
                    <a:pt x="16" y="40"/>
                  </a:cubicBezTo>
                  <a:cubicBezTo>
                    <a:pt x="39" y="40"/>
                    <a:pt x="39" y="40"/>
                    <a:pt x="39" y="40"/>
                  </a:cubicBezTo>
                  <a:cubicBezTo>
                    <a:pt x="33" y="52"/>
                    <a:pt x="33" y="52"/>
                    <a:pt x="33" y="52"/>
                  </a:cubicBezTo>
                  <a:cubicBezTo>
                    <a:pt x="32" y="55"/>
                    <a:pt x="32" y="58"/>
                    <a:pt x="33" y="60"/>
                  </a:cubicBezTo>
                  <a:cubicBezTo>
                    <a:pt x="35" y="63"/>
                    <a:pt x="37" y="64"/>
                    <a:pt x="40" y="64"/>
                  </a:cubicBezTo>
                  <a:cubicBezTo>
                    <a:pt x="152" y="64"/>
                    <a:pt x="152" y="64"/>
                    <a:pt x="152" y="64"/>
                  </a:cubicBezTo>
                  <a:cubicBezTo>
                    <a:pt x="152" y="64"/>
                    <a:pt x="152" y="64"/>
                    <a:pt x="152" y="64"/>
                  </a:cubicBezTo>
                  <a:cubicBezTo>
                    <a:pt x="156" y="64"/>
                    <a:pt x="160" y="60"/>
                    <a:pt x="160" y="56"/>
                  </a:cubicBezTo>
                  <a:cubicBezTo>
                    <a:pt x="160" y="54"/>
                    <a:pt x="160" y="53"/>
                    <a:pt x="159" y="51"/>
                  </a:cubicBezTo>
                  <a:cubicBezTo>
                    <a:pt x="153" y="40"/>
                    <a:pt x="153" y="40"/>
                    <a:pt x="153" y="40"/>
                  </a:cubicBezTo>
                  <a:cubicBezTo>
                    <a:pt x="176" y="40"/>
                    <a:pt x="176" y="40"/>
                    <a:pt x="176" y="40"/>
                  </a:cubicBezTo>
                  <a:lnTo>
                    <a:pt x="176"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9"/>
            <p:cNvSpPr>
              <a:spLocks/>
            </p:cNvSpPr>
            <p:nvPr/>
          </p:nvSpPr>
          <p:spPr bwMode="auto">
            <a:xfrm>
              <a:off x="5563157" y="4908193"/>
              <a:ext cx="131662" cy="22223"/>
            </a:xfrm>
            <a:custGeom>
              <a:avLst/>
              <a:gdLst>
                <a:gd name="T0" fmla="*/ 80 w 88"/>
                <a:gd name="T1" fmla="*/ 0 h 16"/>
                <a:gd name="T2" fmla="*/ 8 w 88"/>
                <a:gd name="T3" fmla="*/ 0 h 16"/>
                <a:gd name="T4" fmla="*/ 0 w 88"/>
                <a:gd name="T5" fmla="*/ 8 h 16"/>
                <a:gd name="T6" fmla="*/ 8 w 88"/>
                <a:gd name="T7" fmla="*/ 16 h 16"/>
                <a:gd name="T8" fmla="*/ 80 w 88"/>
                <a:gd name="T9" fmla="*/ 16 h 16"/>
                <a:gd name="T10" fmla="*/ 88 w 88"/>
                <a:gd name="T11" fmla="*/ 8 h 16"/>
                <a:gd name="T12" fmla="*/ 80 w 8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8" h="16">
                  <a:moveTo>
                    <a:pt x="80" y="0"/>
                  </a:moveTo>
                  <a:cubicBezTo>
                    <a:pt x="8" y="0"/>
                    <a:pt x="8" y="0"/>
                    <a:pt x="8" y="0"/>
                  </a:cubicBezTo>
                  <a:cubicBezTo>
                    <a:pt x="4" y="0"/>
                    <a:pt x="0" y="4"/>
                    <a:pt x="0" y="8"/>
                  </a:cubicBezTo>
                  <a:cubicBezTo>
                    <a:pt x="0" y="12"/>
                    <a:pt x="4" y="16"/>
                    <a:pt x="8" y="16"/>
                  </a:cubicBezTo>
                  <a:cubicBezTo>
                    <a:pt x="80" y="16"/>
                    <a:pt x="80" y="16"/>
                    <a:pt x="80" y="16"/>
                  </a:cubicBezTo>
                  <a:cubicBezTo>
                    <a:pt x="84" y="16"/>
                    <a:pt x="88" y="12"/>
                    <a:pt x="88" y="8"/>
                  </a:cubicBezTo>
                  <a:cubicBezTo>
                    <a:pt x="88" y="4"/>
                    <a:pt x="84"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0"/>
            <p:cNvSpPr>
              <a:spLocks/>
            </p:cNvSpPr>
            <p:nvPr/>
          </p:nvSpPr>
          <p:spPr bwMode="auto">
            <a:xfrm>
              <a:off x="5563157" y="4963096"/>
              <a:ext cx="131662" cy="22223"/>
            </a:xfrm>
            <a:custGeom>
              <a:avLst/>
              <a:gdLst>
                <a:gd name="T0" fmla="*/ 80 w 88"/>
                <a:gd name="T1" fmla="*/ 0 h 16"/>
                <a:gd name="T2" fmla="*/ 8 w 88"/>
                <a:gd name="T3" fmla="*/ 0 h 16"/>
                <a:gd name="T4" fmla="*/ 0 w 88"/>
                <a:gd name="T5" fmla="*/ 8 h 16"/>
                <a:gd name="T6" fmla="*/ 8 w 88"/>
                <a:gd name="T7" fmla="*/ 16 h 16"/>
                <a:gd name="T8" fmla="*/ 80 w 88"/>
                <a:gd name="T9" fmla="*/ 16 h 16"/>
                <a:gd name="T10" fmla="*/ 88 w 88"/>
                <a:gd name="T11" fmla="*/ 8 h 16"/>
                <a:gd name="T12" fmla="*/ 80 w 8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8" h="16">
                  <a:moveTo>
                    <a:pt x="80" y="0"/>
                  </a:moveTo>
                  <a:cubicBezTo>
                    <a:pt x="8" y="0"/>
                    <a:pt x="8" y="0"/>
                    <a:pt x="8" y="0"/>
                  </a:cubicBezTo>
                  <a:cubicBezTo>
                    <a:pt x="4" y="0"/>
                    <a:pt x="0" y="4"/>
                    <a:pt x="0" y="8"/>
                  </a:cubicBezTo>
                  <a:cubicBezTo>
                    <a:pt x="0" y="12"/>
                    <a:pt x="4" y="16"/>
                    <a:pt x="8" y="16"/>
                  </a:cubicBezTo>
                  <a:cubicBezTo>
                    <a:pt x="80" y="16"/>
                    <a:pt x="80" y="16"/>
                    <a:pt x="80" y="16"/>
                  </a:cubicBezTo>
                  <a:cubicBezTo>
                    <a:pt x="84" y="16"/>
                    <a:pt x="88" y="12"/>
                    <a:pt x="88" y="8"/>
                  </a:cubicBezTo>
                  <a:cubicBezTo>
                    <a:pt x="88" y="4"/>
                    <a:pt x="84"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1"/>
            <p:cNvSpPr>
              <a:spLocks/>
            </p:cNvSpPr>
            <p:nvPr/>
          </p:nvSpPr>
          <p:spPr bwMode="auto">
            <a:xfrm>
              <a:off x="5563157" y="5017999"/>
              <a:ext cx="131662" cy="22223"/>
            </a:xfrm>
            <a:custGeom>
              <a:avLst/>
              <a:gdLst>
                <a:gd name="T0" fmla="*/ 80 w 88"/>
                <a:gd name="T1" fmla="*/ 0 h 16"/>
                <a:gd name="T2" fmla="*/ 8 w 88"/>
                <a:gd name="T3" fmla="*/ 0 h 16"/>
                <a:gd name="T4" fmla="*/ 0 w 88"/>
                <a:gd name="T5" fmla="*/ 8 h 16"/>
                <a:gd name="T6" fmla="*/ 8 w 88"/>
                <a:gd name="T7" fmla="*/ 16 h 16"/>
                <a:gd name="T8" fmla="*/ 80 w 88"/>
                <a:gd name="T9" fmla="*/ 16 h 16"/>
                <a:gd name="T10" fmla="*/ 88 w 88"/>
                <a:gd name="T11" fmla="*/ 8 h 16"/>
                <a:gd name="T12" fmla="*/ 80 w 8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8" h="16">
                  <a:moveTo>
                    <a:pt x="80" y="0"/>
                  </a:moveTo>
                  <a:cubicBezTo>
                    <a:pt x="8" y="0"/>
                    <a:pt x="8" y="0"/>
                    <a:pt x="8" y="0"/>
                  </a:cubicBezTo>
                  <a:cubicBezTo>
                    <a:pt x="4" y="0"/>
                    <a:pt x="0" y="4"/>
                    <a:pt x="0" y="8"/>
                  </a:cubicBezTo>
                  <a:cubicBezTo>
                    <a:pt x="0" y="12"/>
                    <a:pt x="4" y="16"/>
                    <a:pt x="8" y="16"/>
                  </a:cubicBezTo>
                  <a:cubicBezTo>
                    <a:pt x="80" y="16"/>
                    <a:pt x="80" y="16"/>
                    <a:pt x="80" y="16"/>
                  </a:cubicBezTo>
                  <a:cubicBezTo>
                    <a:pt x="84" y="16"/>
                    <a:pt x="88" y="12"/>
                    <a:pt x="88" y="8"/>
                  </a:cubicBezTo>
                  <a:cubicBezTo>
                    <a:pt x="88" y="4"/>
                    <a:pt x="84"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2"/>
            <p:cNvSpPr>
              <a:spLocks/>
            </p:cNvSpPr>
            <p:nvPr/>
          </p:nvSpPr>
          <p:spPr bwMode="auto">
            <a:xfrm>
              <a:off x="5563157" y="5072902"/>
              <a:ext cx="131662" cy="22223"/>
            </a:xfrm>
            <a:custGeom>
              <a:avLst/>
              <a:gdLst>
                <a:gd name="T0" fmla="*/ 80 w 88"/>
                <a:gd name="T1" fmla="*/ 0 h 16"/>
                <a:gd name="T2" fmla="*/ 8 w 88"/>
                <a:gd name="T3" fmla="*/ 0 h 16"/>
                <a:gd name="T4" fmla="*/ 0 w 88"/>
                <a:gd name="T5" fmla="*/ 8 h 16"/>
                <a:gd name="T6" fmla="*/ 8 w 88"/>
                <a:gd name="T7" fmla="*/ 16 h 16"/>
                <a:gd name="T8" fmla="*/ 80 w 88"/>
                <a:gd name="T9" fmla="*/ 16 h 16"/>
                <a:gd name="T10" fmla="*/ 88 w 88"/>
                <a:gd name="T11" fmla="*/ 8 h 16"/>
                <a:gd name="T12" fmla="*/ 80 w 8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8" h="16">
                  <a:moveTo>
                    <a:pt x="80" y="0"/>
                  </a:moveTo>
                  <a:cubicBezTo>
                    <a:pt x="8" y="0"/>
                    <a:pt x="8" y="0"/>
                    <a:pt x="8" y="0"/>
                  </a:cubicBezTo>
                  <a:cubicBezTo>
                    <a:pt x="4" y="0"/>
                    <a:pt x="0" y="4"/>
                    <a:pt x="0" y="8"/>
                  </a:cubicBezTo>
                  <a:cubicBezTo>
                    <a:pt x="0" y="12"/>
                    <a:pt x="4" y="16"/>
                    <a:pt x="8" y="16"/>
                  </a:cubicBezTo>
                  <a:cubicBezTo>
                    <a:pt x="80" y="16"/>
                    <a:pt x="80" y="16"/>
                    <a:pt x="80" y="16"/>
                  </a:cubicBezTo>
                  <a:cubicBezTo>
                    <a:pt x="84" y="16"/>
                    <a:pt x="88" y="12"/>
                    <a:pt x="88" y="8"/>
                  </a:cubicBezTo>
                  <a:cubicBezTo>
                    <a:pt x="88" y="4"/>
                    <a:pt x="84"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3"/>
            <p:cNvSpPr>
              <a:spLocks/>
            </p:cNvSpPr>
            <p:nvPr/>
          </p:nvSpPr>
          <p:spPr bwMode="auto">
            <a:xfrm>
              <a:off x="5503050" y="4908193"/>
              <a:ext cx="35778" cy="22223"/>
            </a:xfrm>
            <a:custGeom>
              <a:avLst/>
              <a:gdLst>
                <a:gd name="T0" fmla="*/ 16 w 24"/>
                <a:gd name="T1" fmla="*/ 0 h 16"/>
                <a:gd name="T2" fmla="*/ 8 w 24"/>
                <a:gd name="T3" fmla="*/ 0 h 16"/>
                <a:gd name="T4" fmla="*/ 0 w 24"/>
                <a:gd name="T5" fmla="*/ 8 h 16"/>
                <a:gd name="T6" fmla="*/ 8 w 24"/>
                <a:gd name="T7" fmla="*/ 16 h 16"/>
                <a:gd name="T8" fmla="*/ 16 w 24"/>
                <a:gd name="T9" fmla="*/ 16 h 16"/>
                <a:gd name="T10" fmla="*/ 24 w 24"/>
                <a:gd name="T11" fmla="*/ 8 h 16"/>
                <a:gd name="T12" fmla="*/ 16 w 2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4" h="16">
                  <a:moveTo>
                    <a:pt x="16" y="0"/>
                  </a:moveTo>
                  <a:cubicBezTo>
                    <a:pt x="8" y="0"/>
                    <a:pt x="8" y="0"/>
                    <a:pt x="8" y="0"/>
                  </a:cubicBezTo>
                  <a:cubicBezTo>
                    <a:pt x="4" y="0"/>
                    <a:pt x="0" y="4"/>
                    <a:pt x="0" y="8"/>
                  </a:cubicBezTo>
                  <a:cubicBezTo>
                    <a:pt x="0" y="12"/>
                    <a:pt x="4" y="16"/>
                    <a:pt x="8" y="16"/>
                  </a:cubicBezTo>
                  <a:cubicBezTo>
                    <a:pt x="16" y="16"/>
                    <a:pt x="16" y="16"/>
                    <a:pt x="16" y="16"/>
                  </a:cubicBezTo>
                  <a:cubicBezTo>
                    <a:pt x="20" y="16"/>
                    <a:pt x="24" y="12"/>
                    <a:pt x="24" y="8"/>
                  </a:cubicBezTo>
                  <a:cubicBezTo>
                    <a:pt x="24" y="4"/>
                    <a:pt x="2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4"/>
            <p:cNvSpPr>
              <a:spLocks/>
            </p:cNvSpPr>
            <p:nvPr/>
          </p:nvSpPr>
          <p:spPr bwMode="auto">
            <a:xfrm>
              <a:off x="5503050" y="4963096"/>
              <a:ext cx="35778" cy="22223"/>
            </a:xfrm>
            <a:custGeom>
              <a:avLst/>
              <a:gdLst>
                <a:gd name="T0" fmla="*/ 16 w 24"/>
                <a:gd name="T1" fmla="*/ 0 h 16"/>
                <a:gd name="T2" fmla="*/ 8 w 24"/>
                <a:gd name="T3" fmla="*/ 0 h 16"/>
                <a:gd name="T4" fmla="*/ 0 w 24"/>
                <a:gd name="T5" fmla="*/ 8 h 16"/>
                <a:gd name="T6" fmla="*/ 8 w 24"/>
                <a:gd name="T7" fmla="*/ 16 h 16"/>
                <a:gd name="T8" fmla="*/ 16 w 24"/>
                <a:gd name="T9" fmla="*/ 16 h 16"/>
                <a:gd name="T10" fmla="*/ 24 w 24"/>
                <a:gd name="T11" fmla="*/ 8 h 16"/>
                <a:gd name="T12" fmla="*/ 16 w 2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4" h="16">
                  <a:moveTo>
                    <a:pt x="16" y="0"/>
                  </a:moveTo>
                  <a:cubicBezTo>
                    <a:pt x="8" y="0"/>
                    <a:pt x="8" y="0"/>
                    <a:pt x="8" y="0"/>
                  </a:cubicBezTo>
                  <a:cubicBezTo>
                    <a:pt x="4" y="0"/>
                    <a:pt x="0" y="4"/>
                    <a:pt x="0" y="8"/>
                  </a:cubicBezTo>
                  <a:cubicBezTo>
                    <a:pt x="0" y="12"/>
                    <a:pt x="4" y="16"/>
                    <a:pt x="8" y="16"/>
                  </a:cubicBezTo>
                  <a:cubicBezTo>
                    <a:pt x="16" y="16"/>
                    <a:pt x="16" y="16"/>
                    <a:pt x="16" y="16"/>
                  </a:cubicBezTo>
                  <a:cubicBezTo>
                    <a:pt x="20" y="16"/>
                    <a:pt x="24" y="12"/>
                    <a:pt x="24" y="8"/>
                  </a:cubicBezTo>
                  <a:cubicBezTo>
                    <a:pt x="24" y="4"/>
                    <a:pt x="2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5"/>
            <p:cNvSpPr>
              <a:spLocks/>
            </p:cNvSpPr>
            <p:nvPr/>
          </p:nvSpPr>
          <p:spPr bwMode="auto">
            <a:xfrm>
              <a:off x="5503050" y="5017999"/>
              <a:ext cx="35778" cy="22223"/>
            </a:xfrm>
            <a:custGeom>
              <a:avLst/>
              <a:gdLst>
                <a:gd name="T0" fmla="*/ 16 w 24"/>
                <a:gd name="T1" fmla="*/ 0 h 16"/>
                <a:gd name="T2" fmla="*/ 8 w 24"/>
                <a:gd name="T3" fmla="*/ 0 h 16"/>
                <a:gd name="T4" fmla="*/ 0 w 24"/>
                <a:gd name="T5" fmla="*/ 8 h 16"/>
                <a:gd name="T6" fmla="*/ 8 w 24"/>
                <a:gd name="T7" fmla="*/ 16 h 16"/>
                <a:gd name="T8" fmla="*/ 16 w 24"/>
                <a:gd name="T9" fmla="*/ 16 h 16"/>
                <a:gd name="T10" fmla="*/ 24 w 24"/>
                <a:gd name="T11" fmla="*/ 8 h 16"/>
                <a:gd name="T12" fmla="*/ 16 w 2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4" h="16">
                  <a:moveTo>
                    <a:pt x="16" y="0"/>
                  </a:moveTo>
                  <a:cubicBezTo>
                    <a:pt x="8" y="0"/>
                    <a:pt x="8" y="0"/>
                    <a:pt x="8" y="0"/>
                  </a:cubicBezTo>
                  <a:cubicBezTo>
                    <a:pt x="4" y="0"/>
                    <a:pt x="0" y="4"/>
                    <a:pt x="0" y="8"/>
                  </a:cubicBezTo>
                  <a:cubicBezTo>
                    <a:pt x="0" y="12"/>
                    <a:pt x="4" y="16"/>
                    <a:pt x="8" y="16"/>
                  </a:cubicBezTo>
                  <a:cubicBezTo>
                    <a:pt x="16" y="16"/>
                    <a:pt x="16" y="16"/>
                    <a:pt x="16" y="16"/>
                  </a:cubicBezTo>
                  <a:cubicBezTo>
                    <a:pt x="20" y="16"/>
                    <a:pt x="24" y="12"/>
                    <a:pt x="24" y="8"/>
                  </a:cubicBezTo>
                  <a:cubicBezTo>
                    <a:pt x="24" y="4"/>
                    <a:pt x="2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6"/>
            <p:cNvSpPr>
              <a:spLocks/>
            </p:cNvSpPr>
            <p:nvPr/>
          </p:nvSpPr>
          <p:spPr bwMode="auto">
            <a:xfrm>
              <a:off x="5503050" y="5072902"/>
              <a:ext cx="35778" cy="22223"/>
            </a:xfrm>
            <a:custGeom>
              <a:avLst/>
              <a:gdLst>
                <a:gd name="T0" fmla="*/ 16 w 24"/>
                <a:gd name="T1" fmla="*/ 0 h 16"/>
                <a:gd name="T2" fmla="*/ 8 w 24"/>
                <a:gd name="T3" fmla="*/ 0 h 16"/>
                <a:gd name="T4" fmla="*/ 0 w 24"/>
                <a:gd name="T5" fmla="*/ 8 h 16"/>
                <a:gd name="T6" fmla="*/ 8 w 24"/>
                <a:gd name="T7" fmla="*/ 16 h 16"/>
                <a:gd name="T8" fmla="*/ 16 w 24"/>
                <a:gd name="T9" fmla="*/ 16 h 16"/>
                <a:gd name="T10" fmla="*/ 24 w 24"/>
                <a:gd name="T11" fmla="*/ 8 h 16"/>
                <a:gd name="T12" fmla="*/ 16 w 2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4" h="16">
                  <a:moveTo>
                    <a:pt x="16" y="0"/>
                  </a:moveTo>
                  <a:cubicBezTo>
                    <a:pt x="8" y="0"/>
                    <a:pt x="8" y="0"/>
                    <a:pt x="8" y="0"/>
                  </a:cubicBezTo>
                  <a:cubicBezTo>
                    <a:pt x="4" y="0"/>
                    <a:pt x="0" y="4"/>
                    <a:pt x="0" y="8"/>
                  </a:cubicBezTo>
                  <a:cubicBezTo>
                    <a:pt x="0" y="12"/>
                    <a:pt x="4" y="16"/>
                    <a:pt x="8" y="16"/>
                  </a:cubicBezTo>
                  <a:cubicBezTo>
                    <a:pt x="16" y="16"/>
                    <a:pt x="16" y="16"/>
                    <a:pt x="16" y="16"/>
                  </a:cubicBezTo>
                  <a:cubicBezTo>
                    <a:pt x="20" y="16"/>
                    <a:pt x="24" y="12"/>
                    <a:pt x="24" y="8"/>
                  </a:cubicBezTo>
                  <a:cubicBezTo>
                    <a:pt x="24" y="4"/>
                    <a:pt x="2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p:cNvSpPr/>
          <p:nvPr/>
        </p:nvSpPr>
        <p:spPr>
          <a:xfrm>
            <a:off x="4561585" y="2474938"/>
            <a:ext cx="2626657" cy="480131"/>
          </a:xfrm>
          <a:prstGeom prst="rect">
            <a:avLst/>
          </a:prstGeom>
        </p:spPr>
        <p:txBody>
          <a:bodyPr wrap="square">
            <a:spAutoFit/>
          </a:bodyPr>
          <a:lstStyle/>
          <a:p>
            <a:pPr>
              <a:lnSpc>
                <a:spcPct val="90000"/>
              </a:lnSpc>
              <a:spcBef>
                <a:spcPts val="1200"/>
              </a:spcBef>
            </a:pPr>
            <a:r>
              <a:rPr lang="en-US" sz="1400" dirty="0" err="1"/>
              <a:t>Nequuntis</a:t>
            </a:r>
            <a:r>
              <a:rPr lang="en-US" sz="1400" dirty="0"/>
              <a:t> </a:t>
            </a:r>
            <a:r>
              <a:rPr lang="en-US" sz="1400" dirty="0" err="1"/>
              <a:t>vestibulum</a:t>
            </a:r>
            <a:r>
              <a:rPr lang="en-US" sz="1400" dirty="0"/>
              <a:t> vitae ligula vitae </a:t>
            </a:r>
            <a:r>
              <a:rPr lang="en-US" sz="1400" dirty="0" err="1"/>
              <a:t>orci</a:t>
            </a:r>
            <a:r>
              <a:rPr lang="en-US" sz="1400" dirty="0"/>
              <a:t> </a:t>
            </a:r>
            <a:r>
              <a:rPr lang="en-US" sz="1400" dirty="0" err="1"/>
              <a:t>euismod</a:t>
            </a:r>
            <a:endParaRPr lang="en-US" sz="1400" dirty="0"/>
          </a:p>
        </p:txBody>
      </p:sp>
      <p:sp>
        <p:nvSpPr>
          <p:cNvPr id="23" name="Rectangle 22"/>
          <p:cNvSpPr/>
          <p:nvPr/>
        </p:nvSpPr>
        <p:spPr>
          <a:xfrm>
            <a:off x="3728874" y="5758063"/>
            <a:ext cx="2626657" cy="480131"/>
          </a:xfrm>
          <a:prstGeom prst="rect">
            <a:avLst/>
          </a:prstGeom>
        </p:spPr>
        <p:txBody>
          <a:bodyPr wrap="square">
            <a:spAutoFit/>
          </a:bodyPr>
          <a:lstStyle/>
          <a:p>
            <a:pPr>
              <a:lnSpc>
                <a:spcPct val="90000"/>
              </a:lnSpc>
              <a:spcBef>
                <a:spcPts val="1200"/>
              </a:spcBef>
            </a:pPr>
            <a:r>
              <a:rPr lang="en-US" sz="1400" dirty="0"/>
              <a:t>Aenean in </a:t>
            </a:r>
            <a:r>
              <a:rPr lang="en-US" sz="1400" dirty="0" err="1"/>
              <a:t>enim</a:t>
            </a:r>
            <a:r>
              <a:rPr lang="en-US" sz="1400" dirty="0"/>
              <a:t> at </a:t>
            </a:r>
            <a:r>
              <a:rPr lang="en-US" sz="1400" dirty="0" err="1"/>
              <a:t>nisl</a:t>
            </a:r>
            <a:r>
              <a:rPr lang="en-US" sz="1400" dirty="0"/>
              <a:t> sollicitudin </a:t>
            </a:r>
            <a:r>
              <a:rPr lang="en-US" sz="1400" dirty="0" err="1"/>
              <a:t>mollis</a:t>
            </a:r>
            <a:r>
              <a:rPr lang="en-US" sz="1400" dirty="0"/>
              <a:t> </a:t>
            </a:r>
            <a:r>
              <a:rPr lang="en-US" sz="1400" dirty="0" err="1"/>
              <a:t>pretium</a:t>
            </a:r>
            <a:endParaRPr lang="en-US" sz="1400" dirty="0"/>
          </a:p>
        </p:txBody>
      </p:sp>
      <p:sp>
        <p:nvSpPr>
          <p:cNvPr id="24" name="Rectangle 23"/>
          <p:cNvSpPr/>
          <p:nvPr/>
        </p:nvSpPr>
        <p:spPr>
          <a:xfrm>
            <a:off x="523351" y="5766161"/>
            <a:ext cx="2626657" cy="480131"/>
          </a:xfrm>
          <a:prstGeom prst="rect">
            <a:avLst/>
          </a:prstGeom>
        </p:spPr>
        <p:txBody>
          <a:bodyPr wrap="square">
            <a:spAutoFit/>
          </a:bodyPr>
          <a:lstStyle/>
          <a:p>
            <a:pPr algn="r">
              <a:lnSpc>
                <a:spcPct val="90000"/>
              </a:lnSpc>
              <a:spcBef>
                <a:spcPts val="1200"/>
              </a:spcBef>
            </a:pPr>
            <a:r>
              <a:rPr lang="en-US" sz="1400" dirty="0"/>
              <a:t>Aenean in </a:t>
            </a:r>
            <a:r>
              <a:rPr lang="en-US" sz="1400" dirty="0" err="1"/>
              <a:t>enim</a:t>
            </a:r>
            <a:r>
              <a:rPr lang="en-US" sz="1400" dirty="0"/>
              <a:t> at </a:t>
            </a:r>
            <a:r>
              <a:rPr lang="en-US" sz="1400" dirty="0" err="1"/>
              <a:t>nisl</a:t>
            </a:r>
            <a:r>
              <a:rPr lang="en-US" sz="1400" dirty="0"/>
              <a:t> sollicitudin </a:t>
            </a:r>
            <a:r>
              <a:rPr lang="en-US" sz="1400" dirty="0" err="1"/>
              <a:t>mollis</a:t>
            </a:r>
            <a:r>
              <a:rPr lang="en-US" sz="1400" dirty="0"/>
              <a:t> </a:t>
            </a:r>
            <a:r>
              <a:rPr lang="en-US" sz="1400" dirty="0" err="1"/>
              <a:t>pretium</a:t>
            </a:r>
            <a:endParaRPr lang="en-US" sz="1400" dirty="0"/>
          </a:p>
        </p:txBody>
      </p:sp>
      <p:grpSp>
        <p:nvGrpSpPr>
          <p:cNvPr id="25" name="Group 24"/>
          <p:cNvGrpSpPr/>
          <p:nvPr/>
        </p:nvGrpSpPr>
        <p:grpSpPr>
          <a:xfrm>
            <a:off x="7634625" y="2945486"/>
            <a:ext cx="3562766" cy="2493407"/>
            <a:chOff x="8350188" y="3222412"/>
            <a:chExt cx="3562766" cy="2493407"/>
          </a:xfrm>
        </p:grpSpPr>
        <p:sp>
          <p:nvSpPr>
            <p:cNvPr id="26" name="Rounded Rectangle 25"/>
            <p:cNvSpPr/>
            <p:nvPr/>
          </p:nvSpPr>
          <p:spPr>
            <a:xfrm>
              <a:off x="8350189" y="3318752"/>
              <a:ext cx="555387" cy="55093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27" name="Rounded Rectangle 26"/>
            <p:cNvSpPr/>
            <p:nvPr/>
          </p:nvSpPr>
          <p:spPr>
            <a:xfrm>
              <a:off x="8350188" y="4130057"/>
              <a:ext cx="555387" cy="55093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grpSp>
          <p:nvGrpSpPr>
            <p:cNvPr id="28" name="Group 27"/>
            <p:cNvGrpSpPr/>
            <p:nvPr/>
          </p:nvGrpSpPr>
          <p:grpSpPr>
            <a:xfrm>
              <a:off x="9201411" y="3222412"/>
              <a:ext cx="2711543" cy="810399"/>
              <a:chOff x="8027893" y="2583618"/>
              <a:chExt cx="2711543" cy="810399"/>
            </a:xfrm>
          </p:grpSpPr>
          <p:sp>
            <p:nvSpPr>
              <p:cNvPr id="36" name="Text Placeholder 5"/>
              <p:cNvSpPr txBox="1">
                <a:spLocks/>
              </p:cNvSpPr>
              <p:nvPr/>
            </p:nvSpPr>
            <p:spPr>
              <a:xfrm>
                <a:off x="8041341" y="2846037"/>
                <a:ext cx="2698095" cy="547980"/>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200">
                  <a:solidFill>
                    <a:schemeClr val="bg1">
                      <a:lumMod val="50000"/>
                    </a:schemeClr>
                  </a:solidFill>
                </a:endParaRPr>
              </a:p>
            </p:txBody>
          </p:sp>
          <p:sp>
            <p:nvSpPr>
              <p:cNvPr id="37" name="TextBox 36"/>
              <p:cNvSpPr txBox="1"/>
              <p:nvPr/>
            </p:nvSpPr>
            <p:spPr>
              <a:xfrm>
                <a:off x="8027893" y="2583618"/>
                <a:ext cx="2218765" cy="369332"/>
              </a:xfrm>
              <a:prstGeom prst="rect">
                <a:avLst/>
              </a:prstGeom>
              <a:noFill/>
            </p:spPr>
            <p:txBody>
              <a:bodyPr wrap="square" rtlCol="0">
                <a:spAutoFit/>
              </a:bodyPr>
              <a:lstStyle/>
              <a:p>
                <a:r>
                  <a:rPr lang="id-ID">
                    <a:solidFill>
                      <a:schemeClr val="bg1">
                        <a:lumMod val="50000"/>
                      </a:schemeClr>
                    </a:solidFill>
                  </a:rPr>
                  <a:t>Text sample here</a:t>
                </a:r>
                <a:endParaRPr lang="id-ID" dirty="0">
                  <a:solidFill>
                    <a:schemeClr val="bg1">
                      <a:lumMod val="50000"/>
                    </a:schemeClr>
                  </a:solidFill>
                </a:endParaRPr>
              </a:p>
            </p:txBody>
          </p:sp>
        </p:grpSp>
        <p:grpSp>
          <p:nvGrpSpPr>
            <p:cNvPr id="29" name="Group 28"/>
            <p:cNvGrpSpPr/>
            <p:nvPr/>
          </p:nvGrpSpPr>
          <p:grpSpPr>
            <a:xfrm>
              <a:off x="9214859" y="4059575"/>
              <a:ext cx="2698095" cy="772294"/>
              <a:chOff x="8027893" y="2583618"/>
              <a:chExt cx="2698095" cy="772294"/>
            </a:xfrm>
          </p:grpSpPr>
          <p:sp>
            <p:nvSpPr>
              <p:cNvPr id="34" name="Text Placeholder 5"/>
              <p:cNvSpPr txBox="1">
                <a:spLocks/>
              </p:cNvSpPr>
              <p:nvPr/>
            </p:nvSpPr>
            <p:spPr>
              <a:xfrm>
                <a:off x="8041341" y="2846037"/>
                <a:ext cx="2684647" cy="509875"/>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200">
                  <a:solidFill>
                    <a:schemeClr val="bg1">
                      <a:lumMod val="50000"/>
                    </a:schemeClr>
                  </a:solidFill>
                </a:endParaRPr>
              </a:p>
            </p:txBody>
          </p:sp>
          <p:sp>
            <p:nvSpPr>
              <p:cNvPr id="35" name="TextBox 34"/>
              <p:cNvSpPr txBox="1"/>
              <p:nvPr/>
            </p:nvSpPr>
            <p:spPr>
              <a:xfrm>
                <a:off x="8027893" y="2583618"/>
                <a:ext cx="2218765" cy="369332"/>
              </a:xfrm>
              <a:prstGeom prst="rect">
                <a:avLst/>
              </a:prstGeom>
              <a:noFill/>
            </p:spPr>
            <p:txBody>
              <a:bodyPr wrap="square" rtlCol="0">
                <a:spAutoFit/>
              </a:bodyPr>
              <a:lstStyle/>
              <a:p>
                <a:r>
                  <a:rPr lang="id-ID">
                    <a:solidFill>
                      <a:schemeClr val="bg1">
                        <a:lumMod val="50000"/>
                      </a:schemeClr>
                    </a:solidFill>
                  </a:rPr>
                  <a:t>Text sample here</a:t>
                </a:r>
                <a:endParaRPr lang="id-ID" dirty="0">
                  <a:solidFill>
                    <a:schemeClr val="bg1">
                      <a:lumMod val="50000"/>
                    </a:schemeClr>
                  </a:solidFill>
                </a:endParaRPr>
              </a:p>
            </p:txBody>
          </p:sp>
        </p:grpSp>
        <p:sp>
          <p:nvSpPr>
            <p:cNvPr id="30" name="Rounded Rectangle 29"/>
            <p:cNvSpPr/>
            <p:nvPr/>
          </p:nvSpPr>
          <p:spPr>
            <a:xfrm>
              <a:off x="8350188" y="5014007"/>
              <a:ext cx="555387" cy="5509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grpSp>
          <p:nvGrpSpPr>
            <p:cNvPr id="31" name="Group 30"/>
            <p:cNvGrpSpPr/>
            <p:nvPr/>
          </p:nvGrpSpPr>
          <p:grpSpPr>
            <a:xfrm>
              <a:off x="9214859" y="4943525"/>
              <a:ext cx="2698095" cy="772294"/>
              <a:chOff x="8027893" y="2583618"/>
              <a:chExt cx="2698095" cy="772294"/>
            </a:xfrm>
          </p:grpSpPr>
          <p:sp>
            <p:nvSpPr>
              <p:cNvPr id="32" name="Text Placeholder 5"/>
              <p:cNvSpPr txBox="1">
                <a:spLocks/>
              </p:cNvSpPr>
              <p:nvPr/>
            </p:nvSpPr>
            <p:spPr>
              <a:xfrm>
                <a:off x="8041341" y="2846037"/>
                <a:ext cx="2684647" cy="509875"/>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200">
                  <a:solidFill>
                    <a:schemeClr val="bg1">
                      <a:lumMod val="50000"/>
                    </a:schemeClr>
                  </a:solidFill>
                </a:endParaRPr>
              </a:p>
            </p:txBody>
          </p:sp>
          <p:sp>
            <p:nvSpPr>
              <p:cNvPr id="33" name="TextBox 32"/>
              <p:cNvSpPr txBox="1"/>
              <p:nvPr/>
            </p:nvSpPr>
            <p:spPr>
              <a:xfrm>
                <a:off x="8027893" y="2583618"/>
                <a:ext cx="2218765" cy="369332"/>
              </a:xfrm>
              <a:prstGeom prst="rect">
                <a:avLst/>
              </a:prstGeom>
              <a:noFill/>
            </p:spPr>
            <p:txBody>
              <a:bodyPr wrap="square" rtlCol="0">
                <a:spAutoFit/>
              </a:bodyPr>
              <a:lstStyle/>
              <a:p>
                <a:r>
                  <a:rPr lang="id-ID">
                    <a:solidFill>
                      <a:schemeClr val="bg1">
                        <a:lumMod val="50000"/>
                      </a:schemeClr>
                    </a:solidFill>
                  </a:rPr>
                  <a:t>Text sample here</a:t>
                </a:r>
                <a:endParaRPr lang="id-ID" dirty="0">
                  <a:solidFill>
                    <a:schemeClr val="bg1">
                      <a:lumMod val="50000"/>
                    </a:schemeClr>
                  </a:solidFill>
                </a:endParaRPr>
              </a:p>
            </p:txBody>
          </p:sp>
        </p:grpSp>
      </p:grpSp>
      <p:pic>
        <p:nvPicPr>
          <p:cNvPr id="38" name="Picture 37"/>
          <p:cNvPicPr>
            <a:picLocks noChangeAspect="1"/>
          </p:cNvPicPr>
          <p:nvPr/>
        </p:nvPicPr>
        <p:blipFill>
          <a:blip r:embed="rId3"/>
          <a:stretch>
            <a:fillRect/>
          </a:stretch>
        </p:blipFill>
        <p:spPr>
          <a:xfrm>
            <a:off x="7749193" y="3899917"/>
            <a:ext cx="326250" cy="517500"/>
          </a:xfrm>
          <a:prstGeom prst="rect">
            <a:avLst/>
          </a:prstGeom>
        </p:spPr>
      </p:pic>
      <p:pic>
        <p:nvPicPr>
          <p:cNvPr id="39" name="Picture 38"/>
          <p:cNvPicPr>
            <a:picLocks noChangeAspect="1"/>
          </p:cNvPicPr>
          <p:nvPr/>
        </p:nvPicPr>
        <p:blipFill>
          <a:blip r:embed="rId4"/>
          <a:stretch>
            <a:fillRect/>
          </a:stretch>
        </p:blipFill>
        <p:spPr>
          <a:xfrm>
            <a:off x="7760443" y="4750436"/>
            <a:ext cx="303750" cy="517500"/>
          </a:xfrm>
          <a:prstGeom prst="rect">
            <a:avLst/>
          </a:prstGeom>
        </p:spPr>
      </p:pic>
      <p:pic>
        <p:nvPicPr>
          <p:cNvPr id="40" name="Picture 39"/>
          <p:cNvPicPr>
            <a:picLocks noChangeAspect="1"/>
          </p:cNvPicPr>
          <p:nvPr/>
        </p:nvPicPr>
        <p:blipFill>
          <a:blip r:embed="rId5"/>
          <a:stretch>
            <a:fillRect/>
          </a:stretch>
        </p:blipFill>
        <p:spPr>
          <a:xfrm>
            <a:off x="7709818" y="3161609"/>
            <a:ext cx="405000" cy="337500"/>
          </a:xfrm>
          <a:prstGeom prst="rect">
            <a:avLst/>
          </a:prstGeom>
        </p:spPr>
      </p:pic>
    </p:spTree>
    <p:extLst>
      <p:ext uri="{BB962C8B-B14F-4D97-AF65-F5344CB8AC3E}">
        <p14:creationId xmlns:p14="http://schemas.microsoft.com/office/powerpoint/2010/main" val="117140816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5" name="Group 4"/>
          <p:cNvGrpSpPr/>
          <p:nvPr/>
        </p:nvGrpSpPr>
        <p:grpSpPr>
          <a:xfrm>
            <a:off x="1714728" y="3118196"/>
            <a:ext cx="7514314" cy="1045463"/>
            <a:chOff x="6132561" y="4688343"/>
            <a:chExt cx="4190845" cy="538424"/>
          </a:xfrm>
        </p:grpSpPr>
        <p:sp>
          <p:nvSpPr>
            <p:cNvPr id="7" name="Shape 3747"/>
            <p:cNvSpPr/>
            <p:nvPr/>
          </p:nvSpPr>
          <p:spPr>
            <a:xfrm>
              <a:off x="7793919" y="4780173"/>
              <a:ext cx="212303" cy="444230"/>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8" name="Shape 3748"/>
            <p:cNvSpPr/>
            <p:nvPr/>
          </p:nvSpPr>
          <p:spPr>
            <a:xfrm>
              <a:off x="7859332" y="4688343"/>
              <a:ext cx="84922" cy="837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9" name="Shape 3749"/>
            <p:cNvSpPr/>
            <p:nvPr/>
          </p:nvSpPr>
          <p:spPr>
            <a:xfrm>
              <a:off x="8070618" y="4780173"/>
              <a:ext cx="212303" cy="444230"/>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10" name="Shape 3750"/>
            <p:cNvSpPr/>
            <p:nvPr/>
          </p:nvSpPr>
          <p:spPr>
            <a:xfrm>
              <a:off x="8136030" y="4688343"/>
              <a:ext cx="84922" cy="837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11" name="Shape 3751"/>
            <p:cNvSpPr/>
            <p:nvPr/>
          </p:nvSpPr>
          <p:spPr>
            <a:xfrm>
              <a:off x="8348361" y="4780173"/>
              <a:ext cx="212303" cy="444230"/>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12" name="Shape 3752"/>
            <p:cNvSpPr/>
            <p:nvPr/>
          </p:nvSpPr>
          <p:spPr>
            <a:xfrm>
              <a:off x="8413773" y="4688343"/>
              <a:ext cx="84922" cy="837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nvGrpSpPr>
            <p:cNvPr id="13" name="Group 12"/>
            <p:cNvGrpSpPr/>
            <p:nvPr/>
          </p:nvGrpSpPr>
          <p:grpSpPr>
            <a:xfrm>
              <a:off x="8625058" y="4688343"/>
              <a:ext cx="212303" cy="536060"/>
              <a:chOff x="7252702" y="2337375"/>
              <a:chExt cx="283144" cy="714746"/>
            </a:xfrm>
            <a:solidFill>
              <a:schemeClr val="bg1">
                <a:lumMod val="85000"/>
              </a:schemeClr>
            </a:solidFill>
          </p:grpSpPr>
          <p:sp>
            <p:nvSpPr>
              <p:cNvPr id="66"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67"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14" name="Group 13"/>
            <p:cNvGrpSpPr/>
            <p:nvPr/>
          </p:nvGrpSpPr>
          <p:grpSpPr>
            <a:xfrm>
              <a:off x="8902522" y="4688343"/>
              <a:ext cx="212303" cy="536060"/>
              <a:chOff x="7622750" y="2337375"/>
              <a:chExt cx="283144" cy="714746"/>
            </a:xfrm>
            <a:solidFill>
              <a:schemeClr val="bg1">
                <a:lumMod val="85000"/>
              </a:schemeClr>
            </a:solidFill>
          </p:grpSpPr>
          <p:sp>
            <p:nvSpPr>
              <p:cNvPr id="64" name="Shape 3755"/>
              <p:cNvSpPr/>
              <p:nvPr/>
            </p:nvSpPr>
            <p:spPr>
              <a:xfrm>
                <a:off x="762275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65" name="Shape 3756"/>
              <p:cNvSpPr/>
              <p:nvPr/>
            </p:nvSpPr>
            <p:spPr>
              <a:xfrm>
                <a:off x="77099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15" name="Group 14"/>
            <p:cNvGrpSpPr/>
            <p:nvPr/>
          </p:nvGrpSpPr>
          <p:grpSpPr>
            <a:xfrm>
              <a:off x="9179220" y="4688343"/>
              <a:ext cx="212303" cy="536060"/>
              <a:chOff x="7991776" y="2337375"/>
              <a:chExt cx="283144" cy="714746"/>
            </a:xfrm>
            <a:solidFill>
              <a:schemeClr val="bg1">
                <a:lumMod val="85000"/>
              </a:schemeClr>
            </a:solidFill>
          </p:grpSpPr>
          <p:sp>
            <p:nvSpPr>
              <p:cNvPr id="62" name="Shape 3757"/>
              <p:cNvSpPr/>
              <p:nvPr/>
            </p:nvSpPr>
            <p:spPr>
              <a:xfrm>
                <a:off x="79917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63" name="Shape 3758"/>
              <p:cNvSpPr/>
              <p:nvPr/>
            </p:nvSpPr>
            <p:spPr>
              <a:xfrm>
                <a:off x="807901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16" name="Group 15"/>
            <p:cNvGrpSpPr/>
            <p:nvPr/>
          </p:nvGrpSpPr>
          <p:grpSpPr>
            <a:xfrm>
              <a:off x="9456964" y="4688343"/>
              <a:ext cx="212303" cy="536060"/>
              <a:chOff x="8362198" y="2337375"/>
              <a:chExt cx="283144" cy="714746"/>
            </a:xfrm>
            <a:solidFill>
              <a:schemeClr val="bg1">
                <a:lumMod val="85000"/>
              </a:schemeClr>
            </a:solidFill>
          </p:grpSpPr>
          <p:sp>
            <p:nvSpPr>
              <p:cNvPr id="60" name="Shape 3759"/>
              <p:cNvSpPr/>
              <p:nvPr/>
            </p:nvSpPr>
            <p:spPr>
              <a:xfrm>
                <a:off x="836219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61" name="Shape 3760"/>
              <p:cNvSpPr/>
              <p:nvPr/>
            </p:nvSpPr>
            <p:spPr>
              <a:xfrm>
                <a:off x="844943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17" name="Group 16"/>
            <p:cNvGrpSpPr/>
            <p:nvPr/>
          </p:nvGrpSpPr>
          <p:grpSpPr>
            <a:xfrm>
              <a:off x="9733661" y="4688343"/>
              <a:ext cx="212303" cy="536060"/>
              <a:chOff x="8731224" y="2337375"/>
              <a:chExt cx="283144" cy="714746"/>
            </a:xfrm>
            <a:solidFill>
              <a:schemeClr val="bg1">
                <a:lumMod val="85000"/>
              </a:schemeClr>
            </a:solidFill>
          </p:grpSpPr>
          <p:sp>
            <p:nvSpPr>
              <p:cNvPr id="58" name="Shape 3761"/>
              <p:cNvSpPr/>
              <p:nvPr/>
            </p:nvSpPr>
            <p:spPr>
              <a:xfrm>
                <a:off x="873122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59" name="Shape 3762"/>
              <p:cNvSpPr/>
              <p:nvPr/>
            </p:nvSpPr>
            <p:spPr>
              <a:xfrm>
                <a:off x="8818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sp>
          <p:nvSpPr>
            <p:cNvPr id="18" name="Shape 3767"/>
            <p:cNvSpPr/>
            <p:nvPr/>
          </p:nvSpPr>
          <p:spPr>
            <a:xfrm>
              <a:off x="6132561" y="4780173"/>
              <a:ext cx="212303" cy="444230"/>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19" name="Shape 3768"/>
            <p:cNvSpPr/>
            <p:nvPr/>
          </p:nvSpPr>
          <p:spPr>
            <a:xfrm>
              <a:off x="6197923" y="4688343"/>
              <a:ext cx="84922" cy="837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20" name="Shape 3769"/>
            <p:cNvSpPr/>
            <p:nvPr/>
          </p:nvSpPr>
          <p:spPr>
            <a:xfrm>
              <a:off x="6409209" y="4780173"/>
              <a:ext cx="212303" cy="444230"/>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21" name="Shape 3770"/>
            <p:cNvSpPr/>
            <p:nvPr/>
          </p:nvSpPr>
          <p:spPr>
            <a:xfrm>
              <a:off x="6474621" y="4688343"/>
              <a:ext cx="84922" cy="837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22" name="Shape 3771"/>
            <p:cNvSpPr/>
            <p:nvPr/>
          </p:nvSpPr>
          <p:spPr>
            <a:xfrm>
              <a:off x="6686673" y="4780173"/>
              <a:ext cx="212303" cy="444230"/>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23" name="Shape 3772"/>
            <p:cNvSpPr/>
            <p:nvPr/>
          </p:nvSpPr>
          <p:spPr>
            <a:xfrm>
              <a:off x="6752085" y="4688343"/>
              <a:ext cx="84922" cy="837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24" name="Shape 3773"/>
            <p:cNvSpPr/>
            <p:nvPr/>
          </p:nvSpPr>
          <p:spPr>
            <a:xfrm>
              <a:off x="6963371" y="4780173"/>
              <a:ext cx="212303" cy="444230"/>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25" name="Shape 3774"/>
            <p:cNvSpPr/>
            <p:nvPr/>
          </p:nvSpPr>
          <p:spPr>
            <a:xfrm>
              <a:off x="7028783" y="4688343"/>
              <a:ext cx="84922" cy="837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26" name="Shape 3775"/>
            <p:cNvSpPr/>
            <p:nvPr/>
          </p:nvSpPr>
          <p:spPr>
            <a:xfrm>
              <a:off x="7241114" y="4780173"/>
              <a:ext cx="212303" cy="444230"/>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27" name="Shape 3776"/>
            <p:cNvSpPr/>
            <p:nvPr/>
          </p:nvSpPr>
          <p:spPr>
            <a:xfrm>
              <a:off x="7306526" y="4688343"/>
              <a:ext cx="84922" cy="837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28" name="Shape 3777"/>
            <p:cNvSpPr/>
            <p:nvPr/>
          </p:nvSpPr>
          <p:spPr>
            <a:xfrm>
              <a:off x="7517811" y="4780173"/>
              <a:ext cx="212303" cy="444230"/>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29" name="Shape 3778"/>
            <p:cNvSpPr/>
            <p:nvPr/>
          </p:nvSpPr>
          <p:spPr>
            <a:xfrm>
              <a:off x="7583223" y="4688343"/>
              <a:ext cx="84922" cy="837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nvGrpSpPr>
            <p:cNvPr id="30" name="Group 3831"/>
            <p:cNvGrpSpPr/>
            <p:nvPr/>
          </p:nvGrpSpPr>
          <p:grpSpPr>
            <a:xfrm>
              <a:off x="7794695" y="4690707"/>
              <a:ext cx="212303" cy="536060"/>
              <a:chOff x="0" y="0"/>
              <a:chExt cx="590244" cy="1489964"/>
            </a:xfrm>
            <a:solidFill>
              <a:schemeClr val="accent3"/>
            </a:solidFill>
          </p:grpSpPr>
          <p:sp>
            <p:nvSpPr>
              <p:cNvPr id="56" name="Shape 382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57" name="Shape 3830"/>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31" name="Group 3834"/>
            <p:cNvGrpSpPr/>
            <p:nvPr/>
          </p:nvGrpSpPr>
          <p:grpSpPr>
            <a:xfrm>
              <a:off x="8071394" y="4690707"/>
              <a:ext cx="212303" cy="536060"/>
              <a:chOff x="0" y="0"/>
              <a:chExt cx="590244" cy="1489964"/>
            </a:xfrm>
            <a:solidFill>
              <a:schemeClr val="accent3"/>
            </a:solidFill>
          </p:grpSpPr>
          <p:sp>
            <p:nvSpPr>
              <p:cNvPr id="54" name="Shape 383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55" name="Shape 383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32" name="Group 3837"/>
            <p:cNvGrpSpPr/>
            <p:nvPr/>
          </p:nvGrpSpPr>
          <p:grpSpPr>
            <a:xfrm>
              <a:off x="8349137" y="4690707"/>
              <a:ext cx="212303" cy="536060"/>
              <a:chOff x="0" y="0"/>
              <a:chExt cx="590244" cy="1489964"/>
            </a:xfrm>
            <a:solidFill>
              <a:schemeClr val="accent3"/>
            </a:solidFill>
          </p:grpSpPr>
          <p:sp>
            <p:nvSpPr>
              <p:cNvPr id="52" name="Shape 383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53" name="Shape 3836"/>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33" name="Group 3846"/>
            <p:cNvGrpSpPr/>
            <p:nvPr/>
          </p:nvGrpSpPr>
          <p:grpSpPr>
            <a:xfrm>
              <a:off x="6133337" y="4690707"/>
              <a:ext cx="212303" cy="536060"/>
              <a:chOff x="0" y="0"/>
              <a:chExt cx="590244" cy="1489964"/>
            </a:xfrm>
            <a:solidFill>
              <a:schemeClr val="accent3"/>
            </a:solidFill>
          </p:grpSpPr>
          <p:sp>
            <p:nvSpPr>
              <p:cNvPr id="50" name="Shape 3844"/>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51" name="Shape 3845"/>
              <p:cNvSpPr/>
              <p:nvPr/>
            </p:nvSpPr>
            <p:spPr>
              <a:xfrm>
                <a:off x="181722"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34" name="Group 3849"/>
            <p:cNvGrpSpPr/>
            <p:nvPr/>
          </p:nvGrpSpPr>
          <p:grpSpPr>
            <a:xfrm>
              <a:off x="6409986" y="4690707"/>
              <a:ext cx="212303" cy="536060"/>
              <a:chOff x="0" y="0"/>
              <a:chExt cx="590244" cy="1489964"/>
            </a:xfrm>
            <a:solidFill>
              <a:schemeClr val="accent3"/>
            </a:solidFill>
          </p:grpSpPr>
          <p:sp>
            <p:nvSpPr>
              <p:cNvPr id="48" name="Shape 3847"/>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49" name="Shape 3848"/>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35" name="Group 3852"/>
            <p:cNvGrpSpPr/>
            <p:nvPr/>
          </p:nvGrpSpPr>
          <p:grpSpPr>
            <a:xfrm>
              <a:off x="6687450" y="4690707"/>
              <a:ext cx="212303" cy="536060"/>
              <a:chOff x="0" y="0"/>
              <a:chExt cx="590244" cy="1489964"/>
            </a:xfrm>
            <a:solidFill>
              <a:schemeClr val="accent3"/>
            </a:solidFill>
          </p:grpSpPr>
          <p:sp>
            <p:nvSpPr>
              <p:cNvPr id="46" name="Shape 3850"/>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47" name="Shape 3851"/>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36" name="Group 3855"/>
            <p:cNvGrpSpPr/>
            <p:nvPr/>
          </p:nvGrpSpPr>
          <p:grpSpPr>
            <a:xfrm>
              <a:off x="6964148" y="4690707"/>
              <a:ext cx="212303" cy="536060"/>
              <a:chOff x="0" y="0"/>
              <a:chExt cx="590244" cy="1489964"/>
            </a:xfrm>
            <a:solidFill>
              <a:schemeClr val="accent3"/>
            </a:solidFill>
          </p:grpSpPr>
          <p:sp>
            <p:nvSpPr>
              <p:cNvPr id="44" name="Shape 3853"/>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45" name="Shape 3854"/>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37" name="Group 3858"/>
            <p:cNvGrpSpPr/>
            <p:nvPr/>
          </p:nvGrpSpPr>
          <p:grpSpPr>
            <a:xfrm>
              <a:off x="7241891" y="4690707"/>
              <a:ext cx="212303" cy="536060"/>
              <a:chOff x="0" y="0"/>
              <a:chExt cx="590244" cy="1489964"/>
            </a:xfrm>
            <a:solidFill>
              <a:schemeClr val="accent3"/>
            </a:solidFill>
          </p:grpSpPr>
          <p:sp>
            <p:nvSpPr>
              <p:cNvPr id="42" name="Shape 3856"/>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43" name="Shape 3857"/>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38" name="Group 3861"/>
            <p:cNvGrpSpPr/>
            <p:nvPr/>
          </p:nvGrpSpPr>
          <p:grpSpPr>
            <a:xfrm>
              <a:off x="7518588" y="4690707"/>
              <a:ext cx="212303" cy="536060"/>
              <a:chOff x="0" y="0"/>
              <a:chExt cx="590244" cy="1489964"/>
            </a:xfrm>
            <a:solidFill>
              <a:schemeClr val="accent3"/>
            </a:solidFill>
          </p:grpSpPr>
          <p:sp>
            <p:nvSpPr>
              <p:cNvPr id="40" name="Shape 385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41" name="Shape 3860"/>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sp>
          <p:nvSpPr>
            <p:cNvPr id="39" name="Shape 3908"/>
            <p:cNvSpPr/>
            <p:nvPr/>
          </p:nvSpPr>
          <p:spPr>
            <a:xfrm>
              <a:off x="10143478" y="4863200"/>
              <a:ext cx="179928" cy="1443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accent3"/>
            </a:solidFill>
            <a:ln w="12700">
              <a:miter lim="400000"/>
            </a:ln>
          </p:spPr>
          <p:txBody>
            <a:bodyPr lIns="14288" tIns="14288" rIns="14288" bIns="14288" anchor="ctr"/>
            <a:lstStyle/>
            <a:p>
              <a:pPr lvl="0">
                <a:defRPr sz="3200">
                  <a:solidFill>
                    <a:srgbClr val="FFFFFF"/>
                  </a:solidFill>
                  <a:latin typeface="Helvetica Light"/>
                  <a:ea typeface="Helvetica Light"/>
                  <a:cs typeface="Helvetica Light"/>
                  <a:sym typeface="Helvetica Light"/>
                </a:defRPr>
              </a:pPr>
              <a:endParaRPr sz="1200"/>
            </a:p>
          </p:txBody>
        </p:sp>
      </p:grpSp>
      <p:sp>
        <p:nvSpPr>
          <p:cNvPr id="68" name="Text Placeholder 2"/>
          <p:cNvSpPr txBox="1">
            <a:spLocks/>
          </p:cNvSpPr>
          <p:nvPr/>
        </p:nvSpPr>
        <p:spPr>
          <a:xfrm>
            <a:off x="9449991" y="3315711"/>
            <a:ext cx="1294237" cy="56421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d-ID" sz="4000">
                <a:solidFill>
                  <a:schemeClr val="tx2"/>
                </a:solidFill>
                <a:latin typeface="+mn-lt"/>
                <a:cs typeface="Lato" panose="020F0502020204030203" pitchFamily="34" charset="0"/>
              </a:rPr>
              <a:t>5</a:t>
            </a:r>
            <a:r>
              <a:rPr lang="en-GB" sz="4000">
                <a:solidFill>
                  <a:schemeClr val="tx2"/>
                </a:solidFill>
                <a:latin typeface="+mn-lt"/>
                <a:cs typeface="Lato" panose="020F0502020204030203" pitchFamily="34" charset="0"/>
              </a:rPr>
              <a:t>5</a:t>
            </a:r>
            <a:r>
              <a:rPr lang="en-GB" sz="4000" dirty="0">
                <a:solidFill>
                  <a:schemeClr val="tx2"/>
                </a:solidFill>
                <a:latin typeface="+mn-lt"/>
                <a:cs typeface="Lato" panose="020F0502020204030203" pitchFamily="34" charset="0"/>
              </a:rPr>
              <a:t>%</a:t>
            </a:r>
          </a:p>
        </p:txBody>
      </p:sp>
      <p:grpSp>
        <p:nvGrpSpPr>
          <p:cNvPr id="69" name="Group 68"/>
          <p:cNvGrpSpPr/>
          <p:nvPr/>
        </p:nvGrpSpPr>
        <p:grpSpPr>
          <a:xfrm>
            <a:off x="1621691" y="4711757"/>
            <a:ext cx="7607351" cy="1039382"/>
            <a:chOff x="6101633" y="5394190"/>
            <a:chExt cx="4221773" cy="537276"/>
          </a:xfrm>
        </p:grpSpPr>
        <p:grpSp>
          <p:nvGrpSpPr>
            <p:cNvPr id="70" name="Group 69"/>
            <p:cNvGrpSpPr/>
            <p:nvPr/>
          </p:nvGrpSpPr>
          <p:grpSpPr>
            <a:xfrm>
              <a:off x="7763040" y="5394190"/>
              <a:ext cx="246421" cy="534911"/>
              <a:chOff x="6121233" y="3412078"/>
              <a:chExt cx="328647" cy="713215"/>
            </a:xfrm>
            <a:solidFill>
              <a:schemeClr val="bg1">
                <a:lumMod val="85000"/>
              </a:schemeClr>
            </a:solidFill>
          </p:grpSpPr>
          <p:sp>
            <p:nvSpPr>
              <p:cNvPr id="117" name="Shape 3788"/>
              <p:cNvSpPr/>
              <p:nvPr/>
            </p:nvSpPr>
            <p:spPr>
              <a:xfrm>
                <a:off x="623027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118" name="Shape 3789"/>
              <p:cNvSpPr/>
              <p:nvPr/>
            </p:nvSpPr>
            <p:spPr>
              <a:xfrm>
                <a:off x="612123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71" name="Group 70"/>
            <p:cNvGrpSpPr/>
            <p:nvPr/>
          </p:nvGrpSpPr>
          <p:grpSpPr>
            <a:xfrm>
              <a:off x="8039737" y="5394190"/>
              <a:ext cx="246422" cy="534911"/>
              <a:chOff x="6490258" y="3412078"/>
              <a:chExt cx="328648" cy="713215"/>
            </a:xfrm>
            <a:solidFill>
              <a:schemeClr val="bg1">
                <a:lumMod val="85000"/>
              </a:schemeClr>
            </a:solidFill>
          </p:grpSpPr>
          <p:sp>
            <p:nvSpPr>
              <p:cNvPr id="115" name="Shape 3790"/>
              <p:cNvSpPr/>
              <p:nvPr/>
            </p:nvSpPr>
            <p:spPr>
              <a:xfrm>
                <a:off x="659930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116" name="Shape 3791"/>
              <p:cNvSpPr/>
              <p:nvPr/>
            </p:nvSpPr>
            <p:spPr>
              <a:xfrm>
                <a:off x="6490258"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72" name="Group 71"/>
            <p:cNvGrpSpPr/>
            <p:nvPr/>
          </p:nvGrpSpPr>
          <p:grpSpPr>
            <a:xfrm>
              <a:off x="8317482" y="5394190"/>
              <a:ext cx="246421" cy="534911"/>
              <a:chOff x="6860681" y="3412078"/>
              <a:chExt cx="328647" cy="713215"/>
            </a:xfrm>
            <a:solidFill>
              <a:schemeClr val="bg1">
                <a:lumMod val="85000"/>
              </a:schemeClr>
            </a:solidFill>
          </p:grpSpPr>
          <p:sp>
            <p:nvSpPr>
              <p:cNvPr id="113" name="Shape 3792"/>
              <p:cNvSpPr/>
              <p:nvPr/>
            </p:nvSpPr>
            <p:spPr>
              <a:xfrm>
                <a:off x="696972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114" name="Shape 3793"/>
              <p:cNvSpPr/>
              <p:nvPr/>
            </p:nvSpPr>
            <p:spPr>
              <a:xfrm>
                <a:off x="6860681"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73" name="Group 72"/>
            <p:cNvGrpSpPr/>
            <p:nvPr/>
          </p:nvGrpSpPr>
          <p:grpSpPr>
            <a:xfrm>
              <a:off x="8594177" y="5394190"/>
              <a:ext cx="246421" cy="534911"/>
              <a:chOff x="7229705" y="3412078"/>
              <a:chExt cx="328647" cy="713215"/>
            </a:xfrm>
            <a:solidFill>
              <a:schemeClr val="bg1">
                <a:lumMod val="85000"/>
              </a:schemeClr>
            </a:solidFill>
          </p:grpSpPr>
          <p:sp>
            <p:nvSpPr>
              <p:cNvPr id="111" name="Shape 3794"/>
              <p:cNvSpPr/>
              <p:nvPr/>
            </p:nvSpPr>
            <p:spPr>
              <a:xfrm>
                <a:off x="7338750"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112" name="Shape 3795"/>
              <p:cNvSpPr/>
              <p:nvPr/>
            </p:nvSpPr>
            <p:spPr>
              <a:xfrm>
                <a:off x="7229705"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74" name="Group 73"/>
            <p:cNvGrpSpPr/>
            <p:nvPr/>
          </p:nvGrpSpPr>
          <p:grpSpPr>
            <a:xfrm>
              <a:off x="8871643" y="5394190"/>
              <a:ext cx="246422" cy="534911"/>
              <a:chOff x="7599755" y="3412078"/>
              <a:chExt cx="328648" cy="713215"/>
            </a:xfrm>
            <a:solidFill>
              <a:schemeClr val="bg1">
                <a:lumMod val="85000"/>
              </a:schemeClr>
            </a:solidFill>
          </p:grpSpPr>
          <p:sp>
            <p:nvSpPr>
              <p:cNvPr id="109" name="Shape 3796"/>
              <p:cNvSpPr/>
              <p:nvPr/>
            </p:nvSpPr>
            <p:spPr>
              <a:xfrm>
                <a:off x="770879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110" name="Shape 3797"/>
              <p:cNvSpPr/>
              <p:nvPr/>
            </p:nvSpPr>
            <p:spPr>
              <a:xfrm>
                <a:off x="759975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75" name="Group 74"/>
            <p:cNvGrpSpPr/>
            <p:nvPr/>
          </p:nvGrpSpPr>
          <p:grpSpPr>
            <a:xfrm>
              <a:off x="9148340" y="5394190"/>
              <a:ext cx="246422" cy="534911"/>
              <a:chOff x="7968781" y="3412078"/>
              <a:chExt cx="328648" cy="713215"/>
            </a:xfrm>
            <a:solidFill>
              <a:schemeClr val="bg1">
                <a:lumMod val="85000"/>
              </a:schemeClr>
            </a:solidFill>
          </p:grpSpPr>
          <p:sp>
            <p:nvSpPr>
              <p:cNvPr id="107" name="Shape 3798"/>
              <p:cNvSpPr/>
              <p:nvPr/>
            </p:nvSpPr>
            <p:spPr>
              <a:xfrm>
                <a:off x="8077824"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108" name="Shape 3799"/>
              <p:cNvSpPr/>
              <p:nvPr/>
            </p:nvSpPr>
            <p:spPr>
              <a:xfrm>
                <a:off x="796878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76" name="Group 75"/>
            <p:cNvGrpSpPr/>
            <p:nvPr/>
          </p:nvGrpSpPr>
          <p:grpSpPr>
            <a:xfrm>
              <a:off x="9426083" y="5394190"/>
              <a:ext cx="246422" cy="534911"/>
              <a:chOff x="8339202" y="3412078"/>
              <a:chExt cx="328648" cy="713215"/>
            </a:xfrm>
            <a:solidFill>
              <a:schemeClr val="bg1">
                <a:lumMod val="85000"/>
              </a:schemeClr>
            </a:solidFill>
          </p:grpSpPr>
          <p:sp>
            <p:nvSpPr>
              <p:cNvPr id="105" name="Shape 3800"/>
              <p:cNvSpPr/>
              <p:nvPr/>
            </p:nvSpPr>
            <p:spPr>
              <a:xfrm>
                <a:off x="844824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106" name="Shape 3801"/>
              <p:cNvSpPr/>
              <p:nvPr/>
            </p:nvSpPr>
            <p:spPr>
              <a:xfrm>
                <a:off x="8339202"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77" name="Group 76"/>
            <p:cNvGrpSpPr/>
            <p:nvPr/>
          </p:nvGrpSpPr>
          <p:grpSpPr>
            <a:xfrm>
              <a:off x="9702781" y="5394190"/>
              <a:ext cx="246421" cy="534911"/>
              <a:chOff x="8708228" y="3412078"/>
              <a:chExt cx="328647" cy="713215"/>
            </a:xfrm>
            <a:solidFill>
              <a:schemeClr val="bg1">
                <a:lumMod val="85000"/>
              </a:schemeClr>
            </a:solidFill>
          </p:grpSpPr>
          <p:sp>
            <p:nvSpPr>
              <p:cNvPr id="103" name="Shape 3802"/>
              <p:cNvSpPr/>
              <p:nvPr/>
            </p:nvSpPr>
            <p:spPr>
              <a:xfrm>
                <a:off x="881727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104" name="Shape 3803"/>
              <p:cNvSpPr/>
              <p:nvPr/>
            </p:nvSpPr>
            <p:spPr>
              <a:xfrm>
                <a:off x="8708228"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sp>
          <p:nvSpPr>
            <p:cNvPr id="78" name="Shape 3808"/>
            <p:cNvSpPr/>
            <p:nvPr/>
          </p:nvSpPr>
          <p:spPr>
            <a:xfrm>
              <a:off x="6183394" y="5394190"/>
              <a:ext cx="79183" cy="792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79" name="Shape 3809"/>
            <p:cNvSpPr/>
            <p:nvPr/>
          </p:nvSpPr>
          <p:spPr>
            <a:xfrm>
              <a:off x="6101633" y="5489464"/>
              <a:ext cx="246421" cy="439637"/>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chemeClr val="accent4"/>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80" name="Shape 3810"/>
            <p:cNvSpPr/>
            <p:nvPr/>
          </p:nvSpPr>
          <p:spPr>
            <a:xfrm>
              <a:off x="6460091" y="5394190"/>
              <a:ext cx="79183" cy="792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81" name="Shape 3811"/>
            <p:cNvSpPr/>
            <p:nvPr/>
          </p:nvSpPr>
          <p:spPr>
            <a:xfrm>
              <a:off x="6378329" y="5489464"/>
              <a:ext cx="246422" cy="439637"/>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chemeClr val="accent4"/>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82" name="Shape 3812"/>
            <p:cNvSpPr/>
            <p:nvPr/>
          </p:nvSpPr>
          <p:spPr>
            <a:xfrm>
              <a:off x="6737555" y="5394190"/>
              <a:ext cx="79183" cy="792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83" name="Shape 3813"/>
            <p:cNvSpPr/>
            <p:nvPr/>
          </p:nvSpPr>
          <p:spPr>
            <a:xfrm>
              <a:off x="6655793" y="5489464"/>
              <a:ext cx="246421" cy="439637"/>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chemeClr val="accent4"/>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84" name="Shape 3814"/>
            <p:cNvSpPr/>
            <p:nvPr/>
          </p:nvSpPr>
          <p:spPr>
            <a:xfrm>
              <a:off x="7014252" y="5394190"/>
              <a:ext cx="79184" cy="792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85" name="Shape 3815"/>
            <p:cNvSpPr/>
            <p:nvPr/>
          </p:nvSpPr>
          <p:spPr>
            <a:xfrm>
              <a:off x="6932490" y="5489464"/>
              <a:ext cx="246422" cy="439637"/>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chemeClr val="accent4"/>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86" name="Shape 3816"/>
            <p:cNvSpPr/>
            <p:nvPr/>
          </p:nvSpPr>
          <p:spPr>
            <a:xfrm>
              <a:off x="7291996" y="5394190"/>
              <a:ext cx="79183" cy="792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87" name="Shape 3817"/>
            <p:cNvSpPr/>
            <p:nvPr/>
          </p:nvSpPr>
          <p:spPr>
            <a:xfrm>
              <a:off x="7210235" y="5489464"/>
              <a:ext cx="246421" cy="439637"/>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chemeClr val="accent4"/>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nvGrpSpPr>
            <p:cNvPr id="88" name="Group 87"/>
            <p:cNvGrpSpPr/>
            <p:nvPr/>
          </p:nvGrpSpPr>
          <p:grpSpPr>
            <a:xfrm>
              <a:off x="7486932" y="5394190"/>
              <a:ext cx="246421" cy="534911"/>
              <a:chOff x="5752993" y="3412078"/>
              <a:chExt cx="328647" cy="713215"/>
            </a:xfrm>
            <a:solidFill>
              <a:schemeClr val="bg1">
                <a:lumMod val="85000"/>
              </a:schemeClr>
            </a:solidFill>
          </p:grpSpPr>
          <p:sp>
            <p:nvSpPr>
              <p:cNvPr id="101" name="Shape 3818"/>
              <p:cNvSpPr/>
              <p:nvPr/>
            </p:nvSpPr>
            <p:spPr>
              <a:xfrm>
                <a:off x="586203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102" name="Shape 3819"/>
              <p:cNvSpPr/>
              <p:nvPr/>
            </p:nvSpPr>
            <p:spPr>
              <a:xfrm>
                <a:off x="575299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89" name="Group 3882"/>
            <p:cNvGrpSpPr/>
            <p:nvPr/>
          </p:nvGrpSpPr>
          <p:grpSpPr>
            <a:xfrm>
              <a:off x="6102409" y="5396555"/>
              <a:ext cx="246422" cy="534910"/>
              <a:chOff x="0" y="0"/>
              <a:chExt cx="685101" cy="1486772"/>
            </a:xfrm>
            <a:solidFill>
              <a:schemeClr val="accent4"/>
            </a:solidFill>
          </p:grpSpPr>
          <p:sp>
            <p:nvSpPr>
              <p:cNvPr id="99" name="Shape 3880"/>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100" name="Shape 3881"/>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chemeClr val="accent2"/>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sp>
          <p:nvSpPr>
            <p:cNvPr id="90" name="Shape 3884"/>
            <p:cNvSpPr/>
            <p:nvPr/>
          </p:nvSpPr>
          <p:spPr>
            <a:xfrm>
              <a:off x="6379105" y="5491829"/>
              <a:ext cx="246422" cy="439637"/>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chemeClr val="accent2"/>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nvGrpSpPr>
            <p:cNvPr id="91" name="Group 3888"/>
            <p:cNvGrpSpPr/>
            <p:nvPr/>
          </p:nvGrpSpPr>
          <p:grpSpPr>
            <a:xfrm>
              <a:off x="6656570" y="5396555"/>
              <a:ext cx="246422" cy="534910"/>
              <a:chOff x="0" y="0"/>
              <a:chExt cx="685101" cy="1486772"/>
            </a:xfrm>
            <a:solidFill>
              <a:schemeClr val="accent4"/>
            </a:solidFill>
          </p:grpSpPr>
          <p:sp>
            <p:nvSpPr>
              <p:cNvPr id="97" name="Shape 3886"/>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98" name="Shape 3887"/>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chemeClr val="accent2"/>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grpSp>
          <p:nvGrpSpPr>
            <p:cNvPr id="92" name="Group 3891"/>
            <p:cNvGrpSpPr/>
            <p:nvPr/>
          </p:nvGrpSpPr>
          <p:grpSpPr>
            <a:xfrm>
              <a:off x="6933267" y="5396555"/>
              <a:ext cx="246421" cy="534910"/>
              <a:chOff x="0" y="0"/>
              <a:chExt cx="685101" cy="1486772"/>
            </a:xfrm>
            <a:solidFill>
              <a:schemeClr val="accent4"/>
            </a:solidFill>
          </p:grpSpPr>
          <p:sp>
            <p:nvSpPr>
              <p:cNvPr id="95" name="Shape 3889"/>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96" name="Shape 3890"/>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chemeClr val="accent2"/>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grpSp>
        <p:sp>
          <p:nvSpPr>
            <p:cNvPr id="93" name="Shape 3893"/>
            <p:cNvSpPr/>
            <p:nvPr/>
          </p:nvSpPr>
          <p:spPr>
            <a:xfrm>
              <a:off x="7211011" y="5491829"/>
              <a:ext cx="246423" cy="439637"/>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chemeClr val="accent2"/>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200"/>
            </a:p>
          </p:txBody>
        </p:sp>
        <p:sp>
          <p:nvSpPr>
            <p:cNvPr id="94" name="Shape 3907"/>
            <p:cNvSpPr/>
            <p:nvPr/>
          </p:nvSpPr>
          <p:spPr>
            <a:xfrm>
              <a:off x="10143478" y="5668654"/>
              <a:ext cx="179928" cy="1443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accent2"/>
            </a:solidFill>
            <a:ln w="12700">
              <a:miter lim="400000"/>
            </a:ln>
          </p:spPr>
          <p:txBody>
            <a:bodyPr lIns="14288" tIns="14288" rIns="14288" bIns="14288" anchor="ctr"/>
            <a:lstStyle/>
            <a:p>
              <a:pPr lvl="0">
                <a:defRPr sz="3200">
                  <a:solidFill>
                    <a:srgbClr val="FFFFFF"/>
                  </a:solidFill>
                  <a:latin typeface="Helvetica Light"/>
                  <a:ea typeface="Helvetica Light"/>
                  <a:cs typeface="Helvetica Light"/>
                  <a:sym typeface="Helvetica Light"/>
                </a:defRPr>
              </a:pPr>
              <a:endParaRPr sz="1200"/>
            </a:p>
          </p:txBody>
        </p:sp>
      </p:grpSp>
      <p:sp>
        <p:nvSpPr>
          <p:cNvPr id="119" name="Text Placeholder 2"/>
          <p:cNvSpPr txBox="1">
            <a:spLocks/>
          </p:cNvSpPr>
          <p:nvPr/>
        </p:nvSpPr>
        <p:spPr>
          <a:xfrm>
            <a:off x="9339740" y="5065945"/>
            <a:ext cx="1514737" cy="573687"/>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d-ID" sz="4000">
                <a:solidFill>
                  <a:schemeClr val="tx2"/>
                </a:solidFill>
                <a:latin typeface="+mn-lt"/>
                <a:cs typeface="Lato" panose="020F0502020204030203" pitchFamily="34" charset="0"/>
              </a:rPr>
              <a:t>37</a:t>
            </a:r>
            <a:r>
              <a:rPr lang="en-GB" sz="4000">
                <a:solidFill>
                  <a:schemeClr val="tx2"/>
                </a:solidFill>
                <a:latin typeface="+mn-lt"/>
                <a:cs typeface="Lato" panose="020F0502020204030203" pitchFamily="34" charset="0"/>
              </a:rPr>
              <a:t>%</a:t>
            </a:r>
            <a:endParaRPr lang="en-GB" sz="4000" dirty="0">
              <a:solidFill>
                <a:schemeClr val="tx2"/>
              </a:solidFill>
              <a:latin typeface="+mn-lt"/>
              <a:cs typeface="Lato" panose="020F0502020204030203" pitchFamily="34" charset="0"/>
            </a:endParaRPr>
          </a:p>
        </p:txBody>
      </p:sp>
    </p:spTree>
    <p:extLst>
      <p:ext uri="{BB962C8B-B14F-4D97-AF65-F5344CB8AC3E}">
        <p14:creationId xmlns:p14="http://schemas.microsoft.com/office/powerpoint/2010/main" val="293159418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5" name="Group 4"/>
          <p:cNvGrpSpPr>
            <a:grpSpLocks noChangeAspect="1"/>
          </p:cNvGrpSpPr>
          <p:nvPr/>
        </p:nvGrpSpPr>
        <p:grpSpPr>
          <a:xfrm>
            <a:off x="4427669" y="2907983"/>
            <a:ext cx="3023284" cy="3024000"/>
            <a:chOff x="3861610" y="1537283"/>
            <a:chExt cx="4279900" cy="4278313"/>
          </a:xfrm>
        </p:grpSpPr>
        <p:grpSp>
          <p:nvGrpSpPr>
            <p:cNvPr id="7" name="Group 4"/>
            <p:cNvGrpSpPr>
              <a:grpSpLocks noChangeAspect="1"/>
            </p:cNvGrpSpPr>
            <p:nvPr/>
          </p:nvGrpSpPr>
          <p:grpSpPr bwMode="auto">
            <a:xfrm>
              <a:off x="3861610" y="1537283"/>
              <a:ext cx="4279900" cy="4278313"/>
              <a:chOff x="943" y="1000"/>
              <a:chExt cx="2696" cy="2695"/>
            </a:xfrm>
          </p:grpSpPr>
          <p:sp>
            <p:nvSpPr>
              <p:cNvPr id="46" name="Freeform 5"/>
              <p:cNvSpPr>
                <a:spLocks/>
              </p:cNvSpPr>
              <p:nvPr/>
            </p:nvSpPr>
            <p:spPr bwMode="auto">
              <a:xfrm>
                <a:off x="2362" y="1002"/>
                <a:ext cx="1277" cy="1544"/>
              </a:xfrm>
              <a:custGeom>
                <a:avLst/>
                <a:gdLst>
                  <a:gd name="T0" fmla="*/ 0 w 539"/>
                  <a:gd name="T1" fmla="*/ 322 h 652"/>
                  <a:gd name="T2" fmla="*/ 218 w 539"/>
                  <a:gd name="T3" fmla="*/ 564 h 652"/>
                  <a:gd name="T4" fmla="*/ 379 w 539"/>
                  <a:gd name="T5" fmla="*/ 652 h 652"/>
                  <a:gd name="T6" fmla="*/ 539 w 539"/>
                  <a:gd name="T7" fmla="*/ 564 h 652"/>
                  <a:gd name="T8" fmla="*/ 2 w 539"/>
                  <a:gd name="T9" fmla="*/ 0 h 652"/>
                  <a:gd name="T10" fmla="*/ 89 w 539"/>
                  <a:gd name="T11" fmla="*/ 158 h 652"/>
                  <a:gd name="T12" fmla="*/ 0 w 539"/>
                  <a:gd name="T13" fmla="*/ 322 h 652"/>
                </a:gdLst>
                <a:ahLst/>
                <a:cxnLst>
                  <a:cxn ang="0">
                    <a:pos x="T0" y="T1"/>
                  </a:cxn>
                  <a:cxn ang="0">
                    <a:pos x="T2" y="T3"/>
                  </a:cxn>
                  <a:cxn ang="0">
                    <a:pos x="T4" y="T5"/>
                  </a:cxn>
                  <a:cxn ang="0">
                    <a:pos x="T6" y="T7"/>
                  </a:cxn>
                  <a:cxn ang="0">
                    <a:pos x="T8" y="T9"/>
                  </a:cxn>
                  <a:cxn ang="0">
                    <a:pos x="T10" y="T11"/>
                  </a:cxn>
                  <a:cxn ang="0">
                    <a:pos x="T12" y="T13"/>
                  </a:cxn>
                </a:cxnLst>
                <a:rect l="0" t="0" r="r" b="b"/>
                <a:pathLst>
                  <a:path w="539" h="652">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6"/>
              <p:cNvSpPr>
                <a:spLocks/>
              </p:cNvSpPr>
              <p:nvPr/>
            </p:nvSpPr>
            <p:spPr bwMode="auto">
              <a:xfrm>
                <a:off x="943" y="1000"/>
                <a:ext cx="1545" cy="1276"/>
              </a:xfrm>
              <a:custGeom>
                <a:avLst/>
                <a:gdLst>
                  <a:gd name="T0" fmla="*/ 322 w 652"/>
                  <a:gd name="T1" fmla="*/ 539 h 539"/>
                  <a:gd name="T2" fmla="*/ 564 w 652"/>
                  <a:gd name="T3" fmla="*/ 321 h 539"/>
                  <a:gd name="T4" fmla="*/ 652 w 652"/>
                  <a:gd name="T5" fmla="*/ 160 h 539"/>
                  <a:gd name="T6" fmla="*/ 564 w 652"/>
                  <a:gd name="T7" fmla="*/ 0 h 539"/>
                  <a:gd name="T8" fmla="*/ 0 w 652"/>
                  <a:gd name="T9" fmla="*/ 537 h 539"/>
                  <a:gd name="T10" fmla="*/ 159 w 652"/>
                  <a:gd name="T11" fmla="*/ 450 h 539"/>
                  <a:gd name="T12" fmla="*/ 322 w 652"/>
                  <a:gd name="T13" fmla="*/ 539 h 539"/>
                </a:gdLst>
                <a:ahLst/>
                <a:cxnLst>
                  <a:cxn ang="0">
                    <a:pos x="T0" y="T1"/>
                  </a:cxn>
                  <a:cxn ang="0">
                    <a:pos x="T2" y="T3"/>
                  </a:cxn>
                  <a:cxn ang="0">
                    <a:pos x="T4" y="T5"/>
                  </a:cxn>
                  <a:cxn ang="0">
                    <a:pos x="T6" y="T7"/>
                  </a:cxn>
                  <a:cxn ang="0">
                    <a:pos x="T8" y="T9"/>
                  </a:cxn>
                  <a:cxn ang="0">
                    <a:pos x="T10" y="T11"/>
                  </a:cxn>
                  <a:cxn ang="0">
                    <a:pos x="T12" y="T13"/>
                  </a:cxn>
                </a:cxnLst>
                <a:rect l="0" t="0" r="r" b="b"/>
                <a:pathLst>
                  <a:path w="652" h="539">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7"/>
              <p:cNvSpPr>
                <a:spLocks/>
              </p:cNvSpPr>
              <p:nvPr/>
            </p:nvSpPr>
            <p:spPr bwMode="auto">
              <a:xfrm>
                <a:off x="2092" y="2421"/>
                <a:ext cx="1544" cy="1274"/>
              </a:xfrm>
              <a:custGeom>
                <a:avLst/>
                <a:gdLst>
                  <a:gd name="T0" fmla="*/ 652 w 652"/>
                  <a:gd name="T1" fmla="*/ 2 h 538"/>
                  <a:gd name="T2" fmla="*/ 494 w 652"/>
                  <a:gd name="T3" fmla="*/ 89 h 538"/>
                  <a:gd name="T4" fmla="*/ 330 w 652"/>
                  <a:gd name="T5" fmla="*/ 0 h 538"/>
                  <a:gd name="T6" fmla="*/ 88 w 652"/>
                  <a:gd name="T7" fmla="*/ 218 h 538"/>
                  <a:gd name="T8" fmla="*/ 0 w 652"/>
                  <a:gd name="T9" fmla="*/ 379 h 538"/>
                  <a:gd name="T10" fmla="*/ 88 w 652"/>
                  <a:gd name="T11" fmla="*/ 538 h 538"/>
                  <a:gd name="T12" fmla="*/ 652 w 652"/>
                  <a:gd name="T13" fmla="*/ 2 h 538"/>
                </a:gdLst>
                <a:ahLst/>
                <a:cxnLst>
                  <a:cxn ang="0">
                    <a:pos x="T0" y="T1"/>
                  </a:cxn>
                  <a:cxn ang="0">
                    <a:pos x="T2" y="T3"/>
                  </a:cxn>
                  <a:cxn ang="0">
                    <a:pos x="T4" y="T5"/>
                  </a:cxn>
                  <a:cxn ang="0">
                    <a:pos x="T6" y="T7"/>
                  </a:cxn>
                  <a:cxn ang="0">
                    <a:pos x="T8" y="T9"/>
                  </a:cxn>
                  <a:cxn ang="0">
                    <a:pos x="T10" y="T11"/>
                  </a:cxn>
                  <a:cxn ang="0">
                    <a:pos x="T12" y="T13"/>
                  </a:cxn>
                </a:cxnLst>
                <a:rect l="0" t="0" r="r" b="b"/>
                <a:pathLst>
                  <a:path w="652" h="538">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8"/>
              <p:cNvSpPr>
                <a:spLocks/>
              </p:cNvSpPr>
              <p:nvPr/>
            </p:nvSpPr>
            <p:spPr bwMode="auto">
              <a:xfrm>
                <a:off x="943" y="2151"/>
                <a:ext cx="1275" cy="1544"/>
              </a:xfrm>
              <a:custGeom>
                <a:avLst/>
                <a:gdLst>
                  <a:gd name="T0" fmla="*/ 538 w 538"/>
                  <a:gd name="T1" fmla="*/ 330 h 652"/>
                  <a:gd name="T2" fmla="*/ 320 w 538"/>
                  <a:gd name="T3" fmla="*/ 88 h 652"/>
                  <a:gd name="T4" fmla="*/ 159 w 538"/>
                  <a:gd name="T5" fmla="*/ 0 h 652"/>
                  <a:gd name="T6" fmla="*/ 0 w 538"/>
                  <a:gd name="T7" fmla="*/ 88 h 652"/>
                  <a:gd name="T8" fmla="*/ 536 w 538"/>
                  <a:gd name="T9" fmla="*/ 652 h 652"/>
                  <a:gd name="T10" fmla="*/ 449 w 538"/>
                  <a:gd name="T11" fmla="*/ 493 h 652"/>
                  <a:gd name="T12" fmla="*/ 538 w 538"/>
                  <a:gd name="T13" fmla="*/ 330 h 652"/>
                </a:gdLst>
                <a:ahLst/>
                <a:cxnLst>
                  <a:cxn ang="0">
                    <a:pos x="T0" y="T1"/>
                  </a:cxn>
                  <a:cxn ang="0">
                    <a:pos x="T2" y="T3"/>
                  </a:cxn>
                  <a:cxn ang="0">
                    <a:pos x="T4" y="T5"/>
                  </a:cxn>
                  <a:cxn ang="0">
                    <a:pos x="T6" y="T7"/>
                  </a:cxn>
                  <a:cxn ang="0">
                    <a:pos x="T8" y="T9"/>
                  </a:cxn>
                  <a:cxn ang="0">
                    <a:pos x="T10" y="T11"/>
                  </a:cxn>
                  <a:cxn ang="0">
                    <a:pos x="T12" y="T13"/>
                  </a:cxn>
                </a:cxnLst>
                <a:rect l="0" t="0" r="r" b="b"/>
                <a:pathLst>
                  <a:path w="538" h="652">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8" name="Group 7"/>
            <p:cNvGrpSpPr/>
            <p:nvPr/>
          </p:nvGrpSpPr>
          <p:grpSpPr>
            <a:xfrm>
              <a:off x="4575474" y="4303976"/>
              <a:ext cx="498308" cy="497158"/>
              <a:chOff x="6294438" y="-201613"/>
              <a:chExt cx="687387" cy="685801"/>
            </a:xfrm>
            <a:solidFill>
              <a:schemeClr val="bg1"/>
            </a:solidFill>
          </p:grpSpPr>
          <p:sp>
            <p:nvSpPr>
              <p:cNvPr id="33" name="Freeform 10"/>
              <p:cNvSpPr>
                <a:spLocks noEditPoints="1"/>
              </p:cNvSpPr>
              <p:nvPr/>
            </p:nvSpPr>
            <p:spPr bwMode="auto">
              <a:xfrm>
                <a:off x="6294438" y="-201613"/>
                <a:ext cx="687387" cy="685801"/>
              </a:xfrm>
              <a:custGeom>
                <a:avLst/>
                <a:gdLst>
                  <a:gd name="T0" fmla="*/ 163 w 180"/>
                  <a:gd name="T1" fmla="*/ 0 h 180"/>
                  <a:gd name="T2" fmla="*/ 39 w 180"/>
                  <a:gd name="T3" fmla="*/ 0 h 180"/>
                  <a:gd name="T4" fmla="*/ 23 w 180"/>
                  <a:gd name="T5" fmla="*/ 17 h 180"/>
                  <a:gd name="T6" fmla="*/ 23 w 180"/>
                  <a:gd name="T7" fmla="*/ 28 h 180"/>
                  <a:gd name="T8" fmla="*/ 17 w 180"/>
                  <a:gd name="T9" fmla="*/ 28 h 180"/>
                  <a:gd name="T10" fmla="*/ 0 w 180"/>
                  <a:gd name="T11" fmla="*/ 45 h 180"/>
                  <a:gd name="T12" fmla="*/ 0 w 180"/>
                  <a:gd name="T13" fmla="*/ 158 h 180"/>
                  <a:gd name="T14" fmla="*/ 23 w 180"/>
                  <a:gd name="T15" fmla="*/ 180 h 180"/>
                  <a:gd name="T16" fmla="*/ 158 w 180"/>
                  <a:gd name="T17" fmla="*/ 180 h 180"/>
                  <a:gd name="T18" fmla="*/ 180 w 180"/>
                  <a:gd name="T19" fmla="*/ 158 h 180"/>
                  <a:gd name="T20" fmla="*/ 180 w 180"/>
                  <a:gd name="T21" fmla="*/ 17 h 180"/>
                  <a:gd name="T22" fmla="*/ 163 w 180"/>
                  <a:gd name="T23" fmla="*/ 0 h 180"/>
                  <a:gd name="T24" fmla="*/ 169 w 180"/>
                  <a:gd name="T25" fmla="*/ 158 h 180"/>
                  <a:gd name="T26" fmla="*/ 158 w 180"/>
                  <a:gd name="T27" fmla="*/ 169 h 180"/>
                  <a:gd name="T28" fmla="*/ 23 w 180"/>
                  <a:gd name="T29" fmla="*/ 169 h 180"/>
                  <a:gd name="T30" fmla="*/ 11 w 180"/>
                  <a:gd name="T31" fmla="*/ 158 h 180"/>
                  <a:gd name="T32" fmla="*/ 11 w 180"/>
                  <a:gd name="T33" fmla="*/ 45 h 180"/>
                  <a:gd name="T34" fmla="*/ 17 w 180"/>
                  <a:gd name="T35" fmla="*/ 39 h 180"/>
                  <a:gd name="T36" fmla="*/ 23 w 180"/>
                  <a:gd name="T37" fmla="*/ 39 h 180"/>
                  <a:gd name="T38" fmla="*/ 23 w 180"/>
                  <a:gd name="T39" fmla="*/ 152 h 180"/>
                  <a:gd name="T40" fmla="*/ 28 w 180"/>
                  <a:gd name="T41" fmla="*/ 158 h 180"/>
                  <a:gd name="T42" fmla="*/ 34 w 180"/>
                  <a:gd name="T43" fmla="*/ 152 h 180"/>
                  <a:gd name="T44" fmla="*/ 34 w 180"/>
                  <a:gd name="T45" fmla="*/ 17 h 180"/>
                  <a:gd name="T46" fmla="*/ 39 w 180"/>
                  <a:gd name="T47" fmla="*/ 11 h 180"/>
                  <a:gd name="T48" fmla="*/ 163 w 180"/>
                  <a:gd name="T49" fmla="*/ 11 h 180"/>
                  <a:gd name="T50" fmla="*/ 169 w 180"/>
                  <a:gd name="T51" fmla="*/ 17 h 180"/>
                  <a:gd name="T52" fmla="*/ 169 w 180"/>
                  <a:gd name="T53"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80">
                    <a:moveTo>
                      <a:pt x="163" y="0"/>
                    </a:moveTo>
                    <a:cubicBezTo>
                      <a:pt x="39" y="0"/>
                      <a:pt x="39" y="0"/>
                      <a:pt x="39" y="0"/>
                    </a:cubicBezTo>
                    <a:cubicBezTo>
                      <a:pt x="30" y="0"/>
                      <a:pt x="23" y="8"/>
                      <a:pt x="23" y="17"/>
                    </a:cubicBezTo>
                    <a:cubicBezTo>
                      <a:pt x="23" y="28"/>
                      <a:pt x="23" y="28"/>
                      <a:pt x="23" y="28"/>
                    </a:cubicBezTo>
                    <a:cubicBezTo>
                      <a:pt x="17" y="28"/>
                      <a:pt x="17" y="28"/>
                      <a:pt x="17" y="28"/>
                    </a:cubicBezTo>
                    <a:cubicBezTo>
                      <a:pt x="8" y="28"/>
                      <a:pt x="0" y="36"/>
                      <a:pt x="0" y="45"/>
                    </a:cubicBezTo>
                    <a:cubicBezTo>
                      <a:pt x="0" y="158"/>
                      <a:pt x="0" y="158"/>
                      <a:pt x="0" y="158"/>
                    </a:cubicBezTo>
                    <a:cubicBezTo>
                      <a:pt x="0" y="170"/>
                      <a:pt x="10" y="180"/>
                      <a:pt x="23" y="180"/>
                    </a:cubicBezTo>
                    <a:cubicBezTo>
                      <a:pt x="158" y="180"/>
                      <a:pt x="158" y="180"/>
                      <a:pt x="158" y="180"/>
                    </a:cubicBezTo>
                    <a:cubicBezTo>
                      <a:pt x="170" y="180"/>
                      <a:pt x="180" y="170"/>
                      <a:pt x="180" y="158"/>
                    </a:cubicBezTo>
                    <a:cubicBezTo>
                      <a:pt x="180" y="17"/>
                      <a:pt x="180" y="17"/>
                      <a:pt x="180" y="17"/>
                    </a:cubicBezTo>
                    <a:cubicBezTo>
                      <a:pt x="180" y="8"/>
                      <a:pt x="172" y="0"/>
                      <a:pt x="163" y="0"/>
                    </a:cubicBezTo>
                    <a:close/>
                    <a:moveTo>
                      <a:pt x="169" y="158"/>
                    </a:moveTo>
                    <a:cubicBezTo>
                      <a:pt x="169" y="164"/>
                      <a:pt x="164" y="169"/>
                      <a:pt x="158" y="169"/>
                    </a:cubicBezTo>
                    <a:cubicBezTo>
                      <a:pt x="23" y="169"/>
                      <a:pt x="23" y="169"/>
                      <a:pt x="23" y="169"/>
                    </a:cubicBezTo>
                    <a:cubicBezTo>
                      <a:pt x="16" y="169"/>
                      <a:pt x="11" y="164"/>
                      <a:pt x="11" y="158"/>
                    </a:cubicBezTo>
                    <a:cubicBezTo>
                      <a:pt x="11" y="45"/>
                      <a:pt x="11" y="45"/>
                      <a:pt x="11" y="45"/>
                    </a:cubicBezTo>
                    <a:cubicBezTo>
                      <a:pt x="11" y="42"/>
                      <a:pt x="14" y="39"/>
                      <a:pt x="17" y="39"/>
                    </a:cubicBezTo>
                    <a:cubicBezTo>
                      <a:pt x="23" y="39"/>
                      <a:pt x="23" y="39"/>
                      <a:pt x="23" y="39"/>
                    </a:cubicBezTo>
                    <a:cubicBezTo>
                      <a:pt x="23" y="152"/>
                      <a:pt x="23" y="152"/>
                      <a:pt x="23" y="152"/>
                    </a:cubicBezTo>
                    <a:cubicBezTo>
                      <a:pt x="23" y="155"/>
                      <a:pt x="25" y="158"/>
                      <a:pt x="28" y="158"/>
                    </a:cubicBezTo>
                    <a:cubicBezTo>
                      <a:pt x="31" y="158"/>
                      <a:pt x="34" y="155"/>
                      <a:pt x="34" y="152"/>
                    </a:cubicBezTo>
                    <a:cubicBezTo>
                      <a:pt x="34" y="17"/>
                      <a:pt x="34" y="17"/>
                      <a:pt x="34" y="17"/>
                    </a:cubicBezTo>
                    <a:cubicBezTo>
                      <a:pt x="34" y="14"/>
                      <a:pt x="36" y="11"/>
                      <a:pt x="39" y="11"/>
                    </a:cubicBezTo>
                    <a:cubicBezTo>
                      <a:pt x="163" y="11"/>
                      <a:pt x="163" y="11"/>
                      <a:pt x="163" y="11"/>
                    </a:cubicBezTo>
                    <a:cubicBezTo>
                      <a:pt x="166" y="11"/>
                      <a:pt x="169" y="14"/>
                      <a:pt x="169" y="17"/>
                    </a:cubicBezTo>
                    <a:lnTo>
                      <a:pt x="169" y="1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11"/>
              <p:cNvSpPr>
                <a:spLocks/>
              </p:cNvSpPr>
              <p:nvPr/>
            </p:nvSpPr>
            <p:spPr bwMode="auto">
              <a:xfrm>
                <a:off x="6702425" y="58737"/>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12"/>
              <p:cNvSpPr>
                <a:spLocks/>
              </p:cNvSpPr>
              <p:nvPr/>
            </p:nvSpPr>
            <p:spPr bwMode="auto">
              <a:xfrm>
                <a:off x="6702425" y="-6350"/>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13"/>
              <p:cNvSpPr>
                <a:spLocks/>
              </p:cNvSpPr>
              <p:nvPr/>
            </p:nvSpPr>
            <p:spPr bwMode="auto">
              <a:xfrm>
                <a:off x="6702425" y="-71438"/>
                <a:ext cx="192087" cy="19050"/>
              </a:xfrm>
              <a:custGeom>
                <a:avLst/>
                <a:gdLst>
                  <a:gd name="T0" fmla="*/ 3 w 50"/>
                  <a:gd name="T1" fmla="*/ 5 h 5"/>
                  <a:gd name="T2" fmla="*/ 48 w 50"/>
                  <a:gd name="T3" fmla="*/ 5 h 5"/>
                  <a:gd name="T4" fmla="*/ 50 w 50"/>
                  <a:gd name="T5" fmla="*/ 3 h 5"/>
                  <a:gd name="T6" fmla="*/ 48 w 50"/>
                  <a:gd name="T7" fmla="*/ 0 h 5"/>
                  <a:gd name="T8" fmla="*/ 3 w 50"/>
                  <a:gd name="T9" fmla="*/ 0 h 5"/>
                  <a:gd name="T10" fmla="*/ 0 w 50"/>
                  <a:gd name="T11" fmla="*/ 3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3"/>
                    </a:cubicBezTo>
                    <a:cubicBezTo>
                      <a:pt x="50" y="1"/>
                      <a:pt x="49" y="0"/>
                      <a:pt x="48" y="0"/>
                    </a:cubicBezTo>
                    <a:cubicBezTo>
                      <a:pt x="3" y="0"/>
                      <a:pt x="3" y="0"/>
                      <a:pt x="3" y="0"/>
                    </a:cubicBezTo>
                    <a:cubicBezTo>
                      <a:pt x="1" y="0"/>
                      <a:pt x="0" y="1"/>
                      <a:pt x="0" y="3"/>
                    </a:cubicBezTo>
                    <a:cubicBezTo>
                      <a:pt x="0" y="4"/>
                      <a:pt x="1" y="5"/>
                      <a:pt x="3"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14"/>
              <p:cNvSpPr>
                <a:spLocks/>
              </p:cNvSpPr>
              <p:nvPr/>
            </p:nvSpPr>
            <p:spPr bwMode="auto">
              <a:xfrm>
                <a:off x="6465888"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15"/>
              <p:cNvSpPr>
                <a:spLocks/>
              </p:cNvSpPr>
              <p:nvPr/>
            </p:nvSpPr>
            <p:spPr bwMode="auto">
              <a:xfrm>
                <a:off x="6465888"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6"/>
              <p:cNvSpPr>
                <a:spLocks/>
              </p:cNvSpPr>
              <p:nvPr/>
            </p:nvSpPr>
            <p:spPr bwMode="auto">
              <a:xfrm>
                <a:off x="6465888"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17"/>
              <p:cNvSpPr>
                <a:spLocks/>
              </p:cNvSpPr>
              <p:nvPr/>
            </p:nvSpPr>
            <p:spPr bwMode="auto">
              <a:xfrm>
                <a:off x="6702425"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18"/>
              <p:cNvSpPr>
                <a:spLocks/>
              </p:cNvSpPr>
              <p:nvPr/>
            </p:nvSpPr>
            <p:spPr bwMode="auto">
              <a:xfrm>
                <a:off x="6702425"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19"/>
              <p:cNvSpPr>
                <a:spLocks/>
              </p:cNvSpPr>
              <p:nvPr/>
            </p:nvSpPr>
            <p:spPr bwMode="auto">
              <a:xfrm>
                <a:off x="6702425"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20"/>
              <p:cNvSpPr>
                <a:spLocks/>
              </p:cNvSpPr>
              <p:nvPr/>
            </p:nvSpPr>
            <p:spPr bwMode="auto">
              <a:xfrm>
                <a:off x="6465888" y="119062"/>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21"/>
              <p:cNvSpPr>
                <a:spLocks/>
              </p:cNvSpPr>
              <p:nvPr/>
            </p:nvSpPr>
            <p:spPr bwMode="auto">
              <a:xfrm>
                <a:off x="6465888" y="184150"/>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22"/>
              <p:cNvSpPr>
                <a:spLocks noEditPoints="1"/>
              </p:cNvSpPr>
              <p:nvPr/>
            </p:nvSpPr>
            <p:spPr bwMode="auto">
              <a:xfrm>
                <a:off x="6465888" y="-112713"/>
                <a:ext cx="195262" cy="190500"/>
              </a:xfrm>
              <a:custGeom>
                <a:avLst/>
                <a:gdLst>
                  <a:gd name="T0" fmla="*/ 6 w 51"/>
                  <a:gd name="T1" fmla="*/ 50 h 50"/>
                  <a:gd name="T2" fmla="*/ 45 w 51"/>
                  <a:gd name="T3" fmla="*/ 50 h 50"/>
                  <a:gd name="T4" fmla="*/ 51 w 51"/>
                  <a:gd name="T5" fmla="*/ 44 h 50"/>
                  <a:gd name="T6" fmla="*/ 51 w 51"/>
                  <a:gd name="T7" fmla="*/ 5 h 50"/>
                  <a:gd name="T8" fmla="*/ 45 w 51"/>
                  <a:gd name="T9" fmla="*/ 0 h 50"/>
                  <a:gd name="T10" fmla="*/ 6 w 51"/>
                  <a:gd name="T11" fmla="*/ 0 h 50"/>
                  <a:gd name="T12" fmla="*/ 0 w 51"/>
                  <a:gd name="T13" fmla="*/ 5 h 50"/>
                  <a:gd name="T14" fmla="*/ 0 w 51"/>
                  <a:gd name="T15" fmla="*/ 44 h 50"/>
                  <a:gd name="T16" fmla="*/ 6 w 51"/>
                  <a:gd name="T17" fmla="*/ 50 h 50"/>
                  <a:gd name="T18" fmla="*/ 11 w 51"/>
                  <a:gd name="T19" fmla="*/ 11 h 50"/>
                  <a:gd name="T20" fmla="*/ 39 w 51"/>
                  <a:gd name="T21" fmla="*/ 11 h 50"/>
                  <a:gd name="T22" fmla="*/ 39 w 51"/>
                  <a:gd name="T23" fmla="*/ 39 h 50"/>
                  <a:gd name="T24" fmla="*/ 11 w 51"/>
                  <a:gd name="T25" fmla="*/ 39 h 50"/>
                  <a:gd name="T26" fmla="*/ 11 w 51"/>
                  <a:gd name="T27"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0">
                    <a:moveTo>
                      <a:pt x="6" y="50"/>
                    </a:moveTo>
                    <a:cubicBezTo>
                      <a:pt x="45" y="50"/>
                      <a:pt x="45" y="50"/>
                      <a:pt x="45" y="50"/>
                    </a:cubicBezTo>
                    <a:cubicBezTo>
                      <a:pt x="48" y="50"/>
                      <a:pt x="51" y="48"/>
                      <a:pt x="51" y="44"/>
                    </a:cubicBezTo>
                    <a:cubicBezTo>
                      <a:pt x="51" y="5"/>
                      <a:pt x="51" y="5"/>
                      <a:pt x="51" y="5"/>
                    </a:cubicBezTo>
                    <a:cubicBezTo>
                      <a:pt x="51" y="2"/>
                      <a:pt x="48" y="0"/>
                      <a:pt x="45" y="0"/>
                    </a:cubicBezTo>
                    <a:cubicBezTo>
                      <a:pt x="6" y="0"/>
                      <a:pt x="6" y="0"/>
                      <a:pt x="6" y="0"/>
                    </a:cubicBezTo>
                    <a:cubicBezTo>
                      <a:pt x="3" y="0"/>
                      <a:pt x="0" y="2"/>
                      <a:pt x="0" y="5"/>
                    </a:cubicBezTo>
                    <a:cubicBezTo>
                      <a:pt x="0" y="44"/>
                      <a:pt x="0" y="44"/>
                      <a:pt x="0" y="44"/>
                    </a:cubicBezTo>
                    <a:cubicBezTo>
                      <a:pt x="0" y="48"/>
                      <a:pt x="3" y="50"/>
                      <a:pt x="6" y="50"/>
                    </a:cubicBezTo>
                    <a:close/>
                    <a:moveTo>
                      <a:pt x="11" y="11"/>
                    </a:moveTo>
                    <a:cubicBezTo>
                      <a:pt x="39" y="11"/>
                      <a:pt x="39" y="11"/>
                      <a:pt x="39" y="11"/>
                    </a:cubicBezTo>
                    <a:cubicBezTo>
                      <a:pt x="39" y="39"/>
                      <a:pt x="39" y="39"/>
                      <a:pt x="39" y="39"/>
                    </a:cubicBezTo>
                    <a:cubicBezTo>
                      <a:pt x="11" y="39"/>
                      <a:pt x="11" y="39"/>
                      <a:pt x="11" y="39"/>
                    </a:cubicBezTo>
                    <a:lnTo>
                      <a:pt x="11"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 name="Freeform 26"/>
            <p:cNvSpPr>
              <a:spLocks noEditPoints="1"/>
            </p:cNvSpPr>
            <p:nvPr/>
          </p:nvSpPr>
          <p:spPr bwMode="auto">
            <a:xfrm>
              <a:off x="4887141" y="2171600"/>
              <a:ext cx="631295" cy="613229"/>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0" name="Group 9"/>
            <p:cNvGrpSpPr/>
            <p:nvPr/>
          </p:nvGrpSpPr>
          <p:grpSpPr>
            <a:xfrm>
              <a:off x="6978354" y="2584864"/>
              <a:ext cx="576118" cy="631450"/>
              <a:chOff x="6980238" y="-342900"/>
              <a:chExt cx="1150937" cy="1311275"/>
            </a:xfrm>
            <a:solidFill>
              <a:schemeClr val="bg1"/>
            </a:solidFill>
          </p:grpSpPr>
          <p:sp>
            <p:nvSpPr>
              <p:cNvPr id="29" name="Freeform 30"/>
              <p:cNvSpPr>
                <a:spLocks noEditPoints="1"/>
              </p:cNvSpPr>
              <p:nvPr/>
            </p:nvSpPr>
            <p:spPr bwMode="auto">
              <a:xfrm>
                <a:off x="6980238" y="-342900"/>
                <a:ext cx="1150937" cy="1311275"/>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Oval 31"/>
              <p:cNvSpPr>
                <a:spLocks noChangeArrowheads="1"/>
              </p:cNvSpPr>
              <p:nvPr/>
            </p:nvSpPr>
            <p:spPr bwMode="auto">
              <a:xfrm>
                <a:off x="7885113" y="681038"/>
                <a:ext cx="82550" cy="8413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Oval 32"/>
              <p:cNvSpPr>
                <a:spLocks noChangeArrowheads="1"/>
              </p:cNvSpPr>
              <p:nvPr/>
            </p:nvSpPr>
            <p:spPr bwMode="auto">
              <a:xfrm>
                <a:off x="7885113" y="434975"/>
                <a:ext cx="82550" cy="8413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Oval 33"/>
              <p:cNvSpPr>
                <a:spLocks noChangeArrowheads="1"/>
              </p:cNvSpPr>
              <p:nvPr/>
            </p:nvSpPr>
            <p:spPr bwMode="auto">
              <a:xfrm>
                <a:off x="7885113" y="190500"/>
                <a:ext cx="82550"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p:nvGrpSpPr>
          <p:grpSpPr>
            <a:xfrm>
              <a:off x="6558094" y="4386382"/>
              <a:ext cx="822004" cy="774225"/>
              <a:chOff x="5899150" y="-1111250"/>
              <a:chExt cx="2832101" cy="2832100"/>
            </a:xfrm>
            <a:solidFill>
              <a:schemeClr val="bg1"/>
            </a:solidFill>
          </p:grpSpPr>
          <p:sp>
            <p:nvSpPr>
              <p:cNvPr id="20" name="Freeform 37"/>
              <p:cNvSpPr>
                <a:spLocks noEditPoints="1"/>
              </p:cNvSpPr>
              <p:nvPr/>
            </p:nvSpPr>
            <p:spPr bwMode="auto">
              <a:xfrm>
                <a:off x="5899150" y="-1111250"/>
                <a:ext cx="2832101" cy="2832100"/>
              </a:xfrm>
              <a:custGeom>
                <a:avLst/>
                <a:gdLst>
                  <a:gd name="T0" fmla="*/ 499 w 752"/>
                  <a:gd name="T1" fmla="*/ 68 h 752"/>
                  <a:gd name="T2" fmla="*/ 68 w 752"/>
                  <a:gd name="T3" fmla="*/ 253 h 752"/>
                  <a:gd name="T4" fmla="*/ 253 w 752"/>
                  <a:gd name="T5" fmla="*/ 684 h 752"/>
                  <a:gd name="T6" fmla="*/ 684 w 752"/>
                  <a:gd name="T7" fmla="*/ 499 h 752"/>
                  <a:gd name="T8" fmla="*/ 499 w 752"/>
                  <a:gd name="T9" fmla="*/ 68 h 752"/>
                  <a:gd name="T10" fmla="*/ 268 w 752"/>
                  <a:gd name="T11" fmla="*/ 646 h 752"/>
                  <a:gd name="T12" fmla="*/ 106 w 752"/>
                  <a:gd name="T13" fmla="*/ 268 h 752"/>
                  <a:gd name="T14" fmla="*/ 484 w 752"/>
                  <a:gd name="T15" fmla="*/ 106 h 752"/>
                  <a:gd name="T16" fmla="*/ 646 w 752"/>
                  <a:gd name="T17" fmla="*/ 484 h 752"/>
                  <a:gd name="T18" fmla="*/ 268 w 752"/>
                  <a:gd name="T19" fmla="*/ 646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752">
                    <a:moveTo>
                      <a:pt x="499" y="68"/>
                    </a:moveTo>
                    <a:cubicBezTo>
                      <a:pt x="329" y="0"/>
                      <a:pt x="136" y="82"/>
                      <a:pt x="68" y="253"/>
                    </a:cubicBezTo>
                    <a:cubicBezTo>
                      <a:pt x="0" y="423"/>
                      <a:pt x="82" y="616"/>
                      <a:pt x="253" y="684"/>
                    </a:cubicBezTo>
                    <a:cubicBezTo>
                      <a:pt x="423" y="752"/>
                      <a:pt x="616" y="670"/>
                      <a:pt x="684" y="499"/>
                    </a:cubicBezTo>
                    <a:cubicBezTo>
                      <a:pt x="752" y="329"/>
                      <a:pt x="670" y="136"/>
                      <a:pt x="499" y="68"/>
                    </a:cubicBezTo>
                    <a:close/>
                    <a:moveTo>
                      <a:pt x="268" y="646"/>
                    </a:moveTo>
                    <a:cubicBezTo>
                      <a:pt x="119" y="586"/>
                      <a:pt x="47" y="417"/>
                      <a:pt x="106" y="268"/>
                    </a:cubicBezTo>
                    <a:cubicBezTo>
                      <a:pt x="166" y="119"/>
                      <a:pt x="335" y="47"/>
                      <a:pt x="484" y="106"/>
                    </a:cubicBezTo>
                    <a:cubicBezTo>
                      <a:pt x="633" y="166"/>
                      <a:pt x="705" y="335"/>
                      <a:pt x="646" y="484"/>
                    </a:cubicBezTo>
                    <a:cubicBezTo>
                      <a:pt x="586" y="633"/>
                      <a:pt x="417" y="705"/>
                      <a:pt x="268" y="6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8"/>
              <p:cNvSpPr>
                <a:spLocks noEditPoints="1"/>
              </p:cNvSpPr>
              <p:nvPr/>
            </p:nvSpPr>
            <p:spPr bwMode="auto">
              <a:xfrm>
                <a:off x="7137400" y="127000"/>
                <a:ext cx="354013" cy="354013"/>
              </a:xfrm>
              <a:custGeom>
                <a:avLst/>
                <a:gdLst>
                  <a:gd name="T0" fmla="*/ 62 w 94"/>
                  <a:gd name="T1" fmla="*/ 9 h 94"/>
                  <a:gd name="T2" fmla="*/ 9 w 94"/>
                  <a:gd name="T3" fmla="*/ 32 h 94"/>
                  <a:gd name="T4" fmla="*/ 32 w 94"/>
                  <a:gd name="T5" fmla="*/ 86 h 94"/>
                  <a:gd name="T6" fmla="*/ 86 w 94"/>
                  <a:gd name="T7" fmla="*/ 62 h 94"/>
                  <a:gd name="T8" fmla="*/ 62 w 94"/>
                  <a:gd name="T9" fmla="*/ 9 h 94"/>
                  <a:gd name="T10" fmla="*/ 39 w 94"/>
                  <a:gd name="T11" fmla="*/ 66 h 94"/>
                  <a:gd name="T12" fmla="*/ 28 w 94"/>
                  <a:gd name="T13" fmla="*/ 39 h 94"/>
                  <a:gd name="T14" fmla="*/ 55 w 94"/>
                  <a:gd name="T15" fmla="*/ 28 h 94"/>
                  <a:gd name="T16" fmla="*/ 66 w 94"/>
                  <a:gd name="T17" fmla="*/ 55 h 94"/>
                  <a:gd name="T18" fmla="*/ 39 w 94"/>
                  <a:gd name="T19"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62" y="9"/>
                    </a:moveTo>
                    <a:cubicBezTo>
                      <a:pt x="41" y="0"/>
                      <a:pt x="17" y="10"/>
                      <a:pt x="9" y="32"/>
                    </a:cubicBezTo>
                    <a:cubicBezTo>
                      <a:pt x="0" y="53"/>
                      <a:pt x="10" y="77"/>
                      <a:pt x="32" y="86"/>
                    </a:cubicBezTo>
                    <a:cubicBezTo>
                      <a:pt x="53" y="94"/>
                      <a:pt x="77" y="84"/>
                      <a:pt x="86" y="62"/>
                    </a:cubicBezTo>
                    <a:cubicBezTo>
                      <a:pt x="94" y="41"/>
                      <a:pt x="84" y="17"/>
                      <a:pt x="62" y="9"/>
                    </a:cubicBezTo>
                    <a:close/>
                    <a:moveTo>
                      <a:pt x="39" y="66"/>
                    </a:moveTo>
                    <a:cubicBezTo>
                      <a:pt x="29" y="62"/>
                      <a:pt x="24" y="50"/>
                      <a:pt x="28" y="39"/>
                    </a:cubicBezTo>
                    <a:cubicBezTo>
                      <a:pt x="32" y="29"/>
                      <a:pt x="44" y="24"/>
                      <a:pt x="55" y="28"/>
                    </a:cubicBezTo>
                    <a:cubicBezTo>
                      <a:pt x="65" y="32"/>
                      <a:pt x="71" y="44"/>
                      <a:pt x="66" y="55"/>
                    </a:cubicBezTo>
                    <a:cubicBezTo>
                      <a:pt x="62" y="65"/>
                      <a:pt x="50" y="71"/>
                      <a:pt x="39" y="6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9"/>
              <p:cNvSpPr>
                <a:spLocks noEditPoints="1"/>
              </p:cNvSpPr>
              <p:nvPr/>
            </p:nvSpPr>
            <p:spPr bwMode="auto">
              <a:xfrm>
                <a:off x="6783388" y="-225425"/>
                <a:ext cx="1062038" cy="1060450"/>
              </a:xfrm>
              <a:custGeom>
                <a:avLst/>
                <a:gdLst>
                  <a:gd name="T0" fmla="*/ 187 w 282"/>
                  <a:gd name="T1" fmla="*/ 25 h 282"/>
                  <a:gd name="T2" fmla="*/ 25 w 282"/>
                  <a:gd name="T3" fmla="*/ 95 h 282"/>
                  <a:gd name="T4" fmla="*/ 95 w 282"/>
                  <a:gd name="T5" fmla="*/ 257 h 282"/>
                  <a:gd name="T6" fmla="*/ 257 w 282"/>
                  <a:gd name="T7" fmla="*/ 187 h 282"/>
                  <a:gd name="T8" fmla="*/ 187 w 282"/>
                  <a:gd name="T9" fmla="*/ 25 h 282"/>
                  <a:gd name="T10" fmla="*/ 110 w 282"/>
                  <a:gd name="T11" fmla="*/ 218 h 282"/>
                  <a:gd name="T12" fmla="*/ 64 w 282"/>
                  <a:gd name="T13" fmla="*/ 110 h 282"/>
                  <a:gd name="T14" fmla="*/ 172 w 282"/>
                  <a:gd name="T15" fmla="*/ 64 h 282"/>
                  <a:gd name="T16" fmla="*/ 218 w 282"/>
                  <a:gd name="T17" fmla="*/ 172 h 282"/>
                  <a:gd name="T18" fmla="*/ 110 w 282"/>
                  <a:gd name="T19" fmla="*/ 21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282">
                    <a:moveTo>
                      <a:pt x="187" y="25"/>
                    </a:moveTo>
                    <a:cubicBezTo>
                      <a:pt x="123" y="0"/>
                      <a:pt x="51" y="31"/>
                      <a:pt x="25" y="95"/>
                    </a:cubicBezTo>
                    <a:cubicBezTo>
                      <a:pt x="0" y="159"/>
                      <a:pt x="31" y="231"/>
                      <a:pt x="95" y="257"/>
                    </a:cubicBezTo>
                    <a:cubicBezTo>
                      <a:pt x="159" y="282"/>
                      <a:pt x="231" y="251"/>
                      <a:pt x="257" y="187"/>
                    </a:cubicBezTo>
                    <a:cubicBezTo>
                      <a:pt x="282" y="123"/>
                      <a:pt x="251" y="51"/>
                      <a:pt x="187" y="25"/>
                    </a:cubicBezTo>
                    <a:close/>
                    <a:moveTo>
                      <a:pt x="110" y="218"/>
                    </a:moveTo>
                    <a:cubicBezTo>
                      <a:pt x="68" y="201"/>
                      <a:pt x="47" y="153"/>
                      <a:pt x="64" y="110"/>
                    </a:cubicBezTo>
                    <a:cubicBezTo>
                      <a:pt x="81" y="68"/>
                      <a:pt x="129" y="47"/>
                      <a:pt x="172" y="64"/>
                    </a:cubicBezTo>
                    <a:cubicBezTo>
                      <a:pt x="214" y="81"/>
                      <a:pt x="235" y="129"/>
                      <a:pt x="218" y="172"/>
                    </a:cubicBezTo>
                    <a:cubicBezTo>
                      <a:pt x="201" y="214"/>
                      <a:pt x="153" y="235"/>
                      <a:pt x="110" y="2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40"/>
              <p:cNvSpPr>
                <a:spLocks/>
              </p:cNvSpPr>
              <p:nvPr/>
            </p:nvSpPr>
            <p:spPr bwMode="auto">
              <a:xfrm>
                <a:off x="7499350" y="477838"/>
                <a:ext cx="403225" cy="411163"/>
              </a:xfrm>
              <a:custGeom>
                <a:avLst/>
                <a:gdLst>
                  <a:gd name="T0" fmla="*/ 105 w 107"/>
                  <a:gd name="T1" fmla="*/ 16 h 109"/>
                  <a:gd name="T2" fmla="*/ 99 w 107"/>
                  <a:gd name="T3" fmla="*/ 2 h 109"/>
                  <a:gd name="T4" fmla="*/ 86 w 107"/>
                  <a:gd name="T5" fmla="*/ 8 h 109"/>
                  <a:gd name="T6" fmla="*/ 86 w 107"/>
                  <a:gd name="T7" fmla="*/ 8 h 109"/>
                  <a:gd name="T8" fmla="*/ 8 w 107"/>
                  <a:gd name="T9" fmla="*/ 88 h 109"/>
                  <a:gd name="T10" fmla="*/ 3 w 107"/>
                  <a:gd name="T11" fmla="*/ 101 h 109"/>
                  <a:gd name="T12" fmla="*/ 16 w 107"/>
                  <a:gd name="T13" fmla="*/ 107 h 109"/>
                  <a:gd name="T14" fmla="*/ 17 w 107"/>
                  <a:gd name="T15" fmla="*/ 106 h 109"/>
                  <a:gd name="T16" fmla="*/ 105 w 107"/>
                  <a:gd name="T1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9">
                    <a:moveTo>
                      <a:pt x="105" y="16"/>
                    </a:moveTo>
                    <a:cubicBezTo>
                      <a:pt x="107" y="10"/>
                      <a:pt x="105" y="4"/>
                      <a:pt x="99" y="2"/>
                    </a:cubicBezTo>
                    <a:cubicBezTo>
                      <a:pt x="94" y="0"/>
                      <a:pt x="88" y="3"/>
                      <a:pt x="86" y="8"/>
                    </a:cubicBezTo>
                    <a:cubicBezTo>
                      <a:pt x="86" y="8"/>
                      <a:pt x="86" y="8"/>
                      <a:pt x="86" y="8"/>
                    </a:cubicBezTo>
                    <a:cubicBezTo>
                      <a:pt x="71" y="45"/>
                      <a:pt x="42" y="73"/>
                      <a:pt x="8" y="88"/>
                    </a:cubicBezTo>
                    <a:cubicBezTo>
                      <a:pt x="3" y="90"/>
                      <a:pt x="0" y="96"/>
                      <a:pt x="3" y="101"/>
                    </a:cubicBezTo>
                    <a:cubicBezTo>
                      <a:pt x="5" y="106"/>
                      <a:pt x="11" y="109"/>
                      <a:pt x="16" y="107"/>
                    </a:cubicBezTo>
                    <a:cubicBezTo>
                      <a:pt x="17" y="107"/>
                      <a:pt x="17" y="106"/>
                      <a:pt x="17" y="106"/>
                    </a:cubicBezTo>
                    <a:cubicBezTo>
                      <a:pt x="56" y="89"/>
                      <a:pt x="88" y="58"/>
                      <a:pt x="105"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41"/>
              <p:cNvSpPr>
                <a:spLocks/>
              </p:cNvSpPr>
              <p:nvPr/>
            </p:nvSpPr>
            <p:spPr bwMode="auto">
              <a:xfrm>
                <a:off x="7623175" y="595313"/>
                <a:ext cx="569913" cy="579438"/>
              </a:xfrm>
              <a:custGeom>
                <a:avLst/>
                <a:gdLst>
                  <a:gd name="T0" fmla="*/ 143 w 151"/>
                  <a:gd name="T1" fmla="*/ 2 h 154"/>
                  <a:gd name="T2" fmla="*/ 130 w 151"/>
                  <a:gd name="T3" fmla="*/ 8 h 154"/>
                  <a:gd name="T4" fmla="*/ 8 w 151"/>
                  <a:gd name="T5" fmla="*/ 133 h 154"/>
                  <a:gd name="T6" fmla="*/ 2 w 151"/>
                  <a:gd name="T7" fmla="*/ 146 h 154"/>
                  <a:gd name="T8" fmla="*/ 16 w 151"/>
                  <a:gd name="T9" fmla="*/ 152 h 154"/>
                  <a:gd name="T10" fmla="*/ 17 w 151"/>
                  <a:gd name="T11" fmla="*/ 151 h 154"/>
                  <a:gd name="T12" fmla="*/ 149 w 151"/>
                  <a:gd name="T13" fmla="*/ 16 h 154"/>
                  <a:gd name="T14" fmla="*/ 143 w 151"/>
                  <a:gd name="T15" fmla="*/ 2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54">
                    <a:moveTo>
                      <a:pt x="143" y="2"/>
                    </a:moveTo>
                    <a:cubicBezTo>
                      <a:pt x="138" y="0"/>
                      <a:pt x="132" y="3"/>
                      <a:pt x="130" y="8"/>
                    </a:cubicBezTo>
                    <a:cubicBezTo>
                      <a:pt x="106" y="66"/>
                      <a:pt x="61" y="110"/>
                      <a:pt x="8" y="133"/>
                    </a:cubicBezTo>
                    <a:cubicBezTo>
                      <a:pt x="3" y="135"/>
                      <a:pt x="0" y="141"/>
                      <a:pt x="2" y="146"/>
                    </a:cubicBezTo>
                    <a:cubicBezTo>
                      <a:pt x="5" y="152"/>
                      <a:pt x="11" y="154"/>
                      <a:pt x="16" y="152"/>
                    </a:cubicBezTo>
                    <a:cubicBezTo>
                      <a:pt x="16" y="152"/>
                      <a:pt x="16" y="152"/>
                      <a:pt x="17" y="151"/>
                    </a:cubicBezTo>
                    <a:cubicBezTo>
                      <a:pt x="75" y="126"/>
                      <a:pt x="124" y="79"/>
                      <a:pt x="149" y="16"/>
                    </a:cubicBezTo>
                    <a:cubicBezTo>
                      <a:pt x="151" y="10"/>
                      <a:pt x="149" y="4"/>
                      <a:pt x="143"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42"/>
              <p:cNvSpPr>
                <a:spLocks/>
              </p:cNvSpPr>
              <p:nvPr/>
            </p:nvSpPr>
            <p:spPr bwMode="auto">
              <a:xfrm>
                <a:off x="7562850" y="538163"/>
                <a:ext cx="485775" cy="493713"/>
              </a:xfrm>
              <a:custGeom>
                <a:avLst/>
                <a:gdLst>
                  <a:gd name="T0" fmla="*/ 121 w 129"/>
                  <a:gd name="T1" fmla="*/ 2 h 131"/>
                  <a:gd name="T2" fmla="*/ 107 w 129"/>
                  <a:gd name="T3" fmla="*/ 7 h 131"/>
                  <a:gd name="T4" fmla="*/ 7 w 129"/>
                  <a:gd name="T5" fmla="*/ 110 h 131"/>
                  <a:gd name="T6" fmla="*/ 7 w 129"/>
                  <a:gd name="T7" fmla="*/ 110 h 131"/>
                  <a:gd name="T8" fmla="*/ 2 w 129"/>
                  <a:gd name="T9" fmla="*/ 123 h 131"/>
                  <a:gd name="T10" fmla="*/ 16 w 129"/>
                  <a:gd name="T11" fmla="*/ 129 h 131"/>
                  <a:gd name="T12" fmla="*/ 16 w 129"/>
                  <a:gd name="T13" fmla="*/ 128 h 131"/>
                  <a:gd name="T14" fmla="*/ 127 w 129"/>
                  <a:gd name="T15" fmla="*/ 15 h 131"/>
                  <a:gd name="T16" fmla="*/ 121 w 129"/>
                  <a:gd name="T1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31">
                    <a:moveTo>
                      <a:pt x="121" y="2"/>
                    </a:moveTo>
                    <a:cubicBezTo>
                      <a:pt x="115" y="0"/>
                      <a:pt x="109" y="2"/>
                      <a:pt x="107" y="7"/>
                    </a:cubicBezTo>
                    <a:cubicBezTo>
                      <a:pt x="88" y="55"/>
                      <a:pt x="51" y="91"/>
                      <a:pt x="7" y="110"/>
                    </a:cubicBezTo>
                    <a:cubicBezTo>
                      <a:pt x="7" y="110"/>
                      <a:pt x="7" y="110"/>
                      <a:pt x="7" y="110"/>
                    </a:cubicBezTo>
                    <a:cubicBezTo>
                      <a:pt x="2" y="112"/>
                      <a:pt x="0" y="118"/>
                      <a:pt x="2" y="123"/>
                    </a:cubicBezTo>
                    <a:cubicBezTo>
                      <a:pt x="4" y="129"/>
                      <a:pt x="10" y="131"/>
                      <a:pt x="16" y="129"/>
                    </a:cubicBezTo>
                    <a:cubicBezTo>
                      <a:pt x="16" y="129"/>
                      <a:pt x="16" y="128"/>
                      <a:pt x="16" y="128"/>
                    </a:cubicBezTo>
                    <a:cubicBezTo>
                      <a:pt x="65" y="107"/>
                      <a:pt x="105" y="68"/>
                      <a:pt x="127" y="15"/>
                    </a:cubicBezTo>
                    <a:cubicBezTo>
                      <a:pt x="129" y="10"/>
                      <a:pt x="126" y="4"/>
                      <a:pt x="121"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43"/>
              <p:cNvSpPr>
                <a:spLocks/>
              </p:cNvSpPr>
              <p:nvPr/>
            </p:nvSpPr>
            <p:spPr bwMode="auto">
              <a:xfrm>
                <a:off x="6727825" y="-279400"/>
                <a:ext cx="401638" cy="411163"/>
              </a:xfrm>
              <a:custGeom>
                <a:avLst/>
                <a:gdLst>
                  <a:gd name="T0" fmla="*/ 104 w 107"/>
                  <a:gd name="T1" fmla="*/ 8 h 109"/>
                  <a:gd name="T2" fmla="*/ 91 w 107"/>
                  <a:gd name="T3" fmla="*/ 2 h 109"/>
                  <a:gd name="T4" fmla="*/ 90 w 107"/>
                  <a:gd name="T5" fmla="*/ 3 h 109"/>
                  <a:gd name="T6" fmla="*/ 2 w 107"/>
                  <a:gd name="T7" fmla="*/ 93 h 109"/>
                  <a:gd name="T8" fmla="*/ 2 w 107"/>
                  <a:gd name="T9" fmla="*/ 93 h 109"/>
                  <a:gd name="T10" fmla="*/ 8 w 107"/>
                  <a:gd name="T11" fmla="*/ 107 h 109"/>
                  <a:gd name="T12" fmla="*/ 21 w 107"/>
                  <a:gd name="T13" fmla="*/ 101 h 109"/>
                  <a:gd name="T14" fmla="*/ 21 w 107"/>
                  <a:gd name="T15" fmla="*/ 101 h 109"/>
                  <a:gd name="T16" fmla="*/ 99 w 107"/>
                  <a:gd name="T17" fmla="*/ 22 h 109"/>
                  <a:gd name="T18" fmla="*/ 104 w 107"/>
                  <a:gd name="T1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9">
                    <a:moveTo>
                      <a:pt x="104" y="8"/>
                    </a:moveTo>
                    <a:cubicBezTo>
                      <a:pt x="102" y="3"/>
                      <a:pt x="96" y="0"/>
                      <a:pt x="91" y="2"/>
                    </a:cubicBezTo>
                    <a:cubicBezTo>
                      <a:pt x="91" y="3"/>
                      <a:pt x="90" y="3"/>
                      <a:pt x="90" y="3"/>
                    </a:cubicBezTo>
                    <a:cubicBezTo>
                      <a:pt x="51" y="20"/>
                      <a:pt x="19" y="51"/>
                      <a:pt x="2" y="93"/>
                    </a:cubicBezTo>
                    <a:cubicBezTo>
                      <a:pt x="2" y="93"/>
                      <a:pt x="2" y="93"/>
                      <a:pt x="2" y="93"/>
                    </a:cubicBezTo>
                    <a:cubicBezTo>
                      <a:pt x="0" y="99"/>
                      <a:pt x="2" y="105"/>
                      <a:pt x="8" y="107"/>
                    </a:cubicBezTo>
                    <a:cubicBezTo>
                      <a:pt x="13" y="109"/>
                      <a:pt x="19" y="106"/>
                      <a:pt x="21" y="101"/>
                    </a:cubicBezTo>
                    <a:cubicBezTo>
                      <a:pt x="21" y="101"/>
                      <a:pt x="21" y="101"/>
                      <a:pt x="21" y="101"/>
                    </a:cubicBezTo>
                    <a:cubicBezTo>
                      <a:pt x="36" y="64"/>
                      <a:pt x="65" y="36"/>
                      <a:pt x="99" y="22"/>
                    </a:cubicBezTo>
                    <a:cubicBezTo>
                      <a:pt x="104" y="19"/>
                      <a:pt x="107" y="13"/>
                      <a:pt x="104"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44"/>
              <p:cNvSpPr>
                <a:spLocks/>
              </p:cNvSpPr>
              <p:nvPr/>
            </p:nvSpPr>
            <p:spPr bwMode="auto">
              <a:xfrm>
                <a:off x="6437313" y="-565150"/>
                <a:ext cx="568325" cy="579438"/>
              </a:xfrm>
              <a:custGeom>
                <a:avLst/>
                <a:gdLst>
                  <a:gd name="T0" fmla="*/ 149 w 151"/>
                  <a:gd name="T1" fmla="*/ 8 h 154"/>
                  <a:gd name="T2" fmla="*/ 135 w 151"/>
                  <a:gd name="T3" fmla="*/ 2 h 154"/>
                  <a:gd name="T4" fmla="*/ 134 w 151"/>
                  <a:gd name="T5" fmla="*/ 3 h 154"/>
                  <a:gd name="T6" fmla="*/ 2 w 151"/>
                  <a:gd name="T7" fmla="*/ 138 h 154"/>
                  <a:gd name="T8" fmla="*/ 8 w 151"/>
                  <a:gd name="T9" fmla="*/ 152 h 154"/>
                  <a:gd name="T10" fmla="*/ 21 w 151"/>
                  <a:gd name="T11" fmla="*/ 146 h 154"/>
                  <a:gd name="T12" fmla="*/ 143 w 151"/>
                  <a:gd name="T13" fmla="*/ 21 h 154"/>
                  <a:gd name="T14" fmla="*/ 149 w 151"/>
                  <a:gd name="T15" fmla="*/ 8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54">
                    <a:moveTo>
                      <a:pt x="149" y="8"/>
                    </a:moveTo>
                    <a:cubicBezTo>
                      <a:pt x="146" y="2"/>
                      <a:pt x="140" y="0"/>
                      <a:pt x="135" y="2"/>
                    </a:cubicBezTo>
                    <a:cubicBezTo>
                      <a:pt x="135" y="2"/>
                      <a:pt x="135" y="2"/>
                      <a:pt x="134" y="3"/>
                    </a:cubicBezTo>
                    <a:cubicBezTo>
                      <a:pt x="76" y="28"/>
                      <a:pt x="27" y="75"/>
                      <a:pt x="2" y="138"/>
                    </a:cubicBezTo>
                    <a:cubicBezTo>
                      <a:pt x="0" y="144"/>
                      <a:pt x="2" y="150"/>
                      <a:pt x="8" y="152"/>
                    </a:cubicBezTo>
                    <a:cubicBezTo>
                      <a:pt x="13" y="154"/>
                      <a:pt x="19" y="152"/>
                      <a:pt x="21" y="146"/>
                    </a:cubicBezTo>
                    <a:cubicBezTo>
                      <a:pt x="45" y="88"/>
                      <a:pt x="90" y="44"/>
                      <a:pt x="143" y="21"/>
                    </a:cubicBezTo>
                    <a:cubicBezTo>
                      <a:pt x="148" y="19"/>
                      <a:pt x="151" y="13"/>
                      <a:pt x="149"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45"/>
              <p:cNvSpPr>
                <a:spLocks/>
              </p:cNvSpPr>
              <p:nvPr/>
            </p:nvSpPr>
            <p:spPr bwMode="auto">
              <a:xfrm>
                <a:off x="6580188" y="-422275"/>
                <a:ext cx="485775" cy="496888"/>
              </a:xfrm>
              <a:custGeom>
                <a:avLst/>
                <a:gdLst>
                  <a:gd name="T0" fmla="*/ 122 w 129"/>
                  <a:gd name="T1" fmla="*/ 21 h 132"/>
                  <a:gd name="T2" fmla="*/ 127 w 129"/>
                  <a:gd name="T3" fmla="*/ 8 h 132"/>
                  <a:gd name="T4" fmla="*/ 113 w 129"/>
                  <a:gd name="T5" fmla="*/ 2 h 132"/>
                  <a:gd name="T6" fmla="*/ 113 w 129"/>
                  <a:gd name="T7" fmla="*/ 3 h 132"/>
                  <a:gd name="T8" fmla="*/ 2 w 129"/>
                  <a:gd name="T9" fmla="*/ 116 h 132"/>
                  <a:gd name="T10" fmla="*/ 8 w 129"/>
                  <a:gd name="T11" fmla="*/ 129 h 132"/>
                  <a:gd name="T12" fmla="*/ 22 w 129"/>
                  <a:gd name="T13" fmla="*/ 124 h 132"/>
                  <a:gd name="T14" fmla="*/ 122 w 129"/>
                  <a:gd name="T15" fmla="*/ 21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2">
                    <a:moveTo>
                      <a:pt x="122" y="21"/>
                    </a:moveTo>
                    <a:cubicBezTo>
                      <a:pt x="127" y="19"/>
                      <a:pt x="129" y="13"/>
                      <a:pt x="127" y="8"/>
                    </a:cubicBezTo>
                    <a:cubicBezTo>
                      <a:pt x="125" y="2"/>
                      <a:pt x="119" y="0"/>
                      <a:pt x="113" y="2"/>
                    </a:cubicBezTo>
                    <a:cubicBezTo>
                      <a:pt x="113" y="2"/>
                      <a:pt x="113" y="3"/>
                      <a:pt x="113" y="3"/>
                    </a:cubicBezTo>
                    <a:cubicBezTo>
                      <a:pt x="64" y="24"/>
                      <a:pt x="24" y="63"/>
                      <a:pt x="2" y="116"/>
                    </a:cubicBezTo>
                    <a:cubicBezTo>
                      <a:pt x="0" y="121"/>
                      <a:pt x="3" y="127"/>
                      <a:pt x="8" y="129"/>
                    </a:cubicBezTo>
                    <a:cubicBezTo>
                      <a:pt x="14" y="132"/>
                      <a:pt x="20" y="129"/>
                      <a:pt x="22" y="124"/>
                    </a:cubicBezTo>
                    <a:cubicBezTo>
                      <a:pt x="41" y="76"/>
                      <a:pt x="78" y="40"/>
                      <a:pt x="12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2" name="Group 11"/>
            <p:cNvGrpSpPr/>
            <p:nvPr/>
          </p:nvGrpSpPr>
          <p:grpSpPr>
            <a:xfrm>
              <a:off x="5192249" y="2867987"/>
              <a:ext cx="1620000" cy="1620000"/>
              <a:chOff x="6964641" y="2706230"/>
              <a:chExt cx="1620000" cy="1620000"/>
            </a:xfrm>
          </p:grpSpPr>
          <p:sp>
            <p:nvSpPr>
              <p:cNvPr id="18" name="Oval 17"/>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19" name="Oval 18"/>
              <p:cNvSpPr>
                <a:spLocks noChangeAspect="1" noChangeArrowheads="1"/>
              </p:cNvSpPr>
              <p:nvPr/>
            </p:nvSpPr>
            <p:spPr bwMode="auto">
              <a:xfrm flipV="1">
                <a:off x="7084503" y="2832230"/>
                <a:ext cx="1368000" cy="1368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3" name="Group 12"/>
            <p:cNvGrpSpPr/>
            <p:nvPr/>
          </p:nvGrpSpPr>
          <p:grpSpPr>
            <a:xfrm>
              <a:off x="5588739" y="3217814"/>
              <a:ext cx="814743" cy="871572"/>
              <a:chOff x="7148350" y="5290017"/>
              <a:chExt cx="271233" cy="269186"/>
            </a:xfrm>
            <a:solidFill>
              <a:schemeClr val="bg2"/>
            </a:solidFill>
          </p:grpSpPr>
          <p:sp>
            <p:nvSpPr>
              <p:cNvPr id="14" name="Freeform 921"/>
              <p:cNvSpPr>
                <a:spLocks/>
              </p:cNvSpPr>
              <p:nvPr/>
            </p:nvSpPr>
            <p:spPr bwMode="auto">
              <a:xfrm>
                <a:off x="7309395" y="5424609"/>
                <a:ext cx="28253" cy="106553"/>
              </a:xfrm>
              <a:custGeom>
                <a:avLst/>
                <a:gdLst>
                  <a:gd name="T0" fmla="*/ 9 w 19"/>
                  <a:gd name="T1" fmla="*/ 73 h 73"/>
                  <a:gd name="T2" fmla="*/ 0 w 19"/>
                  <a:gd name="T3" fmla="*/ 64 h 73"/>
                  <a:gd name="T4" fmla="*/ 0 w 19"/>
                  <a:gd name="T5" fmla="*/ 9 h 73"/>
                  <a:gd name="T6" fmla="*/ 9 w 19"/>
                  <a:gd name="T7" fmla="*/ 0 h 73"/>
                  <a:gd name="T8" fmla="*/ 19 w 19"/>
                  <a:gd name="T9" fmla="*/ 9 h 73"/>
                  <a:gd name="T10" fmla="*/ 19 w 19"/>
                  <a:gd name="T11" fmla="*/ 64 h 73"/>
                  <a:gd name="T12" fmla="*/ 9 w 19"/>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19" h="73">
                    <a:moveTo>
                      <a:pt x="9" y="73"/>
                    </a:moveTo>
                    <a:cubicBezTo>
                      <a:pt x="4" y="73"/>
                      <a:pt x="0" y="69"/>
                      <a:pt x="0" y="64"/>
                    </a:cubicBezTo>
                    <a:cubicBezTo>
                      <a:pt x="0" y="9"/>
                      <a:pt x="0" y="9"/>
                      <a:pt x="0" y="9"/>
                    </a:cubicBezTo>
                    <a:cubicBezTo>
                      <a:pt x="0" y="4"/>
                      <a:pt x="4" y="0"/>
                      <a:pt x="9" y="0"/>
                    </a:cubicBezTo>
                    <a:cubicBezTo>
                      <a:pt x="14" y="0"/>
                      <a:pt x="19" y="4"/>
                      <a:pt x="19" y="9"/>
                    </a:cubicBezTo>
                    <a:cubicBezTo>
                      <a:pt x="19" y="64"/>
                      <a:pt x="19" y="64"/>
                      <a:pt x="19" y="64"/>
                    </a:cubicBezTo>
                    <a:cubicBezTo>
                      <a:pt x="19" y="69"/>
                      <a:pt x="14" y="73"/>
                      <a:pt x="9" y="7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922"/>
              <p:cNvSpPr>
                <a:spLocks/>
              </p:cNvSpPr>
              <p:nvPr/>
            </p:nvSpPr>
            <p:spPr bwMode="auto">
              <a:xfrm>
                <a:off x="7230285" y="5424609"/>
                <a:ext cx="28253" cy="106553"/>
              </a:xfrm>
              <a:custGeom>
                <a:avLst/>
                <a:gdLst>
                  <a:gd name="T0" fmla="*/ 9 w 19"/>
                  <a:gd name="T1" fmla="*/ 73 h 73"/>
                  <a:gd name="T2" fmla="*/ 0 w 19"/>
                  <a:gd name="T3" fmla="*/ 64 h 73"/>
                  <a:gd name="T4" fmla="*/ 0 w 19"/>
                  <a:gd name="T5" fmla="*/ 9 h 73"/>
                  <a:gd name="T6" fmla="*/ 9 w 19"/>
                  <a:gd name="T7" fmla="*/ 0 h 73"/>
                  <a:gd name="T8" fmla="*/ 19 w 19"/>
                  <a:gd name="T9" fmla="*/ 9 h 73"/>
                  <a:gd name="T10" fmla="*/ 19 w 19"/>
                  <a:gd name="T11" fmla="*/ 64 h 73"/>
                  <a:gd name="T12" fmla="*/ 9 w 19"/>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19" h="73">
                    <a:moveTo>
                      <a:pt x="9" y="73"/>
                    </a:moveTo>
                    <a:cubicBezTo>
                      <a:pt x="4" y="73"/>
                      <a:pt x="0" y="69"/>
                      <a:pt x="0" y="64"/>
                    </a:cubicBezTo>
                    <a:cubicBezTo>
                      <a:pt x="0" y="9"/>
                      <a:pt x="0" y="9"/>
                      <a:pt x="0" y="9"/>
                    </a:cubicBezTo>
                    <a:cubicBezTo>
                      <a:pt x="0" y="4"/>
                      <a:pt x="4" y="0"/>
                      <a:pt x="9" y="0"/>
                    </a:cubicBezTo>
                    <a:cubicBezTo>
                      <a:pt x="14" y="0"/>
                      <a:pt x="19" y="4"/>
                      <a:pt x="19" y="9"/>
                    </a:cubicBezTo>
                    <a:cubicBezTo>
                      <a:pt x="19" y="64"/>
                      <a:pt x="19" y="64"/>
                      <a:pt x="19" y="64"/>
                    </a:cubicBezTo>
                    <a:cubicBezTo>
                      <a:pt x="19" y="69"/>
                      <a:pt x="14" y="73"/>
                      <a:pt x="9" y="7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923"/>
              <p:cNvSpPr>
                <a:spLocks/>
              </p:cNvSpPr>
              <p:nvPr/>
            </p:nvSpPr>
            <p:spPr bwMode="auto">
              <a:xfrm>
                <a:off x="7269840" y="5449846"/>
                <a:ext cx="28253" cy="109357"/>
              </a:xfrm>
              <a:custGeom>
                <a:avLst/>
                <a:gdLst>
                  <a:gd name="T0" fmla="*/ 9 w 18"/>
                  <a:gd name="T1" fmla="*/ 74 h 74"/>
                  <a:gd name="T2" fmla="*/ 0 w 18"/>
                  <a:gd name="T3" fmla="*/ 65 h 74"/>
                  <a:gd name="T4" fmla="*/ 0 w 18"/>
                  <a:gd name="T5" fmla="*/ 9 h 74"/>
                  <a:gd name="T6" fmla="*/ 9 w 18"/>
                  <a:gd name="T7" fmla="*/ 0 h 74"/>
                  <a:gd name="T8" fmla="*/ 18 w 18"/>
                  <a:gd name="T9" fmla="*/ 9 h 74"/>
                  <a:gd name="T10" fmla="*/ 18 w 18"/>
                  <a:gd name="T11" fmla="*/ 65 h 74"/>
                  <a:gd name="T12" fmla="*/ 9 w 18"/>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18" h="74">
                    <a:moveTo>
                      <a:pt x="9" y="74"/>
                    </a:moveTo>
                    <a:cubicBezTo>
                      <a:pt x="4" y="74"/>
                      <a:pt x="0" y="70"/>
                      <a:pt x="0" y="65"/>
                    </a:cubicBezTo>
                    <a:cubicBezTo>
                      <a:pt x="0" y="9"/>
                      <a:pt x="0" y="9"/>
                      <a:pt x="0" y="9"/>
                    </a:cubicBezTo>
                    <a:cubicBezTo>
                      <a:pt x="0" y="4"/>
                      <a:pt x="4" y="0"/>
                      <a:pt x="9" y="0"/>
                    </a:cubicBezTo>
                    <a:cubicBezTo>
                      <a:pt x="14" y="0"/>
                      <a:pt x="18" y="4"/>
                      <a:pt x="18" y="9"/>
                    </a:cubicBezTo>
                    <a:cubicBezTo>
                      <a:pt x="18" y="65"/>
                      <a:pt x="18" y="65"/>
                      <a:pt x="18" y="65"/>
                    </a:cubicBezTo>
                    <a:cubicBezTo>
                      <a:pt x="18" y="70"/>
                      <a:pt x="14" y="74"/>
                      <a:pt x="9" y="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924"/>
              <p:cNvSpPr>
                <a:spLocks/>
              </p:cNvSpPr>
              <p:nvPr/>
            </p:nvSpPr>
            <p:spPr bwMode="auto">
              <a:xfrm>
                <a:off x="7148350" y="5290017"/>
                <a:ext cx="271233" cy="187870"/>
              </a:xfrm>
              <a:custGeom>
                <a:avLst/>
                <a:gdLst>
                  <a:gd name="T0" fmla="*/ 37 w 184"/>
                  <a:gd name="T1" fmla="*/ 129 h 129"/>
                  <a:gd name="T2" fmla="*/ 0 w 184"/>
                  <a:gd name="T3" fmla="*/ 92 h 129"/>
                  <a:gd name="T4" fmla="*/ 28 w 184"/>
                  <a:gd name="T5" fmla="*/ 56 h 129"/>
                  <a:gd name="T6" fmla="*/ 28 w 184"/>
                  <a:gd name="T7" fmla="*/ 55 h 129"/>
                  <a:gd name="T8" fmla="*/ 83 w 184"/>
                  <a:gd name="T9" fmla="*/ 0 h 129"/>
                  <a:gd name="T10" fmla="*/ 135 w 184"/>
                  <a:gd name="T11" fmla="*/ 37 h 129"/>
                  <a:gd name="T12" fmla="*/ 184 w 184"/>
                  <a:gd name="T13" fmla="*/ 83 h 129"/>
                  <a:gd name="T14" fmla="*/ 150 w 184"/>
                  <a:gd name="T15" fmla="*/ 127 h 129"/>
                  <a:gd name="T16" fmla="*/ 139 w 184"/>
                  <a:gd name="T17" fmla="*/ 121 h 129"/>
                  <a:gd name="T18" fmla="*/ 145 w 184"/>
                  <a:gd name="T19" fmla="*/ 109 h 129"/>
                  <a:gd name="T20" fmla="*/ 165 w 184"/>
                  <a:gd name="T21" fmla="*/ 83 h 129"/>
                  <a:gd name="T22" fmla="*/ 138 w 184"/>
                  <a:gd name="T23" fmla="*/ 55 h 129"/>
                  <a:gd name="T24" fmla="*/ 130 w 184"/>
                  <a:gd name="T25" fmla="*/ 56 h 129"/>
                  <a:gd name="T26" fmla="*/ 120 w 184"/>
                  <a:gd name="T27" fmla="*/ 59 h 129"/>
                  <a:gd name="T28" fmla="*/ 119 w 184"/>
                  <a:gd name="T29" fmla="*/ 49 h 129"/>
                  <a:gd name="T30" fmla="*/ 83 w 184"/>
                  <a:gd name="T31" fmla="*/ 18 h 129"/>
                  <a:gd name="T32" fmla="*/ 46 w 184"/>
                  <a:gd name="T33" fmla="*/ 55 h 129"/>
                  <a:gd name="T34" fmla="*/ 47 w 184"/>
                  <a:gd name="T35" fmla="*/ 63 h 129"/>
                  <a:gd name="T36" fmla="*/ 49 w 184"/>
                  <a:gd name="T37" fmla="*/ 74 h 129"/>
                  <a:gd name="T38" fmla="*/ 36 w 184"/>
                  <a:gd name="T39" fmla="*/ 73 h 129"/>
                  <a:gd name="T40" fmla="*/ 18 w 184"/>
                  <a:gd name="T41" fmla="*/ 92 h 129"/>
                  <a:gd name="T42" fmla="*/ 37 w 184"/>
                  <a:gd name="T43" fmla="*/ 110 h 129"/>
                  <a:gd name="T44" fmla="*/ 46 w 184"/>
                  <a:gd name="T45" fmla="*/ 119 h 129"/>
                  <a:gd name="T46" fmla="*/ 37 w 184"/>
                  <a:gd name="T4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4" h="129">
                    <a:moveTo>
                      <a:pt x="37" y="129"/>
                    </a:moveTo>
                    <a:cubicBezTo>
                      <a:pt x="16" y="129"/>
                      <a:pt x="0" y="112"/>
                      <a:pt x="0" y="92"/>
                    </a:cubicBezTo>
                    <a:cubicBezTo>
                      <a:pt x="0" y="75"/>
                      <a:pt x="12" y="60"/>
                      <a:pt x="28" y="56"/>
                    </a:cubicBezTo>
                    <a:cubicBezTo>
                      <a:pt x="28" y="56"/>
                      <a:pt x="28" y="56"/>
                      <a:pt x="28" y="55"/>
                    </a:cubicBezTo>
                    <a:cubicBezTo>
                      <a:pt x="28" y="25"/>
                      <a:pt x="52" y="0"/>
                      <a:pt x="83" y="0"/>
                    </a:cubicBezTo>
                    <a:cubicBezTo>
                      <a:pt x="106" y="0"/>
                      <a:pt x="127" y="15"/>
                      <a:pt x="135" y="37"/>
                    </a:cubicBezTo>
                    <a:cubicBezTo>
                      <a:pt x="162" y="35"/>
                      <a:pt x="184" y="56"/>
                      <a:pt x="184" y="83"/>
                    </a:cubicBezTo>
                    <a:cubicBezTo>
                      <a:pt x="184" y="103"/>
                      <a:pt x="170" y="121"/>
                      <a:pt x="150" y="127"/>
                    </a:cubicBezTo>
                    <a:cubicBezTo>
                      <a:pt x="145" y="128"/>
                      <a:pt x="140" y="125"/>
                      <a:pt x="139" y="121"/>
                    </a:cubicBezTo>
                    <a:cubicBezTo>
                      <a:pt x="137" y="116"/>
                      <a:pt x="140" y="111"/>
                      <a:pt x="145" y="109"/>
                    </a:cubicBezTo>
                    <a:cubicBezTo>
                      <a:pt x="157" y="106"/>
                      <a:pt x="165" y="95"/>
                      <a:pt x="165" y="83"/>
                    </a:cubicBezTo>
                    <a:cubicBezTo>
                      <a:pt x="165" y="68"/>
                      <a:pt x="153" y="55"/>
                      <a:pt x="138" y="55"/>
                    </a:cubicBezTo>
                    <a:cubicBezTo>
                      <a:pt x="136" y="55"/>
                      <a:pt x="133" y="56"/>
                      <a:pt x="130" y="56"/>
                    </a:cubicBezTo>
                    <a:cubicBezTo>
                      <a:pt x="120" y="59"/>
                      <a:pt x="120" y="59"/>
                      <a:pt x="120" y="59"/>
                    </a:cubicBezTo>
                    <a:cubicBezTo>
                      <a:pt x="119" y="49"/>
                      <a:pt x="119" y="49"/>
                      <a:pt x="119" y="49"/>
                    </a:cubicBezTo>
                    <a:cubicBezTo>
                      <a:pt x="116" y="31"/>
                      <a:pt x="101" y="18"/>
                      <a:pt x="83" y="18"/>
                    </a:cubicBezTo>
                    <a:cubicBezTo>
                      <a:pt x="62" y="18"/>
                      <a:pt x="46" y="35"/>
                      <a:pt x="46" y="55"/>
                    </a:cubicBezTo>
                    <a:cubicBezTo>
                      <a:pt x="46" y="58"/>
                      <a:pt x="46" y="60"/>
                      <a:pt x="47" y="63"/>
                    </a:cubicBezTo>
                    <a:cubicBezTo>
                      <a:pt x="49" y="74"/>
                      <a:pt x="49" y="74"/>
                      <a:pt x="49" y="74"/>
                    </a:cubicBezTo>
                    <a:cubicBezTo>
                      <a:pt x="36" y="73"/>
                      <a:pt x="36" y="73"/>
                      <a:pt x="36" y="73"/>
                    </a:cubicBezTo>
                    <a:cubicBezTo>
                      <a:pt x="27" y="74"/>
                      <a:pt x="18" y="82"/>
                      <a:pt x="18" y="92"/>
                    </a:cubicBezTo>
                    <a:cubicBezTo>
                      <a:pt x="18" y="102"/>
                      <a:pt x="27" y="110"/>
                      <a:pt x="37" y="110"/>
                    </a:cubicBezTo>
                    <a:cubicBezTo>
                      <a:pt x="42" y="110"/>
                      <a:pt x="46" y="114"/>
                      <a:pt x="46" y="119"/>
                    </a:cubicBezTo>
                    <a:cubicBezTo>
                      <a:pt x="46" y="125"/>
                      <a:pt x="42" y="129"/>
                      <a:pt x="37" y="12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50" name="Group 49"/>
          <p:cNvGrpSpPr/>
          <p:nvPr/>
        </p:nvGrpSpPr>
        <p:grpSpPr>
          <a:xfrm>
            <a:off x="6794256" y="3003178"/>
            <a:ext cx="1582795" cy="282804"/>
            <a:chOff x="7528087" y="2680840"/>
            <a:chExt cx="2803259" cy="316190"/>
          </a:xfrm>
        </p:grpSpPr>
        <p:cxnSp>
          <p:nvCxnSpPr>
            <p:cNvPr id="51" name="Straight Connector 50"/>
            <p:cNvCxnSpPr/>
            <p:nvPr/>
          </p:nvCxnSpPr>
          <p:spPr>
            <a:xfrm flipV="1">
              <a:off x="7528087" y="2680840"/>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026053" y="2680840"/>
              <a:ext cx="2305293"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6669670" y="5582091"/>
            <a:ext cx="1707381" cy="349892"/>
            <a:chOff x="8125333" y="4745260"/>
            <a:chExt cx="2389596" cy="203034"/>
          </a:xfrm>
        </p:grpSpPr>
        <p:cxnSp>
          <p:nvCxnSpPr>
            <p:cNvPr id="54" name="Straight Connector 53"/>
            <p:cNvCxnSpPr/>
            <p:nvPr/>
          </p:nvCxnSpPr>
          <p:spPr>
            <a:xfrm>
              <a:off x="8125333" y="4745260"/>
              <a:ext cx="522140" cy="2030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647472" y="4948294"/>
              <a:ext cx="1867457"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3286936" y="2939683"/>
            <a:ext cx="1764651" cy="416648"/>
            <a:chOff x="1582038" y="2697524"/>
            <a:chExt cx="2577213" cy="316190"/>
          </a:xfrm>
        </p:grpSpPr>
        <p:cxnSp>
          <p:nvCxnSpPr>
            <p:cNvPr id="57" name="Straight Connector 56"/>
            <p:cNvCxnSpPr/>
            <p:nvPr/>
          </p:nvCxnSpPr>
          <p:spPr>
            <a:xfrm flipH="1" flipV="1">
              <a:off x="3661285" y="2697524"/>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82038" y="2697524"/>
              <a:ext cx="207924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3286936" y="5448961"/>
            <a:ext cx="1870535" cy="387404"/>
            <a:chOff x="1804697" y="4994858"/>
            <a:chExt cx="2493744" cy="316190"/>
          </a:xfrm>
        </p:grpSpPr>
        <p:cxnSp>
          <p:nvCxnSpPr>
            <p:cNvPr id="60" name="Straight Connector 59"/>
            <p:cNvCxnSpPr/>
            <p:nvPr/>
          </p:nvCxnSpPr>
          <p:spPr>
            <a:xfrm flipH="1">
              <a:off x="3800475" y="4994858"/>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804697" y="5311048"/>
              <a:ext cx="199577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62" name="Group 61"/>
          <p:cNvGrpSpPr>
            <a:grpSpLocks noChangeAspect="1"/>
          </p:cNvGrpSpPr>
          <p:nvPr/>
        </p:nvGrpSpPr>
        <p:grpSpPr>
          <a:xfrm>
            <a:off x="8139795" y="5679983"/>
            <a:ext cx="504000" cy="504000"/>
            <a:chOff x="5562600" y="1654524"/>
            <a:chExt cx="366971" cy="338044"/>
          </a:xfrm>
        </p:grpSpPr>
        <p:sp>
          <p:nvSpPr>
            <p:cNvPr id="63" name="Oval 12"/>
            <p:cNvSpPr>
              <a:spLocks noChangeArrowheads="1"/>
            </p:cNvSpPr>
            <p:nvPr/>
          </p:nvSpPr>
          <p:spPr bwMode="auto">
            <a:xfrm>
              <a:off x="5562600" y="1654524"/>
              <a:ext cx="366971" cy="338044"/>
            </a:xfrm>
            <a:prstGeom prst="ellipse">
              <a:avLst/>
            </a:pr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pic>
          <p:nvPicPr>
            <p:cNvPr id="64" name="Picture 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9932" y="1747033"/>
              <a:ext cx="292308" cy="153026"/>
            </a:xfrm>
            <a:prstGeom prst="rect">
              <a:avLst/>
            </a:prstGeom>
          </p:spPr>
        </p:pic>
      </p:grpSp>
      <p:grpSp>
        <p:nvGrpSpPr>
          <p:cNvPr id="65" name="Group 64"/>
          <p:cNvGrpSpPr>
            <a:grpSpLocks noChangeAspect="1"/>
          </p:cNvGrpSpPr>
          <p:nvPr/>
        </p:nvGrpSpPr>
        <p:grpSpPr>
          <a:xfrm>
            <a:off x="3230497" y="5593801"/>
            <a:ext cx="504000" cy="504000"/>
            <a:chOff x="5562600" y="1654524"/>
            <a:chExt cx="366971" cy="338044"/>
          </a:xfrm>
        </p:grpSpPr>
        <p:sp>
          <p:nvSpPr>
            <p:cNvPr id="66" name="Oval 12"/>
            <p:cNvSpPr>
              <a:spLocks noChangeArrowheads="1"/>
            </p:cNvSpPr>
            <p:nvPr/>
          </p:nvSpPr>
          <p:spPr bwMode="auto">
            <a:xfrm>
              <a:off x="5562600" y="1654524"/>
              <a:ext cx="366971" cy="338044"/>
            </a:xfrm>
            <a:prstGeom prst="ellipse">
              <a:avLst/>
            </a:pr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pic>
          <p:nvPicPr>
            <p:cNvPr id="67" name="Picture 6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9932" y="1747033"/>
              <a:ext cx="292308" cy="153026"/>
            </a:xfrm>
            <a:prstGeom prst="rect">
              <a:avLst/>
            </a:prstGeom>
          </p:spPr>
        </p:pic>
      </p:grpSp>
      <p:grpSp>
        <p:nvGrpSpPr>
          <p:cNvPr id="68" name="Group 67"/>
          <p:cNvGrpSpPr>
            <a:grpSpLocks noChangeAspect="1"/>
          </p:cNvGrpSpPr>
          <p:nvPr/>
        </p:nvGrpSpPr>
        <p:grpSpPr>
          <a:xfrm>
            <a:off x="8081856" y="2781982"/>
            <a:ext cx="504000" cy="504000"/>
            <a:chOff x="5562600" y="3205814"/>
            <a:chExt cx="366971" cy="338044"/>
          </a:xfrm>
        </p:grpSpPr>
        <p:sp>
          <p:nvSpPr>
            <p:cNvPr id="69" name="Oval 12"/>
            <p:cNvSpPr>
              <a:spLocks noChangeArrowheads="1"/>
            </p:cNvSpPr>
            <p:nvPr/>
          </p:nvSpPr>
          <p:spPr bwMode="auto">
            <a:xfrm>
              <a:off x="5562600" y="3205814"/>
              <a:ext cx="366971" cy="338044"/>
            </a:xfrm>
            <a:prstGeom prst="ellipse">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0" name="Freeform 41"/>
            <p:cNvSpPr>
              <a:spLocks noChangeAspect="1" noEditPoints="1"/>
            </p:cNvSpPr>
            <p:nvPr/>
          </p:nvSpPr>
          <p:spPr bwMode="auto">
            <a:xfrm>
              <a:off x="5660089" y="3278840"/>
              <a:ext cx="171994" cy="191992"/>
            </a:xfrm>
            <a:custGeom>
              <a:avLst/>
              <a:gdLst>
                <a:gd name="T0" fmla="*/ 487 w 800"/>
                <a:gd name="T1" fmla="*/ 761 h 969"/>
                <a:gd name="T2" fmla="*/ 487 w 800"/>
                <a:gd name="T3" fmla="*/ 605 h 969"/>
                <a:gd name="T4" fmla="*/ 136 w 800"/>
                <a:gd name="T5" fmla="*/ 254 h 969"/>
                <a:gd name="T6" fmla="*/ 275 w 800"/>
                <a:gd name="T7" fmla="*/ 254 h 969"/>
                <a:gd name="T8" fmla="*/ 275 w 800"/>
                <a:gd name="T9" fmla="*/ 211 h 969"/>
                <a:gd name="T10" fmla="*/ 64 w 800"/>
                <a:gd name="T11" fmla="*/ 211 h 969"/>
                <a:gd name="T12" fmla="*/ 64 w 800"/>
                <a:gd name="T13" fmla="*/ 423 h 969"/>
                <a:gd name="T14" fmla="*/ 106 w 800"/>
                <a:gd name="T15" fmla="*/ 423 h 969"/>
                <a:gd name="T16" fmla="*/ 106 w 800"/>
                <a:gd name="T17" fmla="*/ 283 h 969"/>
                <a:gd name="T18" fmla="*/ 445 w 800"/>
                <a:gd name="T19" fmla="*/ 622 h 969"/>
                <a:gd name="T20" fmla="*/ 445 w 800"/>
                <a:gd name="T21" fmla="*/ 761 h 969"/>
                <a:gd name="T22" fmla="*/ 360 w 800"/>
                <a:gd name="T23" fmla="*/ 863 h 969"/>
                <a:gd name="T24" fmla="*/ 466 w 800"/>
                <a:gd name="T25" fmla="*/ 969 h 969"/>
                <a:gd name="T26" fmla="*/ 572 w 800"/>
                <a:gd name="T27" fmla="*/ 863 h 969"/>
                <a:gd name="T28" fmla="*/ 487 w 800"/>
                <a:gd name="T29" fmla="*/ 761 h 969"/>
                <a:gd name="T30" fmla="*/ 466 w 800"/>
                <a:gd name="T31" fmla="*/ 931 h 969"/>
                <a:gd name="T32" fmla="*/ 403 w 800"/>
                <a:gd name="T33" fmla="*/ 867 h 969"/>
                <a:gd name="T34" fmla="*/ 466 w 800"/>
                <a:gd name="T35" fmla="*/ 804 h 969"/>
                <a:gd name="T36" fmla="*/ 529 w 800"/>
                <a:gd name="T37" fmla="*/ 867 h 969"/>
                <a:gd name="T38" fmla="*/ 466 w 800"/>
                <a:gd name="T39" fmla="*/ 931 h 969"/>
                <a:gd name="T40" fmla="*/ 178 w 800"/>
                <a:gd name="T41" fmla="*/ 592 h 969"/>
                <a:gd name="T42" fmla="*/ 106 w 800"/>
                <a:gd name="T43" fmla="*/ 668 h 969"/>
                <a:gd name="T44" fmla="*/ 30 w 800"/>
                <a:gd name="T45" fmla="*/ 592 h 969"/>
                <a:gd name="T46" fmla="*/ 0 w 800"/>
                <a:gd name="T47" fmla="*/ 622 h 969"/>
                <a:gd name="T48" fmla="*/ 77 w 800"/>
                <a:gd name="T49" fmla="*/ 698 h 969"/>
                <a:gd name="T50" fmla="*/ 0 w 800"/>
                <a:gd name="T51" fmla="*/ 770 h 969"/>
                <a:gd name="T52" fmla="*/ 30 w 800"/>
                <a:gd name="T53" fmla="*/ 800 h 969"/>
                <a:gd name="T54" fmla="*/ 106 w 800"/>
                <a:gd name="T55" fmla="*/ 728 h 969"/>
                <a:gd name="T56" fmla="*/ 178 w 800"/>
                <a:gd name="T57" fmla="*/ 800 h 969"/>
                <a:gd name="T58" fmla="*/ 208 w 800"/>
                <a:gd name="T59" fmla="*/ 770 h 969"/>
                <a:gd name="T60" fmla="*/ 136 w 800"/>
                <a:gd name="T61" fmla="*/ 698 h 969"/>
                <a:gd name="T62" fmla="*/ 208 w 800"/>
                <a:gd name="T63" fmla="*/ 622 h 969"/>
                <a:gd name="T64" fmla="*/ 178 w 800"/>
                <a:gd name="T65" fmla="*/ 592 h 969"/>
                <a:gd name="T66" fmla="*/ 800 w 800"/>
                <a:gd name="T67" fmla="*/ 325 h 969"/>
                <a:gd name="T68" fmla="*/ 771 w 800"/>
                <a:gd name="T69" fmla="*/ 296 h 969"/>
                <a:gd name="T70" fmla="*/ 699 w 800"/>
                <a:gd name="T71" fmla="*/ 372 h 969"/>
                <a:gd name="T72" fmla="*/ 623 w 800"/>
                <a:gd name="T73" fmla="*/ 296 h 969"/>
                <a:gd name="T74" fmla="*/ 593 w 800"/>
                <a:gd name="T75" fmla="*/ 325 h 969"/>
                <a:gd name="T76" fmla="*/ 669 w 800"/>
                <a:gd name="T77" fmla="*/ 402 h 969"/>
                <a:gd name="T78" fmla="*/ 593 w 800"/>
                <a:gd name="T79" fmla="*/ 474 h 969"/>
                <a:gd name="T80" fmla="*/ 623 w 800"/>
                <a:gd name="T81" fmla="*/ 503 h 969"/>
                <a:gd name="T82" fmla="*/ 699 w 800"/>
                <a:gd name="T83" fmla="*/ 431 h 969"/>
                <a:gd name="T84" fmla="*/ 771 w 800"/>
                <a:gd name="T85" fmla="*/ 503 h 969"/>
                <a:gd name="T86" fmla="*/ 800 w 800"/>
                <a:gd name="T87" fmla="*/ 474 h 969"/>
                <a:gd name="T88" fmla="*/ 729 w 800"/>
                <a:gd name="T89" fmla="*/ 402 h 969"/>
                <a:gd name="T90" fmla="*/ 800 w 800"/>
                <a:gd name="T91" fmla="*/ 325 h 969"/>
                <a:gd name="T92" fmla="*/ 559 w 800"/>
                <a:gd name="T93" fmla="*/ 0 h 969"/>
                <a:gd name="T94" fmla="*/ 487 w 800"/>
                <a:gd name="T95" fmla="*/ 76 h 969"/>
                <a:gd name="T96" fmla="*/ 411 w 800"/>
                <a:gd name="T97" fmla="*/ 0 h 969"/>
                <a:gd name="T98" fmla="*/ 381 w 800"/>
                <a:gd name="T99" fmla="*/ 29 h 969"/>
                <a:gd name="T100" fmla="*/ 458 w 800"/>
                <a:gd name="T101" fmla="*/ 105 h 969"/>
                <a:gd name="T102" fmla="*/ 381 w 800"/>
                <a:gd name="T103" fmla="*/ 177 h 969"/>
                <a:gd name="T104" fmla="*/ 411 w 800"/>
                <a:gd name="T105" fmla="*/ 207 h 969"/>
                <a:gd name="T106" fmla="*/ 487 w 800"/>
                <a:gd name="T107" fmla="*/ 135 h 969"/>
                <a:gd name="T108" fmla="*/ 559 w 800"/>
                <a:gd name="T109" fmla="*/ 207 h 969"/>
                <a:gd name="T110" fmla="*/ 589 w 800"/>
                <a:gd name="T111" fmla="*/ 177 h 969"/>
                <a:gd name="T112" fmla="*/ 517 w 800"/>
                <a:gd name="T113" fmla="*/ 105 h 969"/>
                <a:gd name="T114" fmla="*/ 589 w 800"/>
                <a:gd name="T115" fmla="*/ 29 h 969"/>
                <a:gd name="T116" fmla="*/ 559 w 800"/>
                <a:gd name="T117"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 h="969">
                  <a:moveTo>
                    <a:pt x="487" y="761"/>
                  </a:moveTo>
                  <a:cubicBezTo>
                    <a:pt x="487" y="605"/>
                    <a:pt x="487" y="605"/>
                    <a:pt x="487" y="605"/>
                  </a:cubicBezTo>
                  <a:cubicBezTo>
                    <a:pt x="136" y="254"/>
                    <a:pt x="136" y="254"/>
                    <a:pt x="136" y="254"/>
                  </a:cubicBezTo>
                  <a:cubicBezTo>
                    <a:pt x="275" y="254"/>
                    <a:pt x="275" y="254"/>
                    <a:pt x="275" y="254"/>
                  </a:cubicBezTo>
                  <a:cubicBezTo>
                    <a:pt x="275" y="211"/>
                    <a:pt x="275" y="211"/>
                    <a:pt x="275" y="211"/>
                  </a:cubicBezTo>
                  <a:cubicBezTo>
                    <a:pt x="64" y="211"/>
                    <a:pt x="64" y="211"/>
                    <a:pt x="64" y="211"/>
                  </a:cubicBezTo>
                  <a:cubicBezTo>
                    <a:pt x="64" y="423"/>
                    <a:pt x="64" y="423"/>
                    <a:pt x="64" y="423"/>
                  </a:cubicBezTo>
                  <a:cubicBezTo>
                    <a:pt x="106" y="423"/>
                    <a:pt x="106" y="423"/>
                    <a:pt x="106" y="423"/>
                  </a:cubicBezTo>
                  <a:cubicBezTo>
                    <a:pt x="106" y="283"/>
                    <a:pt x="106" y="283"/>
                    <a:pt x="106" y="283"/>
                  </a:cubicBezTo>
                  <a:cubicBezTo>
                    <a:pt x="445" y="622"/>
                    <a:pt x="445" y="622"/>
                    <a:pt x="445" y="622"/>
                  </a:cubicBezTo>
                  <a:cubicBezTo>
                    <a:pt x="445" y="761"/>
                    <a:pt x="445" y="761"/>
                    <a:pt x="445" y="761"/>
                  </a:cubicBezTo>
                  <a:cubicBezTo>
                    <a:pt x="398" y="770"/>
                    <a:pt x="360" y="812"/>
                    <a:pt x="360" y="863"/>
                  </a:cubicBezTo>
                  <a:cubicBezTo>
                    <a:pt x="360" y="922"/>
                    <a:pt x="407" y="969"/>
                    <a:pt x="466" y="969"/>
                  </a:cubicBezTo>
                  <a:cubicBezTo>
                    <a:pt x="525" y="969"/>
                    <a:pt x="572" y="922"/>
                    <a:pt x="572" y="863"/>
                  </a:cubicBezTo>
                  <a:cubicBezTo>
                    <a:pt x="572" y="817"/>
                    <a:pt x="534" y="774"/>
                    <a:pt x="487" y="761"/>
                  </a:cubicBezTo>
                  <a:close/>
                  <a:moveTo>
                    <a:pt x="466" y="931"/>
                  </a:moveTo>
                  <a:cubicBezTo>
                    <a:pt x="432" y="931"/>
                    <a:pt x="403" y="901"/>
                    <a:pt x="403" y="867"/>
                  </a:cubicBezTo>
                  <a:cubicBezTo>
                    <a:pt x="403" y="834"/>
                    <a:pt x="428" y="804"/>
                    <a:pt x="466" y="804"/>
                  </a:cubicBezTo>
                  <a:cubicBezTo>
                    <a:pt x="504" y="804"/>
                    <a:pt x="529" y="834"/>
                    <a:pt x="529" y="867"/>
                  </a:cubicBezTo>
                  <a:cubicBezTo>
                    <a:pt x="529" y="901"/>
                    <a:pt x="500" y="931"/>
                    <a:pt x="466" y="931"/>
                  </a:cubicBezTo>
                  <a:close/>
                  <a:moveTo>
                    <a:pt x="178" y="592"/>
                  </a:moveTo>
                  <a:cubicBezTo>
                    <a:pt x="106" y="668"/>
                    <a:pt x="106" y="668"/>
                    <a:pt x="106" y="668"/>
                  </a:cubicBezTo>
                  <a:cubicBezTo>
                    <a:pt x="30" y="592"/>
                    <a:pt x="30" y="592"/>
                    <a:pt x="30" y="592"/>
                  </a:cubicBezTo>
                  <a:cubicBezTo>
                    <a:pt x="0" y="622"/>
                    <a:pt x="0" y="622"/>
                    <a:pt x="0" y="622"/>
                  </a:cubicBezTo>
                  <a:cubicBezTo>
                    <a:pt x="77" y="698"/>
                    <a:pt x="77" y="698"/>
                    <a:pt x="77" y="698"/>
                  </a:cubicBezTo>
                  <a:cubicBezTo>
                    <a:pt x="0" y="770"/>
                    <a:pt x="0" y="770"/>
                    <a:pt x="0" y="770"/>
                  </a:cubicBezTo>
                  <a:cubicBezTo>
                    <a:pt x="30" y="800"/>
                    <a:pt x="30" y="800"/>
                    <a:pt x="30" y="800"/>
                  </a:cubicBezTo>
                  <a:cubicBezTo>
                    <a:pt x="106" y="728"/>
                    <a:pt x="106" y="728"/>
                    <a:pt x="106" y="728"/>
                  </a:cubicBezTo>
                  <a:cubicBezTo>
                    <a:pt x="178" y="800"/>
                    <a:pt x="178" y="800"/>
                    <a:pt x="178" y="800"/>
                  </a:cubicBezTo>
                  <a:cubicBezTo>
                    <a:pt x="208" y="770"/>
                    <a:pt x="208" y="770"/>
                    <a:pt x="208" y="770"/>
                  </a:cubicBezTo>
                  <a:cubicBezTo>
                    <a:pt x="136" y="698"/>
                    <a:pt x="136" y="698"/>
                    <a:pt x="136" y="698"/>
                  </a:cubicBezTo>
                  <a:cubicBezTo>
                    <a:pt x="208" y="622"/>
                    <a:pt x="208" y="622"/>
                    <a:pt x="208" y="622"/>
                  </a:cubicBezTo>
                  <a:lnTo>
                    <a:pt x="178" y="592"/>
                  </a:lnTo>
                  <a:close/>
                  <a:moveTo>
                    <a:pt x="800" y="325"/>
                  </a:moveTo>
                  <a:cubicBezTo>
                    <a:pt x="771" y="296"/>
                    <a:pt x="771" y="296"/>
                    <a:pt x="771" y="296"/>
                  </a:cubicBezTo>
                  <a:cubicBezTo>
                    <a:pt x="699" y="372"/>
                    <a:pt x="699" y="372"/>
                    <a:pt x="699" y="372"/>
                  </a:cubicBezTo>
                  <a:cubicBezTo>
                    <a:pt x="623" y="296"/>
                    <a:pt x="623" y="296"/>
                    <a:pt x="623" y="296"/>
                  </a:cubicBezTo>
                  <a:cubicBezTo>
                    <a:pt x="593" y="325"/>
                    <a:pt x="593" y="325"/>
                    <a:pt x="593" y="325"/>
                  </a:cubicBezTo>
                  <a:cubicBezTo>
                    <a:pt x="669" y="402"/>
                    <a:pt x="669" y="402"/>
                    <a:pt x="669" y="402"/>
                  </a:cubicBezTo>
                  <a:cubicBezTo>
                    <a:pt x="593" y="474"/>
                    <a:pt x="593" y="474"/>
                    <a:pt x="593" y="474"/>
                  </a:cubicBezTo>
                  <a:cubicBezTo>
                    <a:pt x="623" y="503"/>
                    <a:pt x="623" y="503"/>
                    <a:pt x="623" y="503"/>
                  </a:cubicBezTo>
                  <a:cubicBezTo>
                    <a:pt x="699" y="431"/>
                    <a:pt x="699" y="431"/>
                    <a:pt x="699" y="431"/>
                  </a:cubicBezTo>
                  <a:cubicBezTo>
                    <a:pt x="771" y="503"/>
                    <a:pt x="771" y="503"/>
                    <a:pt x="771" y="503"/>
                  </a:cubicBezTo>
                  <a:cubicBezTo>
                    <a:pt x="800" y="474"/>
                    <a:pt x="800" y="474"/>
                    <a:pt x="800" y="474"/>
                  </a:cubicBezTo>
                  <a:cubicBezTo>
                    <a:pt x="729" y="402"/>
                    <a:pt x="729" y="402"/>
                    <a:pt x="729" y="402"/>
                  </a:cubicBezTo>
                  <a:lnTo>
                    <a:pt x="800" y="325"/>
                  </a:lnTo>
                  <a:close/>
                  <a:moveTo>
                    <a:pt x="559" y="0"/>
                  </a:moveTo>
                  <a:cubicBezTo>
                    <a:pt x="487" y="76"/>
                    <a:pt x="487" y="76"/>
                    <a:pt x="487" y="76"/>
                  </a:cubicBezTo>
                  <a:cubicBezTo>
                    <a:pt x="411" y="0"/>
                    <a:pt x="411" y="0"/>
                    <a:pt x="411" y="0"/>
                  </a:cubicBezTo>
                  <a:cubicBezTo>
                    <a:pt x="381" y="29"/>
                    <a:pt x="381" y="29"/>
                    <a:pt x="381" y="29"/>
                  </a:cubicBezTo>
                  <a:cubicBezTo>
                    <a:pt x="458" y="105"/>
                    <a:pt x="458" y="105"/>
                    <a:pt x="458" y="105"/>
                  </a:cubicBezTo>
                  <a:cubicBezTo>
                    <a:pt x="381" y="177"/>
                    <a:pt x="381" y="177"/>
                    <a:pt x="381" y="177"/>
                  </a:cubicBezTo>
                  <a:cubicBezTo>
                    <a:pt x="411" y="207"/>
                    <a:pt x="411" y="207"/>
                    <a:pt x="411" y="207"/>
                  </a:cubicBezTo>
                  <a:cubicBezTo>
                    <a:pt x="487" y="135"/>
                    <a:pt x="487" y="135"/>
                    <a:pt x="487" y="135"/>
                  </a:cubicBezTo>
                  <a:cubicBezTo>
                    <a:pt x="559" y="207"/>
                    <a:pt x="559" y="207"/>
                    <a:pt x="559" y="207"/>
                  </a:cubicBezTo>
                  <a:cubicBezTo>
                    <a:pt x="589" y="177"/>
                    <a:pt x="589" y="177"/>
                    <a:pt x="589" y="177"/>
                  </a:cubicBezTo>
                  <a:cubicBezTo>
                    <a:pt x="517" y="105"/>
                    <a:pt x="517" y="105"/>
                    <a:pt x="517" y="105"/>
                  </a:cubicBezTo>
                  <a:cubicBezTo>
                    <a:pt x="589" y="29"/>
                    <a:pt x="589" y="29"/>
                    <a:pt x="589" y="29"/>
                  </a:cubicBezTo>
                  <a:lnTo>
                    <a:pt x="559" y="0"/>
                  </a:ln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a:p>
          </p:txBody>
        </p:sp>
      </p:grpSp>
      <p:grpSp>
        <p:nvGrpSpPr>
          <p:cNvPr id="71" name="Group 70"/>
          <p:cNvGrpSpPr>
            <a:grpSpLocks noChangeAspect="1"/>
          </p:cNvGrpSpPr>
          <p:nvPr/>
        </p:nvGrpSpPr>
        <p:grpSpPr>
          <a:xfrm>
            <a:off x="3101303" y="2687683"/>
            <a:ext cx="504000" cy="504000"/>
            <a:chOff x="5562600" y="2187167"/>
            <a:chExt cx="366971" cy="338044"/>
          </a:xfrm>
        </p:grpSpPr>
        <p:sp>
          <p:nvSpPr>
            <p:cNvPr id="72" name="Oval 12"/>
            <p:cNvSpPr>
              <a:spLocks noChangeArrowheads="1"/>
            </p:cNvSpPr>
            <p:nvPr/>
          </p:nvSpPr>
          <p:spPr bwMode="auto">
            <a:xfrm>
              <a:off x="5562600" y="2187167"/>
              <a:ext cx="366971" cy="338044"/>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3" name="Freeform 72"/>
            <p:cNvSpPr>
              <a:spLocks noChangeAspect="1" noEditPoints="1"/>
            </p:cNvSpPr>
            <p:nvPr/>
          </p:nvSpPr>
          <p:spPr bwMode="auto">
            <a:xfrm>
              <a:off x="5638405" y="2260592"/>
              <a:ext cx="221013" cy="197764"/>
            </a:xfrm>
            <a:custGeom>
              <a:avLst/>
              <a:gdLst>
                <a:gd name="T0" fmla="*/ 637 w 826"/>
                <a:gd name="T1" fmla="*/ 523 h 802"/>
                <a:gd name="T2" fmla="*/ 663 w 826"/>
                <a:gd name="T3" fmla="*/ 472 h 802"/>
                <a:gd name="T4" fmla="*/ 573 w 826"/>
                <a:gd name="T5" fmla="*/ 536 h 802"/>
                <a:gd name="T6" fmla="*/ 597 w 826"/>
                <a:gd name="T7" fmla="*/ 320 h 802"/>
                <a:gd name="T8" fmla="*/ 765 w 826"/>
                <a:gd name="T9" fmla="*/ 281 h 802"/>
                <a:gd name="T10" fmla="*/ 786 w 826"/>
                <a:gd name="T11" fmla="*/ 91 h 802"/>
                <a:gd name="T12" fmla="*/ 706 w 826"/>
                <a:gd name="T13" fmla="*/ 160 h 802"/>
                <a:gd name="T14" fmla="*/ 654 w 826"/>
                <a:gd name="T15" fmla="*/ 109 h 802"/>
                <a:gd name="T16" fmla="*/ 724 w 826"/>
                <a:gd name="T17" fmla="*/ 28 h 802"/>
                <a:gd name="T18" fmla="*/ 649 w 826"/>
                <a:gd name="T19" fmla="*/ 2 h 802"/>
                <a:gd name="T20" fmla="*/ 494 w 826"/>
                <a:gd name="T21" fmla="*/ 218 h 802"/>
                <a:gd name="T22" fmla="*/ 185 w 826"/>
                <a:gd name="T23" fmla="*/ 148 h 802"/>
                <a:gd name="T24" fmla="*/ 203 w 826"/>
                <a:gd name="T25" fmla="*/ 123 h 802"/>
                <a:gd name="T26" fmla="*/ 95 w 826"/>
                <a:gd name="T27" fmla="*/ 7 h 802"/>
                <a:gd name="T28" fmla="*/ 18 w 826"/>
                <a:gd name="T29" fmla="*/ 58 h 802"/>
                <a:gd name="T30" fmla="*/ 18 w 826"/>
                <a:gd name="T31" fmla="*/ 84 h 802"/>
                <a:gd name="T32" fmla="*/ 134 w 826"/>
                <a:gd name="T33" fmla="*/ 192 h 802"/>
                <a:gd name="T34" fmla="*/ 160 w 826"/>
                <a:gd name="T35" fmla="*/ 174 h 802"/>
                <a:gd name="T36" fmla="*/ 228 w 826"/>
                <a:gd name="T37" fmla="*/ 483 h 802"/>
                <a:gd name="T38" fmla="*/ 61 w 826"/>
                <a:gd name="T39" fmla="*/ 522 h 802"/>
                <a:gd name="T40" fmla="*/ 39 w 826"/>
                <a:gd name="T41" fmla="*/ 713 h 802"/>
                <a:gd name="T42" fmla="*/ 120 w 826"/>
                <a:gd name="T43" fmla="*/ 643 h 802"/>
                <a:gd name="T44" fmla="*/ 171 w 826"/>
                <a:gd name="T45" fmla="*/ 695 h 802"/>
                <a:gd name="T46" fmla="*/ 102 w 826"/>
                <a:gd name="T47" fmla="*/ 775 h 802"/>
                <a:gd name="T48" fmla="*/ 176 w 826"/>
                <a:gd name="T49" fmla="*/ 802 h 802"/>
                <a:gd name="T50" fmla="*/ 331 w 826"/>
                <a:gd name="T51" fmla="*/ 586 h 802"/>
                <a:gd name="T52" fmla="*/ 547 w 826"/>
                <a:gd name="T53" fmla="*/ 562 h 802"/>
                <a:gd name="T54" fmla="*/ 483 w 826"/>
                <a:gd name="T55" fmla="*/ 652 h 802"/>
                <a:gd name="T56" fmla="*/ 509 w 826"/>
                <a:gd name="T57" fmla="*/ 652 h 802"/>
                <a:gd name="T58" fmla="*/ 689 w 826"/>
                <a:gd name="T59" fmla="*/ 780 h 802"/>
                <a:gd name="T60" fmla="*/ 791 w 826"/>
                <a:gd name="T61" fmla="*/ 780 h 802"/>
                <a:gd name="T62" fmla="*/ 791 w 826"/>
                <a:gd name="T63" fmla="*/ 677 h 802"/>
                <a:gd name="T64" fmla="*/ 57 w 826"/>
                <a:gd name="T65" fmla="*/ 71 h 802"/>
                <a:gd name="T66" fmla="*/ 160 w 826"/>
                <a:gd name="T67" fmla="*/ 123 h 802"/>
                <a:gd name="T68" fmla="*/ 297 w 826"/>
                <a:gd name="T69" fmla="*/ 568 h 802"/>
                <a:gd name="T70" fmla="*/ 266 w 826"/>
                <a:gd name="T71" fmla="*/ 728 h 802"/>
                <a:gd name="T72" fmla="*/ 154 w 826"/>
                <a:gd name="T73" fmla="*/ 763 h 802"/>
                <a:gd name="T74" fmla="*/ 207 w 826"/>
                <a:gd name="T75" fmla="*/ 702 h 802"/>
                <a:gd name="T76" fmla="*/ 189 w 826"/>
                <a:gd name="T77" fmla="*/ 607 h 802"/>
                <a:gd name="T78" fmla="*/ 99 w 826"/>
                <a:gd name="T79" fmla="*/ 612 h 802"/>
                <a:gd name="T80" fmla="*/ 86 w 826"/>
                <a:gd name="T81" fmla="*/ 548 h 802"/>
                <a:gd name="T82" fmla="*/ 226 w 826"/>
                <a:gd name="T83" fmla="*/ 521 h 802"/>
                <a:gd name="T84" fmla="*/ 528 w 826"/>
                <a:gd name="T85" fmla="*/ 235 h 802"/>
                <a:gd name="T86" fmla="*/ 559 w 826"/>
                <a:gd name="T87" fmla="*/ 75 h 802"/>
                <a:gd name="T88" fmla="*/ 671 w 826"/>
                <a:gd name="T89" fmla="*/ 40 h 802"/>
                <a:gd name="T90" fmla="*/ 618 w 826"/>
                <a:gd name="T91" fmla="*/ 101 h 802"/>
                <a:gd name="T92" fmla="*/ 636 w 826"/>
                <a:gd name="T93" fmla="*/ 196 h 802"/>
                <a:gd name="T94" fmla="*/ 726 w 826"/>
                <a:gd name="T95" fmla="*/ 191 h 802"/>
                <a:gd name="T96" fmla="*/ 739 w 826"/>
                <a:gd name="T97" fmla="*/ 255 h 802"/>
                <a:gd name="T98" fmla="*/ 599 w 826"/>
                <a:gd name="T99" fmla="*/ 283 h 802"/>
                <a:gd name="T100" fmla="*/ 297 w 826"/>
                <a:gd name="T101" fmla="*/ 568 h 802"/>
                <a:gd name="T102" fmla="*/ 714 w 826"/>
                <a:gd name="T103" fmla="*/ 755 h 802"/>
                <a:gd name="T104" fmla="*/ 611 w 826"/>
                <a:gd name="T105" fmla="*/ 549 h 802"/>
                <a:gd name="T106" fmla="*/ 776 w 826"/>
                <a:gd name="T107" fmla="*/ 72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6" h="802">
                  <a:moveTo>
                    <a:pt x="791" y="677"/>
                  </a:moveTo>
                  <a:cubicBezTo>
                    <a:pt x="637" y="523"/>
                    <a:pt x="637" y="523"/>
                    <a:pt x="637" y="523"/>
                  </a:cubicBezTo>
                  <a:cubicBezTo>
                    <a:pt x="663" y="498"/>
                    <a:pt x="663" y="498"/>
                    <a:pt x="663" y="498"/>
                  </a:cubicBezTo>
                  <a:cubicBezTo>
                    <a:pt x="670" y="490"/>
                    <a:pt x="670" y="479"/>
                    <a:pt x="663" y="472"/>
                  </a:cubicBezTo>
                  <a:cubicBezTo>
                    <a:pt x="656" y="465"/>
                    <a:pt x="644" y="465"/>
                    <a:pt x="637" y="472"/>
                  </a:cubicBezTo>
                  <a:cubicBezTo>
                    <a:pt x="573" y="536"/>
                    <a:pt x="573" y="536"/>
                    <a:pt x="573" y="536"/>
                  </a:cubicBezTo>
                  <a:cubicBezTo>
                    <a:pt x="477" y="440"/>
                    <a:pt x="477" y="440"/>
                    <a:pt x="477" y="440"/>
                  </a:cubicBezTo>
                  <a:cubicBezTo>
                    <a:pt x="597" y="320"/>
                    <a:pt x="597" y="320"/>
                    <a:pt x="597" y="320"/>
                  </a:cubicBezTo>
                  <a:cubicBezTo>
                    <a:pt x="614" y="326"/>
                    <a:pt x="631" y="329"/>
                    <a:pt x="649" y="329"/>
                  </a:cubicBezTo>
                  <a:cubicBezTo>
                    <a:pt x="693" y="329"/>
                    <a:pt x="734" y="312"/>
                    <a:pt x="765" y="281"/>
                  </a:cubicBezTo>
                  <a:cubicBezTo>
                    <a:pt x="812" y="234"/>
                    <a:pt x="826" y="163"/>
                    <a:pt x="800" y="102"/>
                  </a:cubicBezTo>
                  <a:cubicBezTo>
                    <a:pt x="797" y="96"/>
                    <a:pt x="792" y="92"/>
                    <a:pt x="786" y="91"/>
                  </a:cubicBezTo>
                  <a:cubicBezTo>
                    <a:pt x="780" y="90"/>
                    <a:pt x="774" y="92"/>
                    <a:pt x="770" y="96"/>
                  </a:cubicBezTo>
                  <a:cubicBezTo>
                    <a:pt x="706" y="160"/>
                    <a:pt x="706" y="160"/>
                    <a:pt x="706" y="160"/>
                  </a:cubicBezTo>
                  <a:cubicBezTo>
                    <a:pt x="654" y="160"/>
                    <a:pt x="654" y="160"/>
                    <a:pt x="654" y="160"/>
                  </a:cubicBezTo>
                  <a:cubicBezTo>
                    <a:pt x="654" y="109"/>
                    <a:pt x="654" y="109"/>
                    <a:pt x="654" y="109"/>
                  </a:cubicBezTo>
                  <a:cubicBezTo>
                    <a:pt x="719" y="44"/>
                    <a:pt x="719" y="44"/>
                    <a:pt x="719" y="44"/>
                  </a:cubicBezTo>
                  <a:cubicBezTo>
                    <a:pt x="723" y="40"/>
                    <a:pt x="725" y="34"/>
                    <a:pt x="724" y="28"/>
                  </a:cubicBezTo>
                  <a:cubicBezTo>
                    <a:pt x="722" y="22"/>
                    <a:pt x="718" y="17"/>
                    <a:pt x="713" y="15"/>
                  </a:cubicBezTo>
                  <a:cubicBezTo>
                    <a:pt x="692" y="6"/>
                    <a:pt x="671" y="2"/>
                    <a:pt x="649" y="2"/>
                  </a:cubicBezTo>
                  <a:cubicBezTo>
                    <a:pt x="605" y="2"/>
                    <a:pt x="564" y="19"/>
                    <a:pt x="533" y="50"/>
                  </a:cubicBezTo>
                  <a:cubicBezTo>
                    <a:pt x="489" y="94"/>
                    <a:pt x="474" y="159"/>
                    <a:pt x="494" y="218"/>
                  </a:cubicBezTo>
                  <a:cubicBezTo>
                    <a:pt x="374" y="337"/>
                    <a:pt x="374" y="337"/>
                    <a:pt x="374" y="337"/>
                  </a:cubicBezTo>
                  <a:cubicBezTo>
                    <a:pt x="185" y="148"/>
                    <a:pt x="185" y="148"/>
                    <a:pt x="185" y="148"/>
                  </a:cubicBezTo>
                  <a:cubicBezTo>
                    <a:pt x="198" y="136"/>
                    <a:pt x="198" y="136"/>
                    <a:pt x="198" y="136"/>
                  </a:cubicBezTo>
                  <a:cubicBezTo>
                    <a:pt x="201" y="132"/>
                    <a:pt x="203" y="128"/>
                    <a:pt x="203" y="123"/>
                  </a:cubicBezTo>
                  <a:cubicBezTo>
                    <a:pt x="203" y="118"/>
                    <a:pt x="201" y="113"/>
                    <a:pt x="198" y="110"/>
                  </a:cubicBezTo>
                  <a:cubicBezTo>
                    <a:pt x="95" y="7"/>
                    <a:pt x="95" y="7"/>
                    <a:pt x="95" y="7"/>
                  </a:cubicBezTo>
                  <a:cubicBezTo>
                    <a:pt x="88" y="0"/>
                    <a:pt x="77" y="0"/>
                    <a:pt x="70" y="7"/>
                  </a:cubicBezTo>
                  <a:cubicBezTo>
                    <a:pt x="18" y="58"/>
                    <a:pt x="18" y="58"/>
                    <a:pt x="18" y="58"/>
                  </a:cubicBezTo>
                  <a:cubicBezTo>
                    <a:pt x="15" y="62"/>
                    <a:pt x="13" y="66"/>
                    <a:pt x="13" y="71"/>
                  </a:cubicBezTo>
                  <a:cubicBezTo>
                    <a:pt x="13" y="76"/>
                    <a:pt x="15" y="81"/>
                    <a:pt x="18" y="84"/>
                  </a:cubicBezTo>
                  <a:cubicBezTo>
                    <a:pt x="121" y="187"/>
                    <a:pt x="121" y="187"/>
                    <a:pt x="121" y="187"/>
                  </a:cubicBezTo>
                  <a:cubicBezTo>
                    <a:pt x="124" y="191"/>
                    <a:pt x="129" y="192"/>
                    <a:pt x="134" y="192"/>
                  </a:cubicBezTo>
                  <a:cubicBezTo>
                    <a:pt x="138" y="192"/>
                    <a:pt x="143" y="191"/>
                    <a:pt x="147" y="187"/>
                  </a:cubicBezTo>
                  <a:cubicBezTo>
                    <a:pt x="160" y="174"/>
                    <a:pt x="160" y="174"/>
                    <a:pt x="160" y="174"/>
                  </a:cubicBezTo>
                  <a:cubicBezTo>
                    <a:pt x="348" y="363"/>
                    <a:pt x="348" y="363"/>
                    <a:pt x="348" y="363"/>
                  </a:cubicBezTo>
                  <a:cubicBezTo>
                    <a:pt x="228" y="483"/>
                    <a:pt x="228" y="483"/>
                    <a:pt x="228" y="483"/>
                  </a:cubicBezTo>
                  <a:cubicBezTo>
                    <a:pt x="212" y="477"/>
                    <a:pt x="194" y="475"/>
                    <a:pt x="176" y="475"/>
                  </a:cubicBezTo>
                  <a:cubicBezTo>
                    <a:pt x="133" y="475"/>
                    <a:pt x="91" y="492"/>
                    <a:pt x="61" y="522"/>
                  </a:cubicBezTo>
                  <a:cubicBezTo>
                    <a:pt x="13" y="570"/>
                    <a:pt x="0" y="640"/>
                    <a:pt x="26" y="702"/>
                  </a:cubicBezTo>
                  <a:cubicBezTo>
                    <a:pt x="28" y="707"/>
                    <a:pt x="33" y="711"/>
                    <a:pt x="39" y="713"/>
                  </a:cubicBezTo>
                  <a:cubicBezTo>
                    <a:pt x="45" y="714"/>
                    <a:pt x="51" y="712"/>
                    <a:pt x="55" y="708"/>
                  </a:cubicBezTo>
                  <a:cubicBezTo>
                    <a:pt x="120" y="643"/>
                    <a:pt x="120" y="643"/>
                    <a:pt x="120" y="643"/>
                  </a:cubicBezTo>
                  <a:cubicBezTo>
                    <a:pt x="171" y="643"/>
                    <a:pt x="171" y="643"/>
                    <a:pt x="171" y="643"/>
                  </a:cubicBezTo>
                  <a:cubicBezTo>
                    <a:pt x="171" y="695"/>
                    <a:pt x="171" y="695"/>
                    <a:pt x="171" y="695"/>
                  </a:cubicBezTo>
                  <a:cubicBezTo>
                    <a:pt x="107" y="759"/>
                    <a:pt x="107" y="759"/>
                    <a:pt x="107" y="759"/>
                  </a:cubicBezTo>
                  <a:cubicBezTo>
                    <a:pt x="102" y="763"/>
                    <a:pt x="101" y="769"/>
                    <a:pt x="102" y="775"/>
                  </a:cubicBezTo>
                  <a:cubicBezTo>
                    <a:pt x="103" y="781"/>
                    <a:pt x="107" y="786"/>
                    <a:pt x="113" y="789"/>
                  </a:cubicBezTo>
                  <a:cubicBezTo>
                    <a:pt x="133" y="797"/>
                    <a:pt x="154" y="802"/>
                    <a:pt x="176" y="802"/>
                  </a:cubicBezTo>
                  <a:cubicBezTo>
                    <a:pt x="220" y="802"/>
                    <a:pt x="261" y="785"/>
                    <a:pt x="292" y="754"/>
                  </a:cubicBezTo>
                  <a:cubicBezTo>
                    <a:pt x="336" y="709"/>
                    <a:pt x="351" y="645"/>
                    <a:pt x="331" y="586"/>
                  </a:cubicBezTo>
                  <a:cubicBezTo>
                    <a:pt x="451" y="466"/>
                    <a:pt x="451" y="466"/>
                    <a:pt x="451" y="466"/>
                  </a:cubicBezTo>
                  <a:cubicBezTo>
                    <a:pt x="547" y="562"/>
                    <a:pt x="547" y="562"/>
                    <a:pt x="547" y="562"/>
                  </a:cubicBezTo>
                  <a:cubicBezTo>
                    <a:pt x="483" y="626"/>
                    <a:pt x="483" y="626"/>
                    <a:pt x="483" y="626"/>
                  </a:cubicBezTo>
                  <a:cubicBezTo>
                    <a:pt x="476" y="633"/>
                    <a:pt x="476" y="645"/>
                    <a:pt x="483" y="652"/>
                  </a:cubicBezTo>
                  <a:cubicBezTo>
                    <a:pt x="486" y="655"/>
                    <a:pt x="491" y="657"/>
                    <a:pt x="496" y="657"/>
                  </a:cubicBezTo>
                  <a:cubicBezTo>
                    <a:pt x="500" y="657"/>
                    <a:pt x="505" y="655"/>
                    <a:pt x="509" y="652"/>
                  </a:cubicBezTo>
                  <a:cubicBezTo>
                    <a:pt x="534" y="626"/>
                    <a:pt x="534" y="626"/>
                    <a:pt x="534" y="626"/>
                  </a:cubicBezTo>
                  <a:cubicBezTo>
                    <a:pt x="689" y="780"/>
                    <a:pt x="689" y="780"/>
                    <a:pt x="689" y="780"/>
                  </a:cubicBezTo>
                  <a:cubicBezTo>
                    <a:pt x="702" y="794"/>
                    <a:pt x="721" y="802"/>
                    <a:pt x="740" y="802"/>
                  </a:cubicBezTo>
                  <a:cubicBezTo>
                    <a:pt x="759" y="802"/>
                    <a:pt x="778" y="794"/>
                    <a:pt x="791" y="780"/>
                  </a:cubicBezTo>
                  <a:cubicBezTo>
                    <a:pt x="805" y="767"/>
                    <a:pt x="813" y="748"/>
                    <a:pt x="813" y="729"/>
                  </a:cubicBezTo>
                  <a:cubicBezTo>
                    <a:pt x="813" y="709"/>
                    <a:pt x="805" y="691"/>
                    <a:pt x="791" y="677"/>
                  </a:cubicBezTo>
                  <a:close/>
                  <a:moveTo>
                    <a:pt x="134" y="148"/>
                  </a:moveTo>
                  <a:cubicBezTo>
                    <a:pt x="57" y="71"/>
                    <a:pt x="57" y="71"/>
                    <a:pt x="57" y="71"/>
                  </a:cubicBezTo>
                  <a:cubicBezTo>
                    <a:pt x="82" y="46"/>
                    <a:pt x="82" y="46"/>
                    <a:pt x="82" y="46"/>
                  </a:cubicBezTo>
                  <a:cubicBezTo>
                    <a:pt x="160" y="123"/>
                    <a:pt x="160" y="123"/>
                    <a:pt x="160" y="123"/>
                  </a:cubicBezTo>
                  <a:lnTo>
                    <a:pt x="134" y="148"/>
                  </a:lnTo>
                  <a:close/>
                  <a:moveTo>
                    <a:pt x="297" y="568"/>
                  </a:moveTo>
                  <a:cubicBezTo>
                    <a:pt x="292" y="574"/>
                    <a:pt x="291" y="582"/>
                    <a:pt x="293" y="588"/>
                  </a:cubicBezTo>
                  <a:cubicBezTo>
                    <a:pt x="314" y="636"/>
                    <a:pt x="303" y="691"/>
                    <a:pt x="266" y="728"/>
                  </a:cubicBezTo>
                  <a:cubicBezTo>
                    <a:pt x="242" y="752"/>
                    <a:pt x="210" y="765"/>
                    <a:pt x="176" y="765"/>
                  </a:cubicBezTo>
                  <a:cubicBezTo>
                    <a:pt x="169" y="765"/>
                    <a:pt x="161" y="765"/>
                    <a:pt x="154" y="763"/>
                  </a:cubicBezTo>
                  <a:cubicBezTo>
                    <a:pt x="202" y="715"/>
                    <a:pt x="202" y="715"/>
                    <a:pt x="202" y="715"/>
                  </a:cubicBezTo>
                  <a:cubicBezTo>
                    <a:pt x="205" y="712"/>
                    <a:pt x="207" y="707"/>
                    <a:pt x="207" y="702"/>
                  </a:cubicBezTo>
                  <a:cubicBezTo>
                    <a:pt x="207" y="625"/>
                    <a:pt x="207" y="625"/>
                    <a:pt x="207" y="625"/>
                  </a:cubicBezTo>
                  <a:cubicBezTo>
                    <a:pt x="207" y="615"/>
                    <a:pt x="199" y="607"/>
                    <a:pt x="189" y="607"/>
                  </a:cubicBezTo>
                  <a:cubicBezTo>
                    <a:pt x="112" y="607"/>
                    <a:pt x="112" y="607"/>
                    <a:pt x="112" y="607"/>
                  </a:cubicBezTo>
                  <a:cubicBezTo>
                    <a:pt x="107" y="607"/>
                    <a:pt x="103" y="609"/>
                    <a:pt x="99" y="612"/>
                  </a:cubicBezTo>
                  <a:cubicBezTo>
                    <a:pt x="51" y="661"/>
                    <a:pt x="51" y="661"/>
                    <a:pt x="51" y="661"/>
                  </a:cubicBezTo>
                  <a:cubicBezTo>
                    <a:pt x="44" y="620"/>
                    <a:pt x="56" y="578"/>
                    <a:pt x="86" y="548"/>
                  </a:cubicBezTo>
                  <a:cubicBezTo>
                    <a:pt x="110" y="524"/>
                    <a:pt x="142" y="511"/>
                    <a:pt x="176" y="511"/>
                  </a:cubicBezTo>
                  <a:cubicBezTo>
                    <a:pt x="193" y="511"/>
                    <a:pt x="210" y="514"/>
                    <a:pt x="226" y="521"/>
                  </a:cubicBezTo>
                  <a:cubicBezTo>
                    <a:pt x="233" y="524"/>
                    <a:pt x="241" y="522"/>
                    <a:pt x="246" y="517"/>
                  </a:cubicBezTo>
                  <a:cubicBezTo>
                    <a:pt x="528" y="235"/>
                    <a:pt x="528" y="235"/>
                    <a:pt x="528" y="235"/>
                  </a:cubicBezTo>
                  <a:cubicBezTo>
                    <a:pt x="533" y="230"/>
                    <a:pt x="535" y="222"/>
                    <a:pt x="532" y="215"/>
                  </a:cubicBezTo>
                  <a:cubicBezTo>
                    <a:pt x="512" y="167"/>
                    <a:pt x="522" y="112"/>
                    <a:pt x="559" y="75"/>
                  </a:cubicBezTo>
                  <a:cubicBezTo>
                    <a:pt x="583" y="51"/>
                    <a:pt x="615" y="38"/>
                    <a:pt x="649" y="38"/>
                  </a:cubicBezTo>
                  <a:cubicBezTo>
                    <a:pt x="657" y="38"/>
                    <a:pt x="664" y="39"/>
                    <a:pt x="671" y="40"/>
                  </a:cubicBezTo>
                  <a:cubicBezTo>
                    <a:pt x="623" y="88"/>
                    <a:pt x="623" y="88"/>
                    <a:pt x="623" y="88"/>
                  </a:cubicBezTo>
                  <a:cubicBezTo>
                    <a:pt x="620" y="92"/>
                    <a:pt x="618" y="96"/>
                    <a:pt x="618" y="101"/>
                  </a:cubicBezTo>
                  <a:cubicBezTo>
                    <a:pt x="618" y="178"/>
                    <a:pt x="618" y="178"/>
                    <a:pt x="618" y="178"/>
                  </a:cubicBezTo>
                  <a:cubicBezTo>
                    <a:pt x="618" y="188"/>
                    <a:pt x="626" y="196"/>
                    <a:pt x="636" y="196"/>
                  </a:cubicBezTo>
                  <a:cubicBezTo>
                    <a:pt x="713" y="196"/>
                    <a:pt x="713" y="196"/>
                    <a:pt x="713" y="196"/>
                  </a:cubicBezTo>
                  <a:cubicBezTo>
                    <a:pt x="718" y="196"/>
                    <a:pt x="723" y="195"/>
                    <a:pt x="726" y="191"/>
                  </a:cubicBezTo>
                  <a:cubicBezTo>
                    <a:pt x="774" y="143"/>
                    <a:pt x="774" y="143"/>
                    <a:pt x="774" y="143"/>
                  </a:cubicBezTo>
                  <a:cubicBezTo>
                    <a:pt x="782" y="183"/>
                    <a:pt x="769" y="225"/>
                    <a:pt x="739" y="255"/>
                  </a:cubicBezTo>
                  <a:cubicBezTo>
                    <a:pt x="715" y="279"/>
                    <a:pt x="683" y="293"/>
                    <a:pt x="649" y="293"/>
                  </a:cubicBezTo>
                  <a:cubicBezTo>
                    <a:pt x="632" y="293"/>
                    <a:pt x="615" y="289"/>
                    <a:pt x="599" y="283"/>
                  </a:cubicBezTo>
                  <a:cubicBezTo>
                    <a:pt x="593" y="280"/>
                    <a:pt x="585" y="281"/>
                    <a:pt x="579" y="286"/>
                  </a:cubicBezTo>
                  <a:lnTo>
                    <a:pt x="297" y="568"/>
                  </a:lnTo>
                  <a:close/>
                  <a:moveTo>
                    <a:pt x="766" y="755"/>
                  </a:moveTo>
                  <a:cubicBezTo>
                    <a:pt x="752" y="768"/>
                    <a:pt x="728" y="768"/>
                    <a:pt x="714" y="755"/>
                  </a:cubicBezTo>
                  <a:cubicBezTo>
                    <a:pt x="560" y="600"/>
                    <a:pt x="560" y="600"/>
                    <a:pt x="560" y="600"/>
                  </a:cubicBezTo>
                  <a:cubicBezTo>
                    <a:pt x="611" y="549"/>
                    <a:pt x="611" y="549"/>
                    <a:pt x="611" y="549"/>
                  </a:cubicBezTo>
                  <a:cubicBezTo>
                    <a:pt x="766" y="703"/>
                    <a:pt x="766" y="703"/>
                    <a:pt x="766" y="703"/>
                  </a:cubicBezTo>
                  <a:cubicBezTo>
                    <a:pt x="773" y="710"/>
                    <a:pt x="776" y="719"/>
                    <a:pt x="776" y="729"/>
                  </a:cubicBezTo>
                  <a:cubicBezTo>
                    <a:pt x="776" y="739"/>
                    <a:pt x="773" y="748"/>
                    <a:pt x="766" y="755"/>
                  </a:cubicBez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a:p>
          </p:txBody>
        </p:sp>
      </p:grpSp>
      <p:sp>
        <p:nvSpPr>
          <p:cNvPr id="74" name="Text Placeholder 5"/>
          <p:cNvSpPr txBox="1">
            <a:spLocks/>
          </p:cNvSpPr>
          <p:nvPr/>
        </p:nvSpPr>
        <p:spPr>
          <a:xfrm>
            <a:off x="8794774" y="2928239"/>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75" name="TextBox 74"/>
          <p:cNvSpPr txBox="1"/>
          <p:nvPr/>
        </p:nvSpPr>
        <p:spPr>
          <a:xfrm>
            <a:off x="8759258" y="2592611"/>
            <a:ext cx="1345176" cy="369332"/>
          </a:xfrm>
          <a:prstGeom prst="rect">
            <a:avLst/>
          </a:prstGeom>
          <a:noFill/>
        </p:spPr>
        <p:txBody>
          <a:bodyPr wrap="none" rtlCol="0">
            <a:spAutoFit/>
          </a:bodyPr>
          <a:lstStyle/>
          <a:p>
            <a:r>
              <a:rPr lang="id-ID">
                <a:solidFill>
                  <a:schemeClr val="tx2"/>
                </a:solidFill>
              </a:rPr>
              <a:t>Technology</a:t>
            </a:r>
            <a:endParaRPr lang="id-ID" dirty="0">
              <a:solidFill>
                <a:schemeClr val="tx2"/>
              </a:solidFill>
            </a:endParaRPr>
          </a:p>
        </p:txBody>
      </p:sp>
      <p:sp>
        <p:nvSpPr>
          <p:cNvPr id="76" name="Text Placeholder 5"/>
          <p:cNvSpPr txBox="1">
            <a:spLocks/>
          </p:cNvSpPr>
          <p:nvPr/>
        </p:nvSpPr>
        <p:spPr>
          <a:xfrm>
            <a:off x="8756835" y="5817532"/>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77" name="TextBox 76"/>
          <p:cNvSpPr txBox="1"/>
          <p:nvPr/>
        </p:nvSpPr>
        <p:spPr>
          <a:xfrm>
            <a:off x="8712496" y="5443482"/>
            <a:ext cx="1699696" cy="369332"/>
          </a:xfrm>
          <a:prstGeom prst="rect">
            <a:avLst/>
          </a:prstGeom>
          <a:noFill/>
        </p:spPr>
        <p:txBody>
          <a:bodyPr wrap="none" rtlCol="0">
            <a:spAutoFit/>
          </a:bodyPr>
          <a:lstStyle/>
          <a:p>
            <a:r>
              <a:rPr lang="id-ID">
                <a:solidFill>
                  <a:schemeClr val="tx2"/>
                </a:solidFill>
              </a:rPr>
              <a:t>Creative Vision</a:t>
            </a:r>
            <a:endParaRPr lang="id-ID" dirty="0">
              <a:solidFill>
                <a:schemeClr val="tx2"/>
              </a:solidFill>
            </a:endParaRPr>
          </a:p>
        </p:txBody>
      </p:sp>
      <p:sp>
        <p:nvSpPr>
          <p:cNvPr id="78" name="TextBox 77"/>
          <p:cNvSpPr txBox="1"/>
          <p:nvPr/>
        </p:nvSpPr>
        <p:spPr>
          <a:xfrm>
            <a:off x="1490198" y="2490819"/>
            <a:ext cx="1536190" cy="369332"/>
          </a:xfrm>
          <a:prstGeom prst="rect">
            <a:avLst/>
          </a:prstGeom>
          <a:noFill/>
        </p:spPr>
        <p:txBody>
          <a:bodyPr wrap="none" rtlCol="0">
            <a:spAutoFit/>
          </a:bodyPr>
          <a:lstStyle/>
          <a:p>
            <a:pPr algn="r"/>
            <a:r>
              <a:rPr lang="id-ID">
                <a:solidFill>
                  <a:schemeClr val="tx2"/>
                </a:solidFill>
              </a:rPr>
              <a:t>Power saving</a:t>
            </a:r>
            <a:endParaRPr lang="id-ID" dirty="0">
              <a:solidFill>
                <a:schemeClr val="tx2"/>
              </a:solidFill>
            </a:endParaRPr>
          </a:p>
        </p:txBody>
      </p:sp>
      <p:sp>
        <p:nvSpPr>
          <p:cNvPr id="79" name="Text Placeholder 5"/>
          <p:cNvSpPr txBox="1">
            <a:spLocks/>
          </p:cNvSpPr>
          <p:nvPr/>
        </p:nvSpPr>
        <p:spPr>
          <a:xfrm>
            <a:off x="-206212" y="5771475"/>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80" name="TextBox 79"/>
          <p:cNvSpPr txBox="1"/>
          <p:nvPr/>
        </p:nvSpPr>
        <p:spPr>
          <a:xfrm>
            <a:off x="1859399" y="5397425"/>
            <a:ext cx="1268297" cy="369332"/>
          </a:xfrm>
          <a:prstGeom prst="rect">
            <a:avLst/>
          </a:prstGeom>
          <a:noFill/>
        </p:spPr>
        <p:txBody>
          <a:bodyPr wrap="none" rtlCol="0">
            <a:spAutoFit/>
          </a:bodyPr>
          <a:lstStyle/>
          <a:p>
            <a:pPr algn="r"/>
            <a:r>
              <a:rPr lang="id-ID">
                <a:solidFill>
                  <a:schemeClr val="tx2"/>
                </a:solidFill>
              </a:rPr>
              <a:t>Play music</a:t>
            </a:r>
            <a:endParaRPr lang="id-ID" dirty="0">
              <a:solidFill>
                <a:schemeClr val="tx2"/>
              </a:solidFill>
            </a:endParaRPr>
          </a:p>
        </p:txBody>
      </p:sp>
      <p:sp>
        <p:nvSpPr>
          <p:cNvPr id="81" name="Text Placeholder 5"/>
          <p:cNvSpPr txBox="1">
            <a:spLocks/>
          </p:cNvSpPr>
          <p:nvPr/>
        </p:nvSpPr>
        <p:spPr>
          <a:xfrm>
            <a:off x="-333331" y="2824186"/>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Tree>
    <p:extLst>
      <p:ext uri="{BB962C8B-B14F-4D97-AF65-F5344CB8AC3E}">
        <p14:creationId xmlns:p14="http://schemas.microsoft.com/office/powerpoint/2010/main" val="309646330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5" grpId="0"/>
      <p:bldP spid="77" grpId="0"/>
      <p:bldP spid="78" grpId="0"/>
      <p:bldP spid="8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5" name="Freeform 54"/>
          <p:cNvSpPr>
            <a:spLocks/>
          </p:cNvSpPr>
          <p:nvPr/>
        </p:nvSpPr>
        <p:spPr bwMode="auto">
          <a:xfrm>
            <a:off x="2574598" y="2666033"/>
            <a:ext cx="1393977" cy="1404782"/>
          </a:xfrm>
          <a:custGeom>
            <a:avLst/>
            <a:gdLst>
              <a:gd name="T0" fmla="*/ 0 w 163"/>
              <a:gd name="T1" fmla="*/ 0 h 164"/>
              <a:gd name="T2" fmla="*/ 45 w 163"/>
              <a:gd name="T3" fmla="*/ 164 h 164"/>
              <a:gd name="T4" fmla="*/ 96 w 163"/>
              <a:gd name="T5" fmla="*/ 71 h 164"/>
              <a:gd name="T6" fmla="*/ 163 w 163"/>
              <a:gd name="T7" fmla="*/ 0 h 164"/>
              <a:gd name="T8" fmla="*/ 0 w 163"/>
              <a:gd name="T9" fmla="*/ 0 h 164"/>
            </a:gdLst>
            <a:ahLst/>
            <a:cxnLst>
              <a:cxn ang="0">
                <a:pos x="T0" y="T1"/>
              </a:cxn>
              <a:cxn ang="0">
                <a:pos x="T2" y="T3"/>
              </a:cxn>
              <a:cxn ang="0">
                <a:pos x="T4" y="T5"/>
              </a:cxn>
              <a:cxn ang="0">
                <a:pos x="T6" y="T7"/>
              </a:cxn>
              <a:cxn ang="0">
                <a:pos x="T8" y="T9"/>
              </a:cxn>
            </a:cxnLst>
            <a:rect l="0" t="0" r="r" b="b"/>
            <a:pathLst>
              <a:path w="163" h="164">
                <a:moveTo>
                  <a:pt x="0" y="0"/>
                </a:moveTo>
                <a:cubicBezTo>
                  <a:pt x="45" y="164"/>
                  <a:pt x="45" y="164"/>
                  <a:pt x="45" y="164"/>
                </a:cubicBezTo>
                <a:cubicBezTo>
                  <a:pt x="52" y="145"/>
                  <a:pt x="87" y="87"/>
                  <a:pt x="96" y="71"/>
                </a:cubicBezTo>
                <a:cubicBezTo>
                  <a:pt x="126" y="16"/>
                  <a:pt x="163" y="0"/>
                  <a:pt x="163" y="0"/>
                </a:cubicBezTo>
                <a:cubicBezTo>
                  <a:pt x="0" y="0"/>
                  <a:pt x="0" y="0"/>
                  <a:pt x="0" y="0"/>
                </a:cubicBezTo>
              </a:path>
            </a:pathLst>
          </a:custGeom>
          <a:gradFill flip="none" rotWithShape="1">
            <a:gsLst>
              <a:gs pos="0">
                <a:schemeClr val="accent5">
                  <a:lumMod val="75000"/>
                </a:schemeClr>
              </a:gs>
              <a:gs pos="38000">
                <a:schemeClr val="accent5"/>
              </a:gs>
              <a:gs pos="100000">
                <a:schemeClr val="accent5"/>
              </a:gs>
            </a:gsLst>
            <a:lin ang="0" scaled="0"/>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6"/>
          <p:cNvSpPr/>
          <p:nvPr/>
        </p:nvSpPr>
        <p:spPr>
          <a:xfrm>
            <a:off x="1778554" y="3188325"/>
            <a:ext cx="3367081" cy="1095009"/>
          </a:xfrm>
          <a:custGeom>
            <a:avLst/>
            <a:gdLst>
              <a:gd name="connsiteX0" fmla="*/ 627128 w 3918640"/>
              <a:gd name="connsiteY0" fmla="*/ 0 h 1274382"/>
              <a:gd name="connsiteX1" fmla="*/ 2311115 w 3918640"/>
              <a:gd name="connsiteY1" fmla="*/ 0 h 1274382"/>
              <a:gd name="connsiteX2" fmla="*/ 2343852 w 3918640"/>
              <a:gd name="connsiteY2" fmla="*/ 0 h 1274382"/>
              <a:gd name="connsiteX3" fmla="*/ 2510711 w 3918640"/>
              <a:gd name="connsiteY3" fmla="*/ 0 h 1274382"/>
              <a:gd name="connsiteX4" fmla="*/ 2689091 w 3918640"/>
              <a:gd name="connsiteY4" fmla="*/ 0 h 1274382"/>
              <a:gd name="connsiteX5" fmla="*/ 2839532 w 3918640"/>
              <a:gd name="connsiteY5" fmla="*/ 0 h 1274382"/>
              <a:gd name="connsiteX6" fmla="*/ 2955313 w 3918640"/>
              <a:gd name="connsiteY6" fmla="*/ 0 h 1274382"/>
              <a:gd name="connsiteX7" fmla="*/ 3029711 w 3918640"/>
              <a:gd name="connsiteY7" fmla="*/ 0 h 1274382"/>
              <a:gd name="connsiteX8" fmla="*/ 3056004 w 3918640"/>
              <a:gd name="connsiteY8" fmla="*/ 0 h 1274382"/>
              <a:gd name="connsiteX9" fmla="*/ 3918640 w 3918640"/>
              <a:gd name="connsiteY9" fmla="*/ 0 h 1274382"/>
              <a:gd name="connsiteX10" fmla="*/ 3918640 w 3918640"/>
              <a:gd name="connsiteY10" fmla="*/ 817544 h 1274382"/>
              <a:gd name="connsiteX11" fmla="*/ 2343852 w 3918640"/>
              <a:gd name="connsiteY11" fmla="*/ 817544 h 1274382"/>
              <a:gd name="connsiteX12" fmla="*/ 2343852 w 3918640"/>
              <a:gd name="connsiteY12" fmla="*/ 805669 h 1274382"/>
              <a:gd name="connsiteX13" fmla="*/ 2259651 w 3918640"/>
              <a:gd name="connsiteY13" fmla="*/ 975699 h 1274382"/>
              <a:gd name="connsiteX14" fmla="*/ 0 w 3918640"/>
              <a:gd name="connsiteY14" fmla="*/ 1274382 h 1274382"/>
              <a:gd name="connsiteX15" fmla="*/ 507675 w 3918640"/>
              <a:gd name="connsiteY15" fmla="*/ 59737 h 1274382"/>
              <a:gd name="connsiteX16" fmla="*/ 627128 w 3918640"/>
              <a:gd name="connsiteY16" fmla="*/ 0 h 12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8640" h="1274382">
                <a:moveTo>
                  <a:pt x="627128" y="0"/>
                </a:moveTo>
                <a:cubicBezTo>
                  <a:pt x="683121" y="0"/>
                  <a:pt x="1617903" y="0"/>
                  <a:pt x="2311115" y="0"/>
                </a:cubicBezTo>
                <a:lnTo>
                  <a:pt x="2343852" y="0"/>
                </a:lnTo>
                <a:lnTo>
                  <a:pt x="2510711" y="0"/>
                </a:lnTo>
                <a:lnTo>
                  <a:pt x="2689091" y="0"/>
                </a:lnTo>
                <a:lnTo>
                  <a:pt x="2839532" y="0"/>
                </a:lnTo>
                <a:lnTo>
                  <a:pt x="2955313" y="0"/>
                </a:lnTo>
                <a:lnTo>
                  <a:pt x="3029711" y="0"/>
                </a:lnTo>
                <a:lnTo>
                  <a:pt x="3056004" y="0"/>
                </a:lnTo>
                <a:lnTo>
                  <a:pt x="3918640" y="0"/>
                </a:lnTo>
                <a:lnTo>
                  <a:pt x="3918640" y="817544"/>
                </a:lnTo>
                <a:lnTo>
                  <a:pt x="2343852" y="817544"/>
                </a:lnTo>
                <a:lnTo>
                  <a:pt x="2343852" y="805669"/>
                </a:lnTo>
                <a:lnTo>
                  <a:pt x="2259651" y="975699"/>
                </a:lnTo>
                <a:cubicBezTo>
                  <a:pt x="2170061" y="1194733"/>
                  <a:pt x="89589" y="1025479"/>
                  <a:pt x="0" y="1274382"/>
                </a:cubicBezTo>
                <a:cubicBezTo>
                  <a:pt x="0" y="1274382"/>
                  <a:pt x="0" y="1274382"/>
                  <a:pt x="507675" y="59737"/>
                </a:cubicBezTo>
                <a:cubicBezTo>
                  <a:pt x="507675" y="59737"/>
                  <a:pt x="537538" y="0"/>
                  <a:pt x="62712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Freeform 56"/>
          <p:cNvSpPr>
            <a:spLocks/>
          </p:cNvSpPr>
          <p:nvPr/>
        </p:nvSpPr>
        <p:spPr bwMode="auto">
          <a:xfrm>
            <a:off x="1357121" y="3890798"/>
            <a:ext cx="3425508" cy="1087805"/>
          </a:xfrm>
          <a:custGeom>
            <a:avLst/>
            <a:gdLst>
              <a:gd name="T0" fmla="*/ 51 w 400"/>
              <a:gd name="T1" fmla="*/ 6 h 127"/>
              <a:gd name="T2" fmla="*/ 0 w 400"/>
              <a:gd name="T3" fmla="*/ 127 h 127"/>
              <a:gd name="T4" fmla="*/ 320 w 400"/>
              <a:gd name="T5" fmla="*/ 98 h 127"/>
              <a:gd name="T6" fmla="*/ 400 w 400"/>
              <a:gd name="T7" fmla="*/ 0 h 127"/>
              <a:gd name="T8" fmla="*/ 63 w 400"/>
              <a:gd name="T9" fmla="*/ 0 h 127"/>
              <a:gd name="T10" fmla="*/ 51 w 400"/>
              <a:gd name="T11" fmla="*/ 6 h 127"/>
            </a:gdLst>
            <a:ahLst/>
            <a:cxnLst>
              <a:cxn ang="0">
                <a:pos x="T0" y="T1"/>
              </a:cxn>
              <a:cxn ang="0">
                <a:pos x="T2" y="T3"/>
              </a:cxn>
              <a:cxn ang="0">
                <a:pos x="T4" y="T5"/>
              </a:cxn>
              <a:cxn ang="0">
                <a:pos x="T6" y="T7"/>
              </a:cxn>
              <a:cxn ang="0">
                <a:pos x="T8" y="T9"/>
              </a:cxn>
              <a:cxn ang="0">
                <a:pos x="T10" y="T11"/>
              </a:cxn>
            </a:cxnLst>
            <a:rect l="0" t="0" r="r" b="b"/>
            <a:pathLst>
              <a:path w="400" h="127">
                <a:moveTo>
                  <a:pt x="51" y="6"/>
                </a:moveTo>
                <a:cubicBezTo>
                  <a:pt x="0" y="127"/>
                  <a:pt x="0" y="127"/>
                  <a:pt x="0" y="127"/>
                </a:cubicBezTo>
                <a:cubicBezTo>
                  <a:pt x="9" y="102"/>
                  <a:pt x="311" y="119"/>
                  <a:pt x="320" y="98"/>
                </a:cubicBezTo>
                <a:cubicBezTo>
                  <a:pt x="347" y="35"/>
                  <a:pt x="400" y="0"/>
                  <a:pt x="400" y="0"/>
                </a:cubicBezTo>
                <a:cubicBezTo>
                  <a:pt x="400" y="0"/>
                  <a:pt x="72" y="0"/>
                  <a:pt x="63" y="0"/>
                </a:cubicBezTo>
                <a:cubicBezTo>
                  <a:pt x="53" y="0"/>
                  <a:pt x="51" y="6"/>
                  <a:pt x="51" y="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p:cNvSpPr>
            <a:spLocks/>
          </p:cNvSpPr>
          <p:nvPr/>
        </p:nvSpPr>
        <p:spPr bwMode="auto">
          <a:xfrm>
            <a:off x="946492" y="4617875"/>
            <a:ext cx="4761516" cy="1106259"/>
          </a:xfrm>
          <a:custGeom>
            <a:avLst/>
            <a:gdLst>
              <a:gd name="connsiteX0" fmla="*/ 4015982 w 5541497"/>
              <a:gd name="connsiteY0" fmla="*/ 0 h 1287474"/>
              <a:gd name="connsiteX1" fmla="*/ 5541497 w 5541497"/>
              <a:gd name="connsiteY1" fmla="*/ 0 h 1287474"/>
              <a:gd name="connsiteX2" fmla="*/ 5541497 w 5541497"/>
              <a:gd name="connsiteY2" fmla="*/ 809583 h 1287474"/>
              <a:gd name="connsiteX3" fmla="*/ 4162274 w 5541497"/>
              <a:gd name="connsiteY3" fmla="*/ 809583 h 1287474"/>
              <a:gd name="connsiteX4" fmla="*/ 4074241 w 5541497"/>
              <a:gd name="connsiteY4" fmla="*/ 987809 h 1287474"/>
              <a:gd name="connsiteX5" fmla="*/ 0 w 5541497"/>
              <a:gd name="connsiteY5" fmla="*/ 1287474 h 1287474"/>
              <a:gd name="connsiteX6" fmla="*/ 508035 w 5541497"/>
              <a:gd name="connsiteY6" fmla="*/ 68834 h 1287474"/>
              <a:gd name="connsiteX7" fmla="*/ 627573 w 5541497"/>
              <a:gd name="connsiteY7" fmla="*/ 8901 h 1287474"/>
              <a:gd name="connsiteX8" fmla="*/ 3904986 w 5541497"/>
              <a:gd name="connsiteY8" fmla="*/ 8901 h 1287474"/>
              <a:gd name="connsiteX9" fmla="*/ 4015982 w 5541497"/>
              <a:gd name="connsiteY9" fmla="*/ 8901 h 128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1497" h="1287474">
                <a:moveTo>
                  <a:pt x="4015982" y="0"/>
                </a:moveTo>
                <a:lnTo>
                  <a:pt x="5541497" y="0"/>
                </a:lnTo>
                <a:lnTo>
                  <a:pt x="5541497" y="809583"/>
                </a:lnTo>
                <a:lnTo>
                  <a:pt x="4162274" y="809583"/>
                </a:lnTo>
                <a:lnTo>
                  <a:pt x="4074241" y="987809"/>
                </a:lnTo>
                <a:cubicBezTo>
                  <a:pt x="3984588" y="1207563"/>
                  <a:pt x="89653" y="1037753"/>
                  <a:pt x="0" y="1287474"/>
                </a:cubicBezTo>
                <a:cubicBezTo>
                  <a:pt x="0" y="1287474"/>
                  <a:pt x="0" y="1287474"/>
                  <a:pt x="508035" y="68834"/>
                </a:cubicBezTo>
                <a:cubicBezTo>
                  <a:pt x="508035" y="68834"/>
                  <a:pt x="527958" y="8901"/>
                  <a:pt x="627573" y="8901"/>
                </a:cubicBezTo>
                <a:cubicBezTo>
                  <a:pt x="689210" y="8901"/>
                  <a:pt x="2671853" y="8901"/>
                  <a:pt x="3904986" y="8901"/>
                </a:cubicBezTo>
                <a:lnTo>
                  <a:pt x="4015982" y="8901"/>
                </a:lnTo>
                <a:close/>
              </a:path>
            </a:pathLst>
          </a:custGeom>
          <a:gradFill>
            <a:gsLst>
              <a:gs pos="0">
                <a:schemeClr val="accent2">
                  <a:lumMod val="75000"/>
                </a:schemeClr>
              </a:gs>
              <a:gs pos="100000">
                <a:schemeClr val="accent2"/>
              </a:gs>
            </a:gsLst>
            <a:lin ang="0" scaled="0"/>
          </a:gra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10" name="Freeform 58"/>
          <p:cNvSpPr>
            <a:spLocks/>
          </p:cNvSpPr>
          <p:nvPr/>
        </p:nvSpPr>
        <p:spPr bwMode="auto">
          <a:xfrm>
            <a:off x="697953" y="5313508"/>
            <a:ext cx="4751045" cy="785237"/>
          </a:xfrm>
          <a:custGeom>
            <a:avLst/>
            <a:gdLst>
              <a:gd name="T0" fmla="*/ 46 w 555"/>
              <a:gd name="T1" fmla="*/ 0 h 92"/>
              <a:gd name="T2" fmla="*/ 34 w 555"/>
              <a:gd name="T3" fmla="*/ 6 h 92"/>
              <a:gd name="T4" fmla="*/ 0 w 555"/>
              <a:gd name="T5" fmla="*/ 84 h 92"/>
              <a:gd name="T6" fmla="*/ 238 w 555"/>
              <a:gd name="T7" fmla="*/ 92 h 92"/>
              <a:gd name="T8" fmla="*/ 478 w 555"/>
              <a:gd name="T9" fmla="*/ 92 h 92"/>
              <a:gd name="T10" fmla="*/ 555 w 555"/>
              <a:gd name="T11" fmla="*/ 0 h 92"/>
              <a:gd name="T12" fmla="*/ 46 w 555"/>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555" h="92">
                <a:moveTo>
                  <a:pt x="46" y="0"/>
                </a:moveTo>
                <a:cubicBezTo>
                  <a:pt x="36" y="0"/>
                  <a:pt x="34" y="6"/>
                  <a:pt x="34" y="6"/>
                </a:cubicBezTo>
                <a:cubicBezTo>
                  <a:pt x="0" y="84"/>
                  <a:pt x="0" y="84"/>
                  <a:pt x="0" y="84"/>
                </a:cubicBezTo>
                <a:cubicBezTo>
                  <a:pt x="4" y="72"/>
                  <a:pt x="151" y="84"/>
                  <a:pt x="238" y="92"/>
                </a:cubicBezTo>
                <a:cubicBezTo>
                  <a:pt x="478" y="92"/>
                  <a:pt x="478" y="92"/>
                  <a:pt x="478" y="92"/>
                </a:cubicBezTo>
                <a:cubicBezTo>
                  <a:pt x="505" y="33"/>
                  <a:pt x="555" y="0"/>
                  <a:pt x="555" y="0"/>
                </a:cubicBezTo>
                <a:cubicBezTo>
                  <a:pt x="555" y="0"/>
                  <a:pt x="55" y="0"/>
                  <a:pt x="4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60"/>
          <p:cNvSpPr>
            <a:spLocks/>
          </p:cNvSpPr>
          <p:nvPr/>
        </p:nvSpPr>
        <p:spPr bwMode="auto">
          <a:xfrm>
            <a:off x="3165327" y="3923134"/>
            <a:ext cx="1606494" cy="0"/>
          </a:xfrm>
          <a:custGeom>
            <a:avLst/>
            <a:gdLst>
              <a:gd name="T0" fmla="*/ 187 w 188"/>
              <a:gd name="T1" fmla="*/ 188 w 188"/>
              <a:gd name="T2" fmla="*/ 0 w 188"/>
              <a:gd name="T3" fmla="*/ 0 w 188"/>
              <a:gd name="T4" fmla="*/ 187 w 188"/>
            </a:gdLst>
            <a:ahLst/>
            <a:cxnLst>
              <a:cxn ang="0">
                <a:pos x="T0" y="0"/>
              </a:cxn>
              <a:cxn ang="0">
                <a:pos x="T1" y="0"/>
              </a:cxn>
              <a:cxn ang="0">
                <a:pos x="T2" y="0"/>
              </a:cxn>
              <a:cxn ang="0">
                <a:pos x="T3" y="0"/>
              </a:cxn>
              <a:cxn ang="0">
                <a:pos x="T4" y="0"/>
              </a:cxn>
            </a:cxnLst>
            <a:rect l="0" t="0" r="r" b="b"/>
            <a:pathLst>
              <a:path w="188">
                <a:moveTo>
                  <a:pt x="187" y="0"/>
                </a:moveTo>
                <a:cubicBezTo>
                  <a:pt x="188" y="0"/>
                  <a:pt x="188" y="0"/>
                  <a:pt x="188" y="0"/>
                </a:cubicBezTo>
                <a:cubicBezTo>
                  <a:pt x="0" y="0"/>
                  <a:pt x="0" y="0"/>
                  <a:pt x="0" y="0"/>
                </a:cubicBezTo>
                <a:cubicBezTo>
                  <a:pt x="0" y="0"/>
                  <a:pt x="0" y="0"/>
                  <a:pt x="0" y="0"/>
                </a:cubicBezTo>
                <a:lnTo>
                  <a:pt x="187" y="0"/>
                </a:lnTo>
                <a:close/>
              </a:path>
            </a:pathLst>
          </a:custGeom>
          <a:solidFill>
            <a:srgbClr val="915C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62"/>
          <p:cNvSpPr>
            <a:spLocks/>
          </p:cNvSpPr>
          <p:nvPr/>
        </p:nvSpPr>
        <p:spPr bwMode="auto">
          <a:xfrm>
            <a:off x="3838901" y="5320712"/>
            <a:ext cx="1610097" cy="0"/>
          </a:xfrm>
          <a:custGeom>
            <a:avLst/>
            <a:gdLst>
              <a:gd name="T0" fmla="*/ 187 w 188"/>
              <a:gd name="T1" fmla="*/ 188 w 188"/>
              <a:gd name="T2" fmla="*/ 0 w 188"/>
              <a:gd name="T3" fmla="*/ 0 w 188"/>
              <a:gd name="T4" fmla="*/ 187 w 188"/>
            </a:gdLst>
            <a:ahLst/>
            <a:cxnLst>
              <a:cxn ang="0">
                <a:pos x="T0" y="0"/>
              </a:cxn>
              <a:cxn ang="0">
                <a:pos x="T1" y="0"/>
              </a:cxn>
              <a:cxn ang="0">
                <a:pos x="T2" y="0"/>
              </a:cxn>
              <a:cxn ang="0">
                <a:pos x="T3" y="0"/>
              </a:cxn>
              <a:cxn ang="0">
                <a:pos x="T4" y="0"/>
              </a:cxn>
            </a:cxnLst>
            <a:rect l="0" t="0" r="r" b="b"/>
            <a:pathLst>
              <a:path w="188">
                <a:moveTo>
                  <a:pt x="187" y="0"/>
                </a:moveTo>
                <a:cubicBezTo>
                  <a:pt x="187" y="0"/>
                  <a:pt x="188" y="0"/>
                  <a:pt x="188" y="0"/>
                </a:cubicBezTo>
                <a:cubicBezTo>
                  <a:pt x="0" y="0"/>
                  <a:pt x="0" y="0"/>
                  <a:pt x="0" y="0"/>
                </a:cubicBezTo>
                <a:cubicBezTo>
                  <a:pt x="0" y="0"/>
                  <a:pt x="0" y="0"/>
                  <a:pt x="0" y="0"/>
                </a:cubicBezTo>
                <a:lnTo>
                  <a:pt x="187" y="0"/>
                </a:lnTo>
                <a:close/>
              </a:path>
            </a:pathLst>
          </a:custGeom>
          <a:solidFill>
            <a:srgbClr val="915C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63"/>
          <p:cNvSpPr>
            <a:spLocks/>
          </p:cNvSpPr>
          <p:nvPr/>
        </p:nvSpPr>
        <p:spPr bwMode="auto">
          <a:xfrm>
            <a:off x="2574598" y="2666033"/>
            <a:ext cx="1393977" cy="0"/>
          </a:xfrm>
          <a:custGeom>
            <a:avLst/>
            <a:gdLst>
              <a:gd name="T0" fmla="*/ 162 w 163"/>
              <a:gd name="T1" fmla="*/ 163 w 163"/>
              <a:gd name="T2" fmla="*/ 0 w 163"/>
              <a:gd name="T3" fmla="*/ 0 w 163"/>
              <a:gd name="T4" fmla="*/ 162 w 163"/>
            </a:gdLst>
            <a:ahLst/>
            <a:cxnLst>
              <a:cxn ang="0">
                <a:pos x="T0" y="0"/>
              </a:cxn>
              <a:cxn ang="0">
                <a:pos x="T1" y="0"/>
              </a:cxn>
              <a:cxn ang="0">
                <a:pos x="T2" y="0"/>
              </a:cxn>
              <a:cxn ang="0">
                <a:pos x="T3" y="0"/>
              </a:cxn>
              <a:cxn ang="0">
                <a:pos x="T4" y="0"/>
              </a:cxn>
            </a:cxnLst>
            <a:rect l="0" t="0" r="r" b="b"/>
            <a:pathLst>
              <a:path w="163">
                <a:moveTo>
                  <a:pt x="162" y="0"/>
                </a:moveTo>
                <a:cubicBezTo>
                  <a:pt x="163" y="0"/>
                  <a:pt x="163" y="0"/>
                  <a:pt x="163" y="0"/>
                </a:cubicBezTo>
                <a:cubicBezTo>
                  <a:pt x="0" y="0"/>
                  <a:pt x="0" y="0"/>
                  <a:pt x="0" y="0"/>
                </a:cubicBezTo>
                <a:cubicBezTo>
                  <a:pt x="0" y="0"/>
                  <a:pt x="0" y="0"/>
                  <a:pt x="0" y="0"/>
                </a:cubicBezTo>
                <a:lnTo>
                  <a:pt x="162" y="0"/>
                </a:lnTo>
                <a:close/>
              </a:path>
            </a:pathLst>
          </a:custGeom>
          <a:solidFill>
            <a:srgbClr val="915C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61"/>
          <p:cNvSpPr>
            <a:spLocks/>
          </p:cNvSpPr>
          <p:nvPr/>
        </p:nvSpPr>
        <p:spPr bwMode="auto">
          <a:xfrm>
            <a:off x="3496711" y="4619768"/>
            <a:ext cx="2154849" cy="7204"/>
          </a:xfrm>
          <a:custGeom>
            <a:avLst/>
            <a:gdLst>
              <a:gd name="T0" fmla="*/ 187 w 188"/>
              <a:gd name="T1" fmla="*/ 1 h 1"/>
              <a:gd name="T2" fmla="*/ 188 w 188"/>
              <a:gd name="T3" fmla="*/ 0 h 1"/>
              <a:gd name="T4" fmla="*/ 0 w 188"/>
              <a:gd name="T5" fmla="*/ 0 h 1"/>
              <a:gd name="T6" fmla="*/ 0 w 188"/>
              <a:gd name="T7" fmla="*/ 1 h 1"/>
              <a:gd name="T8" fmla="*/ 187 w 188"/>
              <a:gd name="T9" fmla="*/ 1 h 1"/>
            </a:gdLst>
            <a:ahLst/>
            <a:cxnLst>
              <a:cxn ang="0">
                <a:pos x="T0" y="T1"/>
              </a:cxn>
              <a:cxn ang="0">
                <a:pos x="T2" y="T3"/>
              </a:cxn>
              <a:cxn ang="0">
                <a:pos x="T4" y="T5"/>
              </a:cxn>
              <a:cxn ang="0">
                <a:pos x="T6" y="T7"/>
              </a:cxn>
              <a:cxn ang="0">
                <a:pos x="T8" y="T9"/>
              </a:cxn>
            </a:cxnLst>
            <a:rect l="0" t="0" r="r" b="b"/>
            <a:pathLst>
              <a:path w="188" h="1">
                <a:moveTo>
                  <a:pt x="187" y="1"/>
                </a:moveTo>
                <a:cubicBezTo>
                  <a:pt x="188" y="0"/>
                  <a:pt x="188" y="0"/>
                  <a:pt x="188" y="0"/>
                </a:cubicBezTo>
                <a:cubicBezTo>
                  <a:pt x="0" y="0"/>
                  <a:pt x="0" y="0"/>
                  <a:pt x="0" y="0"/>
                </a:cubicBezTo>
                <a:cubicBezTo>
                  <a:pt x="0" y="1"/>
                  <a:pt x="0" y="1"/>
                  <a:pt x="0" y="1"/>
                </a:cubicBezTo>
                <a:lnTo>
                  <a:pt x="187" y="1"/>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59"/>
          <p:cNvSpPr>
            <a:spLocks/>
          </p:cNvSpPr>
          <p:nvPr/>
        </p:nvSpPr>
        <p:spPr bwMode="auto">
          <a:xfrm>
            <a:off x="2812331" y="3189980"/>
            <a:ext cx="2483211" cy="10805"/>
          </a:xfrm>
          <a:custGeom>
            <a:avLst/>
            <a:gdLst>
              <a:gd name="T0" fmla="*/ 185 w 185"/>
              <a:gd name="T1" fmla="*/ 0 h 1"/>
              <a:gd name="T2" fmla="*/ 0 w 185"/>
              <a:gd name="T3" fmla="*/ 0 h 1"/>
              <a:gd name="T4" fmla="*/ 0 w 185"/>
              <a:gd name="T5" fmla="*/ 1 h 1"/>
              <a:gd name="T6" fmla="*/ 184 w 185"/>
              <a:gd name="T7" fmla="*/ 1 h 1"/>
              <a:gd name="T8" fmla="*/ 185 w 185"/>
              <a:gd name="T9" fmla="*/ 0 h 1"/>
            </a:gdLst>
            <a:ahLst/>
            <a:cxnLst>
              <a:cxn ang="0">
                <a:pos x="T0" y="T1"/>
              </a:cxn>
              <a:cxn ang="0">
                <a:pos x="T2" y="T3"/>
              </a:cxn>
              <a:cxn ang="0">
                <a:pos x="T4" y="T5"/>
              </a:cxn>
              <a:cxn ang="0">
                <a:pos x="T6" y="T7"/>
              </a:cxn>
              <a:cxn ang="0">
                <a:pos x="T8" y="T9"/>
              </a:cxn>
            </a:cxnLst>
            <a:rect l="0" t="0" r="r" b="b"/>
            <a:pathLst>
              <a:path w="185" h="1">
                <a:moveTo>
                  <a:pt x="185" y="0"/>
                </a:moveTo>
                <a:cubicBezTo>
                  <a:pt x="0" y="0"/>
                  <a:pt x="0" y="0"/>
                  <a:pt x="0" y="0"/>
                </a:cubicBezTo>
                <a:cubicBezTo>
                  <a:pt x="0" y="1"/>
                  <a:pt x="0" y="1"/>
                  <a:pt x="0" y="1"/>
                </a:cubicBezTo>
                <a:cubicBezTo>
                  <a:pt x="184" y="1"/>
                  <a:pt x="184" y="1"/>
                  <a:pt x="184" y="1"/>
                </a:cubicBezTo>
                <a:cubicBezTo>
                  <a:pt x="184" y="0"/>
                  <a:pt x="185" y="0"/>
                  <a:pt x="185" y="0"/>
                </a:cubicBezTo>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Oval 15"/>
          <p:cNvSpPr/>
          <p:nvPr/>
        </p:nvSpPr>
        <p:spPr>
          <a:xfrm>
            <a:off x="3378700" y="2490819"/>
            <a:ext cx="957279" cy="957279"/>
          </a:xfrm>
          <a:prstGeom prst="ellipse">
            <a:avLst/>
          </a:prstGeom>
          <a:solidFill>
            <a:schemeClr val="bg1"/>
          </a:solidFill>
          <a:ln w="920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4854174" y="3082766"/>
            <a:ext cx="957279" cy="957279"/>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p:cNvSpPr/>
          <p:nvPr/>
        </p:nvSpPr>
        <p:spPr>
          <a:xfrm>
            <a:off x="4011798" y="3778616"/>
            <a:ext cx="957279" cy="957279"/>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p:cNvSpPr/>
          <p:nvPr/>
        </p:nvSpPr>
        <p:spPr>
          <a:xfrm>
            <a:off x="5429096" y="4485094"/>
            <a:ext cx="957279" cy="957279"/>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Oval 19"/>
          <p:cNvSpPr/>
          <p:nvPr/>
        </p:nvSpPr>
        <p:spPr>
          <a:xfrm>
            <a:off x="4666995" y="5245495"/>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Freeform 64"/>
          <p:cNvSpPr>
            <a:spLocks/>
          </p:cNvSpPr>
          <p:nvPr/>
        </p:nvSpPr>
        <p:spPr bwMode="auto">
          <a:xfrm>
            <a:off x="2027093" y="2655228"/>
            <a:ext cx="2240447" cy="3821727"/>
          </a:xfrm>
          <a:custGeom>
            <a:avLst/>
            <a:gdLst>
              <a:gd name="T0" fmla="*/ 262 w 262"/>
              <a:gd name="T1" fmla="*/ 405 h 446"/>
              <a:gd name="T2" fmla="*/ 64 w 262"/>
              <a:gd name="T3" fmla="*/ 0 h 446"/>
              <a:gd name="T4" fmla="*/ 26 w 262"/>
              <a:gd name="T5" fmla="*/ 78 h 446"/>
              <a:gd name="T6" fmla="*/ 207 w 262"/>
              <a:gd name="T7" fmla="*/ 446 h 446"/>
              <a:gd name="T8" fmla="*/ 262 w 262"/>
              <a:gd name="T9" fmla="*/ 406 h 446"/>
              <a:gd name="T10" fmla="*/ 262 w 262"/>
              <a:gd name="T11" fmla="*/ 406 h 446"/>
              <a:gd name="T12" fmla="*/ 262 w 262"/>
              <a:gd name="T13" fmla="*/ 406 h 446"/>
              <a:gd name="T14" fmla="*/ 262 w 262"/>
              <a:gd name="T15" fmla="*/ 405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46">
                <a:moveTo>
                  <a:pt x="262" y="405"/>
                </a:moveTo>
                <a:cubicBezTo>
                  <a:pt x="64" y="0"/>
                  <a:pt x="64" y="0"/>
                  <a:pt x="64" y="0"/>
                </a:cubicBezTo>
                <a:cubicBezTo>
                  <a:pt x="26" y="78"/>
                  <a:pt x="26" y="78"/>
                  <a:pt x="26" y="78"/>
                </a:cubicBezTo>
                <a:cubicBezTo>
                  <a:pt x="17" y="96"/>
                  <a:pt x="0" y="151"/>
                  <a:pt x="207" y="446"/>
                </a:cubicBezTo>
                <a:cubicBezTo>
                  <a:pt x="240" y="434"/>
                  <a:pt x="261" y="419"/>
                  <a:pt x="262" y="406"/>
                </a:cubicBezTo>
                <a:cubicBezTo>
                  <a:pt x="262" y="406"/>
                  <a:pt x="262" y="406"/>
                  <a:pt x="262" y="406"/>
                </a:cubicBezTo>
                <a:cubicBezTo>
                  <a:pt x="262" y="406"/>
                  <a:pt x="262" y="406"/>
                  <a:pt x="262" y="406"/>
                </a:cubicBezTo>
                <a:cubicBezTo>
                  <a:pt x="262" y="406"/>
                  <a:pt x="262" y="406"/>
                  <a:pt x="262" y="40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65"/>
          <p:cNvSpPr>
            <a:spLocks/>
          </p:cNvSpPr>
          <p:nvPr/>
        </p:nvSpPr>
        <p:spPr bwMode="auto">
          <a:xfrm>
            <a:off x="1573241" y="3238753"/>
            <a:ext cx="2222438" cy="3382282"/>
          </a:xfrm>
          <a:custGeom>
            <a:avLst/>
            <a:gdLst>
              <a:gd name="T0" fmla="*/ 30 w 260"/>
              <a:gd name="T1" fmla="*/ 92 h 395"/>
              <a:gd name="T2" fmla="*/ 184 w 260"/>
              <a:gd name="T3" fmla="*/ 395 h 395"/>
              <a:gd name="T4" fmla="*/ 260 w 260"/>
              <a:gd name="T5" fmla="*/ 377 h 395"/>
              <a:gd name="T6" fmla="*/ 75 w 260"/>
              <a:gd name="T7" fmla="*/ 0 h 395"/>
              <a:gd name="T8" fmla="*/ 30 w 260"/>
              <a:gd name="T9" fmla="*/ 92 h 395"/>
            </a:gdLst>
            <a:ahLst/>
            <a:cxnLst>
              <a:cxn ang="0">
                <a:pos x="T0" y="T1"/>
              </a:cxn>
              <a:cxn ang="0">
                <a:pos x="T2" y="T3"/>
              </a:cxn>
              <a:cxn ang="0">
                <a:pos x="T4" y="T5"/>
              </a:cxn>
              <a:cxn ang="0">
                <a:pos x="T6" y="T7"/>
              </a:cxn>
              <a:cxn ang="0">
                <a:pos x="T8" y="T9"/>
              </a:cxn>
            </a:cxnLst>
            <a:rect l="0" t="0" r="r" b="b"/>
            <a:pathLst>
              <a:path w="260" h="395">
                <a:moveTo>
                  <a:pt x="30" y="92"/>
                </a:moveTo>
                <a:cubicBezTo>
                  <a:pt x="0" y="151"/>
                  <a:pt x="111" y="294"/>
                  <a:pt x="184" y="395"/>
                </a:cubicBezTo>
                <a:cubicBezTo>
                  <a:pt x="213" y="391"/>
                  <a:pt x="239" y="384"/>
                  <a:pt x="260" y="377"/>
                </a:cubicBezTo>
                <a:cubicBezTo>
                  <a:pt x="108" y="98"/>
                  <a:pt x="65" y="20"/>
                  <a:pt x="75" y="0"/>
                </a:cubicBezTo>
                <a:lnTo>
                  <a:pt x="30" y="9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66"/>
          <p:cNvSpPr>
            <a:spLocks/>
          </p:cNvSpPr>
          <p:nvPr/>
        </p:nvSpPr>
        <p:spPr bwMode="auto">
          <a:xfrm>
            <a:off x="1357121" y="3966358"/>
            <a:ext cx="1790198" cy="2690697"/>
          </a:xfrm>
          <a:custGeom>
            <a:avLst/>
            <a:gdLst>
              <a:gd name="T0" fmla="*/ 0 w 209"/>
              <a:gd name="T1" fmla="*/ 103 h 314"/>
              <a:gd name="T2" fmla="*/ 126 w 209"/>
              <a:gd name="T3" fmla="*/ 314 h 314"/>
              <a:gd name="T4" fmla="*/ 137 w 209"/>
              <a:gd name="T5" fmla="*/ 314 h 314"/>
              <a:gd name="T6" fmla="*/ 209 w 209"/>
              <a:gd name="T7" fmla="*/ 309 h 314"/>
              <a:gd name="T8" fmla="*/ 51 w 209"/>
              <a:gd name="T9" fmla="*/ 0 h 314"/>
              <a:gd name="T10" fmla="*/ 0 w 209"/>
              <a:gd name="T11" fmla="*/ 103 h 314"/>
            </a:gdLst>
            <a:ahLst/>
            <a:cxnLst>
              <a:cxn ang="0">
                <a:pos x="T0" y="T1"/>
              </a:cxn>
              <a:cxn ang="0">
                <a:pos x="T2" y="T3"/>
              </a:cxn>
              <a:cxn ang="0">
                <a:pos x="T4" y="T5"/>
              </a:cxn>
              <a:cxn ang="0">
                <a:pos x="T6" y="T7"/>
              </a:cxn>
              <a:cxn ang="0">
                <a:pos x="T8" y="T9"/>
              </a:cxn>
              <a:cxn ang="0">
                <a:pos x="T10" y="T11"/>
              </a:cxn>
            </a:cxnLst>
            <a:rect l="0" t="0" r="r" b="b"/>
            <a:pathLst>
              <a:path w="209" h="314">
                <a:moveTo>
                  <a:pt x="0" y="103"/>
                </a:moveTo>
                <a:cubicBezTo>
                  <a:pt x="31" y="168"/>
                  <a:pt x="78" y="231"/>
                  <a:pt x="126" y="314"/>
                </a:cubicBezTo>
                <a:cubicBezTo>
                  <a:pt x="129" y="314"/>
                  <a:pt x="133" y="314"/>
                  <a:pt x="137" y="314"/>
                </a:cubicBezTo>
                <a:cubicBezTo>
                  <a:pt x="162" y="314"/>
                  <a:pt x="187" y="313"/>
                  <a:pt x="209" y="309"/>
                </a:cubicBezTo>
                <a:cubicBezTo>
                  <a:pt x="88" y="101"/>
                  <a:pt x="43" y="21"/>
                  <a:pt x="51" y="0"/>
                </a:cubicBezTo>
                <a:lnTo>
                  <a:pt x="0" y="10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67"/>
          <p:cNvSpPr>
            <a:spLocks/>
          </p:cNvSpPr>
          <p:nvPr/>
        </p:nvSpPr>
        <p:spPr bwMode="auto">
          <a:xfrm>
            <a:off x="964501" y="4668748"/>
            <a:ext cx="1473222" cy="1988307"/>
          </a:xfrm>
          <a:custGeom>
            <a:avLst/>
            <a:gdLst>
              <a:gd name="T0" fmla="*/ 0 w 172"/>
              <a:gd name="T1" fmla="*/ 100 h 232"/>
              <a:gd name="T2" fmla="*/ 78 w 172"/>
              <a:gd name="T3" fmla="*/ 222 h 232"/>
              <a:gd name="T4" fmla="*/ 172 w 172"/>
              <a:gd name="T5" fmla="*/ 232 h 232"/>
              <a:gd name="T6" fmla="*/ 49 w 172"/>
              <a:gd name="T7" fmla="*/ 0 h 232"/>
              <a:gd name="T8" fmla="*/ 0 w 172"/>
              <a:gd name="T9" fmla="*/ 100 h 232"/>
            </a:gdLst>
            <a:ahLst/>
            <a:cxnLst>
              <a:cxn ang="0">
                <a:pos x="T0" y="T1"/>
              </a:cxn>
              <a:cxn ang="0">
                <a:pos x="T2" y="T3"/>
              </a:cxn>
              <a:cxn ang="0">
                <a:pos x="T4" y="T5"/>
              </a:cxn>
              <a:cxn ang="0">
                <a:pos x="T6" y="T7"/>
              </a:cxn>
              <a:cxn ang="0">
                <a:pos x="T8" y="T9"/>
              </a:cxn>
            </a:cxnLst>
            <a:rect l="0" t="0" r="r" b="b"/>
            <a:pathLst>
              <a:path w="172" h="232">
                <a:moveTo>
                  <a:pt x="0" y="100"/>
                </a:moveTo>
                <a:cubicBezTo>
                  <a:pt x="22" y="142"/>
                  <a:pt x="51" y="175"/>
                  <a:pt x="78" y="222"/>
                </a:cubicBezTo>
                <a:cubicBezTo>
                  <a:pt x="106" y="228"/>
                  <a:pt x="138" y="232"/>
                  <a:pt x="172" y="232"/>
                </a:cubicBezTo>
                <a:cubicBezTo>
                  <a:pt x="68" y="54"/>
                  <a:pt x="43" y="13"/>
                  <a:pt x="49" y="0"/>
                </a:cubicBezTo>
                <a:lnTo>
                  <a:pt x="0" y="1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68"/>
          <p:cNvSpPr>
            <a:spLocks/>
          </p:cNvSpPr>
          <p:nvPr/>
        </p:nvSpPr>
        <p:spPr bwMode="auto">
          <a:xfrm>
            <a:off x="655708" y="5381945"/>
            <a:ext cx="983348" cy="1188662"/>
          </a:xfrm>
          <a:custGeom>
            <a:avLst/>
            <a:gdLst>
              <a:gd name="T0" fmla="*/ 0 w 115"/>
              <a:gd name="T1" fmla="*/ 79 h 139"/>
              <a:gd name="T2" fmla="*/ 0 w 115"/>
              <a:gd name="T3" fmla="*/ 81 h 139"/>
              <a:gd name="T4" fmla="*/ 0 w 115"/>
              <a:gd name="T5" fmla="*/ 81 h 139"/>
              <a:gd name="T6" fmla="*/ 0 w 115"/>
              <a:gd name="T7" fmla="*/ 81 h 139"/>
              <a:gd name="T8" fmla="*/ 115 w 115"/>
              <a:gd name="T9" fmla="*/ 139 h 139"/>
              <a:gd name="T10" fmla="*/ 39 w 115"/>
              <a:gd name="T11" fmla="*/ 0 h 139"/>
              <a:gd name="T12" fmla="*/ 0 w 115"/>
              <a:gd name="T13" fmla="*/ 79 h 139"/>
            </a:gdLst>
            <a:ahLst/>
            <a:cxnLst>
              <a:cxn ang="0">
                <a:pos x="T0" y="T1"/>
              </a:cxn>
              <a:cxn ang="0">
                <a:pos x="T2" y="T3"/>
              </a:cxn>
              <a:cxn ang="0">
                <a:pos x="T4" y="T5"/>
              </a:cxn>
              <a:cxn ang="0">
                <a:pos x="T6" y="T7"/>
              </a:cxn>
              <a:cxn ang="0">
                <a:pos x="T8" y="T9"/>
              </a:cxn>
              <a:cxn ang="0">
                <a:pos x="T10" y="T11"/>
              </a:cxn>
              <a:cxn ang="0">
                <a:pos x="T12" y="T13"/>
              </a:cxn>
            </a:cxnLst>
            <a:rect l="0" t="0" r="r" b="b"/>
            <a:pathLst>
              <a:path w="115" h="139">
                <a:moveTo>
                  <a:pt x="0" y="79"/>
                </a:moveTo>
                <a:cubicBezTo>
                  <a:pt x="0" y="80"/>
                  <a:pt x="0" y="80"/>
                  <a:pt x="0" y="81"/>
                </a:cubicBezTo>
                <a:cubicBezTo>
                  <a:pt x="0" y="81"/>
                  <a:pt x="0" y="81"/>
                  <a:pt x="0" y="81"/>
                </a:cubicBezTo>
                <a:cubicBezTo>
                  <a:pt x="0" y="81"/>
                  <a:pt x="0" y="81"/>
                  <a:pt x="0" y="81"/>
                </a:cubicBezTo>
                <a:cubicBezTo>
                  <a:pt x="2" y="101"/>
                  <a:pt x="48" y="125"/>
                  <a:pt x="115" y="139"/>
                </a:cubicBezTo>
                <a:cubicBezTo>
                  <a:pt x="48" y="36"/>
                  <a:pt x="36" y="7"/>
                  <a:pt x="39" y="0"/>
                </a:cubicBezTo>
                <a:lnTo>
                  <a:pt x="0" y="7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69"/>
          <p:cNvSpPr>
            <a:spLocks/>
          </p:cNvSpPr>
          <p:nvPr/>
        </p:nvSpPr>
        <p:spPr bwMode="auto">
          <a:xfrm>
            <a:off x="2127950" y="3238753"/>
            <a:ext cx="1667729" cy="3230998"/>
          </a:xfrm>
          <a:custGeom>
            <a:avLst/>
            <a:gdLst>
              <a:gd name="T0" fmla="*/ 9 w 195"/>
              <a:gd name="T1" fmla="*/ 2 h 377"/>
              <a:gd name="T2" fmla="*/ 194 w 195"/>
              <a:gd name="T3" fmla="*/ 377 h 377"/>
              <a:gd name="T4" fmla="*/ 195 w 195"/>
              <a:gd name="T5" fmla="*/ 377 h 377"/>
              <a:gd name="T6" fmla="*/ 10 w 195"/>
              <a:gd name="T7" fmla="*/ 0 h 377"/>
              <a:gd name="T8" fmla="*/ 9 w 195"/>
              <a:gd name="T9" fmla="*/ 2 h 377"/>
            </a:gdLst>
            <a:ahLst/>
            <a:cxnLst>
              <a:cxn ang="0">
                <a:pos x="T0" y="T1"/>
              </a:cxn>
              <a:cxn ang="0">
                <a:pos x="T2" y="T3"/>
              </a:cxn>
              <a:cxn ang="0">
                <a:pos x="T4" y="T5"/>
              </a:cxn>
              <a:cxn ang="0">
                <a:pos x="T6" y="T7"/>
              </a:cxn>
              <a:cxn ang="0">
                <a:pos x="T8" y="T9"/>
              </a:cxn>
            </a:cxnLst>
            <a:rect l="0" t="0" r="r" b="b"/>
            <a:pathLst>
              <a:path w="195" h="377">
                <a:moveTo>
                  <a:pt x="9" y="2"/>
                </a:moveTo>
                <a:cubicBezTo>
                  <a:pt x="0" y="21"/>
                  <a:pt x="43" y="99"/>
                  <a:pt x="194" y="377"/>
                </a:cubicBezTo>
                <a:cubicBezTo>
                  <a:pt x="195" y="377"/>
                  <a:pt x="195" y="377"/>
                  <a:pt x="195" y="377"/>
                </a:cubicBezTo>
                <a:cubicBezTo>
                  <a:pt x="43" y="98"/>
                  <a:pt x="0" y="20"/>
                  <a:pt x="10" y="0"/>
                </a:cubicBezTo>
                <a:lnTo>
                  <a:pt x="9" y="2"/>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70"/>
          <p:cNvSpPr>
            <a:spLocks/>
          </p:cNvSpPr>
          <p:nvPr/>
        </p:nvSpPr>
        <p:spPr bwMode="auto">
          <a:xfrm>
            <a:off x="1724525" y="3966358"/>
            <a:ext cx="1422793" cy="2654676"/>
          </a:xfrm>
          <a:custGeom>
            <a:avLst/>
            <a:gdLst>
              <a:gd name="T0" fmla="*/ 7 w 166"/>
              <a:gd name="T1" fmla="*/ 1 h 310"/>
              <a:gd name="T2" fmla="*/ 166 w 166"/>
              <a:gd name="T3" fmla="*/ 310 h 310"/>
              <a:gd name="T4" fmla="*/ 166 w 166"/>
              <a:gd name="T5" fmla="*/ 309 h 310"/>
              <a:gd name="T6" fmla="*/ 8 w 166"/>
              <a:gd name="T7" fmla="*/ 0 h 310"/>
              <a:gd name="T8" fmla="*/ 7 w 166"/>
              <a:gd name="T9" fmla="*/ 1 h 310"/>
            </a:gdLst>
            <a:ahLst/>
            <a:cxnLst>
              <a:cxn ang="0">
                <a:pos x="T0" y="T1"/>
              </a:cxn>
              <a:cxn ang="0">
                <a:pos x="T2" y="T3"/>
              </a:cxn>
              <a:cxn ang="0">
                <a:pos x="T4" y="T5"/>
              </a:cxn>
              <a:cxn ang="0">
                <a:pos x="T6" y="T7"/>
              </a:cxn>
              <a:cxn ang="0">
                <a:pos x="T8" y="T9"/>
              </a:cxn>
            </a:cxnLst>
            <a:rect l="0" t="0" r="r" b="b"/>
            <a:pathLst>
              <a:path w="166" h="310">
                <a:moveTo>
                  <a:pt x="7" y="1"/>
                </a:moveTo>
                <a:cubicBezTo>
                  <a:pt x="1" y="25"/>
                  <a:pt x="47" y="105"/>
                  <a:pt x="166" y="310"/>
                </a:cubicBezTo>
                <a:cubicBezTo>
                  <a:pt x="166" y="309"/>
                  <a:pt x="166" y="309"/>
                  <a:pt x="166" y="309"/>
                </a:cubicBezTo>
                <a:cubicBezTo>
                  <a:pt x="45" y="101"/>
                  <a:pt x="0" y="21"/>
                  <a:pt x="8" y="0"/>
                </a:cubicBezTo>
                <a:lnTo>
                  <a:pt x="7" y="1"/>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71"/>
          <p:cNvSpPr>
            <a:spLocks/>
          </p:cNvSpPr>
          <p:nvPr/>
        </p:nvSpPr>
        <p:spPr bwMode="auto">
          <a:xfrm>
            <a:off x="1331906" y="4668748"/>
            <a:ext cx="1105817" cy="1988307"/>
          </a:xfrm>
          <a:custGeom>
            <a:avLst/>
            <a:gdLst>
              <a:gd name="T0" fmla="*/ 6 w 129"/>
              <a:gd name="T1" fmla="*/ 1 h 232"/>
              <a:gd name="T2" fmla="*/ 128 w 129"/>
              <a:gd name="T3" fmla="*/ 232 h 232"/>
              <a:gd name="T4" fmla="*/ 129 w 129"/>
              <a:gd name="T5" fmla="*/ 232 h 232"/>
              <a:gd name="T6" fmla="*/ 6 w 129"/>
              <a:gd name="T7" fmla="*/ 0 h 232"/>
              <a:gd name="T8" fmla="*/ 6 w 129"/>
              <a:gd name="T9" fmla="*/ 1 h 232"/>
            </a:gdLst>
            <a:ahLst/>
            <a:cxnLst>
              <a:cxn ang="0">
                <a:pos x="T0" y="T1"/>
              </a:cxn>
              <a:cxn ang="0">
                <a:pos x="T2" y="T3"/>
              </a:cxn>
              <a:cxn ang="0">
                <a:pos x="T4" y="T5"/>
              </a:cxn>
              <a:cxn ang="0">
                <a:pos x="T6" y="T7"/>
              </a:cxn>
              <a:cxn ang="0">
                <a:pos x="T8" y="T9"/>
              </a:cxn>
            </a:cxnLst>
            <a:rect l="0" t="0" r="r" b="b"/>
            <a:pathLst>
              <a:path w="129" h="232">
                <a:moveTo>
                  <a:pt x="6" y="1"/>
                </a:moveTo>
                <a:cubicBezTo>
                  <a:pt x="0" y="14"/>
                  <a:pt x="25" y="55"/>
                  <a:pt x="128" y="232"/>
                </a:cubicBezTo>
                <a:cubicBezTo>
                  <a:pt x="129" y="232"/>
                  <a:pt x="129" y="232"/>
                  <a:pt x="129" y="232"/>
                </a:cubicBezTo>
                <a:cubicBezTo>
                  <a:pt x="25" y="54"/>
                  <a:pt x="0" y="13"/>
                  <a:pt x="6" y="0"/>
                </a:cubicBezTo>
                <a:lnTo>
                  <a:pt x="6" y="1"/>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72"/>
          <p:cNvSpPr>
            <a:spLocks/>
          </p:cNvSpPr>
          <p:nvPr/>
        </p:nvSpPr>
        <p:spPr bwMode="auto">
          <a:xfrm>
            <a:off x="961389" y="5381945"/>
            <a:ext cx="673576" cy="1188662"/>
          </a:xfrm>
          <a:custGeom>
            <a:avLst/>
            <a:gdLst>
              <a:gd name="T0" fmla="*/ 3 w 79"/>
              <a:gd name="T1" fmla="*/ 1 h 139"/>
              <a:gd name="T2" fmla="*/ 78 w 79"/>
              <a:gd name="T3" fmla="*/ 139 h 139"/>
              <a:gd name="T4" fmla="*/ 79 w 79"/>
              <a:gd name="T5" fmla="*/ 139 h 139"/>
              <a:gd name="T6" fmla="*/ 3 w 79"/>
              <a:gd name="T7" fmla="*/ 0 h 139"/>
              <a:gd name="T8" fmla="*/ 3 w 79"/>
              <a:gd name="T9" fmla="*/ 1 h 139"/>
            </a:gdLst>
            <a:ahLst/>
            <a:cxnLst>
              <a:cxn ang="0">
                <a:pos x="T0" y="T1"/>
              </a:cxn>
              <a:cxn ang="0">
                <a:pos x="T2" y="T3"/>
              </a:cxn>
              <a:cxn ang="0">
                <a:pos x="T4" y="T5"/>
              </a:cxn>
              <a:cxn ang="0">
                <a:pos x="T6" y="T7"/>
              </a:cxn>
              <a:cxn ang="0">
                <a:pos x="T8" y="T9"/>
              </a:cxn>
            </a:cxnLst>
            <a:rect l="0" t="0" r="r" b="b"/>
            <a:pathLst>
              <a:path w="79" h="139">
                <a:moveTo>
                  <a:pt x="3" y="1"/>
                </a:moveTo>
                <a:cubicBezTo>
                  <a:pt x="0" y="8"/>
                  <a:pt x="12" y="37"/>
                  <a:pt x="78" y="139"/>
                </a:cubicBezTo>
                <a:cubicBezTo>
                  <a:pt x="79" y="139"/>
                  <a:pt x="79" y="139"/>
                  <a:pt x="79" y="139"/>
                </a:cubicBezTo>
                <a:cubicBezTo>
                  <a:pt x="12" y="36"/>
                  <a:pt x="0" y="7"/>
                  <a:pt x="3" y="0"/>
                </a:cubicBezTo>
                <a:lnTo>
                  <a:pt x="3" y="1"/>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TextBox 29"/>
          <p:cNvSpPr txBox="1"/>
          <p:nvPr/>
        </p:nvSpPr>
        <p:spPr>
          <a:xfrm rot="3600000">
            <a:off x="764853" y="5937819"/>
            <a:ext cx="797013" cy="276999"/>
          </a:xfrm>
          <a:prstGeom prst="rect">
            <a:avLst/>
          </a:prstGeom>
          <a:noFill/>
        </p:spPr>
        <p:txBody>
          <a:bodyPr wrap="none" rtlCol="0">
            <a:spAutoFit/>
          </a:bodyPr>
          <a:lstStyle/>
          <a:p>
            <a:r>
              <a:rPr lang="id-ID" sz="1200" b="1" dirty="0">
                <a:solidFill>
                  <a:schemeClr val="bg1">
                    <a:lumMod val="95000"/>
                  </a:schemeClr>
                </a:solidFill>
              </a:rPr>
              <a:t>PHASE 01</a:t>
            </a:r>
          </a:p>
        </p:txBody>
      </p:sp>
      <p:sp>
        <p:nvSpPr>
          <p:cNvPr id="31" name="TextBox 30"/>
          <p:cNvSpPr txBox="1"/>
          <p:nvPr/>
        </p:nvSpPr>
        <p:spPr>
          <a:xfrm rot="3600000">
            <a:off x="1355773" y="5666867"/>
            <a:ext cx="797013" cy="276999"/>
          </a:xfrm>
          <a:prstGeom prst="rect">
            <a:avLst/>
          </a:prstGeom>
          <a:noFill/>
        </p:spPr>
        <p:txBody>
          <a:bodyPr wrap="none" rtlCol="0">
            <a:spAutoFit/>
          </a:bodyPr>
          <a:lstStyle/>
          <a:p>
            <a:r>
              <a:rPr lang="id-ID" sz="1200" b="1" dirty="0">
                <a:solidFill>
                  <a:schemeClr val="bg1">
                    <a:lumMod val="95000"/>
                  </a:schemeClr>
                </a:solidFill>
              </a:rPr>
              <a:t>PHASE 02</a:t>
            </a:r>
          </a:p>
        </p:txBody>
      </p:sp>
      <p:sp>
        <p:nvSpPr>
          <p:cNvPr id="32" name="TextBox 31"/>
          <p:cNvSpPr txBox="1"/>
          <p:nvPr/>
        </p:nvSpPr>
        <p:spPr>
          <a:xfrm rot="3600000">
            <a:off x="1921507" y="5328440"/>
            <a:ext cx="797013" cy="276999"/>
          </a:xfrm>
          <a:prstGeom prst="rect">
            <a:avLst/>
          </a:prstGeom>
          <a:noFill/>
        </p:spPr>
        <p:txBody>
          <a:bodyPr wrap="none" rtlCol="0">
            <a:spAutoFit/>
          </a:bodyPr>
          <a:lstStyle/>
          <a:p>
            <a:r>
              <a:rPr lang="id-ID" sz="1200" b="1" dirty="0">
                <a:solidFill>
                  <a:schemeClr val="bg1">
                    <a:lumMod val="95000"/>
                  </a:schemeClr>
                </a:solidFill>
              </a:rPr>
              <a:t>PHASE 03</a:t>
            </a:r>
          </a:p>
        </p:txBody>
      </p:sp>
      <p:sp>
        <p:nvSpPr>
          <p:cNvPr id="33" name="TextBox 32"/>
          <p:cNvSpPr txBox="1"/>
          <p:nvPr/>
        </p:nvSpPr>
        <p:spPr>
          <a:xfrm rot="3600000">
            <a:off x="2495162" y="4999773"/>
            <a:ext cx="797013" cy="276999"/>
          </a:xfrm>
          <a:prstGeom prst="rect">
            <a:avLst/>
          </a:prstGeom>
          <a:noFill/>
        </p:spPr>
        <p:txBody>
          <a:bodyPr wrap="none" rtlCol="0">
            <a:spAutoFit/>
          </a:bodyPr>
          <a:lstStyle/>
          <a:p>
            <a:r>
              <a:rPr lang="id-ID" sz="1200" b="1" dirty="0">
                <a:solidFill>
                  <a:schemeClr val="bg1">
                    <a:lumMod val="95000"/>
                  </a:schemeClr>
                </a:solidFill>
              </a:rPr>
              <a:t>PHASE 04</a:t>
            </a:r>
          </a:p>
        </p:txBody>
      </p:sp>
      <p:sp>
        <p:nvSpPr>
          <p:cNvPr id="34" name="TextBox 33"/>
          <p:cNvSpPr txBox="1"/>
          <p:nvPr/>
        </p:nvSpPr>
        <p:spPr>
          <a:xfrm rot="3834703">
            <a:off x="2980214" y="4776780"/>
            <a:ext cx="797013" cy="276999"/>
          </a:xfrm>
          <a:prstGeom prst="rect">
            <a:avLst/>
          </a:prstGeom>
          <a:noFill/>
        </p:spPr>
        <p:txBody>
          <a:bodyPr wrap="none" rtlCol="0">
            <a:spAutoFit/>
          </a:bodyPr>
          <a:lstStyle/>
          <a:p>
            <a:r>
              <a:rPr lang="id-ID" sz="1200" b="1" dirty="0">
                <a:solidFill>
                  <a:schemeClr val="bg1">
                    <a:lumMod val="95000"/>
                  </a:schemeClr>
                </a:solidFill>
              </a:rPr>
              <a:t>PHASE 05</a:t>
            </a:r>
          </a:p>
        </p:txBody>
      </p:sp>
      <p:grpSp>
        <p:nvGrpSpPr>
          <p:cNvPr id="35" name="Group 34"/>
          <p:cNvGrpSpPr/>
          <p:nvPr/>
        </p:nvGrpSpPr>
        <p:grpSpPr>
          <a:xfrm>
            <a:off x="3677823" y="2760585"/>
            <a:ext cx="400106" cy="393734"/>
            <a:chOff x="6297613" y="1392238"/>
            <a:chExt cx="498475" cy="490537"/>
          </a:xfrm>
          <a:solidFill>
            <a:schemeClr val="accent5"/>
          </a:solidFill>
        </p:grpSpPr>
        <p:sp>
          <p:nvSpPr>
            <p:cNvPr id="36" name="Freeform 35"/>
            <p:cNvSpPr>
              <a:spLocks/>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6"/>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7"/>
            <p:cNvSpPr>
              <a:spLocks/>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9" name="Group 38"/>
          <p:cNvGrpSpPr/>
          <p:nvPr/>
        </p:nvGrpSpPr>
        <p:grpSpPr>
          <a:xfrm>
            <a:off x="4321680" y="4058825"/>
            <a:ext cx="345315" cy="395009"/>
            <a:chOff x="8004175" y="1949450"/>
            <a:chExt cx="430213" cy="492125"/>
          </a:xfrm>
          <a:solidFill>
            <a:schemeClr val="accent3"/>
          </a:solidFill>
        </p:grpSpPr>
        <p:sp>
          <p:nvSpPr>
            <p:cNvPr id="40" name="Freeform 15"/>
            <p:cNvSpPr>
              <a:spLocks noEditPoints="1"/>
            </p:cNvSpPr>
            <p:nvPr/>
          </p:nvSpPr>
          <p:spPr bwMode="auto">
            <a:xfrm>
              <a:off x="8004175" y="1949450"/>
              <a:ext cx="430213" cy="492125"/>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16"/>
            <p:cNvSpPr>
              <a:spLocks noEditPoints="1"/>
            </p:cNvSpPr>
            <p:nvPr/>
          </p:nvSpPr>
          <p:spPr bwMode="auto">
            <a:xfrm>
              <a:off x="8096250" y="2149475"/>
              <a:ext cx="61913"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17"/>
            <p:cNvSpPr>
              <a:spLocks noEditPoints="1"/>
            </p:cNvSpPr>
            <p:nvPr/>
          </p:nvSpPr>
          <p:spPr bwMode="auto">
            <a:xfrm>
              <a:off x="8188325" y="2149475"/>
              <a:ext cx="61913"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18"/>
            <p:cNvSpPr>
              <a:spLocks noEditPoints="1"/>
            </p:cNvSpPr>
            <p:nvPr/>
          </p:nvSpPr>
          <p:spPr bwMode="auto">
            <a:xfrm>
              <a:off x="8280400" y="2149475"/>
              <a:ext cx="61913"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4" name="Group 43"/>
          <p:cNvGrpSpPr/>
          <p:nvPr/>
        </p:nvGrpSpPr>
        <p:grpSpPr>
          <a:xfrm>
            <a:off x="5165548" y="3368651"/>
            <a:ext cx="370800" cy="393736"/>
            <a:chOff x="6881813" y="2154238"/>
            <a:chExt cx="461963" cy="490538"/>
          </a:xfrm>
          <a:solidFill>
            <a:schemeClr val="accent4"/>
          </a:solidFill>
        </p:grpSpPr>
        <p:sp>
          <p:nvSpPr>
            <p:cNvPr id="45"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8" name="Freeform 28"/>
          <p:cNvSpPr>
            <a:spLocks noEditPoints="1"/>
          </p:cNvSpPr>
          <p:nvPr/>
        </p:nvSpPr>
        <p:spPr bwMode="auto">
          <a:xfrm>
            <a:off x="5743190" y="4735895"/>
            <a:ext cx="395010" cy="395010"/>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49" name="Group 48"/>
          <p:cNvGrpSpPr/>
          <p:nvPr/>
        </p:nvGrpSpPr>
        <p:grpSpPr>
          <a:xfrm>
            <a:off x="4965403" y="5551250"/>
            <a:ext cx="397558" cy="393736"/>
            <a:chOff x="7219950" y="3429000"/>
            <a:chExt cx="495300" cy="490538"/>
          </a:xfrm>
          <a:solidFill>
            <a:schemeClr val="accent1"/>
          </a:solidFill>
        </p:grpSpPr>
        <p:sp>
          <p:nvSpPr>
            <p:cNvPr id="50"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6" name="Rectangle 55"/>
          <p:cNvSpPr/>
          <p:nvPr/>
        </p:nvSpPr>
        <p:spPr>
          <a:xfrm>
            <a:off x="7648262" y="2822697"/>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57" name="Rectangle 56"/>
          <p:cNvSpPr/>
          <p:nvPr/>
        </p:nvSpPr>
        <p:spPr>
          <a:xfrm>
            <a:off x="7648262" y="3956733"/>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58" name="Shape 2774"/>
          <p:cNvSpPr/>
          <p:nvPr/>
        </p:nvSpPr>
        <p:spPr>
          <a:xfrm>
            <a:off x="6973010" y="2998389"/>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
        <p:nvSpPr>
          <p:cNvPr id="59" name="Shape 2784"/>
          <p:cNvSpPr/>
          <p:nvPr/>
        </p:nvSpPr>
        <p:spPr>
          <a:xfrm>
            <a:off x="6973009" y="4152568"/>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
        <p:nvSpPr>
          <p:cNvPr id="60" name="Rectangle 59"/>
          <p:cNvSpPr/>
          <p:nvPr/>
        </p:nvSpPr>
        <p:spPr>
          <a:xfrm>
            <a:off x="7547639" y="5090769"/>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61" name="Shape 2753"/>
          <p:cNvSpPr/>
          <p:nvPr/>
        </p:nvSpPr>
        <p:spPr>
          <a:xfrm>
            <a:off x="6973009" y="5266460"/>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Tree>
    <p:extLst>
      <p:ext uri="{BB962C8B-B14F-4D97-AF65-F5344CB8AC3E}">
        <p14:creationId xmlns:p14="http://schemas.microsoft.com/office/powerpoint/2010/main" val="51623244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750"/>
                                        <p:tgtEl>
                                          <p:spTgt spid="24"/>
                                        </p:tgtEl>
                                      </p:cBhvr>
                                    </p:animEffect>
                                    <p:anim calcmode="lin" valueType="num">
                                      <p:cBhvr>
                                        <p:cTn id="18" dur="750" fill="hold"/>
                                        <p:tgtEl>
                                          <p:spTgt spid="24"/>
                                        </p:tgtEl>
                                        <p:attrNameLst>
                                          <p:attrName>ppt_x</p:attrName>
                                        </p:attrNameLst>
                                      </p:cBhvr>
                                      <p:tavLst>
                                        <p:tav tm="0">
                                          <p:val>
                                            <p:strVal val="#ppt_x"/>
                                          </p:val>
                                        </p:tav>
                                        <p:tav tm="100000">
                                          <p:val>
                                            <p:strVal val="#ppt_x"/>
                                          </p:val>
                                        </p:tav>
                                      </p:tavLst>
                                    </p:anim>
                                    <p:anim calcmode="lin" valueType="num">
                                      <p:cBhvr>
                                        <p:cTn id="19" dur="75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750"/>
                                        <p:tgtEl>
                                          <p:spTgt spid="23"/>
                                        </p:tgtEl>
                                      </p:cBhvr>
                                    </p:animEffect>
                                    <p:anim calcmode="lin" valueType="num">
                                      <p:cBhvr>
                                        <p:cTn id="23" dur="750" fill="hold"/>
                                        <p:tgtEl>
                                          <p:spTgt spid="23"/>
                                        </p:tgtEl>
                                        <p:attrNameLst>
                                          <p:attrName>ppt_x</p:attrName>
                                        </p:attrNameLst>
                                      </p:cBhvr>
                                      <p:tavLst>
                                        <p:tav tm="0">
                                          <p:val>
                                            <p:strVal val="#ppt_x"/>
                                          </p:val>
                                        </p:tav>
                                        <p:tav tm="100000">
                                          <p:val>
                                            <p:strVal val="#ppt_x"/>
                                          </p:val>
                                        </p:tav>
                                      </p:tavLst>
                                    </p:anim>
                                    <p:anim calcmode="lin" valueType="num">
                                      <p:cBhvr>
                                        <p:cTn id="24" dur="75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750"/>
                                        <p:tgtEl>
                                          <p:spTgt spid="22"/>
                                        </p:tgtEl>
                                      </p:cBhvr>
                                    </p:animEffect>
                                    <p:anim calcmode="lin" valueType="num">
                                      <p:cBhvr>
                                        <p:cTn id="28" dur="750" fill="hold"/>
                                        <p:tgtEl>
                                          <p:spTgt spid="22"/>
                                        </p:tgtEl>
                                        <p:attrNameLst>
                                          <p:attrName>ppt_x</p:attrName>
                                        </p:attrNameLst>
                                      </p:cBhvr>
                                      <p:tavLst>
                                        <p:tav tm="0">
                                          <p:val>
                                            <p:strVal val="#ppt_x"/>
                                          </p:val>
                                        </p:tav>
                                        <p:tav tm="100000">
                                          <p:val>
                                            <p:strVal val="#ppt_x"/>
                                          </p:val>
                                        </p:tav>
                                      </p:tavLst>
                                    </p:anim>
                                    <p:anim calcmode="lin" valueType="num">
                                      <p:cBhvr>
                                        <p:cTn id="29" dur="75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750"/>
                                        <p:tgtEl>
                                          <p:spTgt spid="21"/>
                                        </p:tgtEl>
                                      </p:cBhvr>
                                    </p:animEffect>
                                    <p:anim calcmode="lin" valueType="num">
                                      <p:cBhvr>
                                        <p:cTn id="33" dur="750" fill="hold"/>
                                        <p:tgtEl>
                                          <p:spTgt spid="21"/>
                                        </p:tgtEl>
                                        <p:attrNameLst>
                                          <p:attrName>ppt_x</p:attrName>
                                        </p:attrNameLst>
                                      </p:cBhvr>
                                      <p:tavLst>
                                        <p:tav tm="0">
                                          <p:val>
                                            <p:strVal val="#ppt_x"/>
                                          </p:val>
                                        </p:tav>
                                        <p:tav tm="100000">
                                          <p:val>
                                            <p:strVal val="#ppt_x"/>
                                          </p:val>
                                        </p:tav>
                                      </p:tavLst>
                                    </p:anim>
                                    <p:anim calcmode="lin" valueType="num">
                                      <p:cBhvr>
                                        <p:cTn id="34" dur="75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125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Effect transition="in" filter="fade">
                                      <p:cBhvr>
                                        <p:cTn id="70" dur="500"/>
                                        <p:tgtEl>
                                          <p:spTgt spid="1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1750"/>
                            </p:stCondLst>
                            <p:childTnLst>
                              <p:par>
                                <p:cTn id="77" presetID="10"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par>
                                <p:cTn id="80" presetID="10" presetClass="entr" presetSubtype="0" fill="hold"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500"/>
                                        <p:tgtEl>
                                          <p:spTgt spid="48"/>
                                        </p:tgtEl>
                                      </p:cBhvr>
                                    </p:animEffect>
                                  </p:childTnLst>
                                </p:cTn>
                              </p:par>
                              <p:par>
                                <p:cTn id="89" presetID="10" presetClass="entr" presetSubtype="0" fill="hold"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childTnLst>
                          </p:cTn>
                        </p:par>
                        <p:par>
                          <p:cTn id="92" fill="hold">
                            <p:stCondLst>
                              <p:cond delay="2250"/>
                            </p:stCondLst>
                            <p:childTnLst>
                              <p:par>
                                <p:cTn id="93" presetID="10" presetClass="entr" presetSubtype="0"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500"/>
                                        <p:tgtEl>
                                          <p:spTgt spid="3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nimBg="1"/>
      <p:bldP spid="7" grpId="0" animBg="1"/>
      <p:bldP spid="8" grpId="0" animBg="1"/>
      <p:bldP spid="9" grpId="0" animBg="1"/>
      <p:bldP spid="10"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30" grpId="0"/>
      <p:bldP spid="31" grpId="0"/>
      <p:bldP spid="32" grpId="0"/>
      <p:bldP spid="33" grpId="0"/>
      <p:bldP spid="34" grpId="0"/>
      <p:bldP spid="4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5" name="Group 4"/>
          <p:cNvGrpSpPr>
            <a:grpSpLocks noChangeAspect="1"/>
          </p:cNvGrpSpPr>
          <p:nvPr/>
        </p:nvGrpSpPr>
        <p:grpSpPr bwMode="auto">
          <a:xfrm>
            <a:off x="1055315" y="2908810"/>
            <a:ext cx="3046039" cy="3235430"/>
            <a:chOff x="2469" y="1167"/>
            <a:chExt cx="2509" cy="2665"/>
          </a:xfrm>
        </p:grpSpPr>
        <p:sp>
          <p:nvSpPr>
            <p:cNvPr id="7" name="Freeform 5"/>
            <p:cNvSpPr>
              <a:spLocks/>
            </p:cNvSpPr>
            <p:nvPr/>
          </p:nvSpPr>
          <p:spPr bwMode="auto">
            <a:xfrm>
              <a:off x="4196" y="2445"/>
              <a:ext cx="720" cy="330"/>
            </a:xfrm>
            <a:custGeom>
              <a:avLst/>
              <a:gdLst>
                <a:gd name="T0" fmla="*/ 720 w 720"/>
                <a:gd name="T1" fmla="*/ 0 h 330"/>
                <a:gd name="T2" fmla="*/ 430 w 720"/>
                <a:gd name="T3" fmla="*/ 117 h 330"/>
                <a:gd name="T4" fmla="*/ 189 w 720"/>
                <a:gd name="T5" fmla="*/ 295 h 330"/>
                <a:gd name="T6" fmla="*/ 87 w 720"/>
                <a:gd name="T7" fmla="*/ 148 h 330"/>
                <a:gd name="T8" fmla="*/ 0 w 720"/>
                <a:gd name="T9" fmla="*/ 233 h 330"/>
                <a:gd name="T10" fmla="*/ 160 w 720"/>
                <a:gd name="T11" fmla="*/ 330 h 330"/>
                <a:gd name="T12" fmla="*/ 297 w 720"/>
                <a:gd name="T13" fmla="*/ 319 h 330"/>
                <a:gd name="T14" fmla="*/ 720 w 720"/>
                <a:gd name="T15" fmla="*/ 0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330">
                  <a:moveTo>
                    <a:pt x="720" y="0"/>
                  </a:moveTo>
                  <a:lnTo>
                    <a:pt x="430" y="117"/>
                  </a:lnTo>
                  <a:lnTo>
                    <a:pt x="189" y="295"/>
                  </a:lnTo>
                  <a:lnTo>
                    <a:pt x="87" y="148"/>
                  </a:lnTo>
                  <a:lnTo>
                    <a:pt x="0" y="233"/>
                  </a:lnTo>
                  <a:lnTo>
                    <a:pt x="160" y="330"/>
                  </a:lnTo>
                  <a:lnTo>
                    <a:pt x="297" y="319"/>
                  </a:lnTo>
                  <a:lnTo>
                    <a:pt x="720" y="0"/>
                  </a:lnTo>
                  <a:close/>
                </a:path>
              </a:pathLst>
            </a:custGeom>
            <a:solidFill>
              <a:srgbClr val="325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6"/>
            <p:cNvSpPr>
              <a:spLocks/>
            </p:cNvSpPr>
            <p:nvPr/>
          </p:nvSpPr>
          <p:spPr bwMode="auto">
            <a:xfrm>
              <a:off x="3166" y="1375"/>
              <a:ext cx="557" cy="377"/>
            </a:xfrm>
            <a:custGeom>
              <a:avLst/>
              <a:gdLst>
                <a:gd name="T0" fmla="*/ 0 w 557"/>
                <a:gd name="T1" fmla="*/ 0 h 377"/>
                <a:gd name="T2" fmla="*/ 0 w 557"/>
                <a:gd name="T3" fmla="*/ 87 h 377"/>
                <a:gd name="T4" fmla="*/ 384 w 557"/>
                <a:gd name="T5" fmla="*/ 259 h 377"/>
                <a:gd name="T6" fmla="*/ 404 w 557"/>
                <a:gd name="T7" fmla="*/ 377 h 377"/>
                <a:gd name="T8" fmla="*/ 557 w 557"/>
                <a:gd name="T9" fmla="*/ 306 h 377"/>
                <a:gd name="T10" fmla="*/ 556 w 557"/>
                <a:gd name="T11" fmla="*/ 235 h 377"/>
                <a:gd name="T12" fmla="*/ 0 w 557"/>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557" h="377">
                  <a:moveTo>
                    <a:pt x="0" y="0"/>
                  </a:moveTo>
                  <a:lnTo>
                    <a:pt x="0" y="87"/>
                  </a:lnTo>
                  <a:lnTo>
                    <a:pt x="384" y="259"/>
                  </a:lnTo>
                  <a:lnTo>
                    <a:pt x="404" y="377"/>
                  </a:lnTo>
                  <a:lnTo>
                    <a:pt x="557" y="306"/>
                  </a:lnTo>
                  <a:lnTo>
                    <a:pt x="556" y="235"/>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8"/>
            <p:cNvSpPr>
              <a:spLocks/>
            </p:cNvSpPr>
            <p:nvPr/>
          </p:nvSpPr>
          <p:spPr bwMode="auto">
            <a:xfrm>
              <a:off x="3065" y="2649"/>
              <a:ext cx="212" cy="784"/>
            </a:xfrm>
            <a:custGeom>
              <a:avLst/>
              <a:gdLst>
                <a:gd name="T0" fmla="*/ 24 w 212"/>
                <a:gd name="T1" fmla="*/ 784 h 784"/>
                <a:gd name="T2" fmla="*/ 212 w 212"/>
                <a:gd name="T3" fmla="*/ 685 h 784"/>
                <a:gd name="T4" fmla="*/ 170 w 212"/>
                <a:gd name="T5" fmla="*/ 0 h 784"/>
                <a:gd name="T6" fmla="*/ 0 w 212"/>
                <a:gd name="T7" fmla="*/ 97 h 784"/>
                <a:gd name="T8" fmla="*/ 24 w 212"/>
                <a:gd name="T9" fmla="*/ 784 h 784"/>
              </a:gdLst>
              <a:ahLst/>
              <a:cxnLst>
                <a:cxn ang="0">
                  <a:pos x="T0" y="T1"/>
                </a:cxn>
                <a:cxn ang="0">
                  <a:pos x="T2" y="T3"/>
                </a:cxn>
                <a:cxn ang="0">
                  <a:pos x="T4" y="T5"/>
                </a:cxn>
                <a:cxn ang="0">
                  <a:pos x="T6" y="T7"/>
                </a:cxn>
                <a:cxn ang="0">
                  <a:pos x="T8" y="T9"/>
                </a:cxn>
              </a:cxnLst>
              <a:rect l="0" t="0" r="r" b="b"/>
              <a:pathLst>
                <a:path w="212" h="784">
                  <a:moveTo>
                    <a:pt x="24" y="784"/>
                  </a:moveTo>
                  <a:lnTo>
                    <a:pt x="212" y="685"/>
                  </a:lnTo>
                  <a:lnTo>
                    <a:pt x="170" y="0"/>
                  </a:lnTo>
                  <a:lnTo>
                    <a:pt x="0" y="97"/>
                  </a:lnTo>
                  <a:lnTo>
                    <a:pt x="24" y="78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9"/>
            <p:cNvSpPr>
              <a:spLocks/>
            </p:cNvSpPr>
            <p:nvPr/>
          </p:nvSpPr>
          <p:spPr bwMode="auto">
            <a:xfrm>
              <a:off x="3017" y="1634"/>
              <a:ext cx="638" cy="1033"/>
            </a:xfrm>
            <a:custGeom>
              <a:avLst/>
              <a:gdLst>
                <a:gd name="T0" fmla="*/ 35 w 638"/>
                <a:gd name="T1" fmla="*/ 1033 h 1033"/>
                <a:gd name="T2" fmla="*/ 164 w 638"/>
                <a:gd name="T3" fmla="*/ 973 h 1033"/>
                <a:gd name="T4" fmla="*/ 150 w 638"/>
                <a:gd name="T5" fmla="*/ 366 h 1033"/>
                <a:gd name="T6" fmla="*/ 638 w 638"/>
                <a:gd name="T7" fmla="*/ 85 h 1033"/>
                <a:gd name="T8" fmla="*/ 638 w 638"/>
                <a:gd name="T9" fmla="*/ 0 h 1033"/>
                <a:gd name="T10" fmla="*/ 0 w 638"/>
                <a:gd name="T11" fmla="*/ 268 h 1033"/>
                <a:gd name="T12" fmla="*/ 35 w 638"/>
                <a:gd name="T13" fmla="*/ 1033 h 1033"/>
              </a:gdLst>
              <a:ahLst/>
              <a:cxnLst>
                <a:cxn ang="0">
                  <a:pos x="T0" y="T1"/>
                </a:cxn>
                <a:cxn ang="0">
                  <a:pos x="T2" y="T3"/>
                </a:cxn>
                <a:cxn ang="0">
                  <a:pos x="T4" y="T5"/>
                </a:cxn>
                <a:cxn ang="0">
                  <a:pos x="T6" y="T7"/>
                </a:cxn>
                <a:cxn ang="0">
                  <a:pos x="T8" y="T9"/>
                </a:cxn>
                <a:cxn ang="0">
                  <a:pos x="T10" y="T11"/>
                </a:cxn>
                <a:cxn ang="0">
                  <a:pos x="T12" y="T13"/>
                </a:cxn>
              </a:cxnLst>
              <a:rect l="0" t="0" r="r" b="b"/>
              <a:pathLst>
                <a:path w="638" h="1033">
                  <a:moveTo>
                    <a:pt x="35" y="1033"/>
                  </a:moveTo>
                  <a:lnTo>
                    <a:pt x="164" y="973"/>
                  </a:lnTo>
                  <a:lnTo>
                    <a:pt x="150" y="366"/>
                  </a:lnTo>
                  <a:lnTo>
                    <a:pt x="638" y="85"/>
                  </a:lnTo>
                  <a:lnTo>
                    <a:pt x="638" y="0"/>
                  </a:lnTo>
                  <a:lnTo>
                    <a:pt x="0" y="268"/>
                  </a:lnTo>
                  <a:lnTo>
                    <a:pt x="35" y="1033"/>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10"/>
            <p:cNvSpPr>
              <a:spLocks/>
            </p:cNvSpPr>
            <p:nvPr/>
          </p:nvSpPr>
          <p:spPr bwMode="auto">
            <a:xfrm>
              <a:off x="4327" y="2740"/>
              <a:ext cx="95" cy="693"/>
            </a:xfrm>
            <a:custGeom>
              <a:avLst/>
              <a:gdLst>
                <a:gd name="T0" fmla="*/ 58 w 95"/>
                <a:gd name="T1" fmla="*/ 0 h 693"/>
                <a:gd name="T2" fmla="*/ 0 w 95"/>
                <a:gd name="T3" fmla="*/ 275 h 693"/>
                <a:gd name="T4" fmla="*/ 29 w 95"/>
                <a:gd name="T5" fmla="*/ 693 h 693"/>
                <a:gd name="T6" fmla="*/ 95 w 95"/>
                <a:gd name="T7" fmla="*/ 275 h 693"/>
                <a:gd name="T8" fmla="*/ 58 w 95"/>
                <a:gd name="T9" fmla="*/ 0 h 693"/>
              </a:gdLst>
              <a:ahLst/>
              <a:cxnLst>
                <a:cxn ang="0">
                  <a:pos x="T0" y="T1"/>
                </a:cxn>
                <a:cxn ang="0">
                  <a:pos x="T2" y="T3"/>
                </a:cxn>
                <a:cxn ang="0">
                  <a:pos x="T4" y="T5"/>
                </a:cxn>
                <a:cxn ang="0">
                  <a:pos x="T6" y="T7"/>
                </a:cxn>
                <a:cxn ang="0">
                  <a:pos x="T8" y="T9"/>
                </a:cxn>
              </a:cxnLst>
              <a:rect l="0" t="0" r="r" b="b"/>
              <a:pathLst>
                <a:path w="95" h="693">
                  <a:moveTo>
                    <a:pt x="58" y="0"/>
                  </a:moveTo>
                  <a:lnTo>
                    <a:pt x="0" y="275"/>
                  </a:lnTo>
                  <a:lnTo>
                    <a:pt x="29" y="693"/>
                  </a:lnTo>
                  <a:lnTo>
                    <a:pt x="95" y="275"/>
                  </a:lnTo>
                  <a:lnTo>
                    <a:pt x="58" y="0"/>
                  </a:lnTo>
                  <a:close/>
                </a:path>
              </a:pathLst>
            </a:custGeom>
            <a:solidFill>
              <a:srgbClr val="B81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1"/>
            <p:cNvSpPr>
              <a:spLocks/>
            </p:cNvSpPr>
            <p:nvPr/>
          </p:nvSpPr>
          <p:spPr bwMode="auto">
            <a:xfrm>
              <a:off x="4117" y="2638"/>
              <a:ext cx="279" cy="795"/>
            </a:xfrm>
            <a:custGeom>
              <a:avLst/>
              <a:gdLst>
                <a:gd name="T0" fmla="*/ 279 w 279"/>
                <a:gd name="T1" fmla="*/ 102 h 795"/>
                <a:gd name="T2" fmla="*/ 82 w 279"/>
                <a:gd name="T3" fmla="*/ 0 h 795"/>
                <a:gd name="T4" fmla="*/ 0 w 279"/>
                <a:gd name="T5" fmla="*/ 29 h 795"/>
                <a:gd name="T6" fmla="*/ 24 w 279"/>
                <a:gd name="T7" fmla="*/ 151 h 795"/>
                <a:gd name="T8" fmla="*/ 113 w 279"/>
                <a:gd name="T9" fmla="*/ 199 h 795"/>
                <a:gd name="T10" fmla="*/ 199 w 279"/>
                <a:gd name="T11" fmla="*/ 769 h 795"/>
                <a:gd name="T12" fmla="*/ 250 w 279"/>
                <a:gd name="T13" fmla="*/ 795 h 795"/>
                <a:gd name="T14" fmla="*/ 279 w 279"/>
                <a:gd name="T15" fmla="*/ 102 h 7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795">
                  <a:moveTo>
                    <a:pt x="279" y="102"/>
                  </a:moveTo>
                  <a:lnTo>
                    <a:pt x="82" y="0"/>
                  </a:lnTo>
                  <a:lnTo>
                    <a:pt x="0" y="29"/>
                  </a:lnTo>
                  <a:lnTo>
                    <a:pt x="24" y="151"/>
                  </a:lnTo>
                  <a:lnTo>
                    <a:pt x="113" y="199"/>
                  </a:lnTo>
                  <a:lnTo>
                    <a:pt x="199" y="769"/>
                  </a:lnTo>
                  <a:lnTo>
                    <a:pt x="250" y="795"/>
                  </a:lnTo>
                  <a:lnTo>
                    <a:pt x="279" y="10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2"/>
            <p:cNvSpPr>
              <a:spLocks/>
            </p:cNvSpPr>
            <p:nvPr/>
          </p:nvSpPr>
          <p:spPr bwMode="auto">
            <a:xfrm>
              <a:off x="3718" y="1375"/>
              <a:ext cx="562" cy="361"/>
            </a:xfrm>
            <a:custGeom>
              <a:avLst/>
              <a:gdLst>
                <a:gd name="T0" fmla="*/ 4 w 562"/>
                <a:gd name="T1" fmla="*/ 235 h 361"/>
                <a:gd name="T2" fmla="*/ 562 w 562"/>
                <a:gd name="T3" fmla="*/ 0 h 361"/>
                <a:gd name="T4" fmla="*/ 562 w 562"/>
                <a:gd name="T5" fmla="*/ 66 h 361"/>
                <a:gd name="T6" fmla="*/ 111 w 562"/>
                <a:gd name="T7" fmla="*/ 259 h 361"/>
                <a:gd name="T8" fmla="*/ 115 w 562"/>
                <a:gd name="T9" fmla="*/ 361 h 361"/>
                <a:gd name="T10" fmla="*/ 0 w 562"/>
                <a:gd name="T11" fmla="*/ 335 h 361"/>
                <a:gd name="T12" fmla="*/ 4 w 562"/>
                <a:gd name="T13" fmla="*/ 235 h 361"/>
              </a:gdLst>
              <a:ahLst/>
              <a:cxnLst>
                <a:cxn ang="0">
                  <a:pos x="T0" y="T1"/>
                </a:cxn>
                <a:cxn ang="0">
                  <a:pos x="T2" y="T3"/>
                </a:cxn>
                <a:cxn ang="0">
                  <a:pos x="T4" y="T5"/>
                </a:cxn>
                <a:cxn ang="0">
                  <a:pos x="T6" y="T7"/>
                </a:cxn>
                <a:cxn ang="0">
                  <a:pos x="T8" y="T9"/>
                </a:cxn>
                <a:cxn ang="0">
                  <a:pos x="T10" y="T11"/>
                </a:cxn>
                <a:cxn ang="0">
                  <a:pos x="T12" y="T13"/>
                </a:cxn>
              </a:cxnLst>
              <a:rect l="0" t="0" r="r" b="b"/>
              <a:pathLst>
                <a:path w="562" h="361">
                  <a:moveTo>
                    <a:pt x="4" y="235"/>
                  </a:moveTo>
                  <a:lnTo>
                    <a:pt x="562" y="0"/>
                  </a:lnTo>
                  <a:lnTo>
                    <a:pt x="562" y="66"/>
                  </a:lnTo>
                  <a:lnTo>
                    <a:pt x="111" y="259"/>
                  </a:lnTo>
                  <a:lnTo>
                    <a:pt x="115" y="361"/>
                  </a:lnTo>
                  <a:lnTo>
                    <a:pt x="0" y="335"/>
                  </a:lnTo>
                  <a:lnTo>
                    <a:pt x="4" y="23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p:cNvSpPr>
            <p:nvPr/>
          </p:nvSpPr>
          <p:spPr bwMode="auto">
            <a:xfrm>
              <a:off x="3116" y="2689"/>
              <a:ext cx="1211" cy="427"/>
            </a:xfrm>
            <a:custGeom>
              <a:avLst/>
              <a:gdLst>
                <a:gd name="T0" fmla="*/ 0 w 1211"/>
                <a:gd name="T1" fmla="*/ 86 h 427"/>
                <a:gd name="T2" fmla="*/ 148 w 1211"/>
                <a:gd name="T3" fmla="*/ 0 h 427"/>
                <a:gd name="T4" fmla="*/ 1131 w 1211"/>
                <a:gd name="T5" fmla="*/ 44 h 427"/>
                <a:gd name="T6" fmla="*/ 1211 w 1211"/>
                <a:gd name="T7" fmla="*/ 86 h 427"/>
                <a:gd name="T8" fmla="*/ 607 w 1211"/>
                <a:gd name="T9" fmla="*/ 427 h 427"/>
                <a:gd name="T10" fmla="*/ 0 w 1211"/>
                <a:gd name="T11" fmla="*/ 86 h 427"/>
              </a:gdLst>
              <a:ahLst/>
              <a:cxnLst>
                <a:cxn ang="0">
                  <a:pos x="T0" y="T1"/>
                </a:cxn>
                <a:cxn ang="0">
                  <a:pos x="T2" y="T3"/>
                </a:cxn>
                <a:cxn ang="0">
                  <a:pos x="T4" y="T5"/>
                </a:cxn>
                <a:cxn ang="0">
                  <a:pos x="T6" y="T7"/>
                </a:cxn>
                <a:cxn ang="0">
                  <a:pos x="T8" y="T9"/>
                </a:cxn>
                <a:cxn ang="0">
                  <a:pos x="T10" y="T11"/>
                </a:cxn>
              </a:cxnLst>
              <a:rect l="0" t="0" r="r" b="b"/>
              <a:pathLst>
                <a:path w="1211" h="427">
                  <a:moveTo>
                    <a:pt x="0" y="86"/>
                  </a:moveTo>
                  <a:lnTo>
                    <a:pt x="148" y="0"/>
                  </a:lnTo>
                  <a:lnTo>
                    <a:pt x="1131" y="44"/>
                  </a:lnTo>
                  <a:lnTo>
                    <a:pt x="1211" y="86"/>
                  </a:lnTo>
                  <a:lnTo>
                    <a:pt x="607" y="427"/>
                  </a:lnTo>
                  <a:lnTo>
                    <a:pt x="0" y="86"/>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14"/>
            <p:cNvSpPr>
              <a:spLocks/>
            </p:cNvSpPr>
            <p:nvPr/>
          </p:nvSpPr>
          <p:spPr bwMode="auto">
            <a:xfrm>
              <a:off x="4258" y="2328"/>
              <a:ext cx="658" cy="412"/>
            </a:xfrm>
            <a:custGeom>
              <a:avLst/>
              <a:gdLst>
                <a:gd name="T0" fmla="*/ 658 w 658"/>
                <a:gd name="T1" fmla="*/ 117 h 412"/>
                <a:gd name="T2" fmla="*/ 445 w 658"/>
                <a:gd name="T3" fmla="*/ 0 h 412"/>
                <a:gd name="T4" fmla="*/ 0 w 658"/>
                <a:gd name="T5" fmla="*/ 175 h 412"/>
                <a:gd name="T6" fmla="*/ 58 w 658"/>
                <a:gd name="T7" fmla="*/ 378 h 412"/>
                <a:gd name="T8" fmla="*/ 127 w 658"/>
                <a:gd name="T9" fmla="*/ 412 h 412"/>
                <a:gd name="T10" fmla="*/ 658 w 658"/>
                <a:gd name="T11" fmla="*/ 117 h 412"/>
              </a:gdLst>
              <a:ahLst/>
              <a:cxnLst>
                <a:cxn ang="0">
                  <a:pos x="T0" y="T1"/>
                </a:cxn>
                <a:cxn ang="0">
                  <a:pos x="T2" y="T3"/>
                </a:cxn>
                <a:cxn ang="0">
                  <a:pos x="T4" y="T5"/>
                </a:cxn>
                <a:cxn ang="0">
                  <a:pos x="T6" y="T7"/>
                </a:cxn>
                <a:cxn ang="0">
                  <a:pos x="T8" y="T9"/>
                </a:cxn>
                <a:cxn ang="0">
                  <a:pos x="T10" y="T11"/>
                </a:cxn>
              </a:cxnLst>
              <a:rect l="0" t="0" r="r" b="b"/>
              <a:pathLst>
                <a:path w="658" h="412">
                  <a:moveTo>
                    <a:pt x="658" y="117"/>
                  </a:moveTo>
                  <a:lnTo>
                    <a:pt x="445" y="0"/>
                  </a:lnTo>
                  <a:lnTo>
                    <a:pt x="0" y="175"/>
                  </a:lnTo>
                  <a:lnTo>
                    <a:pt x="58" y="378"/>
                  </a:lnTo>
                  <a:lnTo>
                    <a:pt x="127" y="412"/>
                  </a:lnTo>
                  <a:lnTo>
                    <a:pt x="658" y="11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15"/>
            <p:cNvSpPr>
              <a:spLocks/>
            </p:cNvSpPr>
            <p:nvPr/>
          </p:nvSpPr>
          <p:spPr bwMode="auto">
            <a:xfrm>
              <a:off x="2547" y="2330"/>
              <a:ext cx="598" cy="410"/>
            </a:xfrm>
            <a:custGeom>
              <a:avLst/>
              <a:gdLst>
                <a:gd name="T0" fmla="*/ 0 w 598"/>
                <a:gd name="T1" fmla="*/ 109 h 410"/>
                <a:gd name="T2" fmla="*/ 204 w 598"/>
                <a:gd name="T3" fmla="*/ 0 h 410"/>
                <a:gd name="T4" fmla="*/ 525 w 598"/>
                <a:gd name="T5" fmla="*/ 331 h 410"/>
                <a:gd name="T6" fmla="*/ 598 w 598"/>
                <a:gd name="T7" fmla="*/ 297 h 410"/>
                <a:gd name="T8" fmla="*/ 598 w 598"/>
                <a:gd name="T9" fmla="*/ 371 h 410"/>
                <a:gd name="T10" fmla="*/ 530 w 598"/>
                <a:gd name="T11" fmla="*/ 410 h 410"/>
                <a:gd name="T12" fmla="*/ 0 w 598"/>
                <a:gd name="T13" fmla="*/ 109 h 410"/>
              </a:gdLst>
              <a:ahLst/>
              <a:cxnLst>
                <a:cxn ang="0">
                  <a:pos x="T0" y="T1"/>
                </a:cxn>
                <a:cxn ang="0">
                  <a:pos x="T2" y="T3"/>
                </a:cxn>
                <a:cxn ang="0">
                  <a:pos x="T4" y="T5"/>
                </a:cxn>
                <a:cxn ang="0">
                  <a:pos x="T6" y="T7"/>
                </a:cxn>
                <a:cxn ang="0">
                  <a:pos x="T8" y="T9"/>
                </a:cxn>
                <a:cxn ang="0">
                  <a:pos x="T10" y="T11"/>
                </a:cxn>
                <a:cxn ang="0">
                  <a:pos x="T12" y="T13"/>
                </a:cxn>
              </a:cxnLst>
              <a:rect l="0" t="0" r="r" b="b"/>
              <a:pathLst>
                <a:path w="598" h="410">
                  <a:moveTo>
                    <a:pt x="0" y="109"/>
                  </a:moveTo>
                  <a:lnTo>
                    <a:pt x="204" y="0"/>
                  </a:lnTo>
                  <a:lnTo>
                    <a:pt x="525" y="331"/>
                  </a:lnTo>
                  <a:lnTo>
                    <a:pt x="598" y="297"/>
                  </a:lnTo>
                  <a:lnTo>
                    <a:pt x="598" y="371"/>
                  </a:lnTo>
                  <a:lnTo>
                    <a:pt x="530" y="410"/>
                  </a:lnTo>
                  <a:lnTo>
                    <a:pt x="0" y="10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7"/>
            <p:cNvSpPr>
              <a:spLocks/>
            </p:cNvSpPr>
            <p:nvPr/>
          </p:nvSpPr>
          <p:spPr bwMode="auto">
            <a:xfrm>
              <a:off x="2547" y="2441"/>
              <a:ext cx="554" cy="988"/>
            </a:xfrm>
            <a:custGeom>
              <a:avLst/>
              <a:gdLst>
                <a:gd name="T0" fmla="*/ 45 w 554"/>
                <a:gd name="T1" fmla="*/ 669 h 988"/>
                <a:gd name="T2" fmla="*/ 554 w 554"/>
                <a:gd name="T3" fmla="*/ 988 h 988"/>
                <a:gd name="T4" fmla="*/ 530 w 554"/>
                <a:gd name="T5" fmla="*/ 301 h 988"/>
                <a:gd name="T6" fmla="*/ 0 w 554"/>
                <a:gd name="T7" fmla="*/ 0 h 988"/>
                <a:gd name="T8" fmla="*/ 45 w 554"/>
                <a:gd name="T9" fmla="*/ 669 h 988"/>
              </a:gdLst>
              <a:ahLst/>
              <a:cxnLst>
                <a:cxn ang="0">
                  <a:pos x="T0" y="T1"/>
                </a:cxn>
                <a:cxn ang="0">
                  <a:pos x="T2" y="T3"/>
                </a:cxn>
                <a:cxn ang="0">
                  <a:pos x="T4" y="T5"/>
                </a:cxn>
                <a:cxn ang="0">
                  <a:pos x="T6" y="T7"/>
                </a:cxn>
                <a:cxn ang="0">
                  <a:pos x="T8" y="T9"/>
                </a:cxn>
              </a:cxnLst>
              <a:rect l="0" t="0" r="r" b="b"/>
              <a:pathLst>
                <a:path w="554" h="988">
                  <a:moveTo>
                    <a:pt x="45" y="669"/>
                  </a:moveTo>
                  <a:lnTo>
                    <a:pt x="554" y="988"/>
                  </a:lnTo>
                  <a:lnTo>
                    <a:pt x="530" y="301"/>
                  </a:lnTo>
                  <a:lnTo>
                    <a:pt x="0" y="0"/>
                  </a:lnTo>
                  <a:lnTo>
                    <a:pt x="45" y="66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8"/>
            <p:cNvSpPr>
              <a:spLocks/>
            </p:cNvSpPr>
            <p:nvPr/>
          </p:nvSpPr>
          <p:spPr bwMode="auto">
            <a:xfrm>
              <a:off x="2474" y="1630"/>
              <a:ext cx="591" cy="1028"/>
            </a:xfrm>
            <a:custGeom>
              <a:avLst/>
              <a:gdLst>
                <a:gd name="T0" fmla="*/ 53 w 591"/>
                <a:gd name="T1" fmla="*/ 731 h 1028"/>
                <a:gd name="T2" fmla="*/ 591 w 591"/>
                <a:gd name="T3" fmla="*/ 1028 h 1028"/>
                <a:gd name="T4" fmla="*/ 556 w 591"/>
                <a:gd name="T5" fmla="*/ 263 h 1028"/>
                <a:gd name="T6" fmla="*/ 0 w 591"/>
                <a:gd name="T7" fmla="*/ 0 h 1028"/>
                <a:gd name="T8" fmla="*/ 53 w 591"/>
                <a:gd name="T9" fmla="*/ 731 h 1028"/>
              </a:gdLst>
              <a:ahLst/>
              <a:cxnLst>
                <a:cxn ang="0">
                  <a:pos x="T0" y="T1"/>
                </a:cxn>
                <a:cxn ang="0">
                  <a:pos x="T2" y="T3"/>
                </a:cxn>
                <a:cxn ang="0">
                  <a:pos x="T4" y="T5"/>
                </a:cxn>
                <a:cxn ang="0">
                  <a:pos x="T6" y="T7"/>
                </a:cxn>
                <a:cxn ang="0">
                  <a:pos x="T8" y="T9"/>
                </a:cxn>
              </a:cxnLst>
              <a:rect l="0" t="0" r="r" b="b"/>
              <a:pathLst>
                <a:path w="591" h="1028">
                  <a:moveTo>
                    <a:pt x="53" y="731"/>
                  </a:moveTo>
                  <a:lnTo>
                    <a:pt x="591" y="1028"/>
                  </a:lnTo>
                  <a:lnTo>
                    <a:pt x="556" y="263"/>
                  </a:lnTo>
                  <a:lnTo>
                    <a:pt x="0" y="0"/>
                  </a:lnTo>
                  <a:lnTo>
                    <a:pt x="53" y="73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9"/>
            <p:cNvSpPr>
              <a:spLocks/>
            </p:cNvSpPr>
            <p:nvPr/>
          </p:nvSpPr>
          <p:spPr bwMode="auto">
            <a:xfrm>
              <a:off x="3787" y="1639"/>
              <a:ext cx="635" cy="1028"/>
            </a:xfrm>
            <a:custGeom>
              <a:avLst/>
              <a:gdLst>
                <a:gd name="T0" fmla="*/ 0 w 635"/>
                <a:gd name="T1" fmla="*/ 0 h 1028"/>
                <a:gd name="T2" fmla="*/ 0 w 635"/>
                <a:gd name="T3" fmla="*/ 88 h 1028"/>
                <a:gd name="T4" fmla="*/ 503 w 635"/>
                <a:gd name="T5" fmla="*/ 310 h 1028"/>
                <a:gd name="T6" fmla="*/ 503 w 635"/>
                <a:gd name="T7" fmla="*/ 988 h 1028"/>
                <a:gd name="T8" fmla="*/ 598 w 635"/>
                <a:gd name="T9" fmla="*/ 1028 h 1028"/>
                <a:gd name="T10" fmla="*/ 635 w 635"/>
                <a:gd name="T11" fmla="*/ 265 h 1028"/>
                <a:gd name="T12" fmla="*/ 0 w 635"/>
                <a:gd name="T13" fmla="*/ 0 h 1028"/>
              </a:gdLst>
              <a:ahLst/>
              <a:cxnLst>
                <a:cxn ang="0">
                  <a:pos x="T0" y="T1"/>
                </a:cxn>
                <a:cxn ang="0">
                  <a:pos x="T2" y="T3"/>
                </a:cxn>
                <a:cxn ang="0">
                  <a:pos x="T4" y="T5"/>
                </a:cxn>
                <a:cxn ang="0">
                  <a:pos x="T6" y="T7"/>
                </a:cxn>
                <a:cxn ang="0">
                  <a:pos x="T8" y="T9"/>
                </a:cxn>
                <a:cxn ang="0">
                  <a:pos x="T10" y="T11"/>
                </a:cxn>
                <a:cxn ang="0">
                  <a:pos x="T12" y="T13"/>
                </a:cxn>
              </a:cxnLst>
              <a:rect l="0" t="0" r="r" b="b"/>
              <a:pathLst>
                <a:path w="635" h="1028">
                  <a:moveTo>
                    <a:pt x="0" y="0"/>
                  </a:moveTo>
                  <a:lnTo>
                    <a:pt x="0" y="88"/>
                  </a:lnTo>
                  <a:lnTo>
                    <a:pt x="503" y="310"/>
                  </a:lnTo>
                  <a:lnTo>
                    <a:pt x="503" y="988"/>
                  </a:lnTo>
                  <a:lnTo>
                    <a:pt x="598" y="1028"/>
                  </a:lnTo>
                  <a:lnTo>
                    <a:pt x="635" y="265"/>
                  </a:lnTo>
                  <a:lnTo>
                    <a:pt x="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20"/>
            <p:cNvSpPr>
              <a:spLocks/>
            </p:cNvSpPr>
            <p:nvPr/>
          </p:nvSpPr>
          <p:spPr bwMode="auto">
            <a:xfrm>
              <a:off x="3089" y="1933"/>
              <a:ext cx="634" cy="1097"/>
            </a:xfrm>
            <a:custGeom>
              <a:avLst/>
              <a:gdLst>
                <a:gd name="T0" fmla="*/ 0 w 634"/>
                <a:gd name="T1" fmla="*/ 0 h 1097"/>
                <a:gd name="T2" fmla="*/ 27 w 634"/>
                <a:gd name="T3" fmla="*/ 767 h 1097"/>
                <a:gd name="T4" fmla="*/ 634 w 634"/>
                <a:gd name="T5" fmla="*/ 1097 h 1097"/>
                <a:gd name="T6" fmla="*/ 634 w 634"/>
                <a:gd name="T7" fmla="*/ 300 h 1097"/>
                <a:gd name="T8" fmla="*/ 0 w 634"/>
                <a:gd name="T9" fmla="*/ 0 h 1097"/>
              </a:gdLst>
              <a:ahLst/>
              <a:cxnLst>
                <a:cxn ang="0">
                  <a:pos x="T0" y="T1"/>
                </a:cxn>
                <a:cxn ang="0">
                  <a:pos x="T2" y="T3"/>
                </a:cxn>
                <a:cxn ang="0">
                  <a:pos x="T4" y="T5"/>
                </a:cxn>
                <a:cxn ang="0">
                  <a:pos x="T6" y="T7"/>
                </a:cxn>
                <a:cxn ang="0">
                  <a:pos x="T8" y="T9"/>
                </a:cxn>
              </a:cxnLst>
              <a:rect l="0" t="0" r="r" b="b"/>
              <a:pathLst>
                <a:path w="634" h="1097">
                  <a:moveTo>
                    <a:pt x="0" y="0"/>
                  </a:moveTo>
                  <a:lnTo>
                    <a:pt x="27" y="767"/>
                  </a:lnTo>
                  <a:lnTo>
                    <a:pt x="634" y="1097"/>
                  </a:lnTo>
                  <a:lnTo>
                    <a:pt x="634" y="300"/>
                  </a:ln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21"/>
            <p:cNvSpPr>
              <a:spLocks/>
            </p:cNvSpPr>
            <p:nvPr/>
          </p:nvSpPr>
          <p:spPr bwMode="auto">
            <a:xfrm>
              <a:off x="3116" y="2775"/>
              <a:ext cx="607" cy="1057"/>
            </a:xfrm>
            <a:custGeom>
              <a:avLst/>
              <a:gdLst>
                <a:gd name="T0" fmla="*/ 607 w 607"/>
                <a:gd name="T1" fmla="*/ 1057 h 1057"/>
                <a:gd name="T2" fmla="*/ 607 w 607"/>
                <a:gd name="T3" fmla="*/ 341 h 1057"/>
                <a:gd name="T4" fmla="*/ 0 w 607"/>
                <a:gd name="T5" fmla="*/ 0 h 1057"/>
                <a:gd name="T6" fmla="*/ 30 w 607"/>
                <a:gd name="T7" fmla="*/ 693 h 1057"/>
                <a:gd name="T8" fmla="*/ 607 w 607"/>
                <a:gd name="T9" fmla="*/ 1057 h 1057"/>
              </a:gdLst>
              <a:ahLst/>
              <a:cxnLst>
                <a:cxn ang="0">
                  <a:pos x="T0" y="T1"/>
                </a:cxn>
                <a:cxn ang="0">
                  <a:pos x="T2" y="T3"/>
                </a:cxn>
                <a:cxn ang="0">
                  <a:pos x="T4" y="T5"/>
                </a:cxn>
                <a:cxn ang="0">
                  <a:pos x="T6" y="T7"/>
                </a:cxn>
                <a:cxn ang="0">
                  <a:pos x="T8" y="T9"/>
                </a:cxn>
              </a:cxnLst>
              <a:rect l="0" t="0" r="r" b="b"/>
              <a:pathLst>
                <a:path w="607" h="1057">
                  <a:moveTo>
                    <a:pt x="607" y="1057"/>
                  </a:moveTo>
                  <a:lnTo>
                    <a:pt x="607" y="341"/>
                  </a:lnTo>
                  <a:lnTo>
                    <a:pt x="0" y="0"/>
                  </a:lnTo>
                  <a:lnTo>
                    <a:pt x="30" y="693"/>
                  </a:lnTo>
                  <a:lnTo>
                    <a:pt x="607" y="105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22"/>
            <p:cNvSpPr>
              <a:spLocks/>
            </p:cNvSpPr>
            <p:nvPr/>
          </p:nvSpPr>
          <p:spPr bwMode="auto">
            <a:xfrm>
              <a:off x="3723" y="2775"/>
              <a:ext cx="604" cy="1057"/>
            </a:xfrm>
            <a:custGeom>
              <a:avLst/>
              <a:gdLst>
                <a:gd name="T0" fmla="*/ 0 w 604"/>
                <a:gd name="T1" fmla="*/ 341 h 1057"/>
                <a:gd name="T2" fmla="*/ 604 w 604"/>
                <a:gd name="T3" fmla="*/ 0 h 1057"/>
                <a:gd name="T4" fmla="*/ 580 w 604"/>
                <a:gd name="T5" fmla="*/ 693 h 1057"/>
                <a:gd name="T6" fmla="*/ 0 w 604"/>
                <a:gd name="T7" fmla="*/ 1057 h 1057"/>
                <a:gd name="T8" fmla="*/ 0 w 604"/>
                <a:gd name="T9" fmla="*/ 341 h 1057"/>
              </a:gdLst>
              <a:ahLst/>
              <a:cxnLst>
                <a:cxn ang="0">
                  <a:pos x="T0" y="T1"/>
                </a:cxn>
                <a:cxn ang="0">
                  <a:pos x="T2" y="T3"/>
                </a:cxn>
                <a:cxn ang="0">
                  <a:pos x="T4" y="T5"/>
                </a:cxn>
                <a:cxn ang="0">
                  <a:pos x="T6" y="T7"/>
                </a:cxn>
                <a:cxn ang="0">
                  <a:pos x="T8" y="T9"/>
                </a:cxn>
              </a:cxnLst>
              <a:rect l="0" t="0" r="r" b="b"/>
              <a:pathLst>
                <a:path w="604" h="1057">
                  <a:moveTo>
                    <a:pt x="0" y="341"/>
                  </a:moveTo>
                  <a:lnTo>
                    <a:pt x="604" y="0"/>
                  </a:lnTo>
                  <a:lnTo>
                    <a:pt x="580" y="693"/>
                  </a:lnTo>
                  <a:lnTo>
                    <a:pt x="0" y="1057"/>
                  </a:lnTo>
                  <a:lnTo>
                    <a:pt x="0" y="34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23"/>
            <p:cNvSpPr>
              <a:spLocks/>
            </p:cNvSpPr>
            <p:nvPr/>
          </p:nvSpPr>
          <p:spPr bwMode="auto">
            <a:xfrm>
              <a:off x="3723" y="1933"/>
              <a:ext cx="633" cy="1097"/>
            </a:xfrm>
            <a:custGeom>
              <a:avLst/>
              <a:gdLst>
                <a:gd name="T0" fmla="*/ 0 w 633"/>
                <a:gd name="T1" fmla="*/ 300 h 1097"/>
                <a:gd name="T2" fmla="*/ 633 w 633"/>
                <a:gd name="T3" fmla="*/ 0 h 1097"/>
                <a:gd name="T4" fmla="*/ 604 w 633"/>
                <a:gd name="T5" fmla="*/ 767 h 1097"/>
                <a:gd name="T6" fmla="*/ 0 w 633"/>
                <a:gd name="T7" fmla="*/ 1097 h 1097"/>
                <a:gd name="T8" fmla="*/ 0 w 633"/>
                <a:gd name="T9" fmla="*/ 300 h 1097"/>
              </a:gdLst>
              <a:ahLst/>
              <a:cxnLst>
                <a:cxn ang="0">
                  <a:pos x="T0" y="T1"/>
                </a:cxn>
                <a:cxn ang="0">
                  <a:pos x="T2" y="T3"/>
                </a:cxn>
                <a:cxn ang="0">
                  <a:pos x="T4" y="T5"/>
                </a:cxn>
                <a:cxn ang="0">
                  <a:pos x="T6" y="T7"/>
                </a:cxn>
                <a:cxn ang="0">
                  <a:pos x="T8" y="T9"/>
                </a:cxn>
              </a:cxnLst>
              <a:rect l="0" t="0" r="r" b="b"/>
              <a:pathLst>
                <a:path w="633" h="1097">
                  <a:moveTo>
                    <a:pt x="0" y="300"/>
                  </a:moveTo>
                  <a:lnTo>
                    <a:pt x="633" y="0"/>
                  </a:lnTo>
                  <a:lnTo>
                    <a:pt x="604" y="767"/>
                  </a:lnTo>
                  <a:lnTo>
                    <a:pt x="0" y="1097"/>
                  </a:lnTo>
                  <a:lnTo>
                    <a:pt x="0" y="30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24"/>
            <p:cNvSpPr>
              <a:spLocks/>
            </p:cNvSpPr>
            <p:nvPr/>
          </p:nvSpPr>
          <p:spPr bwMode="auto">
            <a:xfrm>
              <a:off x="4374" y="1639"/>
              <a:ext cx="593" cy="1028"/>
            </a:xfrm>
            <a:custGeom>
              <a:avLst/>
              <a:gdLst>
                <a:gd name="T0" fmla="*/ 37 w 593"/>
                <a:gd name="T1" fmla="*/ 265 h 1028"/>
                <a:gd name="T2" fmla="*/ 0 w 593"/>
                <a:gd name="T3" fmla="*/ 1028 h 1028"/>
                <a:gd name="T4" fmla="*/ 538 w 593"/>
                <a:gd name="T5" fmla="*/ 729 h 1028"/>
                <a:gd name="T6" fmla="*/ 593 w 593"/>
                <a:gd name="T7" fmla="*/ 0 h 1028"/>
                <a:gd name="T8" fmla="*/ 37 w 593"/>
                <a:gd name="T9" fmla="*/ 265 h 1028"/>
              </a:gdLst>
              <a:ahLst/>
              <a:cxnLst>
                <a:cxn ang="0">
                  <a:pos x="T0" y="T1"/>
                </a:cxn>
                <a:cxn ang="0">
                  <a:pos x="T2" y="T3"/>
                </a:cxn>
                <a:cxn ang="0">
                  <a:pos x="T4" y="T5"/>
                </a:cxn>
                <a:cxn ang="0">
                  <a:pos x="T6" y="T7"/>
                </a:cxn>
                <a:cxn ang="0">
                  <a:pos x="T8" y="T9"/>
                </a:cxn>
              </a:cxnLst>
              <a:rect l="0" t="0" r="r" b="b"/>
              <a:pathLst>
                <a:path w="593" h="1028">
                  <a:moveTo>
                    <a:pt x="37" y="265"/>
                  </a:moveTo>
                  <a:lnTo>
                    <a:pt x="0" y="1028"/>
                  </a:lnTo>
                  <a:lnTo>
                    <a:pt x="538" y="729"/>
                  </a:lnTo>
                  <a:lnTo>
                    <a:pt x="593" y="0"/>
                  </a:lnTo>
                  <a:lnTo>
                    <a:pt x="37" y="26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25"/>
            <p:cNvSpPr>
              <a:spLocks/>
            </p:cNvSpPr>
            <p:nvPr/>
          </p:nvSpPr>
          <p:spPr bwMode="auto">
            <a:xfrm>
              <a:off x="4356" y="2445"/>
              <a:ext cx="560" cy="988"/>
            </a:xfrm>
            <a:custGeom>
              <a:avLst/>
              <a:gdLst>
                <a:gd name="T0" fmla="*/ 0 w 560"/>
                <a:gd name="T1" fmla="*/ 988 h 988"/>
                <a:gd name="T2" fmla="*/ 29 w 560"/>
                <a:gd name="T3" fmla="*/ 295 h 988"/>
                <a:gd name="T4" fmla="*/ 560 w 560"/>
                <a:gd name="T5" fmla="*/ 0 h 988"/>
                <a:gd name="T6" fmla="*/ 511 w 560"/>
                <a:gd name="T7" fmla="*/ 665 h 988"/>
                <a:gd name="T8" fmla="*/ 0 w 560"/>
                <a:gd name="T9" fmla="*/ 988 h 988"/>
              </a:gdLst>
              <a:ahLst/>
              <a:cxnLst>
                <a:cxn ang="0">
                  <a:pos x="T0" y="T1"/>
                </a:cxn>
                <a:cxn ang="0">
                  <a:pos x="T2" y="T3"/>
                </a:cxn>
                <a:cxn ang="0">
                  <a:pos x="T4" y="T5"/>
                </a:cxn>
                <a:cxn ang="0">
                  <a:pos x="T6" y="T7"/>
                </a:cxn>
                <a:cxn ang="0">
                  <a:pos x="T8" y="T9"/>
                </a:cxn>
              </a:cxnLst>
              <a:rect l="0" t="0" r="r" b="b"/>
              <a:pathLst>
                <a:path w="560" h="988">
                  <a:moveTo>
                    <a:pt x="0" y="988"/>
                  </a:moveTo>
                  <a:lnTo>
                    <a:pt x="29" y="295"/>
                  </a:lnTo>
                  <a:lnTo>
                    <a:pt x="560" y="0"/>
                  </a:lnTo>
                  <a:lnTo>
                    <a:pt x="511" y="665"/>
                  </a:lnTo>
                  <a:lnTo>
                    <a:pt x="0" y="988"/>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6"/>
            <p:cNvSpPr>
              <a:spLocks/>
            </p:cNvSpPr>
            <p:nvPr/>
          </p:nvSpPr>
          <p:spPr bwMode="auto">
            <a:xfrm>
              <a:off x="3089" y="1663"/>
              <a:ext cx="1267" cy="570"/>
            </a:xfrm>
            <a:custGeom>
              <a:avLst/>
              <a:gdLst>
                <a:gd name="T0" fmla="*/ 0 w 1267"/>
                <a:gd name="T1" fmla="*/ 270 h 570"/>
                <a:gd name="T2" fmla="*/ 634 w 1267"/>
                <a:gd name="T3" fmla="*/ 0 h 570"/>
                <a:gd name="T4" fmla="*/ 1267 w 1267"/>
                <a:gd name="T5" fmla="*/ 270 h 570"/>
                <a:gd name="T6" fmla="*/ 634 w 1267"/>
                <a:gd name="T7" fmla="*/ 570 h 570"/>
                <a:gd name="T8" fmla="*/ 0 w 1267"/>
                <a:gd name="T9" fmla="*/ 270 h 570"/>
              </a:gdLst>
              <a:ahLst/>
              <a:cxnLst>
                <a:cxn ang="0">
                  <a:pos x="T0" y="T1"/>
                </a:cxn>
                <a:cxn ang="0">
                  <a:pos x="T2" y="T3"/>
                </a:cxn>
                <a:cxn ang="0">
                  <a:pos x="T4" y="T5"/>
                </a:cxn>
                <a:cxn ang="0">
                  <a:pos x="T6" y="T7"/>
                </a:cxn>
                <a:cxn ang="0">
                  <a:pos x="T8" y="T9"/>
                </a:cxn>
              </a:cxnLst>
              <a:rect l="0" t="0" r="r" b="b"/>
              <a:pathLst>
                <a:path w="1267" h="570">
                  <a:moveTo>
                    <a:pt x="0" y="270"/>
                  </a:moveTo>
                  <a:lnTo>
                    <a:pt x="634" y="0"/>
                  </a:lnTo>
                  <a:lnTo>
                    <a:pt x="1267" y="270"/>
                  </a:lnTo>
                  <a:lnTo>
                    <a:pt x="634" y="570"/>
                  </a:lnTo>
                  <a:lnTo>
                    <a:pt x="0" y="27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27"/>
            <p:cNvSpPr>
              <a:spLocks/>
            </p:cNvSpPr>
            <p:nvPr/>
          </p:nvSpPr>
          <p:spPr bwMode="auto">
            <a:xfrm>
              <a:off x="2469" y="1399"/>
              <a:ext cx="1194" cy="503"/>
            </a:xfrm>
            <a:custGeom>
              <a:avLst/>
              <a:gdLst>
                <a:gd name="T0" fmla="*/ 0 w 1194"/>
                <a:gd name="T1" fmla="*/ 240 h 503"/>
                <a:gd name="T2" fmla="*/ 631 w 1194"/>
                <a:gd name="T3" fmla="*/ 0 h 503"/>
                <a:gd name="T4" fmla="*/ 1194 w 1194"/>
                <a:gd name="T5" fmla="*/ 235 h 503"/>
                <a:gd name="T6" fmla="*/ 556 w 1194"/>
                <a:gd name="T7" fmla="*/ 503 h 503"/>
                <a:gd name="T8" fmla="*/ 0 w 1194"/>
                <a:gd name="T9" fmla="*/ 240 h 503"/>
              </a:gdLst>
              <a:ahLst/>
              <a:cxnLst>
                <a:cxn ang="0">
                  <a:pos x="T0" y="T1"/>
                </a:cxn>
                <a:cxn ang="0">
                  <a:pos x="T2" y="T3"/>
                </a:cxn>
                <a:cxn ang="0">
                  <a:pos x="T4" y="T5"/>
                </a:cxn>
                <a:cxn ang="0">
                  <a:pos x="T6" y="T7"/>
                </a:cxn>
                <a:cxn ang="0">
                  <a:pos x="T8" y="T9"/>
                </a:cxn>
              </a:cxnLst>
              <a:rect l="0" t="0" r="r" b="b"/>
              <a:pathLst>
                <a:path w="1194" h="503">
                  <a:moveTo>
                    <a:pt x="0" y="240"/>
                  </a:moveTo>
                  <a:lnTo>
                    <a:pt x="631" y="0"/>
                  </a:lnTo>
                  <a:lnTo>
                    <a:pt x="1194" y="235"/>
                  </a:lnTo>
                  <a:lnTo>
                    <a:pt x="556" y="503"/>
                  </a:lnTo>
                  <a:lnTo>
                    <a:pt x="0" y="24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28"/>
            <p:cNvSpPr>
              <a:spLocks/>
            </p:cNvSpPr>
            <p:nvPr/>
          </p:nvSpPr>
          <p:spPr bwMode="auto">
            <a:xfrm>
              <a:off x="3787" y="1399"/>
              <a:ext cx="1191" cy="505"/>
            </a:xfrm>
            <a:custGeom>
              <a:avLst/>
              <a:gdLst>
                <a:gd name="T0" fmla="*/ 635 w 1191"/>
                <a:gd name="T1" fmla="*/ 505 h 505"/>
                <a:gd name="T2" fmla="*/ 0 w 1191"/>
                <a:gd name="T3" fmla="*/ 240 h 505"/>
                <a:gd name="T4" fmla="*/ 564 w 1191"/>
                <a:gd name="T5" fmla="*/ 0 h 505"/>
                <a:gd name="T6" fmla="*/ 1191 w 1191"/>
                <a:gd name="T7" fmla="*/ 240 h 505"/>
                <a:gd name="T8" fmla="*/ 635 w 1191"/>
                <a:gd name="T9" fmla="*/ 505 h 505"/>
              </a:gdLst>
              <a:ahLst/>
              <a:cxnLst>
                <a:cxn ang="0">
                  <a:pos x="T0" y="T1"/>
                </a:cxn>
                <a:cxn ang="0">
                  <a:pos x="T2" y="T3"/>
                </a:cxn>
                <a:cxn ang="0">
                  <a:pos x="T4" y="T5"/>
                </a:cxn>
                <a:cxn ang="0">
                  <a:pos x="T6" y="T7"/>
                </a:cxn>
                <a:cxn ang="0">
                  <a:pos x="T8" y="T9"/>
                </a:cxn>
              </a:cxnLst>
              <a:rect l="0" t="0" r="r" b="b"/>
              <a:pathLst>
                <a:path w="1191" h="505">
                  <a:moveTo>
                    <a:pt x="635" y="505"/>
                  </a:moveTo>
                  <a:lnTo>
                    <a:pt x="0" y="240"/>
                  </a:lnTo>
                  <a:lnTo>
                    <a:pt x="564" y="0"/>
                  </a:lnTo>
                  <a:lnTo>
                    <a:pt x="1191" y="240"/>
                  </a:lnTo>
                  <a:lnTo>
                    <a:pt x="635" y="50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29"/>
            <p:cNvSpPr>
              <a:spLocks/>
            </p:cNvSpPr>
            <p:nvPr/>
          </p:nvSpPr>
          <p:spPr bwMode="auto">
            <a:xfrm>
              <a:off x="3162" y="1167"/>
              <a:ext cx="1123" cy="445"/>
            </a:xfrm>
            <a:custGeom>
              <a:avLst/>
              <a:gdLst>
                <a:gd name="T0" fmla="*/ 560 w 1123"/>
                <a:gd name="T1" fmla="*/ 0 h 445"/>
                <a:gd name="T2" fmla="*/ 1123 w 1123"/>
                <a:gd name="T3" fmla="*/ 208 h 445"/>
                <a:gd name="T4" fmla="*/ 560 w 1123"/>
                <a:gd name="T5" fmla="*/ 445 h 445"/>
                <a:gd name="T6" fmla="*/ 0 w 1123"/>
                <a:gd name="T7" fmla="*/ 208 h 445"/>
                <a:gd name="T8" fmla="*/ 560 w 1123"/>
                <a:gd name="T9" fmla="*/ 0 h 445"/>
              </a:gdLst>
              <a:ahLst/>
              <a:cxnLst>
                <a:cxn ang="0">
                  <a:pos x="T0" y="T1"/>
                </a:cxn>
                <a:cxn ang="0">
                  <a:pos x="T2" y="T3"/>
                </a:cxn>
                <a:cxn ang="0">
                  <a:pos x="T4" y="T5"/>
                </a:cxn>
                <a:cxn ang="0">
                  <a:pos x="T6" y="T7"/>
                </a:cxn>
                <a:cxn ang="0">
                  <a:pos x="T8" y="T9"/>
                </a:cxn>
              </a:cxnLst>
              <a:rect l="0" t="0" r="r" b="b"/>
              <a:pathLst>
                <a:path w="1123" h="445">
                  <a:moveTo>
                    <a:pt x="560" y="0"/>
                  </a:moveTo>
                  <a:lnTo>
                    <a:pt x="1123" y="208"/>
                  </a:lnTo>
                  <a:lnTo>
                    <a:pt x="560" y="445"/>
                  </a:lnTo>
                  <a:lnTo>
                    <a:pt x="0" y="208"/>
                  </a:lnTo>
                  <a:lnTo>
                    <a:pt x="56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Content Placeholder 2"/>
          <p:cNvSpPr txBox="1">
            <a:spLocks/>
          </p:cNvSpPr>
          <p:nvPr/>
        </p:nvSpPr>
        <p:spPr>
          <a:xfrm>
            <a:off x="6990693" y="4088631"/>
            <a:ext cx="3369279" cy="88563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b="1">
                <a:solidFill>
                  <a:schemeClr val="bg1">
                    <a:lumMod val="50000"/>
                  </a:schemeClr>
                </a:solidFill>
              </a:rPr>
              <a:t>Infomedia</a:t>
            </a:r>
            <a:br>
              <a:rPr lang="en-US" b="1" dirty="0">
                <a:solidFill>
                  <a:schemeClr val="bg1">
                    <a:lumMod val="50000"/>
                  </a:schemeClr>
                </a:solidFill>
              </a:rPr>
            </a:br>
            <a:r>
              <a:rPr lang="en-US" dirty="0">
                <a:solidFill>
                  <a:schemeClr val="bg1">
                    <a:lumMod val="50000"/>
                  </a:schemeClr>
                </a:solidFill>
              </a:rPr>
              <a:t>Lorem ipsum dolor sit amet, consectetur adipiscing elit. Curabitur elementum posuere pretium. </a:t>
            </a:r>
          </a:p>
        </p:txBody>
      </p:sp>
      <p:sp>
        <p:nvSpPr>
          <p:cNvPr id="31" name="Content Placeholder 2"/>
          <p:cNvSpPr txBox="1">
            <a:spLocks/>
          </p:cNvSpPr>
          <p:nvPr/>
        </p:nvSpPr>
        <p:spPr>
          <a:xfrm>
            <a:off x="6990693" y="5228043"/>
            <a:ext cx="3369279" cy="916197"/>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b="1">
                <a:solidFill>
                  <a:schemeClr val="bg1">
                    <a:lumMod val="50000"/>
                  </a:schemeClr>
                </a:solidFill>
              </a:rPr>
              <a:t>Final Process</a:t>
            </a:r>
            <a:br>
              <a:rPr lang="en-US" b="1" dirty="0">
                <a:solidFill>
                  <a:schemeClr val="bg1">
                    <a:lumMod val="50000"/>
                  </a:schemeClr>
                </a:solidFill>
              </a:rPr>
            </a:br>
            <a:r>
              <a:rPr lang="en-US" dirty="0">
                <a:solidFill>
                  <a:schemeClr val="bg1">
                    <a:lumMod val="50000"/>
                  </a:schemeClr>
                </a:solidFill>
              </a:rPr>
              <a:t>Lorem ipsum dolor sit amet, consectetur adipiscing elit. Curabitur elementum posuere pretium. </a:t>
            </a:r>
          </a:p>
        </p:txBody>
      </p:sp>
      <p:grpSp>
        <p:nvGrpSpPr>
          <p:cNvPr id="32" name="Group 31"/>
          <p:cNvGrpSpPr/>
          <p:nvPr/>
        </p:nvGrpSpPr>
        <p:grpSpPr>
          <a:xfrm>
            <a:off x="5860121" y="4150349"/>
            <a:ext cx="823913" cy="823913"/>
            <a:chOff x="6832990" y="2145682"/>
            <a:chExt cx="823913" cy="823913"/>
          </a:xfrm>
        </p:grpSpPr>
        <p:sp>
          <p:nvSpPr>
            <p:cNvPr id="33" name="Oval 68"/>
            <p:cNvSpPr>
              <a:spLocks noChangeArrowheads="1"/>
            </p:cNvSpPr>
            <p:nvPr/>
          </p:nvSpPr>
          <p:spPr bwMode="auto">
            <a:xfrm>
              <a:off x="6832990" y="2145682"/>
              <a:ext cx="823913" cy="823913"/>
            </a:xfrm>
            <a:prstGeom prst="ellipse">
              <a:avLst/>
            </a:prstGeom>
            <a:solidFill>
              <a:schemeClr val="accent1"/>
            </a:solidFill>
            <a:ln w="57150">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2"/>
            <p:cNvSpPr>
              <a:spLocks noEditPoints="1"/>
            </p:cNvSpPr>
            <p:nvPr/>
          </p:nvSpPr>
          <p:spPr bwMode="auto">
            <a:xfrm>
              <a:off x="7099504" y="2364371"/>
              <a:ext cx="290883" cy="386534"/>
            </a:xfrm>
            <a:custGeom>
              <a:avLst/>
              <a:gdLst>
                <a:gd name="T0" fmla="*/ 168 w 192"/>
                <a:gd name="T1" fmla="*/ 64 h 256"/>
                <a:gd name="T2" fmla="*/ 168 w 192"/>
                <a:gd name="T3" fmla="*/ 40 h 256"/>
                <a:gd name="T4" fmla="*/ 184 w 192"/>
                <a:gd name="T5" fmla="*/ 40 h 256"/>
                <a:gd name="T6" fmla="*/ 192 w 192"/>
                <a:gd name="T7" fmla="*/ 32 h 256"/>
                <a:gd name="T8" fmla="*/ 192 w 192"/>
                <a:gd name="T9" fmla="*/ 8 h 256"/>
                <a:gd name="T10" fmla="*/ 184 w 192"/>
                <a:gd name="T11" fmla="*/ 0 h 256"/>
                <a:gd name="T12" fmla="*/ 8 w 192"/>
                <a:gd name="T13" fmla="*/ 0 h 256"/>
                <a:gd name="T14" fmla="*/ 0 w 192"/>
                <a:gd name="T15" fmla="*/ 8 h 256"/>
                <a:gd name="T16" fmla="*/ 0 w 192"/>
                <a:gd name="T17" fmla="*/ 32 h 256"/>
                <a:gd name="T18" fmla="*/ 8 w 192"/>
                <a:gd name="T19" fmla="*/ 40 h 256"/>
                <a:gd name="T20" fmla="*/ 24 w 192"/>
                <a:gd name="T21" fmla="*/ 40 h 256"/>
                <a:gd name="T22" fmla="*/ 24 w 192"/>
                <a:gd name="T23" fmla="*/ 64 h 256"/>
                <a:gd name="T24" fmla="*/ 63 w 192"/>
                <a:gd name="T25" fmla="*/ 128 h 256"/>
                <a:gd name="T26" fmla="*/ 24 w 192"/>
                <a:gd name="T27" fmla="*/ 192 h 256"/>
                <a:gd name="T28" fmla="*/ 24 w 192"/>
                <a:gd name="T29" fmla="*/ 216 h 256"/>
                <a:gd name="T30" fmla="*/ 8 w 192"/>
                <a:gd name="T31" fmla="*/ 216 h 256"/>
                <a:gd name="T32" fmla="*/ 0 w 192"/>
                <a:gd name="T33" fmla="*/ 224 h 256"/>
                <a:gd name="T34" fmla="*/ 0 w 192"/>
                <a:gd name="T35" fmla="*/ 248 h 256"/>
                <a:gd name="T36" fmla="*/ 8 w 192"/>
                <a:gd name="T37" fmla="*/ 256 h 256"/>
                <a:gd name="T38" fmla="*/ 184 w 192"/>
                <a:gd name="T39" fmla="*/ 256 h 256"/>
                <a:gd name="T40" fmla="*/ 192 w 192"/>
                <a:gd name="T41" fmla="*/ 248 h 256"/>
                <a:gd name="T42" fmla="*/ 192 w 192"/>
                <a:gd name="T43" fmla="*/ 224 h 256"/>
                <a:gd name="T44" fmla="*/ 184 w 192"/>
                <a:gd name="T45" fmla="*/ 216 h 256"/>
                <a:gd name="T46" fmla="*/ 168 w 192"/>
                <a:gd name="T47" fmla="*/ 216 h 256"/>
                <a:gd name="T48" fmla="*/ 168 w 192"/>
                <a:gd name="T49" fmla="*/ 192 h 256"/>
                <a:gd name="T50" fmla="*/ 129 w 192"/>
                <a:gd name="T51" fmla="*/ 128 h 256"/>
                <a:gd name="T52" fmla="*/ 168 w 192"/>
                <a:gd name="T53" fmla="*/ 64 h 256"/>
                <a:gd name="T54" fmla="*/ 16 w 192"/>
                <a:gd name="T55" fmla="*/ 16 h 256"/>
                <a:gd name="T56" fmla="*/ 176 w 192"/>
                <a:gd name="T57" fmla="*/ 16 h 256"/>
                <a:gd name="T58" fmla="*/ 176 w 192"/>
                <a:gd name="T59" fmla="*/ 24 h 256"/>
                <a:gd name="T60" fmla="*/ 16 w 192"/>
                <a:gd name="T61" fmla="*/ 24 h 256"/>
                <a:gd name="T62" fmla="*/ 16 w 192"/>
                <a:gd name="T63" fmla="*/ 16 h 256"/>
                <a:gd name="T64" fmla="*/ 176 w 192"/>
                <a:gd name="T65" fmla="*/ 240 h 256"/>
                <a:gd name="T66" fmla="*/ 16 w 192"/>
                <a:gd name="T67" fmla="*/ 240 h 256"/>
                <a:gd name="T68" fmla="*/ 16 w 192"/>
                <a:gd name="T69" fmla="*/ 232 h 256"/>
                <a:gd name="T70" fmla="*/ 176 w 192"/>
                <a:gd name="T71" fmla="*/ 232 h 256"/>
                <a:gd name="T72" fmla="*/ 176 w 192"/>
                <a:gd name="T73" fmla="*/ 240 h 256"/>
                <a:gd name="T74" fmla="*/ 152 w 192"/>
                <a:gd name="T75" fmla="*/ 192 h 256"/>
                <a:gd name="T76" fmla="*/ 152 w 192"/>
                <a:gd name="T77" fmla="*/ 216 h 256"/>
                <a:gd name="T78" fmla="*/ 40 w 192"/>
                <a:gd name="T79" fmla="*/ 216 h 256"/>
                <a:gd name="T80" fmla="*/ 40 w 192"/>
                <a:gd name="T81" fmla="*/ 192 h 256"/>
                <a:gd name="T82" fmla="*/ 96 w 192"/>
                <a:gd name="T83" fmla="*/ 136 h 256"/>
                <a:gd name="T84" fmla="*/ 152 w 192"/>
                <a:gd name="T85" fmla="*/ 192 h 256"/>
                <a:gd name="T86" fmla="*/ 96 w 192"/>
                <a:gd name="T87" fmla="*/ 120 h 256"/>
                <a:gd name="T88" fmla="*/ 40 w 192"/>
                <a:gd name="T89" fmla="*/ 64 h 256"/>
                <a:gd name="T90" fmla="*/ 40 w 192"/>
                <a:gd name="T91" fmla="*/ 40 h 256"/>
                <a:gd name="T92" fmla="*/ 152 w 192"/>
                <a:gd name="T93" fmla="*/ 40 h 256"/>
                <a:gd name="T94" fmla="*/ 152 w 192"/>
                <a:gd name="T95" fmla="*/ 64 h 256"/>
                <a:gd name="T96" fmla="*/ 96 w 192"/>
                <a:gd name="T97" fmla="*/ 1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256">
                  <a:moveTo>
                    <a:pt x="168" y="64"/>
                  </a:moveTo>
                  <a:cubicBezTo>
                    <a:pt x="168" y="40"/>
                    <a:pt x="168" y="40"/>
                    <a:pt x="168" y="40"/>
                  </a:cubicBezTo>
                  <a:cubicBezTo>
                    <a:pt x="184" y="40"/>
                    <a:pt x="184" y="40"/>
                    <a:pt x="184" y="40"/>
                  </a:cubicBezTo>
                  <a:cubicBezTo>
                    <a:pt x="188" y="40"/>
                    <a:pt x="192" y="36"/>
                    <a:pt x="192" y="32"/>
                  </a:cubicBezTo>
                  <a:cubicBezTo>
                    <a:pt x="192" y="8"/>
                    <a:pt x="192" y="8"/>
                    <a:pt x="192" y="8"/>
                  </a:cubicBezTo>
                  <a:cubicBezTo>
                    <a:pt x="192" y="4"/>
                    <a:pt x="188" y="0"/>
                    <a:pt x="184" y="0"/>
                  </a:cubicBezTo>
                  <a:cubicBezTo>
                    <a:pt x="8" y="0"/>
                    <a:pt x="8" y="0"/>
                    <a:pt x="8" y="0"/>
                  </a:cubicBezTo>
                  <a:cubicBezTo>
                    <a:pt x="4" y="0"/>
                    <a:pt x="0" y="4"/>
                    <a:pt x="0" y="8"/>
                  </a:cubicBezTo>
                  <a:cubicBezTo>
                    <a:pt x="0" y="32"/>
                    <a:pt x="0" y="32"/>
                    <a:pt x="0" y="32"/>
                  </a:cubicBezTo>
                  <a:cubicBezTo>
                    <a:pt x="0" y="36"/>
                    <a:pt x="4" y="40"/>
                    <a:pt x="8" y="40"/>
                  </a:cubicBezTo>
                  <a:cubicBezTo>
                    <a:pt x="24" y="40"/>
                    <a:pt x="24" y="40"/>
                    <a:pt x="24" y="40"/>
                  </a:cubicBezTo>
                  <a:cubicBezTo>
                    <a:pt x="24" y="64"/>
                    <a:pt x="24" y="64"/>
                    <a:pt x="24" y="64"/>
                  </a:cubicBezTo>
                  <a:cubicBezTo>
                    <a:pt x="24" y="92"/>
                    <a:pt x="40" y="116"/>
                    <a:pt x="63" y="128"/>
                  </a:cubicBezTo>
                  <a:cubicBezTo>
                    <a:pt x="40" y="140"/>
                    <a:pt x="24" y="164"/>
                    <a:pt x="24" y="192"/>
                  </a:cubicBezTo>
                  <a:cubicBezTo>
                    <a:pt x="24" y="216"/>
                    <a:pt x="24" y="216"/>
                    <a:pt x="24" y="216"/>
                  </a:cubicBezTo>
                  <a:cubicBezTo>
                    <a:pt x="8" y="216"/>
                    <a:pt x="8" y="216"/>
                    <a:pt x="8" y="216"/>
                  </a:cubicBezTo>
                  <a:cubicBezTo>
                    <a:pt x="4" y="216"/>
                    <a:pt x="0" y="220"/>
                    <a:pt x="0" y="224"/>
                  </a:cubicBezTo>
                  <a:cubicBezTo>
                    <a:pt x="0" y="248"/>
                    <a:pt x="0" y="248"/>
                    <a:pt x="0" y="248"/>
                  </a:cubicBezTo>
                  <a:cubicBezTo>
                    <a:pt x="0" y="252"/>
                    <a:pt x="4" y="256"/>
                    <a:pt x="8" y="256"/>
                  </a:cubicBezTo>
                  <a:cubicBezTo>
                    <a:pt x="184" y="256"/>
                    <a:pt x="184" y="256"/>
                    <a:pt x="184" y="256"/>
                  </a:cubicBezTo>
                  <a:cubicBezTo>
                    <a:pt x="188" y="256"/>
                    <a:pt x="192" y="252"/>
                    <a:pt x="192" y="248"/>
                  </a:cubicBezTo>
                  <a:cubicBezTo>
                    <a:pt x="192" y="224"/>
                    <a:pt x="192" y="224"/>
                    <a:pt x="192" y="224"/>
                  </a:cubicBezTo>
                  <a:cubicBezTo>
                    <a:pt x="192" y="220"/>
                    <a:pt x="188" y="216"/>
                    <a:pt x="184" y="216"/>
                  </a:cubicBezTo>
                  <a:cubicBezTo>
                    <a:pt x="168" y="216"/>
                    <a:pt x="168" y="216"/>
                    <a:pt x="168" y="216"/>
                  </a:cubicBezTo>
                  <a:cubicBezTo>
                    <a:pt x="168" y="192"/>
                    <a:pt x="168" y="192"/>
                    <a:pt x="168" y="192"/>
                  </a:cubicBezTo>
                  <a:cubicBezTo>
                    <a:pt x="168" y="164"/>
                    <a:pt x="152" y="140"/>
                    <a:pt x="129" y="128"/>
                  </a:cubicBezTo>
                  <a:cubicBezTo>
                    <a:pt x="152" y="116"/>
                    <a:pt x="168" y="92"/>
                    <a:pt x="168" y="64"/>
                  </a:cubicBezTo>
                  <a:close/>
                  <a:moveTo>
                    <a:pt x="16" y="16"/>
                  </a:moveTo>
                  <a:cubicBezTo>
                    <a:pt x="176" y="16"/>
                    <a:pt x="176" y="16"/>
                    <a:pt x="176" y="16"/>
                  </a:cubicBezTo>
                  <a:cubicBezTo>
                    <a:pt x="176" y="24"/>
                    <a:pt x="176" y="24"/>
                    <a:pt x="176" y="24"/>
                  </a:cubicBezTo>
                  <a:cubicBezTo>
                    <a:pt x="16" y="24"/>
                    <a:pt x="16" y="24"/>
                    <a:pt x="16" y="24"/>
                  </a:cubicBezTo>
                  <a:lnTo>
                    <a:pt x="16" y="16"/>
                  </a:lnTo>
                  <a:close/>
                  <a:moveTo>
                    <a:pt x="176" y="240"/>
                  </a:moveTo>
                  <a:cubicBezTo>
                    <a:pt x="16" y="240"/>
                    <a:pt x="16" y="240"/>
                    <a:pt x="16" y="240"/>
                  </a:cubicBezTo>
                  <a:cubicBezTo>
                    <a:pt x="16" y="232"/>
                    <a:pt x="16" y="232"/>
                    <a:pt x="16" y="232"/>
                  </a:cubicBezTo>
                  <a:cubicBezTo>
                    <a:pt x="176" y="232"/>
                    <a:pt x="176" y="232"/>
                    <a:pt x="176" y="232"/>
                  </a:cubicBezTo>
                  <a:lnTo>
                    <a:pt x="176" y="240"/>
                  </a:lnTo>
                  <a:close/>
                  <a:moveTo>
                    <a:pt x="152" y="192"/>
                  </a:moveTo>
                  <a:cubicBezTo>
                    <a:pt x="152" y="216"/>
                    <a:pt x="152" y="216"/>
                    <a:pt x="152" y="216"/>
                  </a:cubicBezTo>
                  <a:cubicBezTo>
                    <a:pt x="40" y="216"/>
                    <a:pt x="40" y="216"/>
                    <a:pt x="40" y="216"/>
                  </a:cubicBezTo>
                  <a:cubicBezTo>
                    <a:pt x="40" y="192"/>
                    <a:pt x="40" y="192"/>
                    <a:pt x="40" y="192"/>
                  </a:cubicBezTo>
                  <a:cubicBezTo>
                    <a:pt x="40" y="161"/>
                    <a:pt x="65" y="136"/>
                    <a:pt x="96" y="136"/>
                  </a:cubicBezTo>
                  <a:cubicBezTo>
                    <a:pt x="127" y="136"/>
                    <a:pt x="152" y="161"/>
                    <a:pt x="152" y="192"/>
                  </a:cubicBezTo>
                  <a:close/>
                  <a:moveTo>
                    <a:pt x="96" y="120"/>
                  </a:moveTo>
                  <a:cubicBezTo>
                    <a:pt x="65" y="120"/>
                    <a:pt x="40" y="95"/>
                    <a:pt x="40" y="64"/>
                  </a:cubicBezTo>
                  <a:cubicBezTo>
                    <a:pt x="40" y="40"/>
                    <a:pt x="40" y="40"/>
                    <a:pt x="40" y="40"/>
                  </a:cubicBezTo>
                  <a:cubicBezTo>
                    <a:pt x="152" y="40"/>
                    <a:pt x="152" y="40"/>
                    <a:pt x="152" y="40"/>
                  </a:cubicBezTo>
                  <a:cubicBezTo>
                    <a:pt x="152" y="64"/>
                    <a:pt x="152" y="64"/>
                    <a:pt x="152" y="64"/>
                  </a:cubicBezTo>
                  <a:cubicBezTo>
                    <a:pt x="152" y="95"/>
                    <a:pt x="127" y="120"/>
                    <a:pt x="96" y="1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5" name="Group 34"/>
          <p:cNvGrpSpPr/>
          <p:nvPr/>
        </p:nvGrpSpPr>
        <p:grpSpPr>
          <a:xfrm>
            <a:off x="5896612" y="5179553"/>
            <a:ext cx="823913" cy="823913"/>
            <a:chOff x="6869481" y="3174886"/>
            <a:chExt cx="823913" cy="823913"/>
          </a:xfrm>
        </p:grpSpPr>
        <p:sp>
          <p:nvSpPr>
            <p:cNvPr id="36" name="Oval 68"/>
            <p:cNvSpPr>
              <a:spLocks noChangeArrowheads="1"/>
            </p:cNvSpPr>
            <p:nvPr/>
          </p:nvSpPr>
          <p:spPr bwMode="auto">
            <a:xfrm>
              <a:off x="6869481" y="3174886"/>
              <a:ext cx="823913" cy="823913"/>
            </a:xfrm>
            <a:prstGeom prst="ellipse">
              <a:avLst/>
            </a:prstGeom>
            <a:solidFill>
              <a:schemeClr val="accent3"/>
            </a:solidFill>
            <a:ln w="57150">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7099504" y="3437424"/>
              <a:ext cx="386534" cy="314469"/>
              <a:chOff x="6275559" y="2434671"/>
              <a:chExt cx="386534" cy="314469"/>
            </a:xfrm>
            <a:solidFill>
              <a:schemeClr val="bg1"/>
            </a:solidFill>
          </p:grpSpPr>
          <p:sp>
            <p:nvSpPr>
              <p:cNvPr id="38" name="Freeform 42"/>
              <p:cNvSpPr>
                <a:spLocks noEditPoints="1"/>
              </p:cNvSpPr>
              <p:nvPr/>
            </p:nvSpPr>
            <p:spPr bwMode="auto">
              <a:xfrm>
                <a:off x="6275559" y="2434671"/>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3"/>
              <p:cNvSpPr>
                <a:spLocks noEditPoints="1"/>
              </p:cNvSpPr>
              <p:nvPr/>
            </p:nvSpPr>
            <p:spPr bwMode="auto">
              <a:xfrm>
                <a:off x="6481274" y="2531633"/>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1" name="Text Placeholder 5"/>
          <p:cNvSpPr txBox="1">
            <a:spLocks/>
          </p:cNvSpPr>
          <p:nvPr/>
        </p:nvSpPr>
        <p:spPr>
          <a:xfrm>
            <a:off x="5867279" y="2491625"/>
            <a:ext cx="3980786" cy="1401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700"/>
              </a:spcAft>
              <a:buNone/>
            </a:pPr>
            <a:r>
              <a:rPr lang="en-US">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efficitur pulvinar dolor auctor. Pellentesque vitae nisl varius, eso pretium eros ac, suscipit dui. </a:t>
            </a:r>
            <a:endParaRPr lang="id-ID">
              <a:solidFill>
                <a:schemeClr val="tx2"/>
              </a:solidFill>
            </a:endParaRPr>
          </a:p>
        </p:txBody>
      </p:sp>
    </p:spTree>
    <p:extLst>
      <p:ext uri="{BB962C8B-B14F-4D97-AF65-F5344CB8AC3E}">
        <p14:creationId xmlns:p14="http://schemas.microsoft.com/office/powerpoint/2010/main" val="417946741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
          <p:cNvSpPr>
            <a:spLocks/>
          </p:cNvSpPr>
          <p:nvPr/>
        </p:nvSpPr>
        <p:spPr bwMode="auto">
          <a:xfrm>
            <a:off x="4153888" y="1231375"/>
            <a:ext cx="4373381" cy="1194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9600">
                <a:latin typeface="Bebas Neue" panose="020B0606020202050201" pitchFamily="34" charset="0"/>
                <a:ea typeface="ＭＳ Ｐゴシック" charset="0"/>
                <a:cs typeface="League Gothic" charset="0"/>
                <a:sym typeface="League Gothic" charset="0"/>
              </a:rPr>
              <a:t>WELCOME</a:t>
            </a:r>
            <a:endParaRPr lang="es-ES" sz="9600" dirty="0">
              <a:latin typeface="Bebas Neue" panose="020B0606020202050201" pitchFamily="34" charset="0"/>
              <a:ea typeface="ＭＳ Ｐゴシック" charset="0"/>
              <a:cs typeface="League Gothic" charset="0"/>
              <a:sym typeface="League Gothic" charset="0"/>
            </a:endParaRPr>
          </a:p>
        </p:txBody>
      </p:sp>
      <p:sp>
        <p:nvSpPr>
          <p:cNvPr id="12" name="AutoShape 1"/>
          <p:cNvSpPr>
            <a:spLocks/>
          </p:cNvSpPr>
          <p:nvPr/>
        </p:nvSpPr>
        <p:spPr bwMode="auto">
          <a:xfrm>
            <a:off x="4021530" y="1666064"/>
            <a:ext cx="5274440" cy="15440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9600" dirty="0">
                <a:solidFill>
                  <a:schemeClr val="accent2"/>
                </a:solidFill>
                <a:latin typeface="Bebas Neue" panose="020B0606020202050201" pitchFamily="34" charset="0"/>
                <a:ea typeface="ＭＳ Ｐゴシック" charset="0"/>
                <a:cs typeface="League Gothic" charset="0"/>
                <a:sym typeface="League Gothic" charset="0"/>
              </a:rPr>
              <a:t>MESSAGE</a:t>
            </a:r>
            <a:endParaRPr lang="es-ES" sz="9600" dirty="0">
              <a:solidFill>
                <a:schemeClr val="accent2"/>
              </a:solidFill>
              <a:latin typeface="Bebas Neue" panose="020B0606020202050201" pitchFamily="34" charset="0"/>
              <a:ea typeface="ＭＳ Ｐゴシック" charset="0"/>
              <a:cs typeface="League Gothic" charset="0"/>
              <a:sym typeface="League Gothic" charset="0"/>
            </a:endParaRPr>
          </a:p>
        </p:txBody>
      </p:sp>
      <p:sp>
        <p:nvSpPr>
          <p:cNvPr id="13" name="Text Placeholder 5"/>
          <p:cNvSpPr txBox="1">
            <a:spLocks/>
          </p:cNvSpPr>
          <p:nvPr/>
        </p:nvSpPr>
        <p:spPr>
          <a:xfrm>
            <a:off x="4931723" y="4259228"/>
            <a:ext cx="6360459" cy="8647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700"/>
              </a:spcAft>
              <a:buNone/>
            </a:pPr>
            <a:r>
              <a:rPr lang="en-US" sz="1200">
                <a:solidFill>
                  <a:schemeClr val="bg1">
                    <a:lumMod val="50000"/>
                  </a:schemeClr>
                </a:solidFill>
                <a:ea typeface="Open Sans Light" panose="020B0306030504020204" pitchFamily="34" charset="0"/>
                <a:cs typeface="Open Sans Light" panose="020B0306030504020204" pitchFamily="34" charset="0"/>
              </a:rPr>
              <a:t>Lorem ipsum dolor sit amet, consectetur adipiscing elit. Sed efficitur pulvinar dolor auctor. Pellentesque vitae nisl varius, eso pretium eros ac, suscipit dui. Pelle osso  ntesque a odio commodo, porttitor nulla vel, pulvinar purus. Aliquam era volutpat. </a:t>
            </a:r>
          </a:p>
          <a:p>
            <a:pPr>
              <a:lnSpc>
                <a:spcPct val="100000"/>
              </a:lnSpc>
            </a:pPr>
            <a:endParaRPr lang="id-ID" sz="1200">
              <a:solidFill>
                <a:schemeClr val="bg1">
                  <a:lumMod val="50000"/>
                </a:schemeClr>
              </a:solidFill>
            </a:endParaRPr>
          </a:p>
        </p:txBody>
      </p:sp>
      <p:sp>
        <p:nvSpPr>
          <p:cNvPr id="14" name="Subtitle 2"/>
          <p:cNvSpPr txBox="1">
            <a:spLocks/>
          </p:cNvSpPr>
          <p:nvPr/>
        </p:nvSpPr>
        <p:spPr>
          <a:xfrm>
            <a:off x="4908393" y="4973948"/>
            <a:ext cx="1636059" cy="1088986"/>
          </a:xfrm>
          <a:prstGeom prst="rect">
            <a:avLst/>
          </a:prstGeom>
        </p:spPr>
        <p:txBody>
          <a:bodyPr vert="horz" lIns="121893" tIns="60946" rIns="121893" bIns="6094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d-ID" sz="1600">
                <a:solidFill>
                  <a:schemeClr val="bg1">
                    <a:lumMod val="50000"/>
                  </a:schemeClr>
                </a:solidFill>
                <a:latin typeface="+mj-lt"/>
                <a:cs typeface="Lato Regular"/>
              </a:rPr>
              <a:t>HO </a:t>
            </a:r>
            <a:r>
              <a:rPr lang="en-US" sz="1600">
                <a:solidFill>
                  <a:schemeClr val="bg1">
                    <a:lumMod val="50000"/>
                  </a:schemeClr>
                </a:solidFill>
                <a:latin typeface="+mj-lt"/>
                <a:cs typeface="Lato Regular"/>
              </a:rPr>
              <a:t>Address</a:t>
            </a:r>
            <a:endParaRPr lang="en-US" sz="1300" dirty="0">
              <a:solidFill>
                <a:schemeClr val="bg1">
                  <a:lumMod val="50000"/>
                </a:schemeClr>
              </a:solidFill>
              <a:latin typeface="+mj-lt"/>
              <a:cs typeface="Lato Regular"/>
            </a:endParaRPr>
          </a:p>
          <a:p>
            <a:pPr marL="0" indent="0">
              <a:buNone/>
            </a:pPr>
            <a:r>
              <a:rPr lang="en-US" sz="1300" dirty="0">
                <a:solidFill>
                  <a:schemeClr val="bg1">
                    <a:lumMod val="50000"/>
                  </a:schemeClr>
                </a:solidFill>
                <a:latin typeface="+mj-lt"/>
                <a:cs typeface="Lato Light"/>
              </a:rPr>
              <a:t>Company Name</a:t>
            </a:r>
          </a:p>
          <a:p>
            <a:pPr marL="0" indent="0">
              <a:buNone/>
            </a:pPr>
            <a:r>
              <a:rPr lang="en-US" sz="1300" dirty="0">
                <a:solidFill>
                  <a:schemeClr val="bg1">
                    <a:lumMod val="50000"/>
                  </a:schemeClr>
                </a:solidFill>
                <a:latin typeface="+mj-lt"/>
                <a:cs typeface="Lato Light"/>
              </a:rPr>
              <a:t>1234 Street Name </a:t>
            </a:r>
          </a:p>
          <a:p>
            <a:pPr marL="0" indent="0">
              <a:buNone/>
            </a:pPr>
            <a:r>
              <a:rPr lang="en-US" sz="1300" dirty="0">
                <a:solidFill>
                  <a:schemeClr val="bg1">
                    <a:lumMod val="50000"/>
                  </a:schemeClr>
                </a:solidFill>
                <a:latin typeface="+mj-lt"/>
                <a:cs typeface="Lato Light"/>
              </a:rPr>
              <a:t>Miami, FL 88305</a:t>
            </a:r>
          </a:p>
        </p:txBody>
      </p:sp>
      <p:sp>
        <p:nvSpPr>
          <p:cNvPr id="15" name="Subtitle 2"/>
          <p:cNvSpPr txBox="1">
            <a:spLocks/>
          </p:cNvSpPr>
          <p:nvPr/>
        </p:nvSpPr>
        <p:spPr>
          <a:xfrm>
            <a:off x="6910658" y="4972799"/>
            <a:ext cx="2402591" cy="1288268"/>
          </a:xfrm>
          <a:prstGeom prst="rect">
            <a:avLst/>
          </a:prstGeom>
        </p:spPr>
        <p:txBody>
          <a:bodyPr vert="horz" lIns="121893" tIns="60946" rIns="121893" bIns="6094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chemeClr val="bg1">
                    <a:lumMod val="50000"/>
                  </a:schemeClr>
                </a:solidFill>
                <a:latin typeface="+mj-lt"/>
                <a:cs typeface="Lato Regular"/>
              </a:rPr>
              <a:t>Phone &amp; Fax</a:t>
            </a:r>
            <a:endParaRPr lang="en-US" sz="1300" dirty="0">
              <a:solidFill>
                <a:schemeClr val="bg1">
                  <a:lumMod val="50000"/>
                </a:schemeClr>
              </a:solidFill>
              <a:latin typeface="+mj-lt"/>
              <a:cs typeface="Lato Regular"/>
            </a:endParaRPr>
          </a:p>
          <a:p>
            <a:pPr marL="0" indent="0">
              <a:buNone/>
            </a:pPr>
            <a:r>
              <a:rPr lang="en-US" sz="1300" dirty="0">
                <a:solidFill>
                  <a:schemeClr val="bg1">
                    <a:lumMod val="50000"/>
                  </a:schemeClr>
                </a:solidFill>
                <a:latin typeface="+mj-lt"/>
                <a:cs typeface="Lato Light"/>
              </a:rPr>
              <a:t>Direct Line: +001 123456789</a:t>
            </a:r>
          </a:p>
          <a:p>
            <a:pPr marL="0" indent="0">
              <a:buNone/>
            </a:pPr>
            <a:r>
              <a:rPr lang="en-US" sz="1300" dirty="0">
                <a:solidFill>
                  <a:schemeClr val="bg1">
                    <a:lumMod val="50000"/>
                  </a:schemeClr>
                </a:solidFill>
                <a:latin typeface="+mj-lt"/>
                <a:cs typeface="Lato Light"/>
              </a:rPr>
              <a:t>Fax: +001 123456789</a:t>
            </a:r>
          </a:p>
          <a:p>
            <a:pPr marL="0" indent="0">
              <a:buNone/>
            </a:pPr>
            <a:r>
              <a:rPr lang="en-US" sz="1300" dirty="0" err="1">
                <a:solidFill>
                  <a:schemeClr val="bg1">
                    <a:lumMod val="50000"/>
                  </a:schemeClr>
                </a:solidFill>
                <a:latin typeface="+mj-lt"/>
                <a:cs typeface="Lato Light"/>
              </a:rPr>
              <a:t>Contact@company.com</a:t>
            </a:r>
            <a:endParaRPr lang="en-US" sz="1300" dirty="0">
              <a:solidFill>
                <a:schemeClr val="bg1">
                  <a:lumMod val="50000"/>
                </a:schemeClr>
              </a:solidFill>
              <a:latin typeface="+mj-lt"/>
              <a:cs typeface="Lato Light"/>
            </a:endParaRPr>
          </a:p>
        </p:txBody>
      </p:sp>
      <p:sp>
        <p:nvSpPr>
          <p:cNvPr id="6" name="Freeform 5"/>
          <p:cNvSpPr>
            <a:spLocks noEditPoints="1"/>
          </p:cNvSpPr>
          <p:nvPr/>
        </p:nvSpPr>
        <p:spPr bwMode="auto">
          <a:xfrm>
            <a:off x="1122569" y="5308975"/>
            <a:ext cx="2260600" cy="1311275"/>
          </a:xfrm>
          <a:custGeom>
            <a:avLst/>
            <a:gdLst>
              <a:gd name="T0" fmla="*/ 1421 w 1424"/>
              <a:gd name="T1" fmla="*/ 412 h 826"/>
              <a:gd name="T2" fmla="*/ 714 w 1424"/>
              <a:gd name="T3" fmla="*/ 0 h 826"/>
              <a:gd name="T4" fmla="*/ 712 w 1424"/>
              <a:gd name="T5" fmla="*/ 0 h 826"/>
              <a:gd name="T6" fmla="*/ 712 w 1424"/>
              <a:gd name="T7" fmla="*/ 0 h 826"/>
              <a:gd name="T8" fmla="*/ 2 w 1424"/>
              <a:gd name="T9" fmla="*/ 412 h 826"/>
              <a:gd name="T10" fmla="*/ 0 w 1424"/>
              <a:gd name="T11" fmla="*/ 412 h 826"/>
              <a:gd name="T12" fmla="*/ 2 w 1424"/>
              <a:gd name="T13" fmla="*/ 414 h 826"/>
              <a:gd name="T14" fmla="*/ 712 w 1424"/>
              <a:gd name="T15" fmla="*/ 824 h 826"/>
              <a:gd name="T16" fmla="*/ 712 w 1424"/>
              <a:gd name="T17" fmla="*/ 826 h 826"/>
              <a:gd name="T18" fmla="*/ 714 w 1424"/>
              <a:gd name="T19" fmla="*/ 824 h 826"/>
              <a:gd name="T20" fmla="*/ 1421 w 1424"/>
              <a:gd name="T21" fmla="*/ 414 h 826"/>
              <a:gd name="T22" fmla="*/ 1424 w 1424"/>
              <a:gd name="T23" fmla="*/ 412 h 826"/>
              <a:gd name="T24" fmla="*/ 1421 w 1424"/>
              <a:gd name="T25" fmla="*/ 412 h 826"/>
              <a:gd name="T26" fmla="*/ 712 w 1424"/>
              <a:gd name="T27" fmla="*/ 822 h 826"/>
              <a:gd name="T28" fmla="*/ 7 w 1424"/>
              <a:gd name="T29" fmla="*/ 412 h 826"/>
              <a:gd name="T30" fmla="*/ 712 w 1424"/>
              <a:gd name="T31" fmla="*/ 4 h 826"/>
              <a:gd name="T32" fmla="*/ 1417 w 1424"/>
              <a:gd name="T33" fmla="*/ 412 h 826"/>
              <a:gd name="T34" fmla="*/ 712 w 1424"/>
              <a:gd name="T35" fmla="*/ 822 h 826"/>
              <a:gd name="T36" fmla="*/ 709 w 1424"/>
              <a:gd name="T37" fmla="*/ 9 h 826"/>
              <a:gd name="T38" fmla="*/ 21 w 1424"/>
              <a:gd name="T39" fmla="*/ 409 h 826"/>
              <a:gd name="T40" fmla="*/ 14 w 1424"/>
              <a:gd name="T41" fmla="*/ 412 h 826"/>
              <a:gd name="T42" fmla="*/ 21 w 1424"/>
              <a:gd name="T43" fmla="*/ 417 h 826"/>
              <a:gd name="T44" fmla="*/ 709 w 1424"/>
              <a:gd name="T45" fmla="*/ 817 h 826"/>
              <a:gd name="T46" fmla="*/ 712 w 1424"/>
              <a:gd name="T47" fmla="*/ 817 h 826"/>
              <a:gd name="T48" fmla="*/ 714 w 1424"/>
              <a:gd name="T49" fmla="*/ 817 h 826"/>
              <a:gd name="T50" fmla="*/ 1405 w 1424"/>
              <a:gd name="T51" fmla="*/ 417 h 826"/>
              <a:gd name="T52" fmla="*/ 1409 w 1424"/>
              <a:gd name="T53" fmla="*/ 412 h 826"/>
              <a:gd name="T54" fmla="*/ 1405 w 1424"/>
              <a:gd name="T55" fmla="*/ 409 h 826"/>
              <a:gd name="T56" fmla="*/ 714 w 1424"/>
              <a:gd name="T57" fmla="*/ 9 h 826"/>
              <a:gd name="T58" fmla="*/ 712 w 1424"/>
              <a:gd name="T59" fmla="*/ 9 h 826"/>
              <a:gd name="T60" fmla="*/ 709 w 1424"/>
              <a:gd name="T61" fmla="*/ 9 h 826"/>
              <a:gd name="T62" fmla="*/ 1393 w 1424"/>
              <a:gd name="T63" fmla="*/ 412 h 826"/>
              <a:gd name="T64" fmla="*/ 712 w 1424"/>
              <a:gd name="T65" fmla="*/ 807 h 826"/>
              <a:gd name="T66" fmla="*/ 31 w 1424"/>
              <a:gd name="T67" fmla="*/ 412 h 826"/>
              <a:gd name="T68" fmla="*/ 712 w 1424"/>
              <a:gd name="T69" fmla="*/ 19 h 826"/>
              <a:gd name="T70" fmla="*/ 1393 w 1424"/>
              <a:gd name="T71" fmla="*/ 4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4" h="826">
                <a:moveTo>
                  <a:pt x="1421" y="412"/>
                </a:moveTo>
                <a:lnTo>
                  <a:pt x="714" y="0"/>
                </a:lnTo>
                <a:lnTo>
                  <a:pt x="712" y="0"/>
                </a:lnTo>
                <a:lnTo>
                  <a:pt x="712" y="0"/>
                </a:lnTo>
                <a:lnTo>
                  <a:pt x="2" y="412"/>
                </a:lnTo>
                <a:lnTo>
                  <a:pt x="0" y="412"/>
                </a:lnTo>
                <a:lnTo>
                  <a:pt x="2" y="414"/>
                </a:lnTo>
                <a:lnTo>
                  <a:pt x="712" y="824"/>
                </a:lnTo>
                <a:lnTo>
                  <a:pt x="712" y="826"/>
                </a:lnTo>
                <a:lnTo>
                  <a:pt x="714" y="824"/>
                </a:lnTo>
                <a:lnTo>
                  <a:pt x="1421" y="414"/>
                </a:lnTo>
                <a:lnTo>
                  <a:pt x="1424" y="412"/>
                </a:lnTo>
                <a:lnTo>
                  <a:pt x="1421" y="412"/>
                </a:lnTo>
                <a:close/>
                <a:moveTo>
                  <a:pt x="712" y="822"/>
                </a:moveTo>
                <a:lnTo>
                  <a:pt x="7" y="412"/>
                </a:lnTo>
                <a:lnTo>
                  <a:pt x="712" y="4"/>
                </a:lnTo>
                <a:lnTo>
                  <a:pt x="1417" y="412"/>
                </a:lnTo>
                <a:lnTo>
                  <a:pt x="712" y="822"/>
                </a:lnTo>
                <a:close/>
                <a:moveTo>
                  <a:pt x="709" y="9"/>
                </a:moveTo>
                <a:lnTo>
                  <a:pt x="21" y="409"/>
                </a:lnTo>
                <a:lnTo>
                  <a:pt x="14" y="412"/>
                </a:lnTo>
                <a:lnTo>
                  <a:pt x="21" y="417"/>
                </a:lnTo>
                <a:lnTo>
                  <a:pt x="709" y="817"/>
                </a:lnTo>
                <a:lnTo>
                  <a:pt x="712" y="817"/>
                </a:lnTo>
                <a:lnTo>
                  <a:pt x="714" y="817"/>
                </a:lnTo>
                <a:lnTo>
                  <a:pt x="1405" y="417"/>
                </a:lnTo>
                <a:lnTo>
                  <a:pt x="1409" y="412"/>
                </a:lnTo>
                <a:lnTo>
                  <a:pt x="1405" y="409"/>
                </a:lnTo>
                <a:lnTo>
                  <a:pt x="714" y="9"/>
                </a:lnTo>
                <a:lnTo>
                  <a:pt x="712" y="9"/>
                </a:lnTo>
                <a:lnTo>
                  <a:pt x="709" y="9"/>
                </a:lnTo>
                <a:close/>
                <a:moveTo>
                  <a:pt x="1393" y="412"/>
                </a:moveTo>
                <a:lnTo>
                  <a:pt x="712" y="807"/>
                </a:lnTo>
                <a:lnTo>
                  <a:pt x="31" y="412"/>
                </a:lnTo>
                <a:lnTo>
                  <a:pt x="712" y="19"/>
                </a:lnTo>
                <a:lnTo>
                  <a:pt x="1393" y="412"/>
                </a:lnTo>
                <a:close/>
              </a:path>
            </a:pathLst>
          </a:custGeom>
          <a:solidFill>
            <a:srgbClr val="F7DFAD"/>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TextBox 15"/>
          <p:cNvSpPr txBox="1"/>
          <p:nvPr/>
        </p:nvSpPr>
        <p:spPr>
          <a:xfrm>
            <a:off x="1347099" y="5755157"/>
            <a:ext cx="1811539" cy="307777"/>
          </a:xfrm>
          <a:prstGeom prst="rect">
            <a:avLst/>
          </a:prstGeom>
          <a:noFill/>
        </p:spPr>
        <p:txBody>
          <a:bodyPr wrap="square" rtlCol="0">
            <a:spAutoFit/>
          </a:bodyPr>
          <a:lstStyle/>
          <a:p>
            <a:pPr algn="ctr"/>
            <a:r>
              <a:rPr lang="id-ID" sz="1400" b="1"/>
              <a:t>SINCE</a:t>
            </a:r>
            <a:endParaRPr lang="id-ID" sz="1400" b="1" dirty="0"/>
          </a:p>
        </p:txBody>
      </p:sp>
      <p:sp>
        <p:nvSpPr>
          <p:cNvPr id="17" name="TextBox 16"/>
          <p:cNvSpPr txBox="1"/>
          <p:nvPr/>
        </p:nvSpPr>
        <p:spPr>
          <a:xfrm>
            <a:off x="1347098" y="5953290"/>
            <a:ext cx="1811539" cy="307777"/>
          </a:xfrm>
          <a:prstGeom prst="rect">
            <a:avLst/>
          </a:prstGeom>
          <a:noFill/>
        </p:spPr>
        <p:txBody>
          <a:bodyPr wrap="square" rtlCol="0">
            <a:spAutoFit/>
          </a:bodyPr>
          <a:lstStyle/>
          <a:p>
            <a:pPr algn="ctr"/>
            <a:r>
              <a:rPr lang="id-ID" sz="1400" b="1"/>
              <a:t>1928</a:t>
            </a:r>
            <a:endParaRPr lang="id-ID" sz="1400" b="1" dirty="0"/>
          </a:p>
        </p:txBody>
      </p:sp>
      <p:pic>
        <p:nvPicPr>
          <p:cNvPr id="3" name="图片占位符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4531132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5" name="Group 4"/>
          <p:cNvGrpSpPr/>
          <p:nvPr/>
        </p:nvGrpSpPr>
        <p:grpSpPr>
          <a:xfrm>
            <a:off x="3762471" y="2355048"/>
            <a:ext cx="4693951" cy="4042672"/>
            <a:chOff x="3757989" y="1922217"/>
            <a:chExt cx="4693951" cy="4042672"/>
          </a:xfrm>
        </p:grpSpPr>
        <p:sp>
          <p:nvSpPr>
            <p:cNvPr id="7" name="Freeform 16"/>
            <p:cNvSpPr>
              <a:spLocks/>
            </p:cNvSpPr>
            <p:nvPr/>
          </p:nvSpPr>
          <p:spPr bwMode="auto">
            <a:xfrm>
              <a:off x="5543278" y="1967041"/>
              <a:ext cx="1141304" cy="1458937"/>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8" name="Freeform 17"/>
            <p:cNvSpPr>
              <a:spLocks/>
            </p:cNvSpPr>
            <p:nvPr/>
          </p:nvSpPr>
          <p:spPr bwMode="auto">
            <a:xfrm>
              <a:off x="6998994" y="3788283"/>
              <a:ext cx="1452946" cy="1045271"/>
            </a:xfrm>
            <a:custGeom>
              <a:avLst/>
              <a:gdLst>
                <a:gd name="T0" fmla="*/ 222 w 443"/>
                <a:gd name="T1" fmla="*/ 0 h 318"/>
                <a:gd name="T2" fmla="*/ 115 w 443"/>
                <a:gd name="T3" fmla="*/ 44 h 318"/>
                <a:gd name="T4" fmla="*/ 0 w 443"/>
                <a:gd name="T5" fmla="*/ 159 h 318"/>
                <a:gd name="T6" fmla="*/ 115 w 443"/>
                <a:gd name="T7" fmla="*/ 274 h 318"/>
                <a:gd name="T8" fmla="*/ 222 w 443"/>
                <a:gd name="T9" fmla="*/ 318 h 318"/>
                <a:gd name="T10" fmla="*/ 328 w 443"/>
                <a:gd name="T11" fmla="*/ 274 h 318"/>
                <a:gd name="T12" fmla="*/ 443 w 443"/>
                <a:gd name="T13" fmla="*/ 159 h 318"/>
                <a:gd name="T14" fmla="*/ 328 w 443"/>
                <a:gd name="T15" fmla="*/ 44 h 318"/>
                <a:gd name="T16" fmla="*/ 222 w 443"/>
                <a:gd name="T1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318">
                  <a:moveTo>
                    <a:pt x="222" y="0"/>
                  </a:moveTo>
                  <a:cubicBezTo>
                    <a:pt x="183" y="0"/>
                    <a:pt x="144" y="14"/>
                    <a:pt x="115" y="44"/>
                  </a:cubicBezTo>
                  <a:cubicBezTo>
                    <a:pt x="0" y="159"/>
                    <a:pt x="0" y="159"/>
                    <a:pt x="0" y="159"/>
                  </a:cubicBezTo>
                  <a:cubicBezTo>
                    <a:pt x="115" y="274"/>
                    <a:pt x="115" y="274"/>
                    <a:pt x="115" y="274"/>
                  </a:cubicBezTo>
                  <a:cubicBezTo>
                    <a:pt x="144" y="304"/>
                    <a:pt x="183" y="318"/>
                    <a:pt x="222" y="318"/>
                  </a:cubicBezTo>
                  <a:cubicBezTo>
                    <a:pt x="260" y="318"/>
                    <a:pt x="299" y="304"/>
                    <a:pt x="328" y="274"/>
                  </a:cubicBezTo>
                  <a:cubicBezTo>
                    <a:pt x="443" y="159"/>
                    <a:pt x="443" y="159"/>
                    <a:pt x="443" y="159"/>
                  </a:cubicBezTo>
                  <a:cubicBezTo>
                    <a:pt x="328" y="44"/>
                    <a:pt x="328" y="44"/>
                    <a:pt x="328" y="44"/>
                  </a:cubicBezTo>
                  <a:cubicBezTo>
                    <a:pt x="299" y="14"/>
                    <a:pt x="260" y="0"/>
                    <a:pt x="222" y="0"/>
                  </a:cubicBezTo>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9" name="Freeform 18"/>
            <p:cNvSpPr>
              <a:spLocks/>
            </p:cNvSpPr>
            <p:nvPr/>
          </p:nvSpPr>
          <p:spPr bwMode="auto">
            <a:xfrm>
              <a:off x="3775919" y="3788283"/>
              <a:ext cx="1455716" cy="1045271"/>
            </a:xfrm>
            <a:custGeom>
              <a:avLst/>
              <a:gdLst>
                <a:gd name="T0" fmla="*/ 222 w 444"/>
                <a:gd name="T1" fmla="*/ 0 h 318"/>
                <a:gd name="T2" fmla="*/ 116 w 444"/>
                <a:gd name="T3" fmla="*/ 44 h 318"/>
                <a:gd name="T4" fmla="*/ 0 w 444"/>
                <a:gd name="T5" fmla="*/ 159 h 318"/>
                <a:gd name="T6" fmla="*/ 116 w 444"/>
                <a:gd name="T7" fmla="*/ 274 h 318"/>
                <a:gd name="T8" fmla="*/ 222 w 444"/>
                <a:gd name="T9" fmla="*/ 318 h 318"/>
                <a:gd name="T10" fmla="*/ 329 w 444"/>
                <a:gd name="T11" fmla="*/ 274 h 318"/>
                <a:gd name="T12" fmla="*/ 444 w 444"/>
                <a:gd name="T13" fmla="*/ 159 h 318"/>
                <a:gd name="T14" fmla="*/ 329 w 444"/>
                <a:gd name="T15" fmla="*/ 44 h 318"/>
                <a:gd name="T16" fmla="*/ 222 w 444"/>
                <a:gd name="T1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318">
                  <a:moveTo>
                    <a:pt x="222" y="0"/>
                  </a:moveTo>
                  <a:cubicBezTo>
                    <a:pt x="184" y="0"/>
                    <a:pt x="145" y="14"/>
                    <a:pt x="116" y="44"/>
                  </a:cubicBezTo>
                  <a:cubicBezTo>
                    <a:pt x="0" y="159"/>
                    <a:pt x="0" y="159"/>
                    <a:pt x="0" y="159"/>
                  </a:cubicBezTo>
                  <a:cubicBezTo>
                    <a:pt x="116" y="274"/>
                    <a:pt x="116" y="274"/>
                    <a:pt x="116" y="274"/>
                  </a:cubicBezTo>
                  <a:cubicBezTo>
                    <a:pt x="145" y="304"/>
                    <a:pt x="184" y="318"/>
                    <a:pt x="222" y="318"/>
                  </a:cubicBezTo>
                  <a:cubicBezTo>
                    <a:pt x="261" y="318"/>
                    <a:pt x="299" y="304"/>
                    <a:pt x="329" y="274"/>
                  </a:cubicBezTo>
                  <a:cubicBezTo>
                    <a:pt x="444" y="159"/>
                    <a:pt x="444" y="159"/>
                    <a:pt x="444" y="159"/>
                  </a:cubicBezTo>
                  <a:cubicBezTo>
                    <a:pt x="329" y="44"/>
                    <a:pt x="329" y="44"/>
                    <a:pt x="329" y="44"/>
                  </a:cubicBezTo>
                  <a:cubicBezTo>
                    <a:pt x="299" y="14"/>
                    <a:pt x="261" y="0"/>
                    <a:pt x="222" y="0"/>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10" name="Freeform 19"/>
            <p:cNvSpPr>
              <a:spLocks/>
            </p:cNvSpPr>
            <p:nvPr/>
          </p:nvSpPr>
          <p:spPr bwMode="auto">
            <a:xfrm>
              <a:off x="4464302" y="2650007"/>
              <a:ext cx="1036038" cy="1025837"/>
            </a:xfrm>
            <a:custGeom>
              <a:avLst/>
              <a:gdLst>
                <a:gd name="T0" fmla="*/ 162 w 316"/>
                <a:gd name="T1" fmla="*/ 0 h 312"/>
                <a:gd name="T2" fmla="*/ 0 w 316"/>
                <a:gd name="T3" fmla="*/ 0 h 312"/>
                <a:gd name="T4" fmla="*/ 0 w 316"/>
                <a:gd name="T5" fmla="*/ 164 h 312"/>
                <a:gd name="T6" fmla="*/ 150 w 316"/>
                <a:gd name="T7" fmla="*/ 312 h 312"/>
                <a:gd name="T8" fmla="*/ 316 w 316"/>
                <a:gd name="T9" fmla="*/ 312 h 312"/>
                <a:gd name="T10" fmla="*/ 316 w 316"/>
                <a:gd name="T11" fmla="*/ 152 h 312"/>
                <a:gd name="T12" fmla="*/ 162 w 316"/>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316" h="312">
                  <a:moveTo>
                    <a:pt x="162" y="0"/>
                  </a:moveTo>
                  <a:cubicBezTo>
                    <a:pt x="0" y="0"/>
                    <a:pt x="0" y="0"/>
                    <a:pt x="0" y="0"/>
                  </a:cubicBezTo>
                  <a:cubicBezTo>
                    <a:pt x="0" y="164"/>
                    <a:pt x="0" y="164"/>
                    <a:pt x="0" y="164"/>
                  </a:cubicBezTo>
                  <a:cubicBezTo>
                    <a:pt x="0" y="247"/>
                    <a:pt x="67" y="312"/>
                    <a:pt x="150" y="312"/>
                  </a:cubicBezTo>
                  <a:cubicBezTo>
                    <a:pt x="316" y="312"/>
                    <a:pt x="316" y="312"/>
                    <a:pt x="316" y="312"/>
                  </a:cubicBezTo>
                  <a:cubicBezTo>
                    <a:pt x="316" y="152"/>
                    <a:pt x="316" y="152"/>
                    <a:pt x="316" y="152"/>
                  </a:cubicBezTo>
                  <a:cubicBezTo>
                    <a:pt x="316" y="68"/>
                    <a:pt x="245" y="0"/>
                    <a:pt x="162" y="0"/>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11" name="Freeform 20"/>
            <p:cNvSpPr>
              <a:spLocks/>
            </p:cNvSpPr>
            <p:nvPr/>
          </p:nvSpPr>
          <p:spPr bwMode="auto">
            <a:xfrm>
              <a:off x="6733059" y="4939052"/>
              <a:ext cx="1023572" cy="1025837"/>
            </a:xfrm>
            <a:custGeom>
              <a:avLst/>
              <a:gdLst>
                <a:gd name="T0" fmla="*/ 165 w 312"/>
                <a:gd name="T1" fmla="*/ 0 h 312"/>
                <a:gd name="T2" fmla="*/ 0 w 312"/>
                <a:gd name="T3" fmla="*/ 0 h 312"/>
                <a:gd name="T4" fmla="*/ 0 w 312"/>
                <a:gd name="T5" fmla="*/ 162 h 312"/>
                <a:gd name="T6" fmla="*/ 153 w 312"/>
                <a:gd name="T7" fmla="*/ 312 h 312"/>
                <a:gd name="T8" fmla="*/ 312 w 312"/>
                <a:gd name="T9" fmla="*/ 312 h 312"/>
                <a:gd name="T10" fmla="*/ 312 w 312"/>
                <a:gd name="T11" fmla="*/ 150 h 312"/>
                <a:gd name="T12" fmla="*/ 165 w 312"/>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312" h="312">
                  <a:moveTo>
                    <a:pt x="165" y="0"/>
                  </a:moveTo>
                  <a:cubicBezTo>
                    <a:pt x="0" y="0"/>
                    <a:pt x="0" y="0"/>
                    <a:pt x="0" y="0"/>
                  </a:cubicBezTo>
                  <a:cubicBezTo>
                    <a:pt x="0" y="162"/>
                    <a:pt x="0" y="162"/>
                    <a:pt x="0" y="162"/>
                  </a:cubicBezTo>
                  <a:cubicBezTo>
                    <a:pt x="0" y="246"/>
                    <a:pt x="69" y="312"/>
                    <a:pt x="153" y="312"/>
                  </a:cubicBezTo>
                  <a:cubicBezTo>
                    <a:pt x="312" y="312"/>
                    <a:pt x="312" y="312"/>
                    <a:pt x="312" y="312"/>
                  </a:cubicBezTo>
                  <a:cubicBezTo>
                    <a:pt x="312" y="150"/>
                    <a:pt x="312" y="150"/>
                    <a:pt x="312" y="150"/>
                  </a:cubicBezTo>
                  <a:cubicBezTo>
                    <a:pt x="312" y="67"/>
                    <a:pt x="248" y="0"/>
                    <a:pt x="165" y="0"/>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12" name="Freeform 21"/>
            <p:cNvSpPr>
              <a:spLocks/>
            </p:cNvSpPr>
            <p:nvPr/>
          </p:nvSpPr>
          <p:spPr bwMode="auto">
            <a:xfrm>
              <a:off x="6733059" y="2650007"/>
              <a:ext cx="1023572" cy="1025837"/>
            </a:xfrm>
            <a:custGeom>
              <a:avLst/>
              <a:gdLst>
                <a:gd name="T0" fmla="*/ 312 w 312"/>
                <a:gd name="T1" fmla="*/ 0 h 312"/>
                <a:gd name="T2" fmla="*/ 153 w 312"/>
                <a:gd name="T3" fmla="*/ 0 h 312"/>
                <a:gd name="T4" fmla="*/ 0 w 312"/>
                <a:gd name="T5" fmla="*/ 152 h 312"/>
                <a:gd name="T6" fmla="*/ 0 w 312"/>
                <a:gd name="T7" fmla="*/ 312 h 312"/>
                <a:gd name="T8" fmla="*/ 165 w 312"/>
                <a:gd name="T9" fmla="*/ 312 h 312"/>
                <a:gd name="T10" fmla="*/ 312 w 312"/>
                <a:gd name="T11" fmla="*/ 164 h 312"/>
                <a:gd name="T12" fmla="*/ 312 w 312"/>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312" h="312">
                  <a:moveTo>
                    <a:pt x="312" y="0"/>
                  </a:moveTo>
                  <a:cubicBezTo>
                    <a:pt x="153" y="0"/>
                    <a:pt x="153" y="0"/>
                    <a:pt x="153" y="0"/>
                  </a:cubicBezTo>
                  <a:cubicBezTo>
                    <a:pt x="69" y="0"/>
                    <a:pt x="0" y="68"/>
                    <a:pt x="0" y="152"/>
                  </a:cubicBezTo>
                  <a:cubicBezTo>
                    <a:pt x="0" y="312"/>
                    <a:pt x="0" y="312"/>
                    <a:pt x="0" y="312"/>
                  </a:cubicBezTo>
                  <a:cubicBezTo>
                    <a:pt x="165" y="312"/>
                    <a:pt x="165" y="312"/>
                    <a:pt x="165" y="312"/>
                  </a:cubicBezTo>
                  <a:cubicBezTo>
                    <a:pt x="248" y="312"/>
                    <a:pt x="312" y="247"/>
                    <a:pt x="312" y="164"/>
                  </a:cubicBezTo>
                  <a:cubicBezTo>
                    <a:pt x="312" y="0"/>
                    <a:pt x="312" y="0"/>
                    <a:pt x="312"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13" name="Freeform 22"/>
            <p:cNvSpPr>
              <a:spLocks/>
            </p:cNvSpPr>
            <p:nvPr/>
          </p:nvSpPr>
          <p:spPr bwMode="auto">
            <a:xfrm>
              <a:off x="4464302" y="4939052"/>
              <a:ext cx="1036038" cy="1025837"/>
            </a:xfrm>
            <a:custGeom>
              <a:avLst/>
              <a:gdLst>
                <a:gd name="T0" fmla="*/ 316 w 316"/>
                <a:gd name="T1" fmla="*/ 0 h 312"/>
                <a:gd name="T2" fmla="*/ 150 w 316"/>
                <a:gd name="T3" fmla="*/ 0 h 312"/>
                <a:gd name="T4" fmla="*/ 0 w 316"/>
                <a:gd name="T5" fmla="*/ 150 h 312"/>
                <a:gd name="T6" fmla="*/ 0 w 316"/>
                <a:gd name="T7" fmla="*/ 312 h 312"/>
                <a:gd name="T8" fmla="*/ 162 w 316"/>
                <a:gd name="T9" fmla="*/ 312 h 312"/>
                <a:gd name="T10" fmla="*/ 316 w 316"/>
                <a:gd name="T11" fmla="*/ 162 h 312"/>
                <a:gd name="T12" fmla="*/ 316 w 316"/>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316" h="312">
                  <a:moveTo>
                    <a:pt x="316" y="0"/>
                  </a:moveTo>
                  <a:cubicBezTo>
                    <a:pt x="150" y="0"/>
                    <a:pt x="150" y="0"/>
                    <a:pt x="150" y="0"/>
                  </a:cubicBezTo>
                  <a:cubicBezTo>
                    <a:pt x="67" y="0"/>
                    <a:pt x="0" y="67"/>
                    <a:pt x="0" y="150"/>
                  </a:cubicBezTo>
                  <a:cubicBezTo>
                    <a:pt x="0" y="312"/>
                    <a:pt x="0" y="312"/>
                    <a:pt x="0" y="312"/>
                  </a:cubicBezTo>
                  <a:cubicBezTo>
                    <a:pt x="162" y="312"/>
                    <a:pt x="162" y="312"/>
                    <a:pt x="162" y="312"/>
                  </a:cubicBezTo>
                  <a:cubicBezTo>
                    <a:pt x="245" y="312"/>
                    <a:pt x="316" y="246"/>
                    <a:pt x="316" y="162"/>
                  </a:cubicBezTo>
                  <a:cubicBezTo>
                    <a:pt x="316" y="0"/>
                    <a:pt x="316" y="0"/>
                    <a:pt x="3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351"/>
            </a:p>
          </p:txBody>
        </p:sp>
        <p:grpSp>
          <p:nvGrpSpPr>
            <p:cNvPr id="14" name="Group 13"/>
            <p:cNvGrpSpPr/>
            <p:nvPr/>
          </p:nvGrpSpPr>
          <p:grpSpPr>
            <a:xfrm>
              <a:off x="3757989" y="1922217"/>
              <a:ext cx="4676021" cy="3997848"/>
              <a:chOff x="929727" y="1492255"/>
              <a:chExt cx="5359400" cy="4572000"/>
            </a:xfrm>
          </p:grpSpPr>
          <p:grpSp>
            <p:nvGrpSpPr>
              <p:cNvPr id="15" name="Group 15"/>
              <p:cNvGrpSpPr>
                <a:grpSpLocks noChangeAspect="1"/>
              </p:cNvGrpSpPr>
              <p:nvPr/>
            </p:nvGrpSpPr>
            <p:grpSpPr bwMode="auto">
              <a:xfrm>
                <a:off x="929727" y="1492255"/>
                <a:ext cx="5359400" cy="4572000"/>
                <a:chOff x="1192" y="179"/>
                <a:chExt cx="3376" cy="2880"/>
              </a:xfrm>
            </p:grpSpPr>
            <p:sp>
              <p:nvSpPr>
                <p:cNvPr id="23" name="Freeform 16"/>
                <p:cNvSpPr>
                  <a:spLocks/>
                </p:cNvSpPr>
                <p:nvPr/>
              </p:nvSpPr>
              <p:spPr bwMode="auto">
                <a:xfrm>
                  <a:off x="2468" y="179"/>
                  <a:ext cx="824" cy="1051"/>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24" name="Freeform 17"/>
                <p:cNvSpPr>
                  <a:spLocks/>
                </p:cNvSpPr>
                <p:nvPr/>
              </p:nvSpPr>
              <p:spPr bwMode="auto">
                <a:xfrm>
                  <a:off x="3519" y="1491"/>
                  <a:ext cx="1049" cy="753"/>
                </a:xfrm>
                <a:custGeom>
                  <a:avLst/>
                  <a:gdLst>
                    <a:gd name="T0" fmla="*/ 222 w 443"/>
                    <a:gd name="T1" fmla="*/ 0 h 318"/>
                    <a:gd name="T2" fmla="*/ 115 w 443"/>
                    <a:gd name="T3" fmla="*/ 44 h 318"/>
                    <a:gd name="T4" fmla="*/ 0 w 443"/>
                    <a:gd name="T5" fmla="*/ 159 h 318"/>
                    <a:gd name="T6" fmla="*/ 115 w 443"/>
                    <a:gd name="T7" fmla="*/ 274 h 318"/>
                    <a:gd name="T8" fmla="*/ 222 w 443"/>
                    <a:gd name="T9" fmla="*/ 318 h 318"/>
                    <a:gd name="T10" fmla="*/ 328 w 443"/>
                    <a:gd name="T11" fmla="*/ 274 h 318"/>
                    <a:gd name="T12" fmla="*/ 443 w 443"/>
                    <a:gd name="T13" fmla="*/ 159 h 318"/>
                    <a:gd name="T14" fmla="*/ 328 w 443"/>
                    <a:gd name="T15" fmla="*/ 44 h 318"/>
                    <a:gd name="T16" fmla="*/ 222 w 443"/>
                    <a:gd name="T1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318">
                      <a:moveTo>
                        <a:pt x="222" y="0"/>
                      </a:moveTo>
                      <a:cubicBezTo>
                        <a:pt x="183" y="0"/>
                        <a:pt x="144" y="14"/>
                        <a:pt x="115" y="44"/>
                      </a:cubicBezTo>
                      <a:cubicBezTo>
                        <a:pt x="0" y="159"/>
                        <a:pt x="0" y="159"/>
                        <a:pt x="0" y="159"/>
                      </a:cubicBezTo>
                      <a:cubicBezTo>
                        <a:pt x="115" y="274"/>
                        <a:pt x="115" y="274"/>
                        <a:pt x="115" y="274"/>
                      </a:cubicBezTo>
                      <a:cubicBezTo>
                        <a:pt x="144" y="304"/>
                        <a:pt x="183" y="318"/>
                        <a:pt x="222" y="318"/>
                      </a:cubicBezTo>
                      <a:cubicBezTo>
                        <a:pt x="260" y="318"/>
                        <a:pt x="299" y="304"/>
                        <a:pt x="328" y="274"/>
                      </a:cubicBezTo>
                      <a:cubicBezTo>
                        <a:pt x="443" y="159"/>
                        <a:pt x="443" y="159"/>
                        <a:pt x="443" y="159"/>
                      </a:cubicBezTo>
                      <a:cubicBezTo>
                        <a:pt x="328" y="44"/>
                        <a:pt x="328" y="44"/>
                        <a:pt x="328" y="44"/>
                      </a:cubicBezTo>
                      <a:cubicBezTo>
                        <a:pt x="299" y="14"/>
                        <a:pt x="260" y="0"/>
                        <a:pt x="222"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25" name="Freeform 18"/>
                <p:cNvSpPr>
                  <a:spLocks/>
                </p:cNvSpPr>
                <p:nvPr/>
              </p:nvSpPr>
              <p:spPr bwMode="auto">
                <a:xfrm>
                  <a:off x="1192" y="1491"/>
                  <a:ext cx="1051" cy="753"/>
                </a:xfrm>
                <a:custGeom>
                  <a:avLst/>
                  <a:gdLst>
                    <a:gd name="T0" fmla="*/ 222 w 444"/>
                    <a:gd name="T1" fmla="*/ 0 h 318"/>
                    <a:gd name="T2" fmla="*/ 116 w 444"/>
                    <a:gd name="T3" fmla="*/ 44 h 318"/>
                    <a:gd name="T4" fmla="*/ 0 w 444"/>
                    <a:gd name="T5" fmla="*/ 159 h 318"/>
                    <a:gd name="T6" fmla="*/ 116 w 444"/>
                    <a:gd name="T7" fmla="*/ 274 h 318"/>
                    <a:gd name="T8" fmla="*/ 222 w 444"/>
                    <a:gd name="T9" fmla="*/ 318 h 318"/>
                    <a:gd name="T10" fmla="*/ 329 w 444"/>
                    <a:gd name="T11" fmla="*/ 274 h 318"/>
                    <a:gd name="T12" fmla="*/ 444 w 444"/>
                    <a:gd name="T13" fmla="*/ 159 h 318"/>
                    <a:gd name="T14" fmla="*/ 329 w 444"/>
                    <a:gd name="T15" fmla="*/ 44 h 318"/>
                    <a:gd name="T16" fmla="*/ 222 w 444"/>
                    <a:gd name="T1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318">
                      <a:moveTo>
                        <a:pt x="222" y="0"/>
                      </a:moveTo>
                      <a:cubicBezTo>
                        <a:pt x="184" y="0"/>
                        <a:pt x="145" y="14"/>
                        <a:pt x="116" y="44"/>
                      </a:cubicBezTo>
                      <a:cubicBezTo>
                        <a:pt x="0" y="159"/>
                        <a:pt x="0" y="159"/>
                        <a:pt x="0" y="159"/>
                      </a:cubicBezTo>
                      <a:cubicBezTo>
                        <a:pt x="116" y="274"/>
                        <a:pt x="116" y="274"/>
                        <a:pt x="116" y="274"/>
                      </a:cubicBezTo>
                      <a:cubicBezTo>
                        <a:pt x="145" y="304"/>
                        <a:pt x="184" y="318"/>
                        <a:pt x="222" y="318"/>
                      </a:cubicBezTo>
                      <a:cubicBezTo>
                        <a:pt x="261" y="318"/>
                        <a:pt x="299" y="304"/>
                        <a:pt x="329" y="274"/>
                      </a:cubicBezTo>
                      <a:cubicBezTo>
                        <a:pt x="444" y="159"/>
                        <a:pt x="444" y="159"/>
                        <a:pt x="444" y="159"/>
                      </a:cubicBezTo>
                      <a:cubicBezTo>
                        <a:pt x="329" y="44"/>
                        <a:pt x="329" y="44"/>
                        <a:pt x="329" y="44"/>
                      </a:cubicBezTo>
                      <a:cubicBezTo>
                        <a:pt x="299" y="14"/>
                        <a:pt x="261" y="0"/>
                        <a:pt x="222"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26" name="Freeform 19"/>
                <p:cNvSpPr>
                  <a:spLocks/>
                </p:cNvSpPr>
                <p:nvPr/>
              </p:nvSpPr>
              <p:spPr bwMode="auto">
                <a:xfrm>
                  <a:off x="1689" y="671"/>
                  <a:ext cx="748" cy="739"/>
                </a:xfrm>
                <a:custGeom>
                  <a:avLst/>
                  <a:gdLst>
                    <a:gd name="T0" fmla="*/ 162 w 316"/>
                    <a:gd name="T1" fmla="*/ 0 h 312"/>
                    <a:gd name="T2" fmla="*/ 0 w 316"/>
                    <a:gd name="T3" fmla="*/ 0 h 312"/>
                    <a:gd name="T4" fmla="*/ 0 w 316"/>
                    <a:gd name="T5" fmla="*/ 164 h 312"/>
                    <a:gd name="T6" fmla="*/ 150 w 316"/>
                    <a:gd name="T7" fmla="*/ 312 h 312"/>
                    <a:gd name="T8" fmla="*/ 316 w 316"/>
                    <a:gd name="T9" fmla="*/ 312 h 312"/>
                    <a:gd name="T10" fmla="*/ 316 w 316"/>
                    <a:gd name="T11" fmla="*/ 152 h 312"/>
                    <a:gd name="T12" fmla="*/ 162 w 316"/>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316" h="312">
                      <a:moveTo>
                        <a:pt x="162" y="0"/>
                      </a:moveTo>
                      <a:cubicBezTo>
                        <a:pt x="0" y="0"/>
                        <a:pt x="0" y="0"/>
                        <a:pt x="0" y="0"/>
                      </a:cubicBezTo>
                      <a:cubicBezTo>
                        <a:pt x="0" y="164"/>
                        <a:pt x="0" y="164"/>
                        <a:pt x="0" y="164"/>
                      </a:cubicBezTo>
                      <a:cubicBezTo>
                        <a:pt x="0" y="247"/>
                        <a:pt x="67" y="312"/>
                        <a:pt x="150" y="312"/>
                      </a:cubicBezTo>
                      <a:cubicBezTo>
                        <a:pt x="316" y="312"/>
                        <a:pt x="316" y="312"/>
                        <a:pt x="316" y="312"/>
                      </a:cubicBezTo>
                      <a:cubicBezTo>
                        <a:pt x="316" y="152"/>
                        <a:pt x="316" y="152"/>
                        <a:pt x="316" y="152"/>
                      </a:cubicBezTo>
                      <a:cubicBezTo>
                        <a:pt x="316" y="68"/>
                        <a:pt x="245" y="0"/>
                        <a:pt x="162"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27" name="Freeform 20"/>
                <p:cNvSpPr>
                  <a:spLocks/>
                </p:cNvSpPr>
                <p:nvPr/>
              </p:nvSpPr>
              <p:spPr bwMode="auto">
                <a:xfrm>
                  <a:off x="3327" y="2320"/>
                  <a:ext cx="739" cy="739"/>
                </a:xfrm>
                <a:custGeom>
                  <a:avLst/>
                  <a:gdLst>
                    <a:gd name="T0" fmla="*/ 165 w 312"/>
                    <a:gd name="T1" fmla="*/ 0 h 312"/>
                    <a:gd name="T2" fmla="*/ 0 w 312"/>
                    <a:gd name="T3" fmla="*/ 0 h 312"/>
                    <a:gd name="T4" fmla="*/ 0 w 312"/>
                    <a:gd name="T5" fmla="*/ 162 h 312"/>
                    <a:gd name="T6" fmla="*/ 153 w 312"/>
                    <a:gd name="T7" fmla="*/ 312 h 312"/>
                    <a:gd name="T8" fmla="*/ 312 w 312"/>
                    <a:gd name="T9" fmla="*/ 312 h 312"/>
                    <a:gd name="T10" fmla="*/ 312 w 312"/>
                    <a:gd name="T11" fmla="*/ 150 h 312"/>
                    <a:gd name="T12" fmla="*/ 165 w 312"/>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312" h="312">
                      <a:moveTo>
                        <a:pt x="165" y="0"/>
                      </a:moveTo>
                      <a:cubicBezTo>
                        <a:pt x="0" y="0"/>
                        <a:pt x="0" y="0"/>
                        <a:pt x="0" y="0"/>
                      </a:cubicBezTo>
                      <a:cubicBezTo>
                        <a:pt x="0" y="162"/>
                        <a:pt x="0" y="162"/>
                        <a:pt x="0" y="162"/>
                      </a:cubicBezTo>
                      <a:cubicBezTo>
                        <a:pt x="0" y="246"/>
                        <a:pt x="69" y="312"/>
                        <a:pt x="153" y="312"/>
                      </a:cubicBezTo>
                      <a:cubicBezTo>
                        <a:pt x="312" y="312"/>
                        <a:pt x="312" y="312"/>
                        <a:pt x="312" y="312"/>
                      </a:cubicBezTo>
                      <a:cubicBezTo>
                        <a:pt x="312" y="150"/>
                        <a:pt x="312" y="150"/>
                        <a:pt x="312" y="150"/>
                      </a:cubicBezTo>
                      <a:cubicBezTo>
                        <a:pt x="312" y="67"/>
                        <a:pt x="248" y="0"/>
                        <a:pt x="165"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28" name="Freeform 21"/>
                <p:cNvSpPr>
                  <a:spLocks/>
                </p:cNvSpPr>
                <p:nvPr/>
              </p:nvSpPr>
              <p:spPr bwMode="auto">
                <a:xfrm>
                  <a:off x="3327" y="671"/>
                  <a:ext cx="739" cy="739"/>
                </a:xfrm>
                <a:custGeom>
                  <a:avLst/>
                  <a:gdLst>
                    <a:gd name="T0" fmla="*/ 312 w 312"/>
                    <a:gd name="T1" fmla="*/ 0 h 312"/>
                    <a:gd name="T2" fmla="*/ 153 w 312"/>
                    <a:gd name="T3" fmla="*/ 0 h 312"/>
                    <a:gd name="T4" fmla="*/ 0 w 312"/>
                    <a:gd name="T5" fmla="*/ 152 h 312"/>
                    <a:gd name="T6" fmla="*/ 0 w 312"/>
                    <a:gd name="T7" fmla="*/ 312 h 312"/>
                    <a:gd name="T8" fmla="*/ 165 w 312"/>
                    <a:gd name="T9" fmla="*/ 312 h 312"/>
                    <a:gd name="T10" fmla="*/ 312 w 312"/>
                    <a:gd name="T11" fmla="*/ 164 h 312"/>
                    <a:gd name="T12" fmla="*/ 312 w 312"/>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312" h="312">
                      <a:moveTo>
                        <a:pt x="312" y="0"/>
                      </a:moveTo>
                      <a:cubicBezTo>
                        <a:pt x="153" y="0"/>
                        <a:pt x="153" y="0"/>
                        <a:pt x="153" y="0"/>
                      </a:cubicBezTo>
                      <a:cubicBezTo>
                        <a:pt x="69" y="0"/>
                        <a:pt x="0" y="68"/>
                        <a:pt x="0" y="152"/>
                      </a:cubicBezTo>
                      <a:cubicBezTo>
                        <a:pt x="0" y="312"/>
                        <a:pt x="0" y="312"/>
                        <a:pt x="0" y="312"/>
                      </a:cubicBezTo>
                      <a:cubicBezTo>
                        <a:pt x="165" y="312"/>
                        <a:pt x="165" y="312"/>
                        <a:pt x="165" y="312"/>
                      </a:cubicBezTo>
                      <a:cubicBezTo>
                        <a:pt x="248" y="312"/>
                        <a:pt x="312" y="247"/>
                        <a:pt x="312" y="164"/>
                      </a:cubicBezTo>
                      <a:cubicBezTo>
                        <a:pt x="312" y="0"/>
                        <a:pt x="312" y="0"/>
                        <a:pt x="312" y="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29" name="Freeform 22"/>
                <p:cNvSpPr>
                  <a:spLocks/>
                </p:cNvSpPr>
                <p:nvPr/>
              </p:nvSpPr>
              <p:spPr bwMode="auto">
                <a:xfrm>
                  <a:off x="1689" y="2320"/>
                  <a:ext cx="748" cy="739"/>
                </a:xfrm>
                <a:custGeom>
                  <a:avLst/>
                  <a:gdLst>
                    <a:gd name="T0" fmla="*/ 316 w 316"/>
                    <a:gd name="T1" fmla="*/ 0 h 312"/>
                    <a:gd name="T2" fmla="*/ 150 w 316"/>
                    <a:gd name="T3" fmla="*/ 0 h 312"/>
                    <a:gd name="T4" fmla="*/ 0 w 316"/>
                    <a:gd name="T5" fmla="*/ 150 h 312"/>
                    <a:gd name="T6" fmla="*/ 0 w 316"/>
                    <a:gd name="T7" fmla="*/ 312 h 312"/>
                    <a:gd name="T8" fmla="*/ 162 w 316"/>
                    <a:gd name="T9" fmla="*/ 312 h 312"/>
                    <a:gd name="T10" fmla="*/ 316 w 316"/>
                    <a:gd name="T11" fmla="*/ 162 h 312"/>
                    <a:gd name="T12" fmla="*/ 316 w 316"/>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316" h="312">
                      <a:moveTo>
                        <a:pt x="316" y="0"/>
                      </a:moveTo>
                      <a:cubicBezTo>
                        <a:pt x="150" y="0"/>
                        <a:pt x="150" y="0"/>
                        <a:pt x="150" y="0"/>
                      </a:cubicBezTo>
                      <a:cubicBezTo>
                        <a:pt x="67" y="0"/>
                        <a:pt x="0" y="67"/>
                        <a:pt x="0" y="150"/>
                      </a:cubicBezTo>
                      <a:cubicBezTo>
                        <a:pt x="0" y="312"/>
                        <a:pt x="0" y="312"/>
                        <a:pt x="0" y="312"/>
                      </a:cubicBezTo>
                      <a:cubicBezTo>
                        <a:pt x="162" y="312"/>
                        <a:pt x="162" y="312"/>
                        <a:pt x="162" y="312"/>
                      </a:cubicBezTo>
                      <a:cubicBezTo>
                        <a:pt x="245" y="312"/>
                        <a:pt x="316" y="246"/>
                        <a:pt x="316" y="162"/>
                      </a:cubicBezTo>
                      <a:cubicBezTo>
                        <a:pt x="316" y="0"/>
                        <a:pt x="316" y="0"/>
                        <a:pt x="31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30" name="Freeform 23"/>
                <p:cNvSpPr>
                  <a:spLocks/>
                </p:cNvSpPr>
                <p:nvPr/>
              </p:nvSpPr>
              <p:spPr bwMode="auto">
                <a:xfrm>
                  <a:off x="2710" y="2689"/>
                  <a:ext cx="343" cy="60"/>
                </a:xfrm>
                <a:custGeom>
                  <a:avLst/>
                  <a:gdLst>
                    <a:gd name="T0" fmla="*/ 145 w 145"/>
                    <a:gd name="T1" fmla="*/ 12 h 25"/>
                    <a:gd name="T2" fmla="*/ 129 w 145"/>
                    <a:gd name="T3" fmla="*/ 25 h 25"/>
                    <a:gd name="T4" fmla="*/ 16 w 145"/>
                    <a:gd name="T5" fmla="*/ 25 h 25"/>
                    <a:gd name="T6" fmla="*/ 0 w 145"/>
                    <a:gd name="T7" fmla="*/ 12 h 25"/>
                    <a:gd name="T8" fmla="*/ 16 w 145"/>
                    <a:gd name="T9" fmla="*/ 0 h 25"/>
                    <a:gd name="T10" fmla="*/ 129 w 145"/>
                    <a:gd name="T11" fmla="*/ 0 h 25"/>
                    <a:gd name="T12" fmla="*/ 145 w 145"/>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145" h="25">
                      <a:moveTo>
                        <a:pt x="145" y="12"/>
                      </a:moveTo>
                      <a:cubicBezTo>
                        <a:pt x="145" y="19"/>
                        <a:pt x="138" y="25"/>
                        <a:pt x="129" y="25"/>
                      </a:cubicBezTo>
                      <a:cubicBezTo>
                        <a:pt x="16" y="25"/>
                        <a:pt x="16" y="25"/>
                        <a:pt x="16" y="25"/>
                      </a:cubicBezTo>
                      <a:cubicBezTo>
                        <a:pt x="7" y="25"/>
                        <a:pt x="0" y="19"/>
                        <a:pt x="0" y="12"/>
                      </a:cubicBezTo>
                      <a:cubicBezTo>
                        <a:pt x="0" y="6"/>
                        <a:pt x="7" y="0"/>
                        <a:pt x="16" y="0"/>
                      </a:cubicBezTo>
                      <a:cubicBezTo>
                        <a:pt x="129" y="0"/>
                        <a:pt x="129" y="0"/>
                        <a:pt x="129" y="0"/>
                      </a:cubicBezTo>
                      <a:cubicBezTo>
                        <a:pt x="138" y="0"/>
                        <a:pt x="145" y="6"/>
                        <a:pt x="145" y="12"/>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31" name="Freeform 24"/>
                <p:cNvSpPr>
                  <a:spLocks/>
                </p:cNvSpPr>
                <p:nvPr/>
              </p:nvSpPr>
              <p:spPr bwMode="auto">
                <a:xfrm>
                  <a:off x="2710" y="2756"/>
                  <a:ext cx="343" cy="59"/>
                </a:xfrm>
                <a:custGeom>
                  <a:avLst/>
                  <a:gdLst>
                    <a:gd name="T0" fmla="*/ 145 w 145"/>
                    <a:gd name="T1" fmla="*/ 13 h 25"/>
                    <a:gd name="T2" fmla="*/ 129 w 145"/>
                    <a:gd name="T3" fmla="*/ 25 h 25"/>
                    <a:gd name="T4" fmla="*/ 16 w 145"/>
                    <a:gd name="T5" fmla="*/ 25 h 25"/>
                    <a:gd name="T6" fmla="*/ 0 w 145"/>
                    <a:gd name="T7" fmla="*/ 13 h 25"/>
                    <a:gd name="T8" fmla="*/ 16 w 145"/>
                    <a:gd name="T9" fmla="*/ 0 h 25"/>
                    <a:gd name="T10" fmla="*/ 129 w 145"/>
                    <a:gd name="T11" fmla="*/ 0 h 25"/>
                    <a:gd name="T12" fmla="*/ 145 w 145"/>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145" h="25">
                      <a:moveTo>
                        <a:pt x="145" y="13"/>
                      </a:moveTo>
                      <a:cubicBezTo>
                        <a:pt x="145" y="20"/>
                        <a:pt x="138" y="25"/>
                        <a:pt x="129" y="25"/>
                      </a:cubicBezTo>
                      <a:cubicBezTo>
                        <a:pt x="16" y="25"/>
                        <a:pt x="16" y="25"/>
                        <a:pt x="16" y="25"/>
                      </a:cubicBezTo>
                      <a:cubicBezTo>
                        <a:pt x="7" y="25"/>
                        <a:pt x="0" y="20"/>
                        <a:pt x="0" y="13"/>
                      </a:cubicBezTo>
                      <a:cubicBezTo>
                        <a:pt x="0" y="6"/>
                        <a:pt x="7" y="0"/>
                        <a:pt x="16" y="0"/>
                      </a:cubicBezTo>
                      <a:cubicBezTo>
                        <a:pt x="129" y="0"/>
                        <a:pt x="129" y="0"/>
                        <a:pt x="129" y="0"/>
                      </a:cubicBezTo>
                      <a:cubicBezTo>
                        <a:pt x="138" y="0"/>
                        <a:pt x="145" y="6"/>
                        <a:pt x="145" y="13"/>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32" name="Freeform 25"/>
                <p:cNvSpPr>
                  <a:spLocks/>
                </p:cNvSpPr>
                <p:nvPr/>
              </p:nvSpPr>
              <p:spPr bwMode="auto">
                <a:xfrm>
                  <a:off x="2710" y="2824"/>
                  <a:ext cx="343" cy="60"/>
                </a:xfrm>
                <a:custGeom>
                  <a:avLst/>
                  <a:gdLst>
                    <a:gd name="T0" fmla="*/ 145 w 145"/>
                    <a:gd name="T1" fmla="*/ 12 h 25"/>
                    <a:gd name="T2" fmla="*/ 129 w 145"/>
                    <a:gd name="T3" fmla="*/ 25 h 25"/>
                    <a:gd name="T4" fmla="*/ 16 w 145"/>
                    <a:gd name="T5" fmla="*/ 25 h 25"/>
                    <a:gd name="T6" fmla="*/ 0 w 145"/>
                    <a:gd name="T7" fmla="*/ 12 h 25"/>
                    <a:gd name="T8" fmla="*/ 16 w 145"/>
                    <a:gd name="T9" fmla="*/ 0 h 25"/>
                    <a:gd name="T10" fmla="*/ 129 w 145"/>
                    <a:gd name="T11" fmla="*/ 0 h 25"/>
                    <a:gd name="T12" fmla="*/ 145 w 145"/>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145" h="25">
                      <a:moveTo>
                        <a:pt x="145" y="12"/>
                      </a:moveTo>
                      <a:cubicBezTo>
                        <a:pt x="145" y="19"/>
                        <a:pt x="138" y="25"/>
                        <a:pt x="129" y="25"/>
                      </a:cubicBezTo>
                      <a:cubicBezTo>
                        <a:pt x="16" y="25"/>
                        <a:pt x="16" y="25"/>
                        <a:pt x="16" y="25"/>
                      </a:cubicBezTo>
                      <a:cubicBezTo>
                        <a:pt x="7" y="25"/>
                        <a:pt x="0" y="19"/>
                        <a:pt x="0" y="12"/>
                      </a:cubicBezTo>
                      <a:cubicBezTo>
                        <a:pt x="0" y="5"/>
                        <a:pt x="7" y="0"/>
                        <a:pt x="16" y="0"/>
                      </a:cubicBezTo>
                      <a:cubicBezTo>
                        <a:pt x="129" y="0"/>
                        <a:pt x="129" y="0"/>
                        <a:pt x="129" y="0"/>
                      </a:cubicBezTo>
                      <a:cubicBezTo>
                        <a:pt x="138" y="0"/>
                        <a:pt x="145" y="5"/>
                        <a:pt x="145" y="12"/>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33" name="Freeform 26"/>
                <p:cNvSpPr>
                  <a:spLocks/>
                </p:cNvSpPr>
                <p:nvPr/>
              </p:nvSpPr>
              <p:spPr bwMode="auto">
                <a:xfrm>
                  <a:off x="2783" y="2891"/>
                  <a:ext cx="194" cy="59"/>
                </a:xfrm>
                <a:custGeom>
                  <a:avLst/>
                  <a:gdLst>
                    <a:gd name="T0" fmla="*/ 82 w 82"/>
                    <a:gd name="T1" fmla="*/ 0 h 25"/>
                    <a:gd name="T2" fmla="*/ 41 w 82"/>
                    <a:gd name="T3" fmla="*/ 25 h 25"/>
                    <a:gd name="T4" fmla="*/ 0 w 82"/>
                    <a:gd name="T5" fmla="*/ 0 h 25"/>
                    <a:gd name="T6" fmla="*/ 82 w 82"/>
                    <a:gd name="T7" fmla="*/ 0 h 25"/>
                  </a:gdLst>
                  <a:ahLst/>
                  <a:cxnLst>
                    <a:cxn ang="0">
                      <a:pos x="T0" y="T1"/>
                    </a:cxn>
                    <a:cxn ang="0">
                      <a:pos x="T2" y="T3"/>
                    </a:cxn>
                    <a:cxn ang="0">
                      <a:pos x="T4" y="T5"/>
                    </a:cxn>
                    <a:cxn ang="0">
                      <a:pos x="T6" y="T7"/>
                    </a:cxn>
                  </a:cxnLst>
                  <a:rect l="0" t="0" r="r" b="b"/>
                  <a:pathLst>
                    <a:path w="82" h="25">
                      <a:moveTo>
                        <a:pt x="82" y="0"/>
                      </a:moveTo>
                      <a:cubicBezTo>
                        <a:pt x="82" y="14"/>
                        <a:pt x="64" y="25"/>
                        <a:pt x="41" y="25"/>
                      </a:cubicBezTo>
                      <a:cubicBezTo>
                        <a:pt x="18" y="25"/>
                        <a:pt x="0" y="14"/>
                        <a:pt x="0" y="0"/>
                      </a:cubicBezTo>
                      <a:lnTo>
                        <a:pt x="82"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34" name="Freeform 27"/>
                <p:cNvSpPr>
                  <a:spLocks noEditPoints="1"/>
                </p:cNvSpPr>
                <p:nvPr/>
              </p:nvSpPr>
              <p:spPr bwMode="auto">
                <a:xfrm>
                  <a:off x="2310" y="1297"/>
                  <a:ext cx="1143" cy="1374"/>
                </a:xfrm>
                <a:custGeom>
                  <a:avLst/>
                  <a:gdLst>
                    <a:gd name="T0" fmla="*/ 241 w 483"/>
                    <a:gd name="T1" fmla="*/ 0 h 580"/>
                    <a:gd name="T2" fmla="*/ 0 w 483"/>
                    <a:gd name="T3" fmla="*/ 241 h 580"/>
                    <a:gd name="T4" fmla="*/ 62 w 483"/>
                    <a:gd name="T5" fmla="*/ 402 h 580"/>
                    <a:gd name="T6" fmla="*/ 62 w 483"/>
                    <a:gd name="T7" fmla="*/ 402 h 580"/>
                    <a:gd name="T8" fmla="*/ 63 w 483"/>
                    <a:gd name="T9" fmla="*/ 403 h 580"/>
                    <a:gd name="T10" fmla="*/ 73 w 483"/>
                    <a:gd name="T11" fmla="*/ 414 h 580"/>
                    <a:gd name="T12" fmla="*/ 129 w 483"/>
                    <a:gd name="T13" fmla="*/ 483 h 580"/>
                    <a:gd name="T14" fmla="*/ 199 w 483"/>
                    <a:gd name="T15" fmla="*/ 580 h 580"/>
                    <a:gd name="T16" fmla="*/ 235 w 483"/>
                    <a:gd name="T17" fmla="*/ 580 h 580"/>
                    <a:gd name="T18" fmla="*/ 247 w 483"/>
                    <a:gd name="T19" fmla="*/ 580 h 580"/>
                    <a:gd name="T20" fmla="*/ 284 w 483"/>
                    <a:gd name="T21" fmla="*/ 580 h 580"/>
                    <a:gd name="T22" fmla="*/ 353 w 483"/>
                    <a:gd name="T23" fmla="*/ 483 h 580"/>
                    <a:gd name="T24" fmla="*/ 407 w 483"/>
                    <a:gd name="T25" fmla="*/ 416 h 580"/>
                    <a:gd name="T26" fmla="*/ 483 w 483"/>
                    <a:gd name="T27" fmla="*/ 241 h 580"/>
                    <a:gd name="T28" fmla="*/ 241 w 483"/>
                    <a:gd name="T29" fmla="*/ 0 h 580"/>
                    <a:gd name="T30" fmla="*/ 331 w 483"/>
                    <a:gd name="T31" fmla="*/ 349 h 580"/>
                    <a:gd name="T32" fmla="*/ 302 w 483"/>
                    <a:gd name="T33" fmla="*/ 388 h 580"/>
                    <a:gd name="T34" fmla="*/ 264 w 483"/>
                    <a:gd name="T35" fmla="*/ 443 h 580"/>
                    <a:gd name="T36" fmla="*/ 245 w 483"/>
                    <a:gd name="T37" fmla="*/ 443 h 580"/>
                    <a:gd name="T38" fmla="*/ 238 w 483"/>
                    <a:gd name="T39" fmla="*/ 443 h 580"/>
                    <a:gd name="T40" fmla="*/ 218 w 483"/>
                    <a:gd name="T41" fmla="*/ 443 h 580"/>
                    <a:gd name="T42" fmla="*/ 181 w 483"/>
                    <a:gd name="T43" fmla="*/ 388 h 580"/>
                    <a:gd name="T44" fmla="*/ 150 w 483"/>
                    <a:gd name="T45" fmla="*/ 348 h 580"/>
                    <a:gd name="T46" fmla="*/ 145 w 483"/>
                    <a:gd name="T47" fmla="*/ 341 h 580"/>
                    <a:gd name="T48" fmla="*/ 144 w 483"/>
                    <a:gd name="T49" fmla="*/ 341 h 580"/>
                    <a:gd name="T50" fmla="*/ 144 w 483"/>
                    <a:gd name="T51" fmla="*/ 341 h 580"/>
                    <a:gd name="T52" fmla="*/ 111 w 483"/>
                    <a:gd name="T53" fmla="*/ 248 h 580"/>
                    <a:gd name="T54" fmla="*/ 241 w 483"/>
                    <a:gd name="T55" fmla="*/ 109 h 580"/>
                    <a:gd name="T56" fmla="*/ 372 w 483"/>
                    <a:gd name="T57" fmla="*/ 248 h 580"/>
                    <a:gd name="T58" fmla="*/ 331 w 483"/>
                    <a:gd name="T59" fmla="*/ 349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3" h="580">
                      <a:moveTo>
                        <a:pt x="241" y="0"/>
                      </a:moveTo>
                      <a:cubicBezTo>
                        <a:pt x="108" y="0"/>
                        <a:pt x="0" y="108"/>
                        <a:pt x="0" y="241"/>
                      </a:cubicBezTo>
                      <a:cubicBezTo>
                        <a:pt x="0" y="303"/>
                        <a:pt x="23" y="359"/>
                        <a:pt x="62" y="402"/>
                      </a:cubicBezTo>
                      <a:cubicBezTo>
                        <a:pt x="62" y="402"/>
                        <a:pt x="62" y="402"/>
                        <a:pt x="62" y="402"/>
                      </a:cubicBezTo>
                      <a:cubicBezTo>
                        <a:pt x="62" y="402"/>
                        <a:pt x="62" y="402"/>
                        <a:pt x="63" y="403"/>
                      </a:cubicBezTo>
                      <a:cubicBezTo>
                        <a:pt x="66" y="407"/>
                        <a:pt x="70" y="410"/>
                        <a:pt x="73" y="414"/>
                      </a:cubicBezTo>
                      <a:cubicBezTo>
                        <a:pt x="88" y="429"/>
                        <a:pt x="112" y="457"/>
                        <a:pt x="129" y="483"/>
                      </a:cubicBezTo>
                      <a:cubicBezTo>
                        <a:pt x="154" y="523"/>
                        <a:pt x="141" y="580"/>
                        <a:pt x="199" y="580"/>
                      </a:cubicBezTo>
                      <a:cubicBezTo>
                        <a:pt x="235" y="580"/>
                        <a:pt x="235" y="580"/>
                        <a:pt x="235" y="580"/>
                      </a:cubicBezTo>
                      <a:cubicBezTo>
                        <a:pt x="247" y="580"/>
                        <a:pt x="247" y="580"/>
                        <a:pt x="247" y="580"/>
                      </a:cubicBezTo>
                      <a:cubicBezTo>
                        <a:pt x="284" y="580"/>
                        <a:pt x="284" y="580"/>
                        <a:pt x="284" y="580"/>
                      </a:cubicBezTo>
                      <a:cubicBezTo>
                        <a:pt x="341" y="580"/>
                        <a:pt x="329" y="523"/>
                        <a:pt x="353" y="483"/>
                      </a:cubicBezTo>
                      <a:cubicBezTo>
                        <a:pt x="369" y="458"/>
                        <a:pt x="393" y="431"/>
                        <a:pt x="407" y="416"/>
                      </a:cubicBezTo>
                      <a:cubicBezTo>
                        <a:pt x="454" y="372"/>
                        <a:pt x="483" y="310"/>
                        <a:pt x="483" y="241"/>
                      </a:cubicBezTo>
                      <a:cubicBezTo>
                        <a:pt x="483" y="108"/>
                        <a:pt x="375" y="0"/>
                        <a:pt x="241" y="0"/>
                      </a:cubicBezTo>
                      <a:close/>
                      <a:moveTo>
                        <a:pt x="331" y="349"/>
                      </a:moveTo>
                      <a:cubicBezTo>
                        <a:pt x="323" y="358"/>
                        <a:pt x="311" y="373"/>
                        <a:pt x="302" y="388"/>
                      </a:cubicBezTo>
                      <a:cubicBezTo>
                        <a:pt x="289" y="411"/>
                        <a:pt x="295" y="443"/>
                        <a:pt x="264" y="443"/>
                      </a:cubicBezTo>
                      <a:cubicBezTo>
                        <a:pt x="245" y="443"/>
                        <a:pt x="245" y="443"/>
                        <a:pt x="245" y="443"/>
                      </a:cubicBezTo>
                      <a:cubicBezTo>
                        <a:pt x="238" y="443"/>
                        <a:pt x="238" y="443"/>
                        <a:pt x="238" y="443"/>
                      </a:cubicBezTo>
                      <a:cubicBezTo>
                        <a:pt x="218" y="443"/>
                        <a:pt x="218" y="443"/>
                        <a:pt x="218" y="443"/>
                      </a:cubicBezTo>
                      <a:cubicBezTo>
                        <a:pt x="187" y="443"/>
                        <a:pt x="194" y="411"/>
                        <a:pt x="181" y="388"/>
                      </a:cubicBezTo>
                      <a:cubicBezTo>
                        <a:pt x="172" y="372"/>
                        <a:pt x="158" y="356"/>
                        <a:pt x="150" y="348"/>
                      </a:cubicBezTo>
                      <a:cubicBezTo>
                        <a:pt x="148" y="345"/>
                        <a:pt x="146" y="343"/>
                        <a:pt x="145" y="341"/>
                      </a:cubicBezTo>
                      <a:cubicBezTo>
                        <a:pt x="144" y="341"/>
                        <a:pt x="144" y="341"/>
                        <a:pt x="144" y="341"/>
                      </a:cubicBezTo>
                      <a:cubicBezTo>
                        <a:pt x="144" y="341"/>
                        <a:pt x="144" y="341"/>
                        <a:pt x="144" y="341"/>
                      </a:cubicBezTo>
                      <a:cubicBezTo>
                        <a:pt x="123" y="316"/>
                        <a:pt x="111" y="284"/>
                        <a:pt x="111" y="248"/>
                      </a:cubicBezTo>
                      <a:cubicBezTo>
                        <a:pt x="111" y="171"/>
                        <a:pt x="169" y="109"/>
                        <a:pt x="241" y="109"/>
                      </a:cubicBezTo>
                      <a:cubicBezTo>
                        <a:pt x="314" y="109"/>
                        <a:pt x="372" y="171"/>
                        <a:pt x="372" y="248"/>
                      </a:cubicBezTo>
                      <a:cubicBezTo>
                        <a:pt x="372" y="288"/>
                        <a:pt x="356" y="323"/>
                        <a:pt x="331" y="34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sp>
            <p:nvSpPr>
              <p:cNvPr id="16" name="Oval 15"/>
              <p:cNvSpPr/>
              <p:nvPr/>
            </p:nvSpPr>
            <p:spPr>
              <a:xfrm>
                <a:off x="1890481" y="2438068"/>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dirty="0">
                    <a:solidFill>
                      <a:schemeClr val="bg1"/>
                    </a:solidFill>
                    <a:latin typeface="Sosa" pitchFamily="2" charset="0"/>
                  </a:rPr>
                  <a:t>a</a:t>
                </a:r>
                <a:endParaRPr lang="en-US" sz="4000" dirty="0">
                  <a:solidFill>
                    <a:schemeClr val="bg1"/>
                  </a:solidFill>
                  <a:latin typeface="Sosa" pitchFamily="2" charset="0"/>
                </a:endParaRPr>
              </a:p>
            </p:txBody>
          </p:sp>
          <p:sp>
            <p:nvSpPr>
              <p:cNvPr id="17" name="Oval 16"/>
              <p:cNvSpPr/>
              <p:nvPr/>
            </p:nvSpPr>
            <p:spPr>
              <a:xfrm>
                <a:off x="3210404" y="1925436"/>
                <a:ext cx="835173" cy="80210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dirty="0">
                    <a:solidFill>
                      <a:schemeClr val="bg1"/>
                    </a:solidFill>
                    <a:latin typeface="Sosa" pitchFamily="2" charset="0"/>
                  </a:rPr>
                  <a:t>&gt;</a:t>
                </a:r>
                <a:endParaRPr lang="en-US" sz="4000" dirty="0">
                  <a:solidFill>
                    <a:schemeClr val="bg1"/>
                  </a:solidFill>
                  <a:latin typeface="Sosa" pitchFamily="2" charset="0"/>
                </a:endParaRPr>
              </a:p>
            </p:txBody>
          </p:sp>
          <p:sp>
            <p:nvSpPr>
              <p:cNvPr id="18" name="Oval 17"/>
              <p:cNvSpPr/>
              <p:nvPr/>
            </p:nvSpPr>
            <p:spPr>
              <a:xfrm>
                <a:off x="1292623" y="3733957"/>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dirty="0">
                    <a:solidFill>
                      <a:schemeClr val="bg1"/>
                    </a:solidFill>
                    <a:latin typeface="Sosa" pitchFamily="2" charset="0"/>
                  </a:rPr>
                  <a:t>F</a:t>
                </a:r>
                <a:endParaRPr lang="en-US" sz="4000" dirty="0">
                  <a:solidFill>
                    <a:schemeClr val="bg1"/>
                  </a:solidFill>
                  <a:latin typeface="Sosa" pitchFamily="2" charset="0"/>
                </a:endParaRPr>
              </a:p>
            </p:txBody>
          </p:sp>
          <p:sp>
            <p:nvSpPr>
              <p:cNvPr id="19" name="Rectangle 1"/>
              <p:cNvSpPr>
                <a:spLocks noChangeArrowheads="1"/>
              </p:cNvSpPr>
              <p:nvPr/>
            </p:nvSpPr>
            <p:spPr bwMode="auto">
              <a:xfrm>
                <a:off x="4593697" y="2498802"/>
                <a:ext cx="7296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4000" dirty="0">
                    <a:solidFill>
                      <a:schemeClr val="bg1"/>
                    </a:solidFill>
                    <a:latin typeface="Sosa" pitchFamily="2" charset="0"/>
                  </a:rPr>
                  <a:t>é</a:t>
                </a:r>
                <a:r>
                  <a:rPr lang="en-US" sz="1100" dirty="0"/>
                  <a:t> </a:t>
                </a:r>
                <a:endParaRPr lang="en-US" sz="2400" dirty="0">
                  <a:latin typeface="Arial" panose="020B0604020202020204" pitchFamily="34" charset="0"/>
                </a:endParaRPr>
              </a:p>
            </p:txBody>
          </p:sp>
          <p:sp>
            <p:nvSpPr>
              <p:cNvPr id="20" name="Oval 19"/>
              <p:cNvSpPr/>
              <p:nvPr/>
            </p:nvSpPr>
            <p:spPr>
              <a:xfrm>
                <a:off x="5053411" y="3671963"/>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dirty="0">
                    <a:solidFill>
                      <a:schemeClr val="bg1"/>
                    </a:solidFill>
                    <a:latin typeface="Sosa" pitchFamily="2" charset="0"/>
                  </a:rPr>
                  <a:t>e</a:t>
                </a:r>
                <a:endParaRPr lang="en-US" sz="4000" dirty="0">
                  <a:solidFill>
                    <a:schemeClr val="bg1"/>
                  </a:solidFill>
                  <a:latin typeface="Sosa" pitchFamily="2" charset="0"/>
                </a:endParaRPr>
              </a:p>
            </p:txBody>
          </p:sp>
          <p:sp>
            <p:nvSpPr>
              <p:cNvPr id="21" name="Oval 20"/>
              <p:cNvSpPr/>
              <p:nvPr/>
            </p:nvSpPr>
            <p:spPr>
              <a:xfrm>
                <a:off x="1853927" y="5036864"/>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dirty="0">
                    <a:solidFill>
                      <a:schemeClr val="bg1"/>
                    </a:solidFill>
                    <a:latin typeface="Sosa" pitchFamily="2" charset="0"/>
                  </a:rPr>
                  <a:t>:</a:t>
                </a:r>
                <a:endParaRPr lang="en-US" sz="4000" dirty="0">
                  <a:solidFill>
                    <a:schemeClr val="bg1"/>
                  </a:solidFill>
                  <a:latin typeface="Sosa" pitchFamily="2" charset="0"/>
                </a:endParaRPr>
              </a:p>
            </p:txBody>
          </p:sp>
          <p:sp>
            <p:nvSpPr>
              <p:cNvPr id="22" name="Oval 21"/>
              <p:cNvSpPr/>
              <p:nvPr/>
            </p:nvSpPr>
            <p:spPr>
              <a:xfrm>
                <a:off x="4445800" y="5002181"/>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dirty="0">
                    <a:solidFill>
                      <a:schemeClr val="bg1"/>
                    </a:solidFill>
                    <a:latin typeface="Sosa" pitchFamily="2" charset="0"/>
                  </a:rPr>
                  <a:t>9</a:t>
                </a:r>
                <a:endParaRPr lang="en-US" sz="4000" dirty="0">
                  <a:solidFill>
                    <a:schemeClr val="bg1"/>
                  </a:solidFill>
                  <a:latin typeface="Sosa" pitchFamily="2" charset="0"/>
                </a:endParaRPr>
              </a:p>
            </p:txBody>
          </p:sp>
        </p:grpSp>
      </p:grpSp>
      <p:sp>
        <p:nvSpPr>
          <p:cNvPr id="35" name="Rectangle 34"/>
          <p:cNvSpPr/>
          <p:nvPr/>
        </p:nvSpPr>
        <p:spPr>
          <a:xfrm>
            <a:off x="8553331" y="4412115"/>
            <a:ext cx="2594187" cy="573619"/>
          </a:xfrm>
          <a:prstGeom prst="rect">
            <a:avLst/>
          </a:prstGeom>
        </p:spPr>
        <p:txBody>
          <a:bodyPr wrap="square" lIns="243840" rIns="243840" bIns="97536">
            <a:spAutoFit/>
          </a:bodyPr>
          <a:lstStyle/>
          <a:p>
            <a:pPr>
              <a:lnSpc>
                <a:spcPct val="95000"/>
              </a:lnSpc>
            </a:pPr>
            <a:r>
              <a:rPr lang="en-US" sz="1467" dirty="0"/>
              <a:t>Lorem ipsum dolor </a:t>
            </a:r>
            <a:br>
              <a:rPr lang="en-US" sz="1467" dirty="0"/>
            </a:br>
            <a:r>
              <a:rPr lang="en-US" sz="1467" dirty="0"/>
              <a:t>sit amet, </a:t>
            </a:r>
            <a:r>
              <a:rPr lang="en-US" sz="1467" dirty="0" err="1"/>
              <a:t>consectetur</a:t>
            </a:r>
            <a:endParaRPr lang="en-US" sz="1467" dirty="0"/>
          </a:p>
        </p:txBody>
      </p:sp>
      <p:sp>
        <p:nvSpPr>
          <p:cNvPr id="36" name="Rectangle 35"/>
          <p:cNvSpPr/>
          <p:nvPr/>
        </p:nvSpPr>
        <p:spPr>
          <a:xfrm>
            <a:off x="7867875" y="3293450"/>
            <a:ext cx="2594187" cy="573619"/>
          </a:xfrm>
          <a:prstGeom prst="rect">
            <a:avLst/>
          </a:prstGeom>
        </p:spPr>
        <p:txBody>
          <a:bodyPr wrap="square" lIns="243840" rIns="243840" bIns="97536">
            <a:spAutoFit/>
          </a:bodyPr>
          <a:lstStyle/>
          <a:p>
            <a:pPr>
              <a:lnSpc>
                <a:spcPct val="95000"/>
              </a:lnSpc>
            </a:pPr>
            <a:r>
              <a:rPr lang="en-US" sz="1467" dirty="0"/>
              <a:t>Lorem ipsum dolor </a:t>
            </a:r>
            <a:br>
              <a:rPr lang="en-US" sz="1467" dirty="0"/>
            </a:br>
            <a:r>
              <a:rPr lang="en-US" sz="1467" dirty="0"/>
              <a:t>sit amet, </a:t>
            </a:r>
            <a:r>
              <a:rPr lang="en-US" sz="1467" dirty="0" err="1"/>
              <a:t>consectetur</a:t>
            </a:r>
            <a:endParaRPr lang="en-US" sz="1467" dirty="0"/>
          </a:p>
        </p:txBody>
      </p:sp>
      <p:sp>
        <p:nvSpPr>
          <p:cNvPr id="37" name="Rectangle 36"/>
          <p:cNvSpPr/>
          <p:nvPr/>
        </p:nvSpPr>
        <p:spPr>
          <a:xfrm>
            <a:off x="6671134" y="2258006"/>
            <a:ext cx="2594187" cy="573619"/>
          </a:xfrm>
          <a:prstGeom prst="rect">
            <a:avLst/>
          </a:prstGeom>
        </p:spPr>
        <p:txBody>
          <a:bodyPr wrap="square" lIns="243840" rIns="243840" bIns="97536">
            <a:spAutoFit/>
          </a:bodyPr>
          <a:lstStyle/>
          <a:p>
            <a:pPr>
              <a:lnSpc>
                <a:spcPct val="95000"/>
              </a:lnSpc>
            </a:pPr>
            <a:r>
              <a:rPr lang="en-US" sz="1467" dirty="0"/>
              <a:t>Lorem ipsum dolor </a:t>
            </a:r>
            <a:br>
              <a:rPr lang="en-US" sz="1467" dirty="0"/>
            </a:br>
            <a:r>
              <a:rPr lang="en-US" sz="1467" dirty="0"/>
              <a:t>sit amet, </a:t>
            </a:r>
            <a:r>
              <a:rPr lang="en-US" sz="1467" dirty="0" err="1"/>
              <a:t>consectetur</a:t>
            </a:r>
            <a:endParaRPr lang="en-US" sz="1467" dirty="0"/>
          </a:p>
        </p:txBody>
      </p:sp>
      <p:sp>
        <p:nvSpPr>
          <p:cNvPr id="38" name="Rectangle 37"/>
          <p:cNvSpPr/>
          <p:nvPr/>
        </p:nvSpPr>
        <p:spPr>
          <a:xfrm>
            <a:off x="7968227" y="5627969"/>
            <a:ext cx="2594187" cy="573619"/>
          </a:xfrm>
          <a:prstGeom prst="rect">
            <a:avLst/>
          </a:prstGeom>
        </p:spPr>
        <p:txBody>
          <a:bodyPr wrap="square" lIns="243840" rIns="243840" bIns="97536">
            <a:spAutoFit/>
          </a:bodyPr>
          <a:lstStyle/>
          <a:p>
            <a:pPr>
              <a:lnSpc>
                <a:spcPct val="95000"/>
              </a:lnSpc>
            </a:pPr>
            <a:r>
              <a:rPr lang="en-US" sz="1467" dirty="0"/>
              <a:t>Lorem ipsum dolor </a:t>
            </a:r>
            <a:br>
              <a:rPr lang="en-US" sz="1467" dirty="0"/>
            </a:br>
            <a:r>
              <a:rPr lang="en-US" sz="1467" dirty="0"/>
              <a:t>sit amet, </a:t>
            </a:r>
            <a:r>
              <a:rPr lang="en-US" sz="1467" dirty="0" err="1"/>
              <a:t>consectetur</a:t>
            </a:r>
            <a:endParaRPr lang="en-US" sz="1467" dirty="0"/>
          </a:p>
        </p:txBody>
      </p:sp>
      <p:sp>
        <p:nvSpPr>
          <p:cNvPr id="39" name="Rectangle 38"/>
          <p:cNvSpPr/>
          <p:nvPr/>
        </p:nvSpPr>
        <p:spPr>
          <a:xfrm>
            <a:off x="1098404" y="4454786"/>
            <a:ext cx="2594187" cy="573619"/>
          </a:xfrm>
          <a:prstGeom prst="rect">
            <a:avLst/>
          </a:prstGeom>
        </p:spPr>
        <p:txBody>
          <a:bodyPr wrap="square" lIns="243840" rIns="243840" bIns="97536">
            <a:spAutoFit/>
          </a:bodyPr>
          <a:lstStyle/>
          <a:p>
            <a:pPr algn="r">
              <a:lnSpc>
                <a:spcPct val="95000"/>
              </a:lnSpc>
            </a:pPr>
            <a:r>
              <a:rPr lang="en-US" sz="1467" dirty="0"/>
              <a:t>Lorem ipsum dolor </a:t>
            </a:r>
            <a:br>
              <a:rPr lang="en-US" sz="1467" dirty="0"/>
            </a:br>
            <a:r>
              <a:rPr lang="en-US" sz="1467" dirty="0"/>
              <a:t>sit amet, </a:t>
            </a:r>
            <a:r>
              <a:rPr lang="en-US" sz="1467" dirty="0" err="1"/>
              <a:t>consectetur</a:t>
            </a:r>
            <a:endParaRPr lang="en-US" sz="1467" dirty="0"/>
          </a:p>
        </p:txBody>
      </p:sp>
      <p:sp>
        <p:nvSpPr>
          <p:cNvPr id="40" name="Rectangle 39"/>
          <p:cNvSpPr/>
          <p:nvPr/>
        </p:nvSpPr>
        <p:spPr>
          <a:xfrm>
            <a:off x="1633816" y="3293450"/>
            <a:ext cx="2594187" cy="573619"/>
          </a:xfrm>
          <a:prstGeom prst="rect">
            <a:avLst/>
          </a:prstGeom>
        </p:spPr>
        <p:txBody>
          <a:bodyPr wrap="square" lIns="243840" rIns="243840" bIns="97536">
            <a:spAutoFit/>
          </a:bodyPr>
          <a:lstStyle/>
          <a:p>
            <a:pPr algn="r">
              <a:lnSpc>
                <a:spcPct val="95000"/>
              </a:lnSpc>
            </a:pPr>
            <a:r>
              <a:rPr lang="en-US" sz="1467" dirty="0"/>
              <a:t>Lorem ipsum dolor </a:t>
            </a:r>
            <a:br>
              <a:rPr lang="en-US" sz="1467" dirty="0"/>
            </a:br>
            <a:r>
              <a:rPr lang="en-US" sz="1467" dirty="0"/>
              <a:t>sit amet, </a:t>
            </a:r>
            <a:r>
              <a:rPr lang="en-US" sz="1467" dirty="0" err="1"/>
              <a:t>consectetur</a:t>
            </a:r>
            <a:endParaRPr lang="en-US" sz="1467" dirty="0"/>
          </a:p>
        </p:txBody>
      </p:sp>
      <p:sp>
        <p:nvSpPr>
          <p:cNvPr id="41" name="Rectangle 40"/>
          <p:cNvSpPr/>
          <p:nvPr/>
        </p:nvSpPr>
        <p:spPr>
          <a:xfrm>
            <a:off x="1553537" y="5670331"/>
            <a:ext cx="2594187" cy="573619"/>
          </a:xfrm>
          <a:prstGeom prst="rect">
            <a:avLst/>
          </a:prstGeom>
        </p:spPr>
        <p:txBody>
          <a:bodyPr wrap="square" lIns="243840" rIns="243840" bIns="97536">
            <a:spAutoFit/>
          </a:bodyPr>
          <a:lstStyle/>
          <a:p>
            <a:pPr algn="r">
              <a:lnSpc>
                <a:spcPct val="95000"/>
              </a:lnSpc>
            </a:pPr>
            <a:r>
              <a:rPr lang="en-US" sz="1467" dirty="0"/>
              <a:t>Lorem ipsum dolor </a:t>
            </a:r>
            <a:br>
              <a:rPr lang="en-US" sz="1467" dirty="0"/>
            </a:br>
            <a:r>
              <a:rPr lang="en-US" sz="1467" dirty="0"/>
              <a:t>sit amet, </a:t>
            </a:r>
            <a:r>
              <a:rPr lang="en-US" sz="1467" dirty="0" err="1"/>
              <a:t>consectetur</a:t>
            </a:r>
            <a:endParaRPr lang="en-US" sz="1467" dirty="0"/>
          </a:p>
        </p:txBody>
      </p:sp>
    </p:spTree>
    <p:extLst>
      <p:ext uri="{BB962C8B-B14F-4D97-AF65-F5344CB8AC3E}">
        <p14:creationId xmlns:p14="http://schemas.microsoft.com/office/powerpoint/2010/main" val="291693289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10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10" presetClass="entr" presetSubtype="0" fill="hold" grpId="0" nodeType="withEffect">
                                  <p:stCondLst>
                                    <p:cond delay="150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par>
                                <p:cTn id="15" presetID="10" presetClass="entr" presetSubtype="0" fill="hold" grpId="0" nodeType="withEffect">
                                  <p:stCondLst>
                                    <p:cond delay="19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110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35" grpId="0"/>
      <p:bldP spid="36" grpId="0"/>
      <p:bldP spid="37" grpId="0"/>
      <p:bldP spid="38" grpId="0"/>
      <p:bldP spid="39" grpId="0"/>
      <p:bldP spid="40" grpId="0"/>
      <p:bldP spid="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0" y="1397803"/>
            <a:ext cx="5537475" cy="5218150"/>
            <a:chOff x="6025954" y="1639850"/>
            <a:chExt cx="5537475" cy="5218150"/>
          </a:xfrm>
        </p:grpSpPr>
        <p:sp>
          <p:nvSpPr>
            <p:cNvPr id="68" name="Freeform 56"/>
            <p:cNvSpPr>
              <a:spLocks/>
            </p:cNvSpPr>
            <p:nvPr/>
          </p:nvSpPr>
          <p:spPr bwMode="auto">
            <a:xfrm>
              <a:off x="7602087" y="3068398"/>
              <a:ext cx="3025592" cy="3789602"/>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9" name="Group 68"/>
            <p:cNvGrpSpPr/>
            <p:nvPr/>
          </p:nvGrpSpPr>
          <p:grpSpPr>
            <a:xfrm>
              <a:off x="6685154" y="1639850"/>
              <a:ext cx="4779675" cy="3671505"/>
              <a:chOff x="7223605" y="1034167"/>
              <a:chExt cx="4779675" cy="3671505"/>
            </a:xfrm>
            <a:solidFill>
              <a:schemeClr val="accent5">
                <a:alpha val="70000"/>
              </a:schemeClr>
            </a:solidFill>
          </p:grpSpPr>
          <p:sp>
            <p:nvSpPr>
              <p:cNvPr id="115" name="Oval 114"/>
              <p:cNvSpPr/>
              <p:nvPr/>
            </p:nvSpPr>
            <p:spPr>
              <a:xfrm>
                <a:off x="7223605" y="2907942"/>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6" name="Oval 115"/>
              <p:cNvSpPr/>
              <p:nvPr/>
            </p:nvSpPr>
            <p:spPr>
              <a:xfrm>
                <a:off x="8051873" y="4113273"/>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7" name="Oval 116"/>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8" name="Oval 117"/>
              <p:cNvSpPr/>
              <p:nvPr/>
            </p:nvSpPr>
            <p:spPr>
              <a:xfrm>
                <a:off x="9722732" y="3212873"/>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9" name="Oval 118"/>
              <p:cNvSpPr/>
              <p:nvPr/>
            </p:nvSpPr>
            <p:spPr>
              <a:xfrm>
                <a:off x="8647793"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0" name="Oval 119"/>
              <p:cNvSpPr/>
              <p:nvPr/>
            </p:nvSpPr>
            <p:spPr>
              <a:xfrm>
                <a:off x="10147702" y="416441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1" name="Oval 120"/>
              <p:cNvSpPr/>
              <p:nvPr/>
            </p:nvSpPr>
            <p:spPr>
              <a:xfrm>
                <a:off x="11150960" y="2163063"/>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2" name="Oval 121"/>
              <p:cNvSpPr/>
              <p:nvPr/>
            </p:nvSpPr>
            <p:spPr>
              <a:xfrm>
                <a:off x="11294540" y="3501142"/>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3" name="Oval 122"/>
              <p:cNvSpPr/>
              <p:nvPr/>
            </p:nvSpPr>
            <p:spPr>
              <a:xfrm>
                <a:off x="9368362" y="1034167"/>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0" name="Group 69"/>
            <p:cNvGrpSpPr/>
            <p:nvPr/>
          </p:nvGrpSpPr>
          <p:grpSpPr>
            <a:xfrm>
              <a:off x="6574014" y="1946200"/>
              <a:ext cx="4788017" cy="3731205"/>
              <a:chOff x="7071416" y="1121303"/>
              <a:chExt cx="4788017" cy="3731205"/>
            </a:xfrm>
            <a:solidFill>
              <a:schemeClr val="accent2">
                <a:alpha val="40000"/>
              </a:schemeClr>
            </a:solidFill>
          </p:grpSpPr>
          <p:sp>
            <p:nvSpPr>
              <p:cNvPr id="105" name="Oval 104"/>
              <p:cNvSpPr/>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6" name="Oval 105"/>
              <p:cNvSpPr/>
              <p:nvPr/>
            </p:nvSpPr>
            <p:spPr>
              <a:xfrm>
                <a:off x="10028885" y="226633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7" name="Oval 106"/>
              <p:cNvSpPr/>
              <p:nvPr/>
            </p:nvSpPr>
            <p:spPr>
              <a:xfrm>
                <a:off x="8444595" y="4164419"/>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8" name="Oval 107"/>
              <p:cNvSpPr/>
              <p:nvPr/>
            </p:nvSpPr>
            <p:spPr>
              <a:xfrm>
                <a:off x="10677336" y="3875937"/>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9" name="Oval 108"/>
              <p:cNvSpPr/>
              <p:nvPr/>
            </p:nvSpPr>
            <p:spPr>
              <a:xfrm>
                <a:off x="11598565" y="2698248"/>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0" name="Oval 109"/>
              <p:cNvSpPr/>
              <p:nvPr/>
            </p:nvSpPr>
            <p:spPr>
              <a:xfrm>
                <a:off x="7688405" y="2869385"/>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1" name="Oval 110"/>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2" name="Oval 111"/>
              <p:cNvSpPr/>
              <p:nvPr/>
            </p:nvSpPr>
            <p:spPr>
              <a:xfrm>
                <a:off x="7838577" y="1121303"/>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3" name="Oval 112"/>
              <p:cNvSpPr/>
              <p:nvPr/>
            </p:nvSpPr>
            <p:spPr>
              <a:xfrm>
                <a:off x="9111041" y="3345133"/>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4" name="Oval 113"/>
              <p:cNvSpPr/>
              <p:nvPr/>
            </p:nvSpPr>
            <p:spPr>
              <a:xfrm>
                <a:off x="11106733" y="2785942"/>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1" name="Group 70"/>
            <p:cNvGrpSpPr/>
            <p:nvPr/>
          </p:nvGrpSpPr>
          <p:grpSpPr>
            <a:xfrm>
              <a:off x="7210995" y="2279145"/>
              <a:ext cx="4142805" cy="3446444"/>
              <a:chOff x="7242069" y="1000204"/>
              <a:chExt cx="4142805" cy="3446444"/>
            </a:xfrm>
            <a:solidFill>
              <a:schemeClr val="accent1">
                <a:alpha val="20000"/>
              </a:schemeClr>
            </a:solidFill>
          </p:grpSpPr>
          <p:sp>
            <p:nvSpPr>
              <p:cNvPr id="95" name="Oval 94"/>
              <p:cNvSpPr/>
              <p:nvPr/>
            </p:nvSpPr>
            <p:spPr>
              <a:xfrm>
                <a:off x="8373143" y="1000204"/>
                <a:ext cx="1180478" cy="11804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6" name="Oval 95"/>
              <p:cNvSpPr/>
              <p:nvPr/>
            </p:nvSpPr>
            <p:spPr>
              <a:xfrm>
                <a:off x="9793458" y="1543897"/>
                <a:ext cx="673424" cy="6734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96"/>
              <p:cNvSpPr/>
              <p:nvPr/>
            </p:nvSpPr>
            <p:spPr>
              <a:xfrm>
                <a:off x="7728795" y="3028844"/>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8" name="Oval 97"/>
              <p:cNvSpPr/>
              <p:nvPr/>
            </p:nvSpPr>
            <p:spPr>
              <a:xfrm>
                <a:off x="10055853" y="2924511"/>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9" name="Oval 98"/>
              <p:cNvSpPr/>
              <p:nvPr/>
            </p:nvSpPr>
            <p:spPr>
              <a:xfrm>
                <a:off x="7242069" y="1362158"/>
                <a:ext cx="550776" cy="5507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0" name="Oval 99"/>
              <p:cNvSpPr/>
              <p:nvPr/>
            </p:nvSpPr>
            <p:spPr>
              <a:xfrm>
                <a:off x="7460786" y="2351919"/>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1" name="Oval 100"/>
              <p:cNvSpPr/>
              <p:nvPr/>
            </p:nvSpPr>
            <p:spPr>
              <a:xfrm>
                <a:off x="10593255" y="2042438"/>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2" name="Oval 101"/>
              <p:cNvSpPr/>
              <p:nvPr/>
            </p:nvSpPr>
            <p:spPr>
              <a:xfrm>
                <a:off x="11048082" y="1704777"/>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3" name="Oval 102"/>
              <p:cNvSpPr/>
              <p:nvPr/>
            </p:nvSpPr>
            <p:spPr>
              <a:xfrm>
                <a:off x="11027370" y="3450791"/>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 name="Oval 103"/>
              <p:cNvSpPr/>
              <p:nvPr/>
            </p:nvSpPr>
            <p:spPr>
              <a:xfrm>
                <a:off x="8453970" y="3618181"/>
                <a:ext cx="828467" cy="828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2" name="Group 71"/>
            <p:cNvGrpSpPr/>
            <p:nvPr/>
          </p:nvGrpSpPr>
          <p:grpSpPr>
            <a:xfrm rot="9000000">
              <a:off x="7380014" y="1811771"/>
              <a:ext cx="3591333" cy="2758681"/>
              <a:chOff x="7223605" y="1034167"/>
              <a:chExt cx="4779675" cy="3671505"/>
            </a:xfrm>
            <a:solidFill>
              <a:schemeClr val="accent4">
                <a:alpha val="70000"/>
              </a:schemeClr>
            </a:solidFill>
          </p:grpSpPr>
          <p:sp>
            <p:nvSpPr>
              <p:cNvPr id="86" name="Oval 85"/>
              <p:cNvSpPr/>
              <p:nvPr/>
            </p:nvSpPr>
            <p:spPr>
              <a:xfrm>
                <a:off x="7223605" y="2907942"/>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Oval 86"/>
              <p:cNvSpPr/>
              <p:nvPr/>
            </p:nvSpPr>
            <p:spPr>
              <a:xfrm>
                <a:off x="8051873" y="4113273"/>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Oval 87"/>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9" name="Oval 88"/>
              <p:cNvSpPr/>
              <p:nvPr/>
            </p:nvSpPr>
            <p:spPr>
              <a:xfrm>
                <a:off x="9722732" y="3212873"/>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9"/>
              <p:cNvSpPr/>
              <p:nvPr/>
            </p:nvSpPr>
            <p:spPr>
              <a:xfrm>
                <a:off x="8647793"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Oval 90"/>
              <p:cNvSpPr/>
              <p:nvPr/>
            </p:nvSpPr>
            <p:spPr>
              <a:xfrm>
                <a:off x="10147702" y="416441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Oval 91"/>
              <p:cNvSpPr/>
              <p:nvPr/>
            </p:nvSpPr>
            <p:spPr>
              <a:xfrm>
                <a:off x="11150960" y="2163063"/>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3" name="Oval 92"/>
              <p:cNvSpPr/>
              <p:nvPr/>
            </p:nvSpPr>
            <p:spPr>
              <a:xfrm>
                <a:off x="11294540" y="3501142"/>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93"/>
              <p:cNvSpPr/>
              <p:nvPr/>
            </p:nvSpPr>
            <p:spPr>
              <a:xfrm>
                <a:off x="9368362" y="1034167"/>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3" name="Oval 72"/>
            <p:cNvSpPr/>
            <p:nvPr/>
          </p:nvSpPr>
          <p:spPr>
            <a:xfrm>
              <a:off x="7498233" y="1881011"/>
              <a:ext cx="1514855" cy="1514855"/>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p:cNvSpPr/>
            <p:nvPr/>
          </p:nvSpPr>
          <p:spPr>
            <a:xfrm>
              <a:off x="9449885" y="2141135"/>
              <a:ext cx="1437159" cy="1437159"/>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6513526" y="3453959"/>
              <a:ext cx="1437159" cy="1437159"/>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Oval 75"/>
            <p:cNvSpPr/>
            <p:nvPr/>
          </p:nvSpPr>
          <p:spPr>
            <a:xfrm>
              <a:off x="10126270" y="3664860"/>
              <a:ext cx="1437159" cy="1437159"/>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7" name="Group 76"/>
            <p:cNvGrpSpPr/>
            <p:nvPr/>
          </p:nvGrpSpPr>
          <p:grpSpPr>
            <a:xfrm>
              <a:off x="9937466" y="2603155"/>
              <a:ext cx="500062" cy="470321"/>
              <a:chOff x="4433888" y="4613275"/>
              <a:chExt cx="1147763" cy="1079500"/>
            </a:xfrm>
            <a:solidFill>
              <a:schemeClr val="bg1"/>
            </a:solidFill>
          </p:grpSpPr>
          <p:sp>
            <p:nvSpPr>
              <p:cNvPr id="84" name="Oval 5"/>
              <p:cNvSpPr>
                <a:spLocks noChangeArrowheads="1"/>
              </p:cNvSpPr>
              <p:nvPr/>
            </p:nvSpPr>
            <p:spPr bwMode="auto">
              <a:xfrm>
                <a:off x="4991100" y="5203825"/>
                <a:ext cx="138113" cy="139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6"/>
              <p:cNvSpPr>
                <a:spLocks noEditPoints="1"/>
              </p:cNvSpPr>
              <p:nvPr/>
            </p:nvSpPr>
            <p:spPr bwMode="auto">
              <a:xfrm>
                <a:off x="4433888" y="4613275"/>
                <a:ext cx="1147763" cy="1079500"/>
              </a:xfrm>
              <a:custGeom>
                <a:avLst/>
                <a:gdLst>
                  <a:gd name="T0" fmla="*/ 268 w 305"/>
                  <a:gd name="T1" fmla="*/ 111 h 287"/>
                  <a:gd name="T2" fmla="*/ 268 w 305"/>
                  <a:gd name="T3" fmla="*/ 51 h 287"/>
                  <a:gd name="T4" fmla="*/ 240 w 305"/>
                  <a:gd name="T5" fmla="*/ 0 h 287"/>
                  <a:gd name="T6" fmla="*/ 51 w 305"/>
                  <a:gd name="T7" fmla="*/ 0 h 287"/>
                  <a:gd name="T8" fmla="*/ 0 w 305"/>
                  <a:gd name="T9" fmla="*/ 236 h 287"/>
                  <a:gd name="T10" fmla="*/ 217 w 305"/>
                  <a:gd name="T11" fmla="*/ 287 h 287"/>
                  <a:gd name="T12" fmla="*/ 268 w 305"/>
                  <a:gd name="T13" fmla="*/ 222 h 287"/>
                  <a:gd name="T14" fmla="*/ 268 w 305"/>
                  <a:gd name="T15" fmla="*/ 111 h 287"/>
                  <a:gd name="T16" fmla="*/ 203 w 305"/>
                  <a:gd name="T17" fmla="*/ 19 h 287"/>
                  <a:gd name="T18" fmla="*/ 250 w 305"/>
                  <a:gd name="T19" fmla="*/ 28 h 287"/>
                  <a:gd name="T20" fmla="*/ 250 w 305"/>
                  <a:gd name="T21" fmla="*/ 56 h 287"/>
                  <a:gd name="T22" fmla="*/ 240 w 305"/>
                  <a:gd name="T23" fmla="*/ 83 h 287"/>
                  <a:gd name="T24" fmla="*/ 240 w 305"/>
                  <a:gd name="T25" fmla="*/ 74 h 287"/>
                  <a:gd name="T26" fmla="*/ 240 w 305"/>
                  <a:gd name="T27" fmla="*/ 37 h 287"/>
                  <a:gd name="T28" fmla="*/ 37 w 305"/>
                  <a:gd name="T29" fmla="*/ 28 h 287"/>
                  <a:gd name="T30" fmla="*/ 28 w 305"/>
                  <a:gd name="T31" fmla="*/ 56 h 287"/>
                  <a:gd name="T32" fmla="*/ 18 w 305"/>
                  <a:gd name="T33" fmla="*/ 51 h 287"/>
                  <a:gd name="T34" fmla="*/ 231 w 305"/>
                  <a:gd name="T35" fmla="*/ 46 h 287"/>
                  <a:gd name="T36" fmla="*/ 37 w 305"/>
                  <a:gd name="T37" fmla="*/ 37 h 287"/>
                  <a:gd name="T38" fmla="*/ 231 w 305"/>
                  <a:gd name="T39" fmla="*/ 46 h 287"/>
                  <a:gd name="T40" fmla="*/ 231 w 305"/>
                  <a:gd name="T41" fmla="*/ 65 h 287"/>
                  <a:gd name="T42" fmla="*/ 37 w 305"/>
                  <a:gd name="T43" fmla="*/ 56 h 287"/>
                  <a:gd name="T44" fmla="*/ 231 w 305"/>
                  <a:gd name="T45" fmla="*/ 74 h 287"/>
                  <a:gd name="T46" fmla="*/ 203 w 305"/>
                  <a:gd name="T47" fmla="*/ 83 h 287"/>
                  <a:gd name="T48" fmla="*/ 37 w 305"/>
                  <a:gd name="T49" fmla="*/ 80 h 287"/>
                  <a:gd name="T50" fmla="*/ 231 w 305"/>
                  <a:gd name="T51" fmla="*/ 74 h 287"/>
                  <a:gd name="T52" fmla="*/ 217 w 305"/>
                  <a:gd name="T53" fmla="*/ 268 h 287"/>
                  <a:gd name="T54" fmla="*/ 18 w 305"/>
                  <a:gd name="T55" fmla="*/ 236 h 287"/>
                  <a:gd name="T56" fmla="*/ 51 w 305"/>
                  <a:gd name="T57" fmla="*/ 102 h 287"/>
                  <a:gd name="T58" fmla="*/ 240 w 305"/>
                  <a:gd name="T59" fmla="*/ 102 h 287"/>
                  <a:gd name="T60" fmla="*/ 250 w 305"/>
                  <a:gd name="T61" fmla="*/ 130 h 287"/>
                  <a:gd name="T62" fmla="*/ 120 w 305"/>
                  <a:gd name="T63" fmla="*/ 176 h 287"/>
                  <a:gd name="T64" fmla="*/ 250 w 305"/>
                  <a:gd name="T65" fmla="*/ 222 h 287"/>
                  <a:gd name="T66" fmla="*/ 262 w 305"/>
                  <a:gd name="T67" fmla="*/ 204 h 287"/>
                  <a:gd name="T68" fmla="*/ 139 w 305"/>
                  <a:gd name="T69" fmla="*/ 176 h 287"/>
                  <a:gd name="T70" fmla="*/ 250 w 305"/>
                  <a:gd name="T71" fmla="*/ 148 h 287"/>
                  <a:gd name="T72" fmla="*/ 267 w 305"/>
                  <a:gd name="T73" fmla="*/ 136 h 287"/>
                  <a:gd name="T74" fmla="*/ 277 w 305"/>
                  <a:gd name="T75" fmla="*/ 16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87">
                    <a:moveTo>
                      <a:pt x="268" y="111"/>
                    </a:moveTo>
                    <a:cubicBezTo>
                      <a:pt x="268" y="111"/>
                      <a:pt x="268" y="111"/>
                      <a:pt x="268" y="111"/>
                    </a:cubicBezTo>
                    <a:cubicBezTo>
                      <a:pt x="268" y="56"/>
                      <a:pt x="268" y="56"/>
                      <a:pt x="268" y="56"/>
                    </a:cubicBezTo>
                    <a:cubicBezTo>
                      <a:pt x="268" y="51"/>
                      <a:pt x="268" y="51"/>
                      <a:pt x="268" y="51"/>
                    </a:cubicBezTo>
                    <a:cubicBezTo>
                      <a:pt x="268" y="28"/>
                      <a:pt x="268" y="28"/>
                      <a:pt x="268" y="28"/>
                    </a:cubicBezTo>
                    <a:cubicBezTo>
                      <a:pt x="268" y="13"/>
                      <a:pt x="256" y="0"/>
                      <a:pt x="240" y="0"/>
                    </a:cubicBezTo>
                    <a:cubicBezTo>
                      <a:pt x="203" y="0"/>
                      <a:pt x="203" y="0"/>
                      <a:pt x="203" y="0"/>
                    </a:cubicBezTo>
                    <a:cubicBezTo>
                      <a:pt x="51" y="0"/>
                      <a:pt x="51" y="0"/>
                      <a:pt x="51" y="0"/>
                    </a:cubicBezTo>
                    <a:cubicBezTo>
                      <a:pt x="23" y="0"/>
                      <a:pt x="0" y="23"/>
                      <a:pt x="0" y="51"/>
                    </a:cubicBezTo>
                    <a:cubicBezTo>
                      <a:pt x="0" y="236"/>
                      <a:pt x="0" y="236"/>
                      <a:pt x="0" y="236"/>
                    </a:cubicBezTo>
                    <a:cubicBezTo>
                      <a:pt x="0" y="264"/>
                      <a:pt x="23" y="287"/>
                      <a:pt x="51" y="287"/>
                    </a:cubicBezTo>
                    <a:cubicBezTo>
                      <a:pt x="217" y="287"/>
                      <a:pt x="217" y="287"/>
                      <a:pt x="217" y="287"/>
                    </a:cubicBezTo>
                    <a:cubicBezTo>
                      <a:pt x="245" y="287"/>
                      <a:pt x="268" y="264"/>
                      <a:pt x="268" y="236"/>
                    </a:cubicBezTo>
                    <a:cubicBezTo>
                      <a:pt x="268" y="222"/>
                      <a:pt x="268" y="222"/>
                      <a:pt x="268" y="222"/>
                    </a:cubicBezTo>
                    <a:cubicBezTo>
                      <a:pt x="268" y="222"/>
                      <a:pt x="268" y="222"/>
                      <a:pt x="268" y="222"/>
                    </a:cubicBezTo>
                    <a:cubicBezTo>
                      <a:pt x="305" y="194"/>
                      <a:pt x="305" y="139"/>
                      <a:pt x="268" y="111"/>
                    </a:cubicBezTo>
                    <a:close/>
                    <a:moveTo>
                      <a:pt x="51" y="19"/>
                    </a:moveTo>
                    <a:cubicBezTo>
                      <a:pt x="203" y="19"/>
                      <a:pt x="203" y="19"/>
                      <a:pt x="203" y="19"/>
                    </a:cubicBezTo>
                    <a:cubicBezTo>
                      <a:pt x="240" y="19"/>
                      <a:pt x="240" y="19"/>
                      <a:pt x="240" y="19"/>
                    </a:cubicBezTo>
                    <a:cubicBezTo>
                      <a:pt x="246" y="19"/>
                      <a:pt x="250" y="23"/>
                      <a:pt x="250" y="28"/>
                    </a:cubicBezTo>
                    <a:cubicBezTo>
                      <a:pt x="250" y="51"/>
                      <a:pt x="250" y="51"/>
                      <a:pt x="250" y="51"/>
                    </a:cubicBezTo>
                    <a:cubicBezTo>
                      <a:pt x="250" y="56"/>
                      <a:pt x="250" y="56"/>
                      <a:pt x="250" y="56"/>
                    </a:cubicBezTo>
                    <a:cubicBezTo>
                      <a:pt x="250" y="85"/>
                      <a:pt x="250" y="85"/>
                      <a:pt x="250" y="85"/>
                    </a:cubicBezTo>
                    <a:cubicBezTo>
                      <a:pt x="247" y="84"/>
                      <a:pt x="244" y="83"/>
                      <a:pt x="240" y="83"/>
                    </a:cubicBezTo>
                    <a:cubicBezTo>
                      <a:pt x="240" y="83"/>
                      <a:pt x="240" y="83"/>
                      <a:pt x="240" y="83"/>
                    </a:cubicBezTo>
                    <a:cubicBezTo>
                      <a:pt x="240" y="74"/>
                      <a:pt x="240" y="74"/>
                      <a:pt x="240" y="74"/>
                    </a:cubicBezTo>
                    <a:cubicBezTo>
                      <a:pt x="240" y="56"/>
                      <a:pt x="240" y="56"/>
                      <a:pt x="240" y="56"/>
                    </a:cubicBezTo>
                    <a:cubicBezTo>
                      <a:pt x="240" y="37"/>
                      <a:pt x="240" y="37"/>
                      <a:pt x="240" y="37"/>
                    </a:cubicBezTo>
                    <a:cubicBezTo>
                      <a:pt x="240" y="32"/>
                      <a:pt x="236" y="28"/>
                      <a:pt x="231" y="28"/>
                    </a:cubicBezTo>
                    <a:cubicBezTo>
                      <a:pt x="37" y="28"/>
                      <a:pt x="37" y="28"/>
                      <a:pt x="37" y="28"/>
                    </a:cubicBezTo>
                    <a:cubicBezTo>
                      <a:pt x="32" y="28"/>
                      <a:pt x="28" y="32"/>
                      <a:pt x="28" y="37"/>
                    </a:cubicBezTo>
                    <a:cubicBezTo>
                      <a:pt x="28" y="56"/>
                      <a:pt x="28" y="56"/>
                      <a:pt x="28" y="56"/>
                    </a:cubicBezTo>
                    <a:cubicBezTo>
                      <a:pt x="28" y="74"/>
                      <a:pt x="28" y="74"/>
                      <a:pt x="28" y="74"/>
                    </a:cubicBezTo>
                    <a:cubicBezTo>
                      <a:pt x="22" y="68"/>
                      <a:pt x="18" y="60"/>
                      <a:pt x="18" y="51"/>
                    </a:cubicBezTo>
                    <a:cubicBezTo>
                      <a:pt x="18" y="33"/>
                      <a:pt x="33" y="19"/>
                      <a:pt x="51" y="19"/>
                    </a:cubicBezTo>
                    <a:close/>
                    <a:moveTo>
                      <a:pt x="231" y="46"/>
                    </a:moveTo>
                    <a:cubicBezTo>
                      <a:pt x="37" y="46"/>
                      <a:pt x="37" y="46"/>
                      <a:pt x="37" y="46"/>
                    </a:cubicBezTo>
                    <a:cubicBezTo>
                      <a:pt x="37" y="37"/>
                      <a:pt x="37" y="37"/>
                      <a:pt x="37" y="37"/>
                    </a:cubicBezTo>
                    <a:cubicBezTo>
                      <a:pt x="231" y="37"/>
                      <a:pt x="231" y="37"/>
                      <a:pt x="231" y="37"/>
                    </a:cubicBezTo>
                    <a:lnTo>
                      <a:pt x="231" y="46"/>
                    </a:lnTo>
                    <a:close/>
                    <a:moveTo>
                      <a:pt x="231" y="56"/>
                    </a:moveTo>
                    <a:cubicBezTo>
                      <a:pt x="231" y="65"/>
                      <a:pt x="231" y="65"/>
                      <a:pt x="231" y="65"/>
                    </a:cubicBezTo>
                    <a:cubicBezTo>
                      <a:pt x="37" y="65"/>
                      <a:pt x="37" y="65"/>
                      <a:pt x="37" y="65"/>
                    </a:cubicBezTo>
                    <a:cubicBezTo>
                      <a:pt x="37" y="56"/>
                      <a:pt x="37" y="56"/>
                      <a:pt x="37" y="56"/>
                    </a:cubicBezTo>
                    <a:lnTo>
                      <a:pt x="231" y="56"/>
                    </a:lnTo>
                    <a:close/>
                    <a:moveTo>
                      <a:pt x="231" y="74"/>
                    </a:moveTo>
                    <a:cubicBezTo>
                      <a:pt x="231" y="83"/>
                      <a:pt x="231" y="83"/>
                      <a:pt x="231" y="83"/>
                    </a:cubicBezTo>
                    <a:cubicBezTo>
                      <a:pt x="203" y="83"/>
                      <a:pt x="203" y="83"/>
                      <a:pt x="203" y="83"/>
                    </a:cubicBezTo>
                    <a:cubicBezTo>
                      <a:pt x="51" y="83"/>
                      <a:pt x="51" y="83"/>
                      <a:pt x="51" y="83"/>
                    </a:cubicBezTo>
                    <a:cubicBezTo>
                      <a:pt x="46" y="83"/>
                      <a:pt x="41" y="82"/>
                      <a:pt x="37" y="80"/>
                    </a:cubicBezTo>
                    <a:cubicBezTo>
                      <a:pt x="37" y="74"/>
                      <a:pt x="37" y="74"/>
                      <a:pt x="37" y="74"/>
                    </a:cubicBezTo>
                    <a:lnTo>
                      <a:pt x="231" y="74"/>
                    </a:lnTo>
                    <a:close/>
                    <a:moveTo>
                      <a:pt x="250" y="236"/>
                    </a:moveTo>
                    <a:cubicBezTo>
                      <a:pt x="250" y="254"/>
                      <a:pt x="235" y="268"/>
                      <a:pt x="217" y="268"/>
                    </a:cubicBezTo>
                    <a:cubicBezTo>
                      <a:pt x="51" y="268"/>
                      <a:pt x="51" y="268"/>
                      <a:pt x="51" y="268"/>
                    </a:cubicBezTo>
                    <a:cubicBezTo>
                      <a:pt x="33" y="268"/>
                      <a:pt x="18" y="254"/>
                      <a:pt x="18" y="236"/>
                    </a:cubicBezTo>
                    <a:cubicBezTo>
                      <a:pt x="18" y="90"/>
                      <a:pt x="18" y="90"/>
                      <a:pt x="18" y="90"/>
                    </a:cubicBezTo>
                    <a:cubicBezTo>
                      <a:pt x="27" y="98"/>
                      <a:pt x="38" y="102"/>
                      <a:pt x="51" y="102"/>
                    </a:cubicBezTo>
                    <a:cubicBezTo>
                      <a:pt x="203" y="102"/>
                      <a:pt x="203" y="102"/>
                      <a:pt x="203" y="102"/>
                    </a:cubicBezTo>
                    <a:cubicBezTo>
                      <a:pt x="240" y="102"/>
                      <a:pt x="240" y="102"/>
                      <a:pt x="240" y="102"/>
                    </a:cubicBezTo>
                    <a:cubicBezTo>
                      <a:pt x="246" y="102"/>
                      <a:pt x="250" y="106"/>
                      <a:pt x="250" y="111"/>
                    </a:cubicBezTo>
                    <a:cubicBezTo>
                      <a:pt x="250" y="130"/>
                      <a:pt x="250" y="130"/>
                      <a:pt x="250" y="130"/>
                    </a:cubicBezTo>
                    <a:cubicBezTo>
                      <a:pt x="166" y="130"/>
                      <a:pt x="166" y="130"/>
                      <a:pt x="166" y="130"/>
                    </a:cubicBezTo>
                    <a:cubicBezTo>
                      <a:pt x="141" y="130"/>
                      <a:pt x="120" y="150"/>
                      <a:pt x="120" y="176"/>
                    </a:cubicBezTo>
                    <a:cubicBezTo>
                      <a:pt x="120" y="201"/>
                      <a:pt x="141" y="222"/>
                      <a:pt x="166" y="222"/>
                    </a:cubicBezTo>
                    <a:cubicBezTo>
                      <a:pt x="250" y="222"/>
                      <a:pt x="250" y="222"/>
                      <a:pt x="250" y="222"/>
                    </a:cubicBezTo>
                    <a:lnTo>
                      <a:pt x="250" y="236"/>
                    </a:lnTo>
                    <a:close/>
                    <a:moveTo>
                      <a:pt x="262" y="204"/>
                    </a:moveTo>
                    <a:cubicBezTo>
                      <a:pt x="166" y="204"/>
                      <a:pt x="166" y="204"/>
                      <a:pt x="166" y="204"/>
                    </a:cubicBezTo>
                    <a:cubicBezTo>
                      <a:pt x="151" y="204"/>
                      <a:pt x="139" y="191"/>
                      <a:pt x="139" y="176"/>
                    </a:cubicBezTo>
                    <a:cubicBezTo>
                      <a:pt x="139" y="161"/>
                      <a:pt x="151" y="148"/>
                      <a:pt x="166" y="148"/>
                    </a:cubicBezTo>
                    <a:cubicBezTo>
                      <a:pt x="250" y="148"/>
                      <a:pt x="250" y="148"/>
                      <a:pt x="250" y="148"/>
                    </a:cubicBezTo>
                    <a:cubicBezTo>
                      <a:pt x="255" y="148"/>
                      <a:pt x="261" y="145"/>
                      <a:pt x="265" y="141"/>
                    </a:cubicBezTo>
                    <a:cubicBezTo>
                      <a:pt x="266" y="139"/>
                      <a:pt x="266" y="138"/>
                      <a:pt x="267" y="136"/>
                    </a:cubicBezTo>
                    <a:cubicBezTo>
                      <a:pt x="267" y="136"/>
                      <a:pt x="267" y="136"/>
                      <a:pt x="267" y="136"/>
                    </a:cubicBezTo>
                    <a:cubicBezTo>
                      <a:pt x="274" y="145"/>
                      <a:pt x="277" y="155"/>
                      <a:pt x="277" y="167"/>
                    </a:cubicBezTo>
                    <a:cubicBezTo>
                      <a:pt x="277" y="181"/>
                      <a:pt x="272" y="194"/>
                      <a:pt x="262" y="2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8" name="Freeform 7"/>
            <p:cNvSpPr>
              <a:spLocks noEditPoints="1"/>
            </p:cNvSpPr>
            <p:nvPr/>
          </p:nvSpPr>
          <p:spPr bwMode="auto">
            <a:xfrm>
              <a:off x="10624922" y="4125900"/>
              <a:ext cx="485537" cy="485537"/>
            </a:xfrm>
            <a:custGeom>
              <a:avLst/>
              <a:gdLst>
                <a:gd name="T0" fmla="*/ 263 w 296"/>
                <a:gd name="T1" fmla="*/ 67 h 296"/>
                <a:gd name="T2" fmla="*/ 259 w 296"/>
                <a:gd name="T3" fmla="*/ 19 h 296"/>
                <a:gd name="T4" fmla="*/ 55 w 296"/>
                <a:gd name="T5" fmla="*/ 0 h 296"/>
                <a:gd name="T6" fmla="*/ 37 w 296"/>
                <a:gd name="T7" fmla="*/ 63 h 296"/>
                <a:gd name="T8" fmla="*/ 5 w 296"/>
                <a:gd name="T9" fmla="*/ 104 h 296"/>
                <a:gd name="T10" fmla="*/ 0 w 296"/>
                <a:gd name="T11" fmla="*/ 130 h 296"/>
                <a:gd name="T12" fmla="*/ 28 w 296"/>
                <a:gd name="T13" fmla="*/ 158 h 296"/>
                <a:gd name="T14" fmla="*/ 46 w 296"/>
                <a:gd name="T15" fmla="*/ 296 h 296"/>
                <a:gd name="T16" fmla="*/ 268 w 296"/>
                <a:gd name="T17" fmla="*/ 278 h 296"/>
                <a:gd name="T18" fmla="*/ 268 w 296"/>
                <a:gd name="T19" fmla="*/ 158 h 296"/>
                <a:gd name="T20" fmla="*/ 296 w 296"/>
                <a:gd name="T21" fmla="*/ 121 h 296"/>
                <a:gd name="T22" fmla="*/ 241 w 296"/>
                <a:gd name="T23" fmla="*/ 19 h 296"/>
                <a:gd name="T24" fmla="*/ 55 w 296"/>
                <a:gd name="T25" fmla="*/ 56 h 296"/>
                <a:gd name="T26" fmla="*/ 55 w 296"/>
                <a:gd name="T27" fmla="*/ 19 h 296"/>
                <a:gd name="T28" fmla="*/ 94 w 296"/>
                <a:gd name="T29" fmla="*/ 139 h 296"/>
                <a:gd name="T30" fmla="*/ 93 w 296"/>
                <a:gd name="T31" fmla="*/ 74 h 296"/>
                <a:gd name="T32" fmla="*/ 94 w 296"/>
                <a:gd name="T33" fmla="*/ 139 h 296"/>
                <a:gd name="T34" fmla="*/ 143 w 296"/>
                <a:gd name="T35" fmla="*/ 74 h 296"/>
                <a:gd name="T36" fmla="*/ 104 w 296"/>
                <a:gd name="T37" fmla="*/ 139 h 296"/>
                <a:gd name="T38" fmla="*/ 153 w 296"/>
                <a:gd name="T39" fmla="*/ 74 h 296"/>
                <a:gd name="T40" fmla="*/ 192 w 296"/>
                <a:gd name="T41" fmla="*/ 139 h 296"/>
                <a:gd name="T42" fmla="*/ 153 w 296"/>
                <a:gd name="T43" fmla="*/ 74 h 296"/>
                <a:gd name="T44" fmla="*/ 204 w 296"/>
                <a:gd name="T45" fmla="*/ 74 h 296"/>
                <a:gd name="T46" fmla="*/ 202 w 296"/>
                <a:gd name="T47" fmla="*/ 139 h 296"/>
                <a:gd name="T48" fmla="*/ 18 w 296"/>
                <a:gd name="T49" fmla="*/ 130 h 296"/>
                <a:gd name="T50" fmla="*/ 20 w 296"/>
                <a:gd name="T51" fmla="*/ 115 h 296"/>
                <a:gd name="T52" fmla="*/ 55 w 296"/>
                <a:gd name="T53" fmla="*/ 74 h 296"/>
                <a:gd name="T54" fmla="*/ 45 w 296"/>
                <a:gd name="T55" fmla="*/ 139 h 296"/>
                <a:gd name="T56" fmla="*/ 18 w 296"/>
                <a:gd name="T57" fmla="*/ 130 h 296"/>
                <a:gd name="T58" fmla="*/ 116 w 296"/>
                <a:gd name="T59" fmla="*/ 278 h 296"/>
                <a:gd name="T60" fmla="*/ 185 w 296"/>
                <a:gd name="T61" fmla="*/ 185 h 296"/>
                <a:gd name="T62" fmla="*/ 250 w 296"/>
                <a:gd name="T63" fmla="*/ 278 h 296"/>
                <a:gd name="T64" fmla="*/ 194 w 296"/>
                <a:gd name="T65" fmla="*/ 185 h 296"/>
                <a:gd name="T66" fmla="*/ 116 w 296"/>
                <a:gd name="T67" fmla="*/ 176 h 296"/>
                <a:gd name="T68" fmla="*/ 106 w 296"/>
                <a:gd name="T69" fmla="*/ 278 h 296"/>
                <a:gd name="T70" fmla="*/ 46 w 296"/>
                <a:gd name="T71" fmla="*/ 158 h 296"/>
                <a:gd name="T72" fmla="*/ 250 w 296"/>
                <a:gd name="T73" fmla="*/ 278 h 296"/>
                <a:gd name="T74" fmla="*/ 268 w 296"/>
                <a:gd name="T75" fmla="*/ 139 h 296"/>
                <a:gd name="T76" fmla="*/ 214 w 296"/>
                <a:gd name="T77" fmla="*/ 74 h 296"/>
                <a:gd name="T78" fmla="*/ 241 w 296"/>
                <a:gd name="T79" fmla="*/ 74 h 296"/>
                <a:gd name="T80" fmla="*/ 276 w 296"/>
                <a:gd name="T81" fmla="*/ 115 h 296"/>
                <a:gd name="T82" fmla="*/ 278 w 296"/>
                <a:gd name="T83" fmla="*/ 13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296">
                  <a:moveTo>
                    <a:pt x="291" y="104"/>
                  </a:moveTo>
                  <a:cubicBezTo>
                    <a:pt x="263" y="67"/>
                    <a:pt x="263" y="67"/>
                    <a:pt x="263" y="67"/>
                  </a:cubicBezTo>
                  <a:cubicBezTo>
                    <a:pt x="262" y="66"/>
                    <a:pt x="260" y="64"/>
                    <a:pt x="259" y="63"/>
                  </a:cubicBezTo>
                  <a:cubicBezTo>
                    <a:pt x="259" y="19"/>
                    <a:pt x="259" y="19"/>
                    <a:pt x="259" y="19"/>
                  </a:cubicBezTo>
                  <a:cubicBezTo>
                    <a:pt x="259" y="9"/>
                    <a:pt x="251" y="0"/>
                    <a:pt x="241" y="0"/>
                  </a:cubicBezTo>
                  <a:cubicBezTo>
                    <a:pt x="55" y="0"/>
                    <a:pt x="55" y="0"/>
                    <a:pt x="55" y="0"/>
                  </a:cubicBezTo>
                  <a:cubicBezTo>
                    <a:pt x="45" y="0"/>
                    <a:pt x="37" y="9"/>
                    <a:pt x="37" y="19"/>
                  </a:cubicBezTo>
                  <a:cubicBezTo>
                    <a:pt x="37" y="63"/>
                    <a:pt x="37" y="63"/>
                    <a:pt x="37" y="63"/>
                  </a:cubicBezTo>
                  <a:cubicBezTo>
                    <a:pt x="36" y="64"/>
                    <a:pt x="34" y="66"/>
                    <a:pt x="33" y="67"/>
                  </a:cubicBezTo>
                  <a:cubicBezTo>
                    <a:pt x="5" y="104"/>
                    <a:pt x="5" y="104"/>
                    <a:pt x="5" y="104"/>
                  </a:cubicBezTo>
                  <a:cubicBezTo>
                    <a:pt x="2" y="109"/>
                    <a:pt x="0" y="115"/>
                    <a:pt x="0" y="121"/>
                  </a:cubicBezTo>
                  <a:cubicBezTo>
                    <a:pt x="0" y="130"/>
                    <a:pt x="0" y="130"/>
                    <a:pt x="0" y="130"/>
                  </a:cubicBezTo>
                  <a:cubicBezTo>
                    <a:pt x="0" y="145"/>
                    <a:pt x="12" y="158"/>
                    <a:pt x="28" y="158"/>
                  </a:cubicBezTo>
                  <a:cubicBezTo>
                    <a:pt x="28" y="158"/>
                    <a:pt x="28" y="158"/>
                    <a:pt x="28" y="158"/>
                  </a:cubicBezTo>
                  <a:cubicBezTo>
                    <a:pt x="28" y="278"/>
                    <a:pt x="28" y="278"/>
                    <a:pt x="28" y="278"/>
                  </a:cubicBezTo>
                  <a:cubicBezTo>
                    <a:pt x="28" y="288"/>
                    <a:pt x="36" y="296"/>
                    <a:pt x="46" y="296"/>
                  </a:cubicBezTo>
                  <a:cubicBezTo>
                    <a:pt x="250" y="296"/>
                    <a:pt x="250" y="296"/>
                    <a:pt x="250" y="296"/>
                  </a:cubicBezTo>
                  <a:cubicBezTo>
                    <a:pt x="260" y="296"/>
                    <a:pt x="268" y="288"/>
                    <a:pt x="268" y="278"/>
                  </a:cubicBezTo>
                  <a:cubicBezTo>
                    <a:pt x="268" y="158"/>
                    <a:pt x="268" y="158"/>
                    <a:pt x="268" y="158"/>
                  </a:cubicBezTo>
                  <a:cubicBezTo>
                    <a:pt x="268" y="158"/>
                    <a:pt x="268" y="158"/>
                    <a:pt x="268" y="158"/>
                  </a:cubicBezTo>
                  <a:cubicBezTo>
                    <a:pt x="284" y="158"/>
                    <a:pt x="296" y="145"/>
                    <a:pt x="296" y="130"/>
                  </a:cubicBezTo>
                  <a:cubicBezTo>
                    <a:pt x="296" y="121"/>
                    <a:pt x="296" y="121"/>
                    <a:pt x="296" y="121"/>
                  </a:cubicBezTo>
                  <a:cubicBezTo>
                    <a:pt x="296" y="115"/>
                    <a:pt x="294" y="109"/>
                    <a:pt x="291" y="104"/>
                  </a:cubicBezTo>
                  <a:close/>
                  <a:moveTo>
                    <a:pt x="241" y="19"/>
                  </a:moveTo>
                  <a:cubicBezTo>
                    <a:pt x="241" y="56"/>
                    <a:pt x="241" y="56"/>
                    <a:pt x="241" y="56"/>
                  </a:cubicBezTo>
                  <a:cubicBezTo>
                    <a:pt x="55" y="56"/>
                    <a:pt x="55" y="56"/>
                    <a:pt x="55" y="56"/>
                  </a:cubicBezTo>
                  <a:cubicBezTo>
                    <a:pt x="55" y="56"/>
                    <a:pt x="55" y="56"/>
                    <a:pt x="55" y="56"/>
                  </a:cubicBezTo>
                  <a:cubicBezTo>
                    <a:pt x="55" y="19"/>
                    <a:pt x="55" y="19"/>
                    <a:pt x="55" y="19"/>
                  </a:cubicBezTo>
                  <a:lnTo>
                    <a:pt x="241" y="19"/>
                  </a:lnTo>
                  <a:close/>
                  <a:moveTo>
                    <a:pt x="94" y="139"/>
                  </a:moveTo>
                  <a:cubicBezTo>
                    <a:pt x="55" y="139"/>
                    <a:pt x="55" y="139"/>
                    <a:pt x="55" y="139"/>
                  </a:cubicBezTo>
                  <a:cubicBezTo>
                    <a:pt x="93" y="74"/>
                    <a:pt x="93" y="74"/>
                    <a:pt x="93" y="74"/>
                  </a:cubicBezTo>
                  <a:cubicBezTo>
                    <a:pt x="113" y="74"/>
                    <a:pt x="113" y="74"/>
                    <a:pt x="113" y="74"/>
                  </a:cubicBezTo>
                  <a:lnTo>
                    <a:pt x="94" y="139"/>
                  </a:lnTo>
                  <a:close/>
                  <a:moveTo>
                    <a:pt x="122" y="74"/>
                  </a:moveTo>
                  <a:cubicBezTo>
                    <a:pt x="143" y="74"/>
                    <a:pt x="143" y="74"/>
                    <a:pt x="143" y="74"/>
                  </a:cubicBezTo>
                  <a:cubicBezTo>
                    <a:pt x="143" y="139"/>
                    <a:pt x="143" y="139"/>
                    <a:pt x="143" y="139"/>
                  </a:cubicBezTo>
                  <a:cubicBezTo>
                    <a:pt x="104" y="139"/>
                    <a:pt x="104" y="139"/>
                    <a:pt x="104" y="139"/>
                  </a:cubicBezTo>
                  <a:lnTo>
                    <a:pt x="122" y="74"/>
                  </a:lnTo>
                  <a:close/>
                  <a:moveTo>
                    <a:pt x="153" y="74"/>
                  </a:moveTo>
                  <a:cubicBezTo>
                    <a:pt x="174" y="74"/>
                    <a:pt x="174" y="74"/>
                    <a:pt x="174" y="74"/>
                  </a:cubicBezTo>
                  <a:cubicBezTo>
                    <a:pt x="192" y="139"/>
                    <a:pt x="192" y="139"/>
                    <a:pt x="192" y="139"/>
                  </a:cubicBezTo>
                  <a:cubicBezTo>
                    <a:pt x="153" y="139"/>
                    <a:pt x="153" y="139"/>
                    <a:pt x="153" y="139"/>
                  </a:cubicBezTo>
                  <a:lnTo>
                    <a:pt x="153" y="74"/>
                  </a:lnTo>
                  <a:close/>
                  <a:moveTo>
                    <a:pt x="183" y="74"/>
                  </a:moveTo>
                  <a:cubicBezTo>
                    <a:pt x="204" y="74"/>
                    <a:pt x="204" y="74"/>
                    <a:pt x="204" y="74"/>
                  </a:cubicBezTo>
                  <a:cubicBezTo>
                    <a:pt x="241" y="139"/>
                    <a:pt x="241" y="139"/>
                    <a:pt x="241" y="139"/>
                  </a:cubicBezTo>
                  <a:cubicBezTo>
                    <a:pt x="202" y="139"/>
                    <a:pt x="202" y="139"/>
                    <a:pt x="202" y="139"/>
                  </a:cubicBezTo>
                  <a:lnTo>
                    <a:pt x="183" y="74"/>
                  </a:lnTo>
                  <a:close/>
                  <a:moveTo>
                    <a:pt x="18" y="130"/>
                  </a:moveTo>
                  <a:cubicBezTo>
                    <a:pt x="18" y="121"/>
                    <a:pt x="18" y="121"/>
                    <a:pt x="18" y="121"/>
                  </a:cubicBezTo>
                  <a:cubicBezTo>
                    <a:pt x="18" y="119"/>
                    <a:pt x="19" y="117"/>
                    <a:pt x="20" y="115"/>
                  </a:cubicBezTo>
                  <a:cubicBezTo>
                    <a:pt x="48" y="78"/>
                    <a:pt x="48" y="78"/>
                    <a:pt x="48" y="78"/>
                  </a:cubicBezTo>
                  <a:cubicBezTo>
                    <a:pt x="50" y="76"/>
                    <a:pt x="53" y="74"/>
                    <a:pt x="55" y="74"/>
                  </a:cubicBezTo>
                  <a:cubicBezTo>
                    <a:pt x="82" y="74"/>
                    <a:pt x="82" y="74"/>
                    <a:pt x="82" y="74"/>
                  </a:cubicBezTo>
                  <a:cubicBezTo>
                    <a:pt x="45" y="139"/>
                    <a:pt x="45" y="139"/>
                    <a:pt x="45" y="139"/>
                  </a:cubicBezTo>
                  <a:cubicBezTo>
                    <a:pt x="28" y="139"/>
                    <a:pt x="28" y="139"/>
                    <a:pt x="28" y="139"/>
                  </a:cubicBezTo>
                  <a:cubicBezTo>
                    <a:pt x="23" y="139"/>
                    <a:pt x="18" y="135"/>
                    <a:pt x="18" y="130"/>
                  </a:cubicBezTo>
                  <a:close/>
                  <a:moveTo>
                    <a:pt x="185" y="278"/>
                  </a:moveTo>
                  <a:cubicBezTo>
                    <a:pt x="116" y="278"/>
                    <a:pt x="116" y="278"/>
                    <a:pt x="116" y="278"/>
                  </a:cubicBezTo>
                  <a:cubicBezTo>
                    <a:pt x="116" y="185"/>
                    <a:pt x="116" y="185"/>
                    <a:pt x="116" y="185"/>
                  </a:cubicBezTo>
                  <a:cubicBezTo>
                    <a:pt x="185" y="185"/>
                    <a:pt x="185" y="185"/>
                    <a:pt x="185" y="185"/>
                  </a:cubicBezTo>
                  <a:lnTo>
                    <a:pt x="185" y="278"/>
                  </a:lnTo>
                  <a:close/>
                  <a:moveTo>
                    <a:pt x="250" y="278"/>
                  </a:moveTo>
                  <a:cubicBezTo>
                    <a:pt x="194" y="278"/>
                    <a:pt x="194" y="278"/>
                    <a:pt x="194" y="278"/>
                  </a:cubicBezTo>
                  <a:cubicBezTo>
                    <a:pt x="194" y="185"/>
                    <a:pt x="194" y="185"/>
                    <a:pt x="194" y="185"/>
                  </a:cubicBezTo>
                  <a:cubicBezTo>
                    <a:pt x="194" y="180"/>
                    <a:pt x="190" y="176"/>
                    <a:pt x="185" y="176"/>
                  </a:cubicBezTo>
                  <a:cubicBezTo>
                    <a:pt x="116" y="176"/>
                    <a:pt x="116" y="176"/>
                    <a:pt x="116" y="176"/>
                  </a:cubicBezTo>
                  <a:cubicBezTo>
                    <a:pt x="111" y="176"/>
                    <a:pt x="106" y="180"/>
                    <a:pt x="106" y="185"/>
                  </a:cubicBezTo>
                  <a:cubicBezTo>
                    <a:pt x="106" y="278"/>
                    <a:pt x="106" y="278"/>
                    <a:pt x="106" y="278"/>
                  </a:cubicBezTo>
                  <a:cubicBezTo>
                    <a:pt x="46" y="278"/>
                    <a:pt x="46" y="278"/>
                    <a:pt x="46" y="278"/>
                  </a:cubicBezTo>
                  <a:cubicBezTo>
                    <a:pt x="46" y="158"/>
                    <a:pt x="46" y="158"/>
                    <a:pt x="46" y="158"/>
                  </a:cubicBezTo>
                  <a:cubicBezTo>
                    <a:pt x="250" y="158"/>
                    <a:pt x="250" y="158"/>
                    <a:pt x="250" y="158"/>
                  </a:cubicBezTo>
                  <a:lnTo>
                    <a:pt x="250" y="278"/>
                  </a:lnTo>
                  <a:close/>
                  <a:moveTo>
                    <a:pt x="278" y="130"/>
                  </a:moveTo>
                  <a:cubicBezTo>
                    <a:pt x="278" y="135"/>
                    <a:pt x="273" y="139"/>
                    <a:pt x="268" y="139"/>
                  </a:cubicBezTo>
                  <a:cubicBezTo>
                    <a:pt x="251" y="139"/>
                    <a:pt x="251" y="139"/>
                    <a:pt x="251" y="139"/>
                  </a:cubicBezTo>
                  <a:cubicBezTo>
                    <a:pt x="214" y="74"/>
                    <a:pt x="214" y="74"/>
                    <a:pt x="214" y="74"/>
                  </a:cubicBezTo>
                  <a:cubicBezTo>
                    <a:pt x="241" y="74"/>
                    <a:pt x="241" y="74"/>
                    <a:pt x="241" y="74"/>
                  </a:cubicBezTo>
                  <a:cubicBezTo>
                    <a:pt x="241" y="74"/>
                    <a:pt x="241" y="74"/>
                    <a:pt x="241" y="74"/>
                  </a:cubicBezTo>
                  <a:cubicBezTo>
                    <a:pt x="243" y="74"/>
                    <a:pt x="246" y="76"/>
                    <a:pt x="248" y="78"/>
                  </a:cubicBezTo>
                  <a:cubicBezTo>
                    <a:pt x="276" y="115"/>
                    <a:pt x="276" y="115"/>
                    <a:pt x="276" y="115"/>
                  </a:cubicBezTo>
                  <a:cubicBezTo>
                    <a:pt x="277" y="117"/>
                    <a:pt x="278" y="119"/>
                    <a:pt x="278" y="121"/>
                  </a:cubicBezTo>
                  <a:lnTo>
                    <a:pt x="278" y="13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79" name="Group 78"/>
            <p:cNvGrpSpPr/>
            <p:nvPr/>
          </p:nvGrpSpPr>
          <p:grpSpPr>
            <a:xfrm>
              <a:off x="6993231" y="3943997"/>
              <a:ext cx="486920" cy="424672"/>
              <a:chOff x="4233863" y="2697163"/>
              <a:chExt cx="1117600" cy="974725"/>
            </a:xfrm>
            <a:solidFill>
              <a:schemeClr val="bg1"/>
            </a:solidFill>
          </p:grpSpPr>
          <p:sp>
            <p:nvSpPr>
              <p:cNvPr id="82" name="Freeform 8"/>
              <p:cNvSpPr>
                <a:spLocks noEditPoints="1"/>
              </p:cNvSpPr>
              <p:nvPr/>
            </p:nvSpPr>
            <p:spPr bwMode="auto">
              <a:xfrm>
                <a:off x="4233863" y="2697163"/>
                <a:ext cx="1117600" cy="974725"/>
              </a:xfrm>
              <a:custGeom>
                <a:avLst/>
                <a:gdLst>
                  <a:gd name="T0" fmla="*/ 296 w 297"/>
                  <a:gd name="T1" fmla="*/ 152 h 259"/>
                  <a:gd name="T2" fmla="*/ 259 w 297"/>
                  <a:gd name="T3" fmla="*/ 13 h 259"/>
                  <a:gd name="T4" fmla="*/ 241 w 297"/>
                  <a:gd name="T5" fmla="*/ 0 h 259"/>
                  <a:gd name="T6" fmla="*/ 148 w 297"/>
                  <a:gd name="T7" fmla="*/ 0 h 259"/>
                  <a:gd name="T8" fmla="*/ 56 w 297"/>
                  <a:gd name="T9" fmla="*/ 0 h 259"/>
                  <a:gd name="T10" fmla="*/ 38 w 297"/>
                  <a:gd name="T11" fmla="*/ 13 h 259"/>
                  <a:gd name="T12" fmla="*/ 1 w 297"/>
                  <a:gd name="T13" fmla="*/ 152 h 259"/>
                  <a:gd name="T14" fmla="*/ 0 w 297"/>
                  <a:gd name="T15" fmla="*/ 157 h 259"/>
                  <a:gd name="T16" fmla="*/ 0 w 297"/>
                  <a:gd name="T17" fmla="*/ 222 h 259"/>
                  <a:gd name="T18" fmla="*/ 37 w 297"/>
                  <a:gd name="T19" fmla="*/ 259 h 259"/>
                  <a:gd name="T20" fmla="*/ 260 w 297"/>
                  <a:gd name="T21" fmla="*/ 259 h 259"/>
                  <a:gd name="T22" fmla="*/ 297 w 297"/>
                  <a:gd name="T23" fmla="*/ 222 h 259"/>
                  <a:gd name="T24" fmla="*/ 297 w 297"/>
                  <a:gd name="T25" fmla="*/ 157 h 259"/>
                  <a:gd name="T26" fmla="*/ 296 w 297"/>
                  <a:gd name="T27" fmla="*/ 152 h 259"/>
                  <a:gd name="T28" fmla="*/ 278 w 297"/>
                  <a:gd name="T29" fmla="*/ 222 h 259"/>
                  <a:gd name="T30" fmla="*/ 260 w 297"/>
                  <a:gd name="T31" fmla="*/ 241 h 259"/>
                  <a:gd name="T32" fmla="*/ 37 w 297"/>
                  <a:gd name="T33" fmla="*/ 241 h 259"/>
                  <a:gd name="T34" fmla="*/ 19 w 297"/>
                  <a:gd name="T35" fmla="*/ 222 h 259"/>
                  <a:gd name="T36" fmla="*/ 19 w 297"/>
                  <a:gd name="T37" fmla="*/ 157 h 259"/>
                  <a:gd name="T38" fmla="*/ 56 w 297"/>
                  <a:gd name="T39" fmla="*/ 19 h 259"/>
                  <a:gd name="T40" fmla="*/ 241 w 297"/>
                  <a:gd name="T41" fmla="*/ 19 h 259"/>
                  <a:gd name="T42" fmla="*/ 278 w 297"/>
                  <a:gd name="T43" fmla="*/ 157 h 259"/>
                  <a:gd name="T44" fmla="*/ 278 w 297"/>
                  <a:gd name="T45" fmla="*/ 2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259">
                    <a:moveTo>
                      <a:pt x="296" y="152"/>
                    </a:moveTo>
                    <a:cubicBezTo>
                      <a:pt x="259" y="13"/>
                      <a:pt x="259" y="13"/>
                      <a:pt x="259" y="13"/>
                    </a:cubicBezTo>
                    <a:cubicBezTo>
                      <a:pt x="257" y="6"/>
                      <a:pt x="249" y="0"/>
                      <a:pt x="241" y="0"/>
                    </a:cubicBezTo>
                    <a:cubicBezTo>
                      <a:pt x="148" y="0"/>
                      <a:pt x="148" y="0"/>
                      <a:pt x="148" y="0"/>
                    </a:cubicBezTo>
                    <a:cubicBezTo>
                      <a:pt x="56" y="0"/>
                      <a:pt x="56" y="0"/>
                      <a:pt x="56" y="0"/>
                    </a:cubicBezTo>
                    <a:cubicBezTo>
                      <a:pt x="48" y="0"/>
                      <a:pt x="40" y="6"/>
                      <a:pt x="38" y="13"/>
                    </a:cubicBezTo>
                    <a:cubicBezTo>
                      <a:pt x="1" y="152"/>
                      <a:pt x="1" y="152"/>
                      <a:pt x="1" y="152"/>
                    </a:cubicBezTo>
                    <a:cubicBezTo>
                      <a:pt x="1" y="154"/>
                      <a:pt x="0" y="156"/>
                      <a:pt x="0" y="157"/>
                    </a:cubicBezTo>
                    <a:cubicBezTo>
                      <a:pt x="0" y="222"/>
                      <a:pt x="0" y="222"/>
                      <a:pt x="0" y="222"/>
                    </a:cubicBezTo>
                    <a:cubicBezTo>
                      <a:pt x="0" y="243"/>
                      <a:pt x="17" y="259"/>
                      <a:pt x="37" y="259"/>
                    </a:cubicBezTo>
                    <a:cubicBezTo>
                      <a:pt x="260" y="259"/>
                      <a:pt x="260" y="259"/>
                      <a:pt x="260" y="259"/>
                    </a:cubicBezTo>
                    <a:cubicBezTo>
                      <a:pt x="280" y="259"/>
                      <a:pt x="297" y="243"/>
                      <a:pt x="297" y="222"/>
                    </a:cubicBezTo>
                    <a:cubicBezTo>
                      <a:pt x="297" y="157"/>
                      <a:pt x="297" y="157"/>
                      <a:pt x="297" y="157"/>
                    </a:cubicBezTo>
                    <a:cubicBezTo>
                      <a:pt x="297" y="156"/>
                      <a:pt x="296" y="154"/>
                      <a:pt x="296" y="152"/>
                    </a:cubicBezTo>
                    <a:close/>
                    <a:moveTo>
                      <a:pt x="278" y="222"/>
                    </a:moveTo>
                    <a:cubicBezTo>
                      <a:pt x="278" y="232"/>
                      <a:pt x="270" y="241"/>
                      <a:pt x="260" y="241"/>
                    </a:cubicBezTo>
                    <a:cubicBezTo>
                      <a:pt x="37" y="241"/>
                      <a:pt x="37" y="241"/>
                      <a:pt x="37" y="241"/>
                    </a:cubicBezTo>
                    <a:cubicBezTo>
                      <a:pt x="27" y="241"/>
                      <a:pt x="19" y="232"/>
                      <a:pt x="19" y="222"/>
                    </a:cubicBezTo>
                    <a:cubicBezTo>
                      <a:pt x="19" y="157"/>
                      <a:pt x="19" y="157"/>
                      <a:pt x="19" y="157"/>
                    </a:cubicBezTo>
                    <a:cubicBezTo>
                      <a:pt x="56" y="19"/>
                      <a:pt x="56" y="19"/>
                      <a:pt x="56" y="19"/>
                    </a:cubicBezTo>
                    <a:cubicBezTo>
                      <a:pt x="241" y="19"/>
                      <a:pt x="241" y="19"/>
                      <a:pt x="241" y="19"/>
                    </a:cubicBezTo>
                    <a:cubicBezTo>
                      <a:pt x="278" y="157"/>
                      <a:pt x="278" y="157"/>
                      <a:pt x="278" y="157"/>
                    </a:cubicBezTo>
                    <a:lnTo>
                      <a:pt x="278"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9"/>
              <p:cNvSpPr>
                <a:spLocks noEditPoints="1"/>
              </p:cNvSpPr>
              <p:nvPr/>
            </p:nvSpPr>
            <p:spPr bwMode="auto">
              <a:xfrm>
                <a:off x="4365625" y="2835275"/>
                <a:ext cx="854075" cy="628650"/>
              </a:xfrm>
              <a:custGeom>
                <a:avLst/>
                <a:gdLst>
                  <a:gd name="T0" fmla="*/ 185 w 227"/>
                  <a:gd name="T1" fmla="*/ 0 h 167"/>
                  <a:gd name="T2" fmla="*/ 42 w 227"/>
                  <a:gd name="T3" fmla="*/ 0 h 167"/>
                  <a:gd name="T4" fmla="*/ 33 w 227"/>
                  <a:gd name="T5" fmla="*/ 7 h 167"/>
                  <a:gd name="T6" fmla="*/ 1 w 227"/>
                  <a:gd name="T7" fmla="*/ 118 h 167"/>
                  <a:gd name="T8" fmla="*/ 3 w 227"/>
                  <a:gd name="T9" fmla="*/ 126 h 167"/>
                  <a:gd name="T10" fmla="*/ 10 w 227"/>
                  <a:gd name="T11" fmla="*/ 130 h 167"/>
                  <a:gd name="T12" fmla="*/ 37 w 227"/>
                  <a:gd name="T13" fmla="*/ 130 h 167"/>
                  <a:gd name="T14" fmla="*/ 47 w 227"/>
                  <a:gd name="T15" fmla="*/ 130 h 167"/>
                  <a:gd name="T16" fmla="*/ 52 w 227"/>
                  <a:gd name="T17" fmla="*/ 130 h 167"/>
                  <a:gd name="T18" fmla="*/ 66 w 227"/>
                  <a:gd name="T19" fmla="*/ 156 h 167"/>
                  <a:gd name="T20" fmla="*/ 82 w 227"/>
                  <a:gd name="T21" fmla="*/ 167 h 167"/>
                  <a:gd name="T22" fmla="*/ 145 w 227"/>
                  <a:gd name="T23" fmla="*/ 167 h 167"/>
                  <a:gd name="T24" fmla="*/ 161 w 227"/>
                  <a:gd name="T25" fmla="*/ 156 h 167"/>
                  <a:gd name="T26" fmla="*/ 175 w 227"/>
                  <a:gd name="T27" fmla="*/ 130 h 167"/>
                  <a:gd name="T28" fmla="*/ 180 w 227"/>
                  <a:gd name="T29" fmla="*/ 130 h 167"/>
                  <a:gd name="T30" fmla="*/ 190 w 227"/>
                  <a:gd name="T31" fmla="*/ 130 h 167"/>
                  <a:gd name="T32" fmla="*/ 217 w 227"/>
                  <a:gd name="T33" fmla="*/ 130 h 167"/>
                  <a:gd name="T34" fmla="*/ 224 w 227"/>
                  <a:gd name="T35" fmla="*/ 126 h 167"/>
                  <a:gd name="T36" fmla="*/ 226 w 227"/>
                  <a:gd name="T37" fmla="*/ 118 h 167"/>
                  <a:gd name="T38" fmla="*/ 194 w 227"/>
                  <a:gd name="T39" fmla="*/ 7 h 167"/>
                  <a:gd name="T40" fmla="*/ 185 w 227"/>
                  <a:gd name="T41" fmla="*/ 0 h 167"/>
                  <a:gd name="T42" fmla="*/ 190 w 227"/>
                  <a:gd name="T43" fmla="*/ 111 h 167"/>
                  <a:gd name="T44" fmla="*/ 175 w 227"/>
                  <a:gd name="T45" fmla="*/ 111 h 167"/>
                  <a:gd name="T46" fmla="*/ 158 w 227"/>
                  <a:gd name="T47" fmla="*/ 121 h 167"/>
                  <a:gd name="T48" fmla="*/ 145 w 227"/>
                  <a:gd name="T49" fmla="*/ 148 h 167"/>
                  <a:gd name="T50" fmla="*/ 82 w 227"/>
                  <a:gd name="T51" fmla="*/ 148 h 167"/>
                  <a:gd name="T52" fmla="*/ 69 w 227"/>
                  <a:gd name="T53" fmla="*/ 121 h 167"/>
                  <a:gd name="T54" fmla="*/ 52 w 227"/>
                  <a:gd name="T55" fmla="*/ 111 h 167"/>
                  <a:gd name="T56" fmla="*/ 37 w 227"/>
                  <a:gd name="T57" fmla="*/ 111 h 167"/>
                  <a:gd name="T58" fmla="*/ 15 w 227"/>
                  <a:gd name="T59" fmla="*/ 111 h 167"/>
                  <a:gd name="T60" fmla="*/ 42 w 227"/>
                  <a:gd name="T61" fmla="*/ 9 h 167"/>
                  <a:gd name="T62" fmla="*/ 185 w 227"/>
                  <a:gd name="T63" fmla="*/ 9 h 167"/>
                  <a:gd name="T64" fmla="*/ 212 w 227"/>
                  <a:gd name="T65" fmla="*/ 111 h 167"/>
                  <a:gd name="T66" fmla="*/ 190 w 227"/>
                  <a:gd name="T67" fmla="*/ 1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167">
                    <a:moveTo>
                      <a:pt x="185" y="0"/>
                    </a:moveTo>
                    <a:cubicBezTo>
                      <a:pt x="42" y="0"/>
                      <a:pt x="42" y="0"/>
                      <a:pt x="42" y="0"/>
                    </a:cubicBezTo>
                    <a:cubicBezTo>
                      <a:pt x="38" y="0"/>
                      <a:pt x="34" y="3"/>
                      <a:pt x="33" y="7"/>
                    </a:cubicBezTo>
                    <a:cubicBezTo>
                      <a:pt x="1" y="118"/>
                      <a:pt x="1" y="118"/>
                      <a:pt x="1" y="118"/>
                    </a:cubicBezTo>
                    <a:cubicBezTo>
                      <a:pt x="0" y="121"/>
                      <a:pt x="1" y="124"/>
                      <a:pt x="3" y="126"/>
                    </a:cubicBezTo>
                    <a:cubicBezTo>
                      <a:pt x="4" y="128"/>
                      <a:pt x="7" y="130"/>
                      <a:pt x="10" y="130"/>
                    </a:cubicBezTo>
                    <a:cubicBezTo>
                      <a:pt x="37" y="130"/>
                      <a:pt x="37" y="130"/>
                      <a:pt x="37" y="130"/>
                    </a:cubicBezTo>
                    <a:cubicBezTo>
                      <a:pt x="47" y="130"/>
                      <a:pt x="47" y="130"/>
                      <a:pt x="47" y="130"/>
                    </a:cubicBezTo>
                    <a:cubicBezTo>
                      <a:pt x="52" y="130"/>
                      <a:pt x="52" y="130"/>
                      <a:pt x="52" y="130"/>
                    </a:cubicBezTo>
                    <a:cubicBezTo>
                      <a:pt x="66" y="156"/>
                      <a:pt x="66" y="156"/>
                      <a:pt x="66" y="156"/>
                    </a:cubicBezTo>
                    <a:cubicBezTo>
                      <a:pt x="69" y="163"/>
                      <a:pt x="75" y="167"/>
                      <a:pt x="82" y="167"/>
                    </a:cubicBezTo>
                    <a:cubicBezTo>
                      <a:pt x="145" y="167"/>
                      <a:pt x="145" y="167"/>
                      <a:pt x="145" y="167"/>
                    </a:cubicBezTo>
                    <a:cubicBezTo>
                      <a:pt x="152" y="167"/>
                      <a:pt x="158" y="163"/>
                      <a:pt x="161" y="156"/>
                    </a:cubicBezTo>
                    <a:cubicBezTo>
                      <a:pt x="175" y="130"/>
                      <a:pt x="175" y="130"/>
                      <a:pt x="175" y="130"/>
                    </a:cubicBezTo>
                    <a:cubicBezTo>
                      <a:pt x="180" y="130"/>
                      <a:pt x="180" y="130"/>
                      <a:pt x="180" y="130"/>
                    </a:cubicBezTo>
                    <a:cubicBezTo>
                      <a:pt x="190" y="130"/>
                      <a:pt x="190" y="130"/>
                      <a:pt x="190" y="130"/>
                    </a:cubicBezTo>
                    <a:cubicBezTo>
                      <a:pt x="217" y="130"/>
                      <a:pt x="217" y="130"/>
                      <a:pt x="217" y="130"/>
                    </a:cubicBezTo>
                    <a:cubicBezTo>
                      <a:pt x="220" y="130"/>
                      <a:pt x="223" y="128"/>
                      <a:pt x="224" y="126"/>
                    </a:cubicBezTo>
                    <a:cubicBezTo>
                      <a:pt x="226" y="124"/>
                      <a:pt x="227" y="121"/>
                      <a:pt x="226" y="118"/>
                    </a:cubicBezTo>
                    <a:cubicBezTo>
                      <a:pt x="194" y="7"/>
                      <a:pt x="194" y="7"/>
                      <a:pt x="194" y="7"/>
                    </a:cubicBezTo>
                    <a:cubicBezTo>
                      <a:pt x="193" y="3"/>
                      <a:pt x="189" y="0"/>
                      <a:pt x="185" y="0"/>
                    </a:cubicBezTo>
                    <a:close/>
                    <a:moveTo>
                      <a:pt x="190" y="111"/>
                    </a:moveTo>
                    <a:cubicBezTo>
                      <a:pt x="175" y="111"/>
                      <a:pt x="175" y="111"/>
                      <a:pt x="175" y="111"/>
                    </a:cubicBezTo>
                    <a:cubicBezTo>
                      <a:pt x="168" y="111"/>
                      <a:pt x="161" y="115"/>
                      <a:pt x="158" y="121"/>
                    </a:cubicBezTo>
                    <a:cubicBezTo>
                      <a:pt x="145" y="148"/>
                      <a:pt x="145" y="148"/>
                      <a:pt x="145" y="148"/>
                    </a:cubicBezTo>
                    <a:cubicBezTo>
                      <a:pt x="82" y="148"/>
                      <a:pt x="82" y="148"/>
                      <a:pt x="82" y="148"/>
                    </a:cubicBezTo>
                    <a:cubicBezTo>
                      <a:pt x="69" y="121"/>
                      <a:pt x="69" y="121"/>
                      <a:pt x="69" y="121"/>
                    </a:cubicBezTo>
                    <a:cubicBezTo>
                      <a:pt x="66" y="115"/>
                      <a:pt x="59" y="111"/>
                      <a:pt x="52" y="111"/>
                    </a:cubicBezTo>
                    <a:cubicBezTo>
                      <a:pt x="37" y="111"/>
                      <a:pt x="37" y="111"/>
                      <a:pt x="37" y="111"/>
                    </a:cubicBezTo>
                    <a:cubicBezTo>
                      <a:pt x="15" y="111"/>
                      <a:pt x="15" y="111"/>
                      <a:pt x="15" y="111"/>
                    </a:cubicBezTo>
                    <a:cubicBezTo>
                      <a:pt x="42" y="9"/>
                      <a:pt x="42" y="9"/>
                      <a:pt x="42" y="9"/>
                    </a:cubicBezTo>
                    <a:cubicBezTo>
                      <a:pt x="185" y="9"/>
                      <a:pt x="185" y="9"/>
                      <a:pt x="185" y="9"/>
                    </a:cubicBezTo>
                    <a:cubicBezTo>
                      <a:pt x="212" y="111"/>
                      <a:pt x="212" y="111"/>
                      <a:pt x="212" y="111"/>
                    </a:cubicBezTo>
                    <a:lnTo>
                      <a:pt x="190"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80" name="Freeform 10"/>
            <p:cNvSpPr>
              <a:spLocks noEditPoints="1"/>
            </p:cNvSpPr>
            <p:nvPr/>
          </p:nvSpPr>
          <p:spPr bwMode="auto">
            <a:xfrm>
              <a:off x="8024168" y="2472432"/>
              <a:ext cx="485537" cy="363807"/>
            </a:xfrm>
            <a:custGeom>
              <a:avLst/>
              <a:gdLst>
                <a:gd name="T0" fmla="*/ 244 w 296"/>
                <a:gd name="T1" fmla="*/ 5 h 222"/>
                <a:gd name="T2" fmla="*/ 65 w 296"/>
                <a:gd name="T3" fmla="*/ 0 h 222"/>
                <a:gd name="T4" fmla="*/ 5 w 296"/>
                <a:gd name="T5" fmla="*/ 52 h 222"/>
                <a:gd name="T6" fmla="*/ 4 w 296"/>
                <a:gd name="T7" fmla="*/ 78 h 222"/>
                <a:gd name="T8" fmla="*/ 148 w 296"/>
                <a:gd name="T9" fmla="*/ 222 h 222"/>
                <a:gd name="T10" fmla="*/ 291 w 296"/>
                <a:gd name="T11" fmla="*/ 78 h 222"/>
                <a:gd name="T12" fmla="*/ 291 w 296"/>
                <a:gd name="T13" fmla="*/ 52 h 222"/>
                <a:gd name="T14" fmla="*/ 127 w 296"/>
                <a:gd name="T15" fmla="*/ 65 h 222"/>
                <a:gd name="T16" fmla="*/ 168 w 296"/>
                <a:gd name="T17" fmla="*/ 65 h 222"/>
                <a:gd name="T18" fmla="*/ 180 w 296"/>
                <a:gd name="T19" fmla="*/ 20 h 222"/>
                <a:gd name="T20" fmla="*/ 176 w 296"/>
                <a:gd name="T21" fmla="*/ 59 h 222"/>
                <a:gd name="T22" fmla="*/ 120 w 296"/>
                <a:gd name="T23" fmla="*/ 59 h 222"/>
                <a:gd name="T24" fmla="*/ 115 w 296"/>
                <a:gd name="T25" fmla="*/ 20 h 222"/>
                <a:gd name="T26" fmla="*/ 120 w 296"/>
                <a:gd name="T27" fmla="*/ 59 h 222"/>
                <a:gd name="T28" fmla="*/ 148 w 296"/>
                <a:gd name="T29" fmla="*/ 189 h 222"/>
                <a:gd name="T30" fmla="*/ 171 w 296"/>
                <a:gd name="T31" fmla="*/ 74 h 222"/>
                <a:gd name="T32" fmla="*/ 226 w 296"/>
                <a:gd name="T33" fmla="*/ 74 h 222"/>
                <a:gd name="T34" fmla="*/ 180 w 296"/>
                <a:gd name="T35" fmla="*/ 74 h 222"/>
                <a:gd name="T36" fmla="*/ 206 w 296"/>
                <a:gd name="T37" fmla="*/ 46 h 222"/>
                <a:gd name="T38" fmla="*/ 183 w 296"/>
                <a:gd name="T39" fmla="*/ 65 h 222"/>
                <a:gd name="T40" fmla="*/ 224 w 296"/>
                <a:gd name="T41" fmla="*/ 18 h 222"/>
                <a:gd name="T42" fmla="*/ 191 w 296"/>
                <a:gd name="T43" fmla="*/ 18 h 222"/>
                <a:gd name="T44" fmla="*/ 127 w 296"/>
                <a:gd name="T45" fmla="*/ 18 h 222"/>
                <a:gd name="T46" fmla="*/ 148 w 296"/>
                <a:gd name="T47" fmla="*/ 35 h 222"/>
                <a:gd name="T48" fmla="*/ 72 w 296"/>
                <a:gd name="T49" fmla="*/ 18 h 222"/>
                <a:gd name="T50" fmla="*/ 90 w 296"/>
                <a:gd name="T51" fmla="*/ 33 h 222"/>
                <a:gd name="T52" fmla="*/ 113 w 296"/>
                <a:gd name="T53" fmla="*/ 65 h 222"/>
                <a:gd name="T54" fmla="*/ 90 w 296"/>
                <a:gd name="T55" fmla="*/ 46 h 222"/>
                <a:gd name="T56" fmla="*/ 138 w 296"/>
                <a:gd name="T57" fmla="*/ 187 h 222"/>
                <a:gd name="T58" fmla="*/ 115 w 296"/>
                <a:gd name="T59" fmla="*/ 74 h 222"/>
                <a:gd name="T60" fmla="*/ 26 w 296"/>
                <a:gd name="T61" fmla="*/ 74 h 222"/>
                <a:gd name="T62" fmla="*/ 117 w 296"/>
                <a:gd name="T63" fmla="*/ 171 h 222"/>
                <a:gd name="T64" fmla="*/ 269 w 296"/>
                <a:gd name="T65" fmla="*/ 74 h 222"/>
                <a:gd name="T66" fmla="*/ 237 w 296"/>
                <a:gd name="T67" fmla="*/ 74 h 222"/>
                <a:gd name="T68" fmla="*/ 213 w 296"/>
                <a:gd name="T69" fmla="*/ 40 h 222"/>
                <a:gd name="T70" fmla="*/ 277 w 296"/>
                <a:gd name="T71" fmla="*/ 65 h 222"/>
                <a:gd name="T72" fmla="*/ 62 w 296"/>
                <a:gd name="T73" fmla="*/ 22 h 222"/>
                <a:gd name="T74" fmla="*/ 58 w 296"/>
                <a:gd name="T75" fmla="*/ 65 h 222"/>
                <a:gd name="T76" fmla="*/ 62 w 296"/>
                <a:gd name="T77" fmla="*/ 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222">
                  <a:moveTo>
                    <a:pt x="291" y="52"/>
                  </a:moveTo>
                  <a:cubicBezTo>
                    <a:pt x="244" y="5"/>
                    <a:pt x="244" y="5"/>
                    <a:pt x="244" y="5"/>
                  </a:cubicBezTo>
                  <a:cubicBezTo>
                    <a:pt x="240" y="2"/>
                    <a:pt x="235" y="0"/>
                    <a:pt x="230" y="0"/>
                  </a:cubicBezTo>
                  <a:cubicBezTo>
                    <a:pt x="65" y="0"/>
                    <a:pt x="65" y="0"/>
                    <a:pt x="65" y="0"/>
                  </a:cubicBezTo>
                  <a:cubicBezTo>
                    <a:pt x="60" y="0"/>
                    <a:pt x="56" y="2"/>
                    <a:pt x="52" y="5"/>
                  </a:cubicBezTo>
                  <a:cubicBezTo>
                    <a:pt x="5" y="52"/>
                    <a:pt x="5" y="52"/>
                    <a:pt x="5" y="52"/>
                  </a:cubicBezTo>
                  <a:cubicBezTo>
                    <a:pt x="2" y="56"/>
                    <a:pt x="0" y="61"/>
                    <a:pt x="0" y="65"/>
                  </a:cubicBezTo>
                  <a:cubicBezTo>
                    <a:pt x="0" y="70"/>
                    <a:pt x="1" y="74"/>
                    <a:pt x="4" y="78"/>
                  </a:cubicBezTo>
                  <a:cubicBezTo>
                    <a:pt x="134" y="216"/>
                    <a:pt x="134" y="216"/>
                    <a:pt x="134" y="216"/>
                  </a:cubicBezTo>
                  <a:cubicBezTo>
                    <a:pt x="138" y="220"/>
                    <a:pt x="143" y="222"/>
                    <a:pt x="148" y="222"/>
                  </a:cubicBezTo>
                  <a:cubicBezTo>
                    <a:pt x="153" y="222"/>
                    <a:pt x="158" y="220"/>
                    <a:pt x="162" y="216"/>
                  </a:cubicBezTo>
                  <a:cubicBezTo>
                    <a:pt x="291" y="78"/>
                    <a:pt x="291" y="78"/>
                    <a:pt x="291" y="78"/>
                  </a:cubicBezTo>
                  <a:cubicBezTo>
                    <a:pt x="294" y="74"/>
                    <a:pt x="296" y="70"/>
                    <a:pt x="296" y="65"/>
                  </a:cubicBezTo>
                  <a:cubicBezTo>
                    <a:pt x="296" y="60"/>
                    <a:pt x="294" y="56"/>
                    <a:pt x="291" y="52"/>
                  </a:cubicBezTo>
                  <a:close/>
                  <a:moveTo>
                    <a:pt x="168" y="65"/>
                  </a:moveTo>
                  <a:cubicBezTo>
                    <a:pt x="127" y="65"/>
                    <a:pt x="127" y="65"/>
                    <a:pt x="127" y="65"/>
                  </a:cubicBezTo>
                  <a:cubicBezTo>
                    <a:pt x="148" y="47"/>
                    <a:pt x="148" y="47"/>
                    <a:pt x="148" y="47"/>
                  </a:cubicBezTo>
                  <a:lnTo>
                    <a:pt x="168" y="65"/>
                  </a:lnTo>
                  <a:close/>
                  <a:moveTo>
                    <a:pt x="155" y="41"/>
                  </a:moveTo>
                  <a:cubicBezTo>
                    <a:pt x="180" y="20"/>
                    <a:pt x="180" y="20"/>
                    <a:pt x="180" y="20"/>
                  </a:cubicBezTo>
                  <a:cubicBezTo>
                    <a:pt x="199" y="39"/>
                    <a:pt x="199" y="39"/>
                    <a:pt x="199" y="39"/>
                  </a:cubicBezTo>
                  <a:cubicBezTo>
                    <a:pt x="176" y="59"/>
                    <a:pt x="176" y="59"/>
                    <a:pt x="176" y="59"/>
                  </a:cubicBezTo>
                  <a:lnTo>
                    <a:pt x="155" y="41"/>
                  </a:lnTo>
                  <a:close/>
                  <a:moveTo>
                    <a:pt x="120" y="59"/>
                  </a:moveTo>
                  <a:cubicBezTo>
                    <a:pt x="97" y="39"/>
                    <a:pt x="97" y="39"/>
                    <a:pt x="97" y="39"/>
                  </a:cubicBezTo>
                  <a:cubicBezTo>
                    <a:pt x="115" y="20"/>
                    <a:pt x="115" y="20"/>
                    <a:pt x="115" y="20"/>
                  </a:cubicBezTo>
                  <a:cubicBezTo>
                    <a:pt x="141" y="41"/>
                    <a:pt x="141" y="41"/>
                    <a:pt x="141" y="41"/>
                  </a:cubicBezTo>
                  <a:lnTo>
                    <a:pt x="120" y="59"/>
                  </a:lnTo>
                  <a:close/>
                  <a:moveTo>
                    <a:pt x="171" y="74"/>
                  </a:moveTo>
                  <a:cubicBezTo>
                    <a:pt x="148" y="189"/>
                    <a:pt x="148" y="189"/>
                    <a:pt x="148" y="189"/>
                  </a:cubicBezTo>
                  <a:cubicBezTo>
                    <a:pt x="125" y="74"/>
                    <a:pt x="125" y="74"/>
                    <a:pt x="125" y="74"/>
                  </a:cubicBezTo>
                  <a:lnTo>
                    <a:pt x="171" y="74"/>
                  </a:lnTo>
                  <a:close/>
                  <a:moveTo>
                    <a:pt x="180" y="74"/>
                  </a:moveTo>
                  <a:cubicBezTo>
                    <a:pt x="226" y="74"/>
                    <a:pt x="226" y="74"/>
                    <a:pt x="226" y="74"/>
                  </a:cubicBezTo>
                  <a:cubicBezTo>
                    <a:pt x="158" y="187"/>
                    <a:pt x="158" y="187"/>
                    <a:pt x="158" y="187"/>
                  </a:cubicBezTo>
                  <a:lnTo>
                    <a:pt x="180" y="74"/>
                  </a:lnTo>
                  <a:close/>
                  <a:moveTo>
                    <a:pt x="183" y="65"/>
                  </a:moveTo>
                  <a:cubicBezTo>
                    <a:pt x="206" y="46"/>
                    <a:pt x="206" y="46"/>
                    <a:pt x="206" y="46"/>
                  </a:cubicBezTo>
                  <a:cubicBezTo>
                    <a:pt x="225" y="65"/>
                    <a:pt x="225" y="65"/>
                    <a:pt x="225" y="65"/>
                  </a:cubicBezTo>
                  <a:lnTo>
                    <a:pt x="183" y="65"/>
                  </a:lnTo>
                  <a:close/>
                  <a:moveTo>
                    <a:pt x="191" y="18"/>
                  </a:moveTo>
                  <a:cubicBezTo>
                    <a:pt x="224" y="18"/>
                    <a:pt x="224" y="18"/>
                    <a:pt x="224" y="18"/>
                  </a:cubicBezTo>
                  <a:cubicBezTo>
                    <a:pt x="206" y="33"/>
                    <a:pt x="206" y="33"/>
                    <a:pt x="206" y="33"/>
                  </a:cubicBezTo>
                  <a:lnTo>
                    <a:pt x="191" y="18"/>
                  </a:lnTo>
                  <a:close/>
                  <a:moveTo>
                    <a:pt x="148" y="35"/>
                  </a:moveTo>
                  <a:cubicBezTo>
                    <a:pt x="127" y="18"/>
                    <a:pt x="127" y="18"/>
                    <a:pt x="127" y="18"/>
                  </a:cubicBezTo>
                  <a:cubicBezTo>
                    <a:pt x="168" y="18"/>
                    <a:pt x="168" y="18"/>
                    <a:pt x="168" y="18"/>
                  </a:cubicBezTo>
                  <a:lnTo>
                    <a:pt x="148" y="35"/>
                  </a:lnTo>
                  <a:close/>
                  <a:moveTo>
                    <a:pt x="90" y="33"/>
                  </a:moveTo>
                  <a:cubicBezTo>
                    <a:pt x="72" y="18"/>
                    <a:pt x="72" y="18"/>
                    <a:pt x="72" y="18"/>
                  </a:cubicBezTo>
                  <a:cubicBezTo>
                    <a:pt x="104" y="18"/>
                    <a:pt x="104" y="18"/>
                    <a:pt x="104" y="18"/>
                  </a:cubicBezTo>
                  <a:lnTo>
                    <a:pt x="90" y="33"/>
                  </a:lnTo>
                  <a:close/>
                  <a:moveTo>
                    <a:pt x="90" y="46"/>
                  </a:moveTo>
                  <a:cubicBezTo>
                    <a:pt x="113" y="65"/>
                    <a:pt x="113" y="65"/>
                    <a:pt x="113" y="65"/>
                  </a:cubicBezTo>
                  <a:cubicBezTo>
                    <a:pt x="71" y="65"/>
                    <a:pt x="71" y="65"/>
                    <a:pt x="71" y="65"/>
                  </a:cubicBezTo>
                  <a:lnTo>
                    <a:pt x="90" y="46"/>
                  </a:lnTo>
                  <a:close/>
                  <a:moveTo>
                    <a:pt x="115" y="74"/>
                  </a:moveTo>
                  <a:cubicBezTo>
                    <a:pt x="138" y="187"/>
                    <a:pt x="138" y="187"/>
                    <a:pt x="138" y="187"/>
                  </a:cubicBezTo>
                  <a:cubicBezTo>
                    <a:pt x="70" y="74"/>
                    <a:pt x="70" y="74"/>
                    <a:pt x="70" y="74"/>
                  </a:cubicBezTo>
                  <a:lnTo>
                    <a:pt x="115" y="74"/>
                  </a:lnTo>
                  <a:close/>
                  <a:moveTo>
                    <a:pt x="117" y="171"/>
                  </a:moveTo>
                  <a:cubicBezTo>
                    <a:pt x="26" y="74"/>
                    <a:pt x="26" y="74"/>
                    <a:pt x="26" y="74"/>
                  </a:cubicBezTo>
                  <a:cubicBezTo>
                    <a:pt x="59" y="74"/>
                    <a:pt x="59" y="74"/>
                    <a:pt x="59" y="74"/>
                  </a:cubicBezTo>
                  <a:lnTo>
                    <a:pt x="117" y="171"/>
                  </a:lnTo>
                  <a:close/>
                  <a:moveTo>
                    <a:pt x="237" y="74"/>
                  </a:moveTo>
                  <a:cubicBezTo>
                    <a:pt x="269" y="74"/>
                    <a:pt x="269" y="74"/>
                    <a:pt x="269" y="74"/>
                  </a:cubicBezTo>
                  <a:cubicBezTo>
                    <a:pt x="178" y="171"/>
                    <a:pt x="178" y="171"/>
                    <a:pt x="178" y="171"/>
                  </a:cubicBezTo>
                  <a:lnTo>
                    <a:pt x="237" y="74"/>
                  </a:lnTo>
                  <a:close/>
                  <a:moveTo>
                    <a:pt x="238" y="65"/>
                  </a:moveTo>
                  <a:cubicBezTo>
                    <a:pt x="213" y="40"/>
                    <a:pt x="213" y="40"/>
                    <a:pt x="213" y="40"/>
                  </a:cubicBezTo>
                  <a:cubicBezTo>
                    <a:pt x="234" y="22"/>
                    <a:pt x="234" y="22"/>
                    <a:pt x="234" y="22"/>
                  </a:cubicBezTo>
                  <a:cubicBezTo>
                    <a:pt x="277" y="65"/>
                    <a:pt x="277" y="65"/>
                    <a:pt x="277" y="65"/>
                  </a:cubicBezTo>
                  <a:lnTo>
                    <a:pt x="238" y="65"/>
                  </a:lnTo>
                  <a:close/>
                  <a:moveTo>
                    <a:pt x="62" y="22"/>
                  </a:moveTo>
                  <a:cubicBezTo>
                    <a:pt x="83" y="40"/>
                    <a:pt x="83" y="40"/>
                    <a:pt x="83" y="40"/>
                  </a:cubicBezTo>
                  <a:cubicBezTo>
                    <a:pt x="58" y="65"/>
                    <a:pt x="58" y="65"/>
                    <a:pt x="58" y="65"/>
                  </a:cubicBezTo>
                  <a:cubicBezTo>
                    <a:pt x="18" y="65"/>
                    <a:pt x="18" y="65"/>
                    <a:pt x="18" y="65"/>
                  </a:cubicBezTo>
                  <a:lnTo>
                    <a:pt x="62"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cxnSp>
          <p:nvCxnSpPr>
            <p:cNvPr id="81" name="Straight Connector 80"/>
            <p:cNvCxnSpPr/>
            <p:nvPr/>
          </p:nvCxnSpPr>
          <p:spPr>
            <a:xfrm>
              <a:off x="6025954" y="1800346"/>
              <a:ext cx="0" cy="38989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4" name="AutoShape 1"/>
          <p:cNvSpPr>
            <a:spLocks/>
          </p:cNvSpPr>
          <p:nvPr/>
        </p:nvSpPr>
        <p:spPr bwMode="auto">
          <a:xfrm>
            <a:off x="6732073" y="2518667"/>
            <a:ext cx="4373381" cy="1194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9600">
                <a:latin typeface="Bebas Neue" panose="020B0606020202050201" pitchFamily="34" charset="0"/>
                <a:ea typeface="ＭＳ Ｐゴシック" charset="0"/>
                <a:cs typeface="League Gothic" charset="0"/>
                <a:sym typeface="League Gothic" charset="0"/>
              </a:rPr>
              <a:t>BUSINESS</a:t>
            </a:r>
            <a:endParaRPr lang="es-ES" sz="9600" dirty="0">
              <a:latin typeface="Bebas Neue" panose="020B0606020202050201" pitchFamily="34" charset="0"/>
              <a:ea typeface="ＭＳ Ｐゴシック" charset="0"/>
              <a:cs typeface="League Gothic" charset="0"/>
              <a:sym typeface="League Gothic" charset="0"/>
            </a:endParaRPr>
          </a:p>
        </p:txBody>
      </p:sp>
      <p:sp>
        <p:nvSpPr>
          <p:cNvPr id="125" name="AutoShape 1"/>
          <p:cNvSpPr>
            <a:spLocks/>
          </p:cNvSpPr>
          <p:nvPr/>
        </p:nvSpPr>
        <p:spPr bwMode="auto">
          <a:xfrm>
            <a:off x="6732073" y="348719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CREATIVE</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126" name="Text Placeholder 2"/>
          <p:cNvSpPr txBox="1">
            <a:spLocks/>
          </p:cNvSpPr>
          <p:nvPr/>
        </p:nvSpPr>
        <p:spPr>
          <a:xfrm>
            <a:off x="6732073" y="4299107"/>
            <a:ext cx="4373381" cy="137555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pPr>
            <a:r>
              <a:rPr lang="en-US" sz="1400" dirty="0" err="1">
                <a:solidFill>
                  <a:schemeClr val="bg1">
                    <a:lumMod val="50000"/>
                  </a:schemeClr>
                </a:solidFill>
                <a:latin typeface="+mn-lt"/>
                <a:ea typeface="Roboto Thin" charset="0"/>
                <a:cs typeface="Roboto Thin" charset="0"/>
              </a:rPr>
              <a:t>Lorem</a:t>
            </a:r>
            <a:r>
              <a:rPr lang="en-US" sz="1400" dirty="0">
                <a:solidFill>
                  <a:schemeClr val="bg1">
                    <a:lumMod val="50000"/>
                  </a:schemeClr>
                </a:solidFill>
                <a:latin typeface="+mn-lt"/>
                <a:ea typeface="Roboto Thin" charset="0"/>
                <a:cs typeface="Roboto Thin" charset="0"/>
              </a:rPr>
              <a:t> </a:t>
            </a:r>
            <a:r>
              <a:rPr lang="en-US" sz="1400" dirty="0" err="1">
                <a:solidFill>
                  <a:schemeClr val="bg1">
                    <a:lumMod val="50000"/>
                  </a:schemeClr>
                </a:solidFill>
                <a:latin typeface="+mn-lt"/>
                <a:ea typeface="Roboto Thin" charset="0"/>
                <a:cs typeface="Roboto Thin" charset="0"/>
              </a:rPr>
              <a:t>ipsum</a:t>
            </a:r>
            <a:r>
              <a:rPr lang="en-US" sz="1400" dirty="0">
                <a:solidFill>
                  <a:schemeClr val="bg1">
                    <a:lumMod val="50000"/>
                  </a:schemeClr>
                </a:solidFill>
                <a:latin typeface="+mn-lt"/>
                <a:ea typeface="Roboto Thin" charset="0"/>
                <a:cs typeface="Roboto Thin" charset="0"/>
              </a:rPr>
              <a:t> is simply dummy text of the printing and typesetting industry. </a:t>
            </a:r>
            <a:r>
              <a:rPr lang="en-US" sz="1400" dirty="0" err="1">
                <a:solidFill>
                  <a:schemeClr val="bg1">
                    <a:lumMod val="50000"/>
                  </a:schemeClr>
                </a:solidFill>
                <a:latin typeface="+mn-lt"/>
                <a:ea typeface="Roboto Thin" charset="0"/>
                <a:cs typeface="Roboto Thin" charset="0"/>
              </a:rPr>
              <a:t>Lorem</a:t>
            </a:r>
            <a:r>
              <a:rPr lang="en-US" sz="1400" dirty="0">
                <a:solidFill>
                  <a:schemeClr val="bg1">
                    <a:lumMod val="50000"/>
                  </a:schemeClr>
                </a:solidFill>
                <a:latin typeface="+mn-lt"/>
                <a:ea typeface="Roboto Thin" charset="0"/>
                <a:cs typeface="Roboto Thin" charset="0"/>
              </a:rPr>
              <a:t> </a:t>
            </a:r>
            <a:r>
              <a:rPr lang="en-US" sz="1400" dirty="0" err="1">
                <a:solidFill>
                  <a:schemeClr val="bg1">
                    <a:lumMod val="50000"/>
                  </a:schemeClr>
                </a:solidFill>
                <a:latin typeface="+mn-lt"/>
                <a:ea typeface="Roboto Thin" charset="0"/>
                <a:cs typeface="Roboto Thin" charset="0"/>
              </a:rPr>
              <a:t>Ipsum</a:t>
            </a:r>
            <a:r>
              <a:rPr lang="en-US" sz="1400" dirty="0">
                <a:solidFill>
                  <a:schemeClr val="bg1">
                    <a:lumMod val="50000"/>
                  </a:schemeClr>
                </a:solidFill>
                <a:latin typeface="+mn-lt"/>
                <a:ea typeface="Roboto Thin" charset="0"/>
                <a:cs typeface="Roboto Thin" charset="0"/>
              </a:rPr>
              <a:t> has been the industry's standard dummy text ever since the 1500s, when an unknown printer took a galley of type and scrambled</a:t>
            </a:r>
            <a:r>
              <a:rPr lang="en-US" sz="1400">
                <a:solidFill>
                  <a:schemeClr val="bg1">
                    <a:lumMod val="50000"/>
                  </a:schemeClr>
                </a:solidFill>
                <a:latin typeface="+mn-lt"/>
                <a:ea typeface="Roboto Thin" charset="0"/>
                <a:cs typeface="Roboto Thin" charset="0"/>
              </a:rPr>
              <a:t>. </a:t>
            </a:r>
            <a:endParaRPr lang="en-US" sz="1400" dirty="0">
              <a:solidFill>
                <a:schemeClr val="bg1">
                  <a:lumMod val="50000"/>
                </a:schemeClr>
              </a:solidFill>
              <a:latin typeface="+mn-lt"/>
              <a:ea typeface="Roboto Thin" charset="0"/>
              <a:cs typeface="Roboto Thin" charset="0"/>
            </a:endParaRPr>
          </a:p>
        </p:txBody>
      </p:sp>
    </p:spTree>
    <p:extLst>
      <p:ext uri="{BB962C8B-B14F-4D97-AF65-F5344CB8AC3E}">
        <p14:creationId xmlns:p14="http://schemas.microsoft.com/office/powerpoint/2010/main" val="338672511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500" fill="hold"/>
                                        <p:tgtEl>
                                          <p:spTgt spid="124"/>
                                        </p:tgtEl>
                                        <p:attrNameLst>
                                          <p:attrName>ppt_x</p:attrName>
                                        </p:attrNameLst>
                                      </p:cBhvr>
                                      <p:tavLst>
                                        <p:tav tm="0">
                                          <p:val>
                                            <p:strVal val="1+#ppt_w/2"/>
                                          </p:val>
                                        </p:tav>
                                        <p:tav tm="100000">
                                          <p:val>
                                            <p:strVal val="#ppt_x"/>
                                          </p:val>
                                        </p:tav>
                                      </p:tavLst>
                                    </p:anim>
                                    <p:anim calcmode="lin" valueType="num">
                                      <p:cBhvr additive="base">
                                        <p:cTn id="8" dur="500" fill="hold"/>
                                        <p:tgtEl>
                                          <p:spTgt spid="1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5"/>
                                        </p:tgtEl>
                                        <p:attrNameLst>
                                          <p:attrName>style.visibility</p:attrName>
                                        </p:attrNameLst>
                                      </p:cBhvr>
                                      <p:to>
                                        <p:strVal val="visible"/>
                                      </p:to>
                                    </p:set>
                                    <p:anim calcmode="lin" valueType="num">
                                      <p:cBhvr additive="base">
                                        <p:cTn id="12" dur="500" fill="hold"/>
                                        <p:tgtEl>
                                          <p:spTgt spid="125"/>
                                        </p:tgtEl>
                                        <p:attrNameLst>
                                          <p:attrName>ppt_x</p:attrName>
                                        </p:attrNameLst>
                                      </p:cBhvr>
                                      <p:tavLst>
                                        <p:tav tm="0">
                                          <p:val>
                                            <p:strVal val="1+#ppt_w/2"/>
                                          </p:val>
                                        </p:tav>
                                        <p:tav tm="100000">
                                          <p:val>
                                            <p:strVal val="#ppt_x"/>
                                          </p:val>
                                        </p:tav>
                                      </p:tavLst>
                                    </p:anim>
                                    <p:anim calcmode="lin" valueType="num">
                                      <p:cBhvr additive="base">
                                        <p:cTn id="13" dur="5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utoUpdateAnimBg="0"/>
      <p:bldP spid="125"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90148" y="1213821"/>
            <a:ext cx="8652567" cy="5041775"/>
            <a:chOff x="1595157" y="1450288"/>
            <a:chExt cx="8652566" cy="5041774"/>
          </a:xfrm>
        </p:grpSpPr>
        <p:grpSp>
          <p:nvGrpSpPr>
            <p:cNvPr id="7" name="Group 4"/>
            <p:cNvGrpSpPr>
              <a:grpSpLocks noChangeAspect="1"/>
            </p:cNvGrpSpPr>
            <p:nvPr/>
          </p:nvGrpSpPr>
          <p:grpSpPr bwMode="auto">
            <a:xfrm>
              <a:off x="3441013" y="1566019"/>
              <a:ext cx="5042353" cy="4926043"/>
              <a:chOff x="1629" y="-2"/>
              <a:chExt cx="4422" cy="4320"/>
            </a:xfrm>
          </p:grpSpPr>
          <p:sp>
            <p:nvSpPr>
              <p:cNvPr id="25" name="Oval 5"/>
              <p:cNvSpPr>
                <a:spLocks noChangeArrowheads="1"/>
              </p:cNvSpPr>
              <p:nvPr/>
            </p:nvSpPr>
            <p:spPr bwMode="auto">
              <a:xfrm>
                <a:off x="3580" y="1131"/>
                <a:ext cx="521" cy="52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
              <p:cNvSpPr>
                <a:spLocks/>
              </p:cNvSpPr>
              <p:nvPr/>
            </p:nvSpPr>
            <p:spPr bwMode="auto">
              <a:xfrm>
                <a:off x="3222" y="620"/>
                <a:ext cx="90" cy="612"/>
              </a:xfrm>
              <a:custGeom>
                <a:avLst/>
                <a:gdLst>
                  <a:gd name="T0" fmla="*/ 62 w 90"/>
                  <a:gd name="T1" fmla="*/ 612 h 612"/>
                  <a:gd name="T2" fmla="*/ 0 w 90"/>
                  <a:gd name="T3" fmla="*/ 4 h 612"/>
                  <a:gd name="T4" fmla="*/ 26 w 90"/>
                  <a:gd name="T5" fmla="*/ 0 h 612"/>
                  <a:gd name="T6" fmla="*/ 90 w 90"/>
                  <a:gd name="T7" fmla="*/ 610 h 612"/>
                  <a:gd name="T8" fmla="*/ 62 w 90"/>
                  <a:gd name="T9" fmla="*/ 612 h 612"/>
                </a:gdLst>
                <a:ahLst/>
                <a:cxnLst>
                  <a:cxn ang="0">
                    <a:pos x="T0" y="T1"/>
                  </a:cxn>
                  <a:cxn ang="0">
                    <a:pos x="T2" y="T3"/>
                  </a:cxn>
                  <a:cxn ang="0">
                    <a:pos x="T4" y="T5"/>
                  </a:cxn>
                  <a:cxn ang="0">
                    <a:pos x="T6" y="T7"/>
                  </a:cxn>
                  <a:cxn ang="0">
                    <a:pos x="T8" y="T9"/>
                  </a:cxn>
                </a:cxnLst>
                <a:rect l="0" t="0" r="r" b="b"/>
                <a:pathLst>
                  <a:path w="90" h="612">
                    <a:moveTo>
                      <a:pt x="62" y="612"/>
                    </a:moveTo>
                    <a:lnTo>
                      <a:pt x="0" y="4"/>
                    </a:lnTo>
                    <a:lnTo>
                      <a:pt x="26" y="0"/>
                    </a:lnTo>
                    <a:lnTo>
                      <a:pt x="90" y="610"/>
                    </a:lnTo>
                    <a:lnTo>
                      <a:pt x="62" y="612"/>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p:cNvSpPr>
              <p:nvPr/>
            </p:nvSpPr>
            <p:spPr bwMode="auto">
              <a:xfrm>
                <a:off x="2781" y="1218"/>
                <a:ext cx="522" cy="231"/>
              </a:xfrm>
              <a:custGeom>
                <a:avLst/>
                <a:gdLst>
                  <a:gd name="T0" fmla="*/ 522 w 522"/>
                  <a:gd name="T1" fmla="*/ 26 h 231"/>
                  <a:gd name="T2" fmla="*/ 10 w 522"/>
                  <a:gd name="T3" fmla="*/ 231 h 231"/>
                  <a:gd name="T4" fmla="*/ 0 w 522"/>
                  <a:gd name="T5" fmla="*/ 206 h 231"/>
                  <a:gd name="T6" fmla="*/ 512 w 522"/>
                  <a:gd name="T7" fmla="*/ 0 h 231"/>
                  <a:gd name="T8" fmla="*/ 522 w 522"/>
                  <a:gd name="T9" fmla="*/ 26 h 231"/>
                </a:gdLst>
                <a:ahLst/>
                <a:cxnLst>
                  <a:cxn ang="0">
                    <a:pos x="T0" y="T1"/>
                  </a:cxn>
                  <a:cxn ang="0">
                    <a:pos x="T2" y="T3"/>
                  </a:cxn>
                  <a:cxn ang="0">
                    <a:pos x="T4" y="T5"/>
                  </a:cxn>
                  <a:cxn ang="0">
                    <a:pos x="T6" y="T7"/>
                  </a:cxn>
                  <a:cxn ang="0">
                    <a:pos x="T8" y="T9"/>
                  </a:cxn>
                </a:cxnLst>
                <a:rect l="0" t="0" r="r" b="b"/>
                <a:pathLst>
                  <a:path w="522" h="231">
                    <a:moveTo>
                      <a:pt x="522" y="26"/>
                    </a:moveTo>
                    <a:lnTo>
                      <a:pt x="10" y="231"/>
                    </a:lnTo>
                    <a:lnTo>
                      <a:pt x="0" y="206"/>
                    </a:lnTo>
                    <a:lnTo>
                      <a:pt x="512" y="0"/>
                    </a:lnTo>
                    <a:lnTo>
                      <a:pt x="522" y="26"/>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p:cNvSpPr>
              <p:nvPr/>
            </p:nvSpPr>
            <p:spPr bwMode="auto">
              <a:xfrm>
                <a:off x="3286" y="1226"/>
                <a:ext cx="316" cy="893"/>
              </a:xfrm>
              <a:custGeom>
                <a:avLst/>
                <a:gdLst>
                  <a:gd name="T0" fmla="*/ 24 w 316"/>
                  <a:gd name="T1" fmla="*/ 0 h 893"/>
                  <a:gd name="T2" fmla="*/ 316 w 316"/>
                  <a:gd name="T3" fmla="*/ 884 h 893"/>
                  <a:gd name="T4" fmla="*/ 290 w 316"/>
                  <a:gd name="T5" fmla="*/ 893 h 893"/>
                  <a:gd name="T6" fmla="*/ 0 w 316"/>
                  <a:gd name="T7" fmla="*/ 9 h 893"/>
                  <a:gd name="T8" fmla="*/ 24 w 316"/>
                  <a:gd name="T9" fmla="*/ 0 h 893"/>
                </a:gdLst>
                <a:ahLst/>
                <a:cxnLst>
                  <a:cxn ang="0">
                    <a:pos x="T0" y="T1"/>
                  </a:cxn>
                  <a:cxn ang="0">
                    <a:pos x="T2" y="T3"/>
                  </a:cxn>
                  <a:cxn ang="0">
                    <a:pos x="T4" y="T5"/>
                  </a:cxn>
                  <a:cxn ang="0">
                    <a:pos x="T6" y="T7"/>
                  </a:cxn>
                  <a:cxn ang="0">
                    <a:pos x="T8" y="T9"/>
                  </a:cxn>
                </a:cxnLst>
                <a:rect l="0" t="0" r="r" b="b"/>
                <a:pathLst>
                  <a:path w="316" h="893">
                    <a:moveTo>
                      <a:pt x="24" y="0"/>
                    </a:moveTo>
                    <a:lnTo>
                      <a:pt x="316" y="884"/>
                    </a:lnTo>
                    <a:lnTo>
                      <a:pt x="290" y="893"/>
                    </a:lnTo>
                    <a:lnTo>
                      <a:pt x="0" y="9"/>
                    </a:lnTo>
                    <a:lnTo>
                      <a:pt x="24" y="0"/>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
              <p:cNvSpPr>
                <a:spLocks/>
              </p:cNvSpPr>
              <p:nvPr/>
            </p:nvSpPr>
            <p:spPr bwMode="auto">
              <a:xfrm>
                <a:off x="3527" y="2114"/>
                <a:ext cx="75" cy="730"/>
              </a:xfrm>
              <a:custGeom>
                <a:avLst/>
                <a:gdLst>
                  <a:gd name="T0" fmla="*/ 75 w 75"/>
                  <a:gd name="T1" fmla="*/ 2 h 730"/>
                  <a:gd name="T2" fmla="*/ 28 w 75"/>
                  <a:gd name="T3" fmla="*/ 730 h 730"/>
                  <a:gd name="T4" fmla="*/ 0 w 75"/>
                  <a:gd name="T5" fmla="*/ 728 h 730"/>
                  <a:gd name="T6" fmla="*/ 49 w 75"/>
                  <a:gd name="T7" fmla="*/ 0 h 730"/>
                  <a:gd name="T8" fmla="*/ 75 w 75"/>
                  <a:gd name="T9" fmla="*/ 2 h 730"/>
                </a:gdLst>
                <a:ahLst/>
                <a:cxnLst>
                  <a:cxn ang="0">
                    <a:pos x="T0" y="T1"/>
                  </a:cxn>
                  <a:cxn ang="0">
                    <a:pos x="T2" y="T3"/>
                  </a:cxn>
                  <a:cxn ang="0">
                    <a:pos x="T4" y="T5"/>
                  </a:cxn>
                  <a:cxn ang="0">
                    <a:pos x="T6" y="T7"/>
                  </a:cxn>
                  <a:cxn ang="0">
                    <a:pos x="T8" y="T9"/>
                  </a:cxn>
                </a:cxnLst>
                <a:rect l="0" t="0" r="r" b="b"/>
                <a:pathLst>
                  <a:path w="75" h="730">
                    <a:moveTo>
                      <a:pt x="75" y="2"/>
                    </a:moveTo>
                    <a:lnTo>
                      <a:pt x="28" y="730"/>
                    </a:lnTo>
                    <a:lnTo>
                      <a:pt x="0" y="728"/>
                    </a:lnTo>
                    <a:lnTo>
                      <a:pt x="49" y="0"/>
                    </a:lnTo>
                    <a:lnTo>
                      <a:pt x="75" y="2"/>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p:nvSpPr>
            <p:spPr bwMode="auto">
              <a:xfrm>
                <a:off x="4323" y="1419"/>
                <a:ext cx="488" cy="490"/>
              </a:xfrm>
              <a:custGeom>
                <a:avLst/>
                <a:gdLst>
                  <a:gd name="T0" fmla="*/ 488 w 488"/>
                  <a:gd name="T1" fmla="*/ 19 h 490"/>
                  <a:gd name="T2" fmla="*/ 19 w 488"/>
                  <a:gd name="T3" fmla="*/ 490 h 490"/>
                  <a:gd name="T4" fmla="*/ 0 w 488"/>
                  <a:gd name="T5" fmla="*/ 471 h 490"/>
                  <a:gd name="T6" fmla="*/ 469 w 488"/>
                  <a:gd name="T7" fmla="*/ 0 h 490"/>
                  <a:gd name="T8" fmla="*/ 488 w 488"/>
                  <a:gd name="T9" fmla="*/ 19 h 490"/>
                </a:gdLst>
                <a:ahLst/>
                <a:cxnLst>
                  <a:cxn ang="0">
                    <a:pos x="T0" y="T1"/>
                  </a:cxn>
                  <a:cxn ang="0">
                    <a:pos x="T2" y="T3"/>
                  </a:cxn>
                  <a:cxn ang="0">
                    <a:pos x="T4" y="T5"/>
                  </a:cxn>
                  <a:cxn ang="0">
                    <a:pos x="T6" y="T7"/>
                  </a:cxn>
                  <a:cxn ang="0">
                    <a:pos x="T8" y="T9"/>
                  </a:cxn>
                </a:cxnLst>
                <a:rect l="0" t="0" r="r" b="b"/>
                <a:pathLst>
                  <a:path w="488" h="490">
                    <a:moveTo>
                      <a:pt x="488" y="19"/>
                    </a:moveTo>
                    <a:lnTo>
                      <a:pt x="19" y="490"/>
                    </a:lnTo>
                    <a:lnTo>
                      <a:pt x="0" y="471"/>
                    </a:lnTo>
                    <a:lnTo>
                      <a:pt x="469" y="0"/>
                    </a:lnTo>
                    <a:lnTo>
                      <a:pt x="488" y="19"/>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p:cNvSpPr>
                <a:spLocks/>
              </p:cNvSpPr>
              <p:nvPr/>
            </p:nvSpPr>
            <p:spPr bwMode="auto">
              <a:xfrm>
                <a:off x="3578" y="1091"/>
                <a:ext cx="526" cy="1030"/>
              </a:xfrm>
              <a:custGeom>
                <a:avLst/>
                <a:gdLst>
                  <a:gd name="T0" fmla="*/ 0 w 526"/>
                  <a:gd name="T1" fmla="*/ 1018 h 1030"/>
                  <a:gd name="T2" fmla="*/ 502 w 526"/>
                  <a:gd name="T3" fmla="*/ 0 h 1030"/>
                  <a:gd name="T4" fmla="*/ 526 w 526"/>
                  <a:gd name="T5" fmla="*/ 10 h 1030"/>
                  <a:gd name="T6" fmla="*/ 24 w 526"/>
                  <a:gd name="T7" fmla="*/ 1030 h 1030"/>
                  <a:gd name="T8" fmla="*/ 0 w 526"/>
                  <a:gd name="T9" fmla="*/ 1018 h 1030"/>
                </a:gdLst>
                <a:ahLst/>
                <a:cxnLst>
                  <a:cxn ang="0">
                    <a:pos x="T0" y="T1"/>
                  </a:cxn>
                  <a:cxn ang="0">
                    <a:pos x="T2" y="T3"/>
                  </a:cxn>
                  <a:cxn ang="0">
                    <a:pos x="T4" y="T5"/>
                  </a:cxn>
                  <a:cxn ang="0">
                    <a:pos x="T6" y="T7"/>
                  </a:cxn>
                  <a:cxn ang="0">
                    <a:pos x="T8" y="T9"/>
                  </a:cxn>
                </a:cxnLst>
                <a:rect l="0" t="0" r="r" b="b"/>
                <a:pathLst>
                  <a:path w="526" h="1030">
                    <a:moveTo>
                      <a:pt x="0" y="1018"/>
                    </a:moveTo>
                    <a:lnTo>
                      <a:pt x="502" y="0"/>
                    </a:lnTo>
                    <a:lnTo>
                      <a:pt x="526" y="10"/>
                    </a:lnTo>
                    <a:lnTo>
                      <a:pt x="24" y="1030"/>
                    </a:lnTo>
                    <a:lnTo>
                      <a:pt x="0" y="1018"/>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2"/>
              <p:cNvSpPr>
                <a:spLocks/>
              </p:cNvSpPr>
              <p:nvPr/>
            </p:nvSpPr>
            <p:spPr bwMode="auto">
              <a:xfrm>
                <a:off x="3586" y="1886"/>
                <a:ext cx="751" cy="242"/>
              </a:xfrm>
              <a:custGeom>
                <a:avLst/>
                <a:gdLst>
                  <a:gd name="T0" fmla="*/ 0 w 751"/>
                  <a:gd name="T1" fmla="*/ 216 h 242"/>
                  <a:gd name="T2" fmla="*/ 742 w 751"/>
                  <a:gd name="T3" fmla="*/ 0 h 242"/>
                  <a:gd name="T4" fmla="*/ 751 w 751"/>
                  <a:gd name="T5" fmla="*/ 26 h 242"/>
                  <a:gd name="T6" fmla="*/ 7 w 751"/>
                  <a:gd name="T7" fmla="*/ 242 h 242"/>
                  <a:gd name="T8" fmla="*/ 0 w 751"/>
                  <a:gd name="T9" fmla="*/ 216 h 242"/>
                </a:gdLst>
                <a:ahLst/>
                <a:cxnLst>
                  <a:cxn ang="0">
                    <a:pos x="T0" y="T1"/>
                  </a:cxn>
                  <a:cxn ang="0">
                    <a:pos x="T2" y="T3"/>
                  </a:cxn>
                  <a:cxn ang="0">
                    <a:pos x="T4" y="T5"/>
                  </a:cxn>
                  <a:cxn ang="0">
                    <a:pos x="T6" y="T7"/>
                  </a:cxn>
                  <a:cxn ang="0">
                    <a:pos x="T8" y="T9"/>
                  </a:cxn>
                </a:cxnLst>
                <a:rect l="0" t="0" r="r" b="b"/>
                <a:pathLst>
                  <a:path w="751" h="242">
                    <a:moveTo>
                      <a:pt x="0" y="216"/>
                    </a:moveTo>
                    <a:lnTo>
                      <a:pt x="742" y="0"/>
                    </a:lnTo>
                    <a:lnTo>
                      <a:pt x="751" y="26"/>
                    </a:lnTo>
                    <a:lnTo>
                      <a:pt x="7" y="242"/>
                    </a:lnTo>
                    <a:lnTo>
                      <a:pt x="0" y="216"/>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3"/>
              <p:cNvSpPr>
                <a:spLocks/>
              </p:cNvSpPr>
              <p:nvPr/>
            </p:nvSpPr>
            <p:spPr bwMode="auto">
              <a:xfrm>
                <a:off x="3288" y="379"/>
                <a:ext cx="620" cy="859"/>
              </a:xfrm>
              <a:custGeom>
                <a:avLst/>
                <a:gdLst>
                  <a:gd name="T0" fmla="*/ 620 w 620"/>
                  <a:gd name="T1" fmla="*/ 15 h 859"/>
                  <a:gd name="T2" fmla="*/ 21 w 620"/>
                  <a:gd name="T3" fmla="*/ 859 h 859"/>
                  <a:gd name="T4" fmla="*/ 0 w 620"/>
                  <a:gd name="T5" fmla="*/ 844 h 859"/>
                  <a:gd name="T6" fmla="*/ 597 w 620"/>
                  <a:gd name="T7" fmla="*/ 0 h 859"/>
                  <a:gd name="T8" fmla="*/ 620 w 620"/>
                  <a:gd name="T9" fmla="*/ 15 h 859"/>
                </a:gdLst>
                <a:ahLst/>
                <a:cxnLst>
                  <a:cxn ang="0">
                    <a:pos x="T0" y="T1"/>
                  </a:cxn>
                  <a:cxn ang="0">
                    <a:pos x="T2" y="T3"/>
                  </a:cxn>
                  <a:cxn ang="0">
                    <a:pos x="T4" y="T5"/>
                  </a:cxn>
                  <a:cxn ang="0">
                    <a:pos x="T6" y="T7"/>
                  </a:cxn>
                  <a:cxn ang="0">
                    <a:pos x="T8" y="T9"/>
                  </a:cxn>
                </a:cxnLst>
                <a:rect l="0" t="0" r="r" b="b"/>
                <a:pathLst>
                  <a:path w="620" h="859">
                    <a:moveTo>
                      <a:pt x="620" y="15"/>
                    </a:moveTo>
                    <a:lnTo>
                      <a:pt x="21" y="859"/>
                    </a:lnTo>
                    <a:lnTo>
                      <a:pt x="0" y="844"/>
                    </a:lnTo>
                    <a:lnTo>
                      <a:pt x="597" y="0"/>
                    </a:lnTo>
                    <a:lnTo>
                      <a:pt x="620" y="15"/>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4"/>
              <p:cNvSpPr>
                <a:spLocks/>
              </p:cNvSpPr>
              <p:nvPr/>
            </p:nvSpPr>
            <p:spPr bwMode="auto">
              <a:xfrm>
                <a:off x="3581" y="2105"/>
                <a:ext cx="530" cy="504"/>
              </a:xfrm>
              <a:custGeom>
                <a:avLst/>
                <a:gdLst>
                  <a:gd name="T0" fmla="*/ 513 w 530"/>
                  <a:gd name="T1" fmla="*/ 504 h 504"/>
                  <a:gd name="T2" fmla="*/ 0 w 530"/>
                  <a:gd name="T3" fmla="*/ 19 h 504"/>
                  <a:gd name="T4" fmla="*/ 18 w 530"/>
                  <a:gd name="T5" fmla="*/ 0 h 504"/>
                  <a:gd name="T6" fmla="*/ 530 w 530"/>
                  <a:gd name="T7" fmla="*/ 485 h 504"/>
                  <a:gd name="T8" fmla="*/ 513 w 530"/>
                  <a:gd name="T9" fmla="*/ 504 h 504"/>
                </a:gdLst>
                <a:ahLst/>
                <a:cxnLst>
                  <a:cxn ang="0">
                    <a:pos x="T0" y="T1"/>
                  </a:cxn>
                  <a:cxn ang="0">
                    <a:pos x="T2" y="T3"/>
                  </a:cxn>
                  <a:cxn ang="0">
                    <a:pos x="T4" y="T5"/>
                  </a:cxn>
                  <a:cxn ang="0">
                    <a:pos x="T6" y="T7"/>
                  </a:cxn>
                  <a:cxn ang="0">
                    <a:pos x="T8" y="T9"/>
                  </a:cxn>
                </a:cxnLst>
                <a:rect l="0" t="0" r="r" b="b"/>
                <a:pathLst>
                  <a:path w="530" h="504">
                    <a:moveTo>
                      <a:pt x="513" y="504"/>
                    </a:moveTo>
                    <a:lnTo>
                      <a:pt x="0" y="19"/>
                    </a:lnTo>
                    <a:lnTo>
                      <a:pt x="18" y="0"/>
                    </a:lnTo>
                    <a:lnTo>
                      <a:pt x="530" y="485"/>
                    </a:lnTo>
                    <a:lnTo>
                      <a:pt x="513" y="504"/>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5"/>
              <p:cNvSpPr>
                <a:spLocks/>
              </p:cNvSpPr>
              <p:nvPr/>
            </p:nvSpPr>
            <p:spPr bwMode="auto">
              <a:xfrm>
                <a:off x="4613" y="764"/>
                <a:ext cx="201" cy="667"/>
              </a:xfrm>
              <a:custGeom>
                <a:avLst/>
                <a:gdLst>
                  <a:gd name="T0" fmla="*/ 26 w 201"/>
                  <a:gd name="T1" fmla="*/ 0 h 667"/>
                  <a:gd name="T2" fmla="*/ 201 w 201"/>
                  <a:gd name="T3" fmla="*/ 660 h 667"/>
                  <a:gd name="T4" fmla="*/ 175 w 201"/>
                  <a:gd name="T5" fmla="*/ 667 h 667"/>
                  <a:gd name="T6" fmla="*/ 0 w 201"/>
                  <a:gd name="T7" fmla="*/ 7 h 667"/>
                  <a:gd name="T8" fmla="*/ 26 w 201"/>
                  <a:gd name="T9" fmla="*/ 0 h 667"/>
                </a:gdLst>
                <a:ahLst/>
                <a:cxnLst>
                  <a:cxn ang="0">
                    <a:pos x="T0" y="T1"/>
                  </a:cxn>
                  <a:cxn ang="0">
                    <a:pos x="T2" y="T3"/>
                  </a:cxn>
                  <a:cxn ang="0">
                    <a:pos x="T4" y="T5"/>
                  </a:cxn>
                  <a:cxn ang="0">
                    <a:pos x="T6" y="T7"/>
                  </a:cxn>
                  <a:cxn ang="0">
                    <a:pos x="T8" y="T9"/>
                  </a:cxn>
                </a:cxnLst>
                <a:rect l="0" t="0" r="r" b="b"/>
                <a:pathLst>
                  <a:path w="201" h="667">
                    <a:moveTo>
                      <a:pt x="26" y="0"/>
                    </a:moveTo>
                    <a:lnTo>
                      <a:pt x="201" y="660"/>
                    </a:lnTo>
                    <a:lnTo>
                      <a:pt x="175" y="667"/>
                    </a:lnTo>
                    <a:lnTo>
                      <a:pt x="0" y="7"/>
                    </a:ln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6"/>
              <p:cNvSpPr>
                <a:spLocks/>
              </p:cNvSpPr>
              <p:nvPr/>
            </p:nvSpPr>
            <p:spPr bwMode="auto">
              <a:xfrm>
                <a:off x="4092" y="2592"/>
                <a:ext cx="316" cy="389"/>
              </a:xfrm>
              <a:custGeom>
                <a:avLst/>
                <a:gdLst>
                  <a:gd name="T0" fmla="*/ 295 w 316"/>
                  <a:gd name="T1" fmla="*/ 389 h 389"/>
                  <a:gd name="T2" fmla="*/ 0 w 316"/>
                  <a:gd name="T3" fmla="*/ 15 h 389"/>
                  <a:gd name="T4" fmla="*/ 21 w 316"/>
                  <a:gd name="T5" fmla="*/ 0 h 389"/>
                  <a:gd name="T6" fmla="*/ 316 w 316"/>
                  <a:gd name="T7" fmla="*/ 373 h 389"/>
                  <a:gd name="T8" fmla="*/ 295 w 316"/>
                  <a:gd name="T9" fmla="*/ 389 h 389"/>
                </a:gdLst>
                <a:ahLst/>
                <a:cxnLst>
                  <a:cxn ang="0">
                    <a:pos x="T0" y="T1"/>
                  </a:cxn>
                  <a:cxn ang="0">
                    <a:pos x="T2" y="T3"/>
                  </a:cxn>
                  <a:cxn ang="0">
                    <a:pos x="T4" y="T5"/>
                  </a:cxn>
                  <a:cxn ang="0">
                    <a:pos x="T6" y="T7"/>
                  </a:cxn>
                  <a:cxn ang="0">
                    <a:pos x="T8" y="T9"/>
                  </a:cxn>
                </a:cxnLst>
                <a:rect l="0" t="0" r="r" b="b"/>
                <a:pathLst>
                  <a:path w="316" h="389">
                    <a:moveTo>
                      <a:pt x="295" y="389"/>
                    </a:moveTo>
                    <a:lnTo>
                      <a:pt x="0" y="15"/>
                    </a:lnTo>
                    <a:lnTo>
                      <a:pt x="21" y="0"/>
                    </a:lnTo>
                    <a:lnTo>
                      <a:pt x="316" y="373"/>
                    </a:lnTo>
                    <a:lnTo>
                      <a:pt x="295" y="389"/>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7"/>
              <p:cNvSpPr>
                <a:spLocks/>
              </p:cNvSpPr>
              <p:nvPr/>
            </p:nvSpPr>
            <p:spPr bwMode="auto">
              <a:xfrm>
                <a:off x="2953" y="2032"/>
                <a:ext cx="639" cy="96"/>
              </a:xfrm>
              <a:custGeom>
                <a:avLst/>
                <a:gdLst>
                  <a:gd name="T0" fmla="*/ 1 w 639"/>
                  <a:gd name="T1" fmla="*/ 0 h 96"/>
                  <a:gd name="T2" fmla="*/ 639 w 639"/>
                  <a:gd name="T3" fmla="*/ 70 h 96"/>
                  <a:gd name="T4" fmla="*/ 635 w 639"/>
                  <a:gd name="T5" fmla="*/ 96 h 96"/>
                  <a:gd name="T6" fmla="*/ 0 w 639"/>
                  <a:gd name="T7" fmla="*/ 26 h 96"/>
                  <a:gd name="T8" fmla="*/ 1 w 639"/>
                  <a:gd name="T9" fmla="*/ 0 h 96"/>
                </a:gdLst>
                <a:ahLst/>
                <a:cxnLst>
                  <a:cxn ang="0">
                    <a:pos x="T0" y="T1"/>
                  </a:cxn>
                  <a:cxn ang="0">
                    <a:pos x="T2" y="T3"/>
                  </a:cxn>
                  <a:cxn ang="0">
                    <a:pos x="T4" y="T5"/>
                  </a:cxn>
                  <a:cxn ang="0">
                    <a:pos x="T6" y="T7"/>
                  </a:cxn>
                  <a:cxn ang="0">
                    <a:pos x="T8" y="T9"/>
                  </a:cxn>
                </a:cxnLst>
                <a:rect l="0" t="0" r="r" b="b"/>
                <a:pathLst>
                  <a:path w="639" h="96">
                    <a:moveTo>
                      <a:pt x="1" y="0"/>
                    </a:moveTo>
                    <a:lnTo>
                      <a:pt x="639" y="70"/>
                    </a:lnTo>
                    <a:lnTo>
                      <a:pt x="635" y="96"/>
                    </a:lnTo>
                    <a:lnTo>
                      <a:pt x="0" y="26"/>
                    </a:lnTo>
                    <a:lnTo>
                      <a:pt x="1" y="0"/>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8"/>
              <p:cNvSpPr>
                <a:spLocks/>
              </p:cNvSpPr>
              <p:nvPr/>
            </p:nvSpPr>
            <p:spPr bwMode="auto">
              <a:xfrm>
                <a:off x="4080" y="460"/>
                <a:ext cx="311" cy="641"/>
              </a:xfrm>
              <a:custGeom>
                <a:avLst/>
                <a:gdLst>
                  <a:gd name="T0" fmla="*/ 311 w 311"/>
                  <a:gd name="T1" fmla="*/ 12 h 641"/>
                  <a:gd name="T2" fmla="*/ 24 w 311"/>
                  <a:gd name="T3" fmla="*/ 641 h 641"/>
                  <a:gd name="T4" fmla="*/ 0 w 311"/>
                  <a:gd name="T5" fmla="*/ 631 h 641"/>
                  <a:gd name="T6" fmla="*/ 286 w 311"/>
                  <a:gd name="T7" fmla="*/ 0 h 641"/>
                  <a:gd name="T8" fmla="*/ 311 w 311"/>
                  <a:gd name="T9" fmla="*/ 12 h 641"/>
                </a:gdLst>
                <a:ahLst/>
                <a:cxnLst>
                  <a:cxn ang="0">
                    <a:pos x="T0" y="T1"/>
                  </a:cxn>
                  <a:cxn ang="0">
                    <a:pos x="T2" y="T3"/>
                  </a:cxn>
                  <a:cxn ang="0">
                    <a:pos x="T4" y="T5"/>
                  </a:cxn>
                  <a:cxn ang="0">
                    <a:pos x="T6" y="T7"/>
                  </a:cxn>
                  <a:cxn ang="0">
                    <a:pos x="T8" y="T9"/>
                  </a:cxn>
                </a:cxnLst>
                <a:rect l="0" t="0" r="r" b="b"/>
                <a:pathLst>
                  <a:path w="311" h="641">
                    <a:moveTo>
                      <a:pt x="311" y="12"/>
                    </a:moveTo>
                    <a:lnTo>
                      <a:pt x="24" y="641"/>
                    </a:lnTo>
                    <a:lnTo>
                      <a:pt x="0" y="631"/>
                    </a:lnTo>
                    <a:lnTo>
                      <a:pt x="286" y="0"/>
                    </a:lnTo>
                    <a:lnTo>
                      <a:pt x="311" y="12"/>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9"/>
              <p:cNvSpPr>
                <a:spLocks/>
              </p:cNvSpPr>
              <p:nvPr/>
            </p:nvSpPr>
            <p:spPr bwMode="auto">
              <a:xfrm>
                <a:off x="3576" y="1449"/>
                <a:ext cx="96" cy="668"/>
              </a:xfrm>
              <a:custGeom>
                <a:avLst/>
                <a:gdLst>
                  <a:gd name="T0" fmla="*/ 96 w 96"/>
                  <a:gd name="T1" fmla="*/ 1 h 668"/>
                  <a:gd name="T2" fmla="*/ 26 w 96"/>
                  <a:gd name="T3" fmla="*/ 668 h 668"/>
                  <a:gd name="T4" fmla="*/ 0 w 96"/>
                  <a:gd name="T5" fmla="*/ 665 h 668"/>
                  <a:gd name="T6" fmla="*/ 70 w 96"/>
                  <a:gd name="T7" fmla="*/ 0 h 668"/>
                  <a:gd name="T8" fmla="*/ 96 w 96"/>
                  <a:gd name="T9" fmla="*/ 1 h 668"/>
                </a:gdLst>
                <a:ahLst/>
                <a:cxnLst>
                  <a:cxn ang="0">
                    <a:pos x="T0" y="T1"/>
                  </a:cxn>
                  <a:cxn ang="0">
                    <a:pos x="T2" y="T3"/>
                  </a:cxn>
                  <a:cxn ang="0">
                    <a:pos x="T4" y="T5"/>
                  </a:cxn>
                  <a:cxn ang="0">
                    <a:pos x="T6" y="T7"/>
                  </a:cxn>
                  <a:cxn ang="0">
                    <a:pos x="T8" y="T9"/>
                  </a:cxn>
                </a:cxnLst>
                <a:rect l="0" t="0" r="r" b="b"/>
                <a:pathLst>
                  <a:path w="96" h="668">
                    <a:moveTo>
                      <a:pt x="96" y="1"/>
                    </a:moveTo>
                    <a:lnTo>
                      <a:pt x="26" y="668"/>
                    </a:lnTo>
                    <a:lnTo>
                      <a:pt x="0" y="665"/>
                    </a:lnTo>
                    <a:lnTo>
                      <a:pt x="70" y="0"/>
                    </a:lnTo>
                    <a:lnTo>
                      <a:pt x="96" y="1"/>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0"/>
              <p:cNvSpPr>
                <a:spLocks/>
              </p:cNvSpPr>
              <p:nvPr/>
            </p:nvSpPr>
            <p:spPr bwMode="auto">
              <a:xfrm>
                <a:off x="3583" y="333"/>
                <a:ext cx="314" cy="66"/>
              </a:xfrm>
              <a:custGeom>
                <a:avLst/>
                <a:gdLst>
                  <a:gd name="T0" fmla="*/ 3 w 314"/>
                  <a:gd name="T1" fmla="*/ 0 h 66"/>
                  <a:gd name="T2" fmla="*/ 314 w 314"/>
                  <a:gd name="T3" fmla="*/ 40 h 66"/>
                  <a:gd name="T4" fmla="*/ 311 w 314"/>
                  <a:gd name="T5" fmla="*/ 66 h 66"/>
                  <a:gd name="T6" fmla="*/ 0 w 314"/>
                  <a:gd name="T7" fmla="*/ 27 h 66"/>
                  <a:gd name="T8" fmla="*/ 3 w 314"/>
                  <a:gd name="T9" fmla="*/ 0 h 66"/>
                </a:gdLst>
                <a:ahLst/>
                <a:cxnLst>
                  <a:cxn ang="0">
                    <a:pos x="T0" y="T1"/>
                  </a:cxn>
                  <a:cxn ang="0">
                    <a:pos x="T2" y="T3"/>
                  </a:cxn>
                  <a:cxn ang="0">
                    <a:pos x="T4" y="T5"/>
                  </a:cxn>
                  <a:cxn ang="0">
                    <a:pos x="T6" y="T7"/>
                  </a:cxn>
                  <a:cxn ang="0">
                    <a:pos x="T8" y="T9"/>
                  </a:cxn>
                </a:cxnLst>
                <a:rect l="0" t="0" r="r" b="b"/>
                <a:pathLst>
                  <a:path w="314" h="66">
                    <a:moveTo>
                      <a:pt x="3" y="0"/>
                    </a:moveTo>
                    <a:lnTo>
                      <a:pt x="314" y="40"/>
                    </a:lnTo>
                    <a:lnTo>
                      <a:pt x="311" y="66"/>
                    </a:lnTo>
                    <a:lnTo>
                      <a:pt x="0" y="27"/>
                    </a:lnTo>
                    <a:lnTo>
                      <a:pt x="3" y="0"/>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1"/>
              <p:cNvSpPr>
                <a:spLocks/>
              </p:cNvSpPr>
              <p:nvPr/>
            </p:nvSpPr>
            <p:spPr bwMode="auto">
              <a:xfrm>
                <a:off x="4264" y="1899"/>
                <a:ext cx="81" cy="399"/>
              </a:xfrm>
              <a:custGeom>
                <a:avLst/>
                <a:gdLst>
                  <a:gd name="T0" fmla="*/ 0 w 81"/>
                  <a:gd name="T1" fmla="*/ 396 h 399"/>
                  <a:gd name="T2" fmla="*/ 55 w 81"/>
                  <a:gd name="T3" fmla="*/ 0 h 399"/>
                  <a:gd name="T4" fmla="*/ 81 w 81"/>
                  <a:gd name="T5" fmla="*/ 3 h 399"/>
                  <a:gd name="T6" fmla="*/ 26 w 81"/>
                  <a:gd name="T7" fmla="*/ 399 h 399"/>
                  <a:gd name="T8" fmla="*/ 0 w 81"/>
                  <a:gd name="T9" fmla="*/ 396 h 399"/>
                </a:gdLst>
                <a:ahLst/>
                <a:cxnLst>
                  <a:cxn ang="0">
                    <a:pos x="T0" y="T1"/>
                  </a:cxn>
                  <a:cxn ang="0">
                    <a:pos x="T2" y="T3"/>
                  </a:cxn>
                  <a:cxn ang="0">
                    <a:pos x="T4" y="T5"/>
                  </a:cxn>
                  <a:cxn ang="0">
                    <a:pos x="T6" y="T7"/>
                  </a:cxn>
                  <a:cxn ang="0">
                    <a:pos x="T8" y="T9"/>
                  </a:cxn>
                </a:cxnLst>
                <a:rect l="0" t="0" r="r" b="b"/>
                <a:pathLst>
                  <a:path w="81" h="399">
                    <a:moveTo>
                      <a:pt x="0" y="396"/>
                    </a:moveTo>
                    <a:lnTo>
                      <a:pt x="55" y="0"/>
                    </a:lnTo>
                    <a:lnTo>
                      <a:pt x="81" y="3"/>
                    </a:lnTo>
                    <a:lnTo>
                      <a:pt x="26" y="399"/>
                    </a:lnTo>
                    <a:lnTo>
                      <a:pt x="0" y="396"/>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2"/>
              <p:cNvSpPr>
                <a:spLocks/>
              </p:cNvSpPr>
              <p:nvPr/>
            </p:nvSpPr>
            <p:spPr bwMode="auto">
              <a:xfrm>
                <a:off x="4325" y="1888"/>
                <a:ext cx="427" cy="285"/>
              </a:xfrm>
              <a:custGeom>
                <a:avLst/>
                <a:gdLst>
                  <a:gd name="T0" fmla="*/ 413 w 427"/>
                  <a:gd name="T1" fmla="*/ 285 h 285"/>
                  <a:gd name="T2" fmla="*/ 0 w 427"/>
                  <a:gd name="T3" fmla="*/ 23 h 285"/>
                  <a:gd name="T4" fmla="*/ 15 w 427"/>
                  <a:gd name="T5" fmla="*/ 0 h 285"/>
                  <a:gd name="T6" fmla="*/ 427 w 427"/>
                  <a:gd name="T7" fmla="*/ 262 h 285"/>
                  <a:gd name="T8" fmla="*/ 413 w 427"/>
                  <a:gd name="T9" fmla="*/ 285 h 285"/>
                </a:gdLst>
                <a:ahLst/>
                <a:cxnLst>
                  <a:cxn ang="0">
                    <a:pos x="T0" y="T1"/>
                  </a:cxn>
                  <a:cxn ang="0">
                    <a:pos x="T2" y="T3"/>
                  </a:cxn>
                  <a:cxn ang="0">
                    <a:pos x="T4" y="T5"/>
                  </a:cxn>
                  <a:cxn ang="0">
                    <a:pos x="T6" y="T7"/>
                  </a:cxn>
                  <a:cxn ang="0">
                    <a:pos x="T8" y="T9"/>
                  </a:cxn>
                </a:cxnLst>
                <a:rect l="0" t="0" r="r" b="b"/>
                <a:pathLst>
                  <a:path w="427" h="285">
                    <a:moveTo>
                      <a:pt x="413" y="285"/>
                    </a:moveTo>
                    <a:lnTo>
                      <a:pt x="0" y="23"/>
                    </a:lnTo>
                    <a:lnTo>
                      <a:pt x="15" y="0"/>
                    </a:lnTo>
                    <a:lnTo>
                      <a:pt x="427" y="262"/>
                    </a:lnTo>
                    <a:lnTo>
                      <a:pt x="413" y="285"/>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3"/>
              <p:cNvSpPr>
                <a:spLocks/>
              </p:cNvSpPr>
              <p:nvPr/>
            </p:nvSpPr>
            <p:spPr bwMode="auto">
              <a:xfrm>
                <a:off x="2779" y="1426"/>
                <a:ext cx="385" cy="269"/>
              </a:xfrm>
              <a:custGeom>
                <a:avLst/>
                <a:gdLst>
                  <a:gd name="T0" fmla="*/ 14 w 385"/>
                  <a:gd name="T1" fmla="*/ 0 h 269"/>
                  <a:gd name="T2" fmla="*/ 385 w 385"/>
                  <a:gd name="T3" fmla="*/ 247 h 269"/>
                  <a:gd name="T4" fmla="*/ 372 w 385"/>
                  <a:gd name="T5" fmla="*/ 269 h 269"/>
                  <a:gd name="T6" fmla="*/ 0 w 385"/>
                  <a:gd name="T7" fmla="*/ 21 h 269"/>
                  <a:gd name="T8" fmla="*/ 14 w 385"/>
                  <a:gd name="T9" fmla="*/ 0 h 269"/>
                </a:gdLst>
                <a:ahLst/>
                <a:cxnLst>
                  <a:cxn ang="0">
                    <a:pos x="T0" y="T1"/>
                  </a:cxn>
                  <a:cxn ang="0">
                    <a:pos x="T2" y="T3"/>
                  </a:cxn>
                  <a:cxn ang="0">
                    <a:pos x="T4" y="T5"/>
                  </a:cxn>
                  <a:cxn ang="0">
                    <a:pos x="T6" y="T7"/>
                  </a:cxn>
                  <a:cxn ang="0">
                    <a:pos x="T8" y="T9"/>
                  </a:cxn>
                </a:cxnLst>
                <a:rect l="0" t="0" r="r" b="b"/>
                <a:pathLst>
                  <a:path w="385" h="269">
                    <a:moveTo>
                      <a:pt x="14" y="0"/>
                    </a:moveTo>
                    <a:lnTo>
                      <a:pt x="385" y="247"/>
                    </a:lnTo>
                    <a:lnTo>
                      <a:pt x="372" y="269"/>
                    </a:lnTo>
                    <a:lnTo>
                      <a:pt x="0" y="21"/>
                    </a:lnTo>
                    <a:lnTo>
                      <a:pt x="14" y="0"/>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4"/>
              <p:cNvSpPr>
                <a:spLocks/>
              </p:cNvSpPr>
              <p:nvPr/>
            </p:nvSpPr>
            <p:spPr bwMode="auto">
              <a:xfrm>
                <a:off x="2807" y="611"/>
                <a:ext cx="436" cy="341"/>
              </a:xfrm>
              <a:custGeom>
                <a:avLst/>
                <a:gdLst>
                  <a:gd name="T0" fmla="*/ 0 w 436"/>
                  <a:gd name="T1" fmla="*/ 320 h 341"/>
                  <a:gd name="T2" fmla="*/ 420 w 436"/>
                  <a:gd name="T3" fmla="*/ 0 h 341"/>
                  <a:gd name="T4" fmla="*/ 436 w 436"/>
                  <a:gd name="T5" fmla="*/ 21 h 341"/>
                  <a:gd name="T6" fmla="*/ 15 w 436"/>
                  <a:gd name="T7" fmla="*/ 341 h 341"/>
                  <a:gd name="T8" fmla="*/ 0 w 436"/>
                  <a:gd name="T9" fmla="*/ 320 h 341"/>
                </a:gdLst>
                <a:ahLst/>
                <a:cxnLst>
                  <a:cxn ang="0">
                    <a:pos x="T0" y="T1"/>
                  </a:cxn>
                  <a:cxn ang="0">
                    <a:pos x="T2" y="T3"/>
                  </a:cxn>
                  <a:cxn ang="0">
                    <a:pos x="T4" y="T5"/>
                  </a:cxn>
                  <a:cxn ang="0">
                    <a:pos x="T6" y="T7"/>
                  </a:cxn>
                  <a:cxn ang="0">
                    <a:pos x="T8" y="T9"/>
                  </a:cxn>
                </a:cxnLst>
                <a:rect l="0" t="0" r="r" b="b"/>
                <a:pathLst>
                  <a:path w="436" h="341">
                    <a:moveTo>
                      <a:pt x="0" y="320"/>
                    </a:moveTo>
                    <a:lnTo>
                      <a:pt x="420" y="0"/>
                    </a:lnTo>
                    <a:lnTo>
                      <a:pt x="436" y="21"/>
                    </a:lnTo>
                    <a:lnTo>
                      <a:pt x="15" y="341"/>
                    </a:lnTo>
                    <a:lnTo>
                      <a:pt x="0" y="320"/>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5"/>
              <p:cNvSpPr>
                <a:spLocks/>
              </p:cNvSpPr>
              <p:nvPr/>
            </p:nvSpPr>
            <p:spPr bwMode="auto">
              <a:xfrm>
                <a:off x="2736" y="1796"/>
                <a:ext cx="227" cy="257"/>
              </a:xfrm>
              <a:custGeom>
                <a:avLst/>
                <a:gdLst>
                  <a:gd name="T0" fmla="*/ 20 w 227"/>
                  <a:gd name="T1" fmla="*/ 0 h 257"/>
                  <a:gd name="T2" fmla="*/ 227 w 227"/>
                  <a:gd name="T3" fmla="*/ 240 h 257"/>
                  <a:gd name="T4" fmla="*/ 208 w 227"/>
                  <a:gd name="T5" fmla="*/ 257 h 257"/>
                  <a:gd name="T6" fmla="*/ 0 w 227"/>
                  <a:gd name="T7" fmla="*/ 17 h 257"/>
                  <a:gd name="T8" fmla="*/ 20 w 227"/>
                  <a:gd name="T9" fmla="*/ 0 h 257"/>
                </a:gdLst>
                <a:ahLst/>
                <a:cxnLst>
                  <a:cxn ang="0">
                    <a:pos x="T0" y="T1"/>
                  </a:cxn>
                  <a:cxn ang="0">
                    <a:pos x="T2" y="T3"/>
                  </a:cxn>
                  <a:cxn ang="0">
                    <a:pos x="T4" y="T5"/>
                  </a:cxn>
                  <a:cxn ang="0">
                    <a:pos x="T6" y="T7"/>
                  </a:cxn>
                  <a:cxn ang="0">
                    <a:pos x="T8" y="T9"/>
                  </a:cxn>
                </a:cxnLst>
                <a:rect l="0" t="0" r="r" b="b"/>
                <a:pathLst>
                  <a:path w="227" h="257">
                    <a:moveTo>
                      <a:pt x="20" y="0"/>
                    </a:moveTo>
                    <a:lnTo>
                      <a:pt x="227" y="240"/>
                    </a:lnTo>
                    <a:lnTo>
                      <a:pt x="208" y="257"/>
                    </a:lnTo>
                    <a:lnTo>
                      <a:pt x="0" y="17"/>
                    </a:lnTo>
                    <a:lnTo>
                      <a:pt x="20" y="0"/>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6"/>
              <p:cNvSpPr>
                <a:spLocks/>
              </p:cNvSpPr>
              <p:nvPr/>
            </p:nvSpPr>
            <p:spPr bwMode="auto">
              <a:xfrm>
                <a:off x="4062" y="2599"/>
                <a:ext cx="54" cy="599"/>
              </a:xfrm>
              <a:custGeom>
                <a:avLst/>
                <a:gdLst>
                  <a:gd name="T0" fmla="*/ 0 w 54"/>
                  <a:gd name="T1" fmla="*/ 597 h 599"/>
                  <a:gd name="T2" fmla="*/ 26 w 54"/>
                  <a:gd name="T3" fmla="*/ 0 h 599"/>
                  <a:gd name="T4" fmla="*/ 54 w 54"/>
                  <a:gd name="T5" fmla="*/ 1 h 599"/>
                  <a:gd name="T6" fmla="*/ 26 w 54"/>
                  <a:gd name="T7" fmla="*/ 599 h 599"/>
                  <a:gd name="T8" fmla="*/ 0 w 54"/>
                  <a:gd name="T9" fmla="*/ 597 h 599"/>
                </a:gdLst>
                <a:ahLst/>
                <a:cxnLst>
                  <a:cxn ang="0">
                    <a:pos x="T0" y="T1"/>
                  </a:cxn>
                  <a:cxn ang="0">
                    <a:pos x="T2" y="T3"/>
                  </a:cxn>
                  <a:cxn ang="0">
                    <a:pos x="T4" y="T5"/>
                  </a:cxn>
                  <a:cxn ang="0">
                    <a:pos x="T6" y="T7"/>
                  </a:cxn>
                  <a:cxn ang="0">
                    <a:pos x="T8" y="T9"/>
                  </a:cxn>
                </a:cxnLst>
                <a:rect l="0" t="0" r="r" b="b"/>
                <a:pathLst>
                  <a:path w="54" h="599">
                    <a:moveTo>
                      <a:pt x="0" y="597"/>
                    </a:moveTo>
                    <a:lnTo>
                      <a:pt x="26" y="0"/>
                    </a:lnTo>
                    <a:lnTo>
                      <a:pt x="54" y="1"/>
                    </a:lnTo>
                    <a:lnTo>
                      <a:pt x="26" y="599"/>
                    </a:lnTo>
                    <a:lnTo>
                      <a:pt x="0" y="597"/>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7"/>
              <p:cNvSpPr>
                <a:spLocks/>
              </p:cNvSpPr>
              <p:nvPr/>
            </p:nvSpPr>
            <p:spPr bwMode="auto">
              <a:xfrm>
                <a:off x="3086" y="2105"/>
                <a:ext cx="513" cy="459"/>
              </a:xfrm>
              <a:custGeom>
                <a:avLst/>
                <a:gdLst>
                  <a:gd name="T0" fmla="*/ 513 w 513"/>
                  <a:gd name="T1" fmla="*/ 19 h 459"/>
                  <a:gd name="T2" fmla="*/ 18 w 513"/>
                  <a:gd name="T3" fmla="*/ 459 h 459"/>
                  <a:gd name="T4" fmla="*/ 0 w 513"/>
                  <a:gd name="T5" fmla="*/ 438 h 459"/>
                  <a:gd name="T6" fmla="*/ 495 w 513"/>
                  <a:gd name="T7" fmla="*/ 0 h 459"/>
                  <a:gd name="T8" fmla="*/ 513 w 513"/>
                  <a:gd name="T9" fmla="*/ 19 h 459"/>
                </a:gdLst>
                <a:ahLst/>
                <a:cxnLst>
                  <a:cxn ang="0">
                    <a:pos x="T0" y="T1"/>
                  </a:cxn>
                  <a:cxn ang="0">
                    <a:pos x="T2" y="T3"/>
                  </a:cxn>
                  <a:cxn ang="0">
                    <a:pos x="T4" y="T5"/>
                  </a:cxn>
                  <a:cxn ang="0">
                    <a:pos x="T6" y="T7"/>
                  </a:cxn>
                  <a:cxn ang="0">
                    <a:pos x="T8" y="T9"/>
                  </a:cxn>
                </a:cxnLst>
                <a:rect l="0" t="0" r="r" b="b"/>
                <a:pathLst>
                  <a:path w="513" h="459">
                    <a:moveTo>
                      <a:pt x="513" y="19"/>
                    </a:moveTo>
                    <a:lnTo>
                      <a:pt x="18" y="459"/>
                    </a:lnTo>
                    <a:lnTo>
                      <a:pt x="0" y="438"/>
                    </a:lnTo>
                    <a:lnTo>
                      <a:pt x="495" y="0"/>
                    </a:lnTo>
                    <a:lnTo>
                      <a:pt x="513" y="19"/>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8"/>
              <p:cNvSpPr>
                <a:spLocks/>
              </p:cNvSpPr>
              <p:nvPr/>
            </p:nvSpPr>
            <p:spPr bwMode="auto">
              <a:xfrm>
                <a:off x="3338" y="2837"/>
                <a:ext cx="215" cy="375"/>
              </a:xfrm>
              <a:custGeom>
                <a:avLst/>
                <a:gdLst>
                  <a:gd name="T0" fmla="*/ 215 w 215"/>
                  <a:gd name="T1" fmla="*/ 12 h 375"/>
                  <a:gd name="T2" fmla="*/ 24 w 215"/>
                  <a:gd name="T3" fmla="*/ 375 h 375"/>
                  <a:gd name="T4" fmla="*/ 0 w 215"/>
                  <a:gd name="T5" fmla="*/ 363 h 375"/>
                  <a:gd name="T6" fmla="*/ 191 w 215"/>
                  <a:gd name="T7" fmla="*/ 0 h 375"/>
                  <a:gd name="T8" fmla="*/ 215 w 215"/>
                  <a:gd name="T9" fmla="*/ 12 h 375"/>
                </a:gdLst>
                <a:ahLst/>
                <a:cxnLst>
                  <a:cxn ang="0">
                    <a:pos x="T0" y="T1"/>
                  </a:cxn>
                  <a:cxn ang="0">
                    <a:pos x="T2" y="T3"/>
                  </a:cxn>
                  <a:cxn ang="0">
                    <a:pos x="T4" y="T5"/>
                  </a:cxn>
                  <a:cxn ang="0">
                    <a:pos x="T6" y="T7"/>
                  </a:cxn>
                  <a:cxn ang="0">
                    <a:pos x="T8" y="T9"/>
                  </a:cxn>
                </a:cxnLst>
                <a:rect l="0" t="0" r="r" b="b"/>
                <a:pathLst>
                  <a:path w="215" h="375">
                    <a:moveTo>
                      <a:pt x="215" y="12"/>
                    </a:moveTo>
                    <a:lnTo>
                      <a:pt x="24" y="375"/>
                    </a:lnTo>
                    <a:lnTo>
                      <a:pt x="0" y="363"/>
                    </a:lnTo>
                    <a:lnTo>
                      <a:pt x="191" y="0"/>
                    </a:lnTo>
                    <a:lnTo>
                      <a:pt x="215" y="12"/>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9"/>
              <p:cNvSpPr>
                <a:spLocks/>
              </p:cNvSpPr>
              <p:nvPr/>
            </p:nvSpPr>
            <p:spPr bwMode="auto">
              <a:xfrm>
                <a:off x="4191" y="365"/>
                <a:ext cx="198" cy="128"/>
              </a:xfrm>
              <a:custGeom>
                <a:avLst/>
                <a:gdLst>
                  <a:gd name="T0" fmla="*/ 186 w 198"/>
                  <a:gd name="T1" fmla="*/ 128 h 128"/>
                  <a:gd name="T2" fmla="*/ 0 w 198"/>
                  <a:gd name="T3" fmla="*/ 24 h 128"/>
                  <a:gd name="T4" fmla="*/ 14 w 198"/>
                  <a:gd name="T5" fmla="*/ 0 h 128"/>
                  <a:gd name="T6" fmla="*/ 198 w 198"/>
                  <a:gd name="T7" fmla="*/ 106 h 128"/>
                  <a:gd name="T8" fmla="*/ 186 w 198"/>
                  <a:gd name="T9" fmla="*/ 128 h 128"/>
                </a:gdLst>
                <a:ahLst/>
                <a:cxnLst>
                  <a:cxn ang="0">
                    <a:pos x="T0" y="T1"/>
                  </a:cxn>
                  <a:cxn ang="0">
                    <a:pos x="T2" y="T3"/>
                  </a:cxn>
                  <a:cxn ang="0">
                    <a:pos x="T4" y="T5"/>
                  </a:cxn>
                  <a:cxn ang="0">
                    <a:pos x="T6" y="T7"/>
                  </a:cxn>
                  <a:cxn ang="0">
                    <a:pos x="T8" y="T9"/>
                  </a:cxn>
                </a:cxnLst>
                <a:rect l="0" t="0" r="r" b="b"/>
                <a:pathLst>
                  <a:path w="198" h="128">
                    <a:moveTo>
                      <a:pt x="186" y="128"/>
                    </a:moveTo>
                    <a:lnTo>
                      <a:pt x="0" y="24"/>
                    </a:lnTo>
                    <a:lnTo>
                      <a:pt x="14" y="0"/>
                    </a:lnTo>
                    <a:lnTo>
                      <a:pt x="198" y="106"/>
                    </a:lnTo>
                    <a:lnTo>
                      <a:pt x="186" y="128"/>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0"/>
              <p:cNvSpPr>
                <a:spLocks/>
              </p:cNvSpPr>
              <p:nvPr/>
            </p:nvSpPr>
            <p:spPr bwMode="auto">
              <a:xfrm>
                <a:off x="4788" y="1034"/>
                <a:ext cx="91" cy="397"/>
              </a:xfrm>
              <a:custGeom>
                <a:avLst/>
                <a:gdLst>
                  <a:gd name="T0" fmla="*/ 91 w 91"/>
                  <a:gd name="T1" fmla="*/ 5 h 397"/>
                  <a:gd name="T2" fmla="*/ 26 w 91"/>
                  <a:gd name="T3" fmla="*/ 397 h 397"/>
                  <a:gd name="T4" fmla="*/ 0 w 91"/>
                  <a:gd name="T5" fmla="*/ 392 h 397"/>
                  <a:gd name="T6" fmla="*/ 64 w 91"/>
                  <a:gd name="T7" fmla="*/ 0 h 397"/>
                  <a:gd name="T8" fmla="*/ 91 w 91"/>
                  <a:gd name="T9" fmla="*/ 5 h 397"/>
                </a:gdLst>
                <a:ahLst/>
                <a:cxnLst>
                  <a:cxn ang="0">
                    <a:pos x="T0" y="T1"/>
                  </a:cxn>
                  <a:cxn ang="0">
                    <a:pos x="T2" y="T3"/>
                  </a:cxn>
                  <a:cxn ang="0">
                    <a:pos x="T4" y="T5"/>
                  </a:cxn>
                  <a:cxn ang="0">
                    <a:pos x="T6" y="T7"/>
                  </a:cxn>
                  <a:cxn ang="0">
                    <a:pos x="T8" y="T9"/>
                  </a:cxn>
                </a:cxnLst>
                <a:rect l="0" t="0" r="r" b="b"/>
                <a:pathLst>
                  <a:path w="91" h="397">
                    <a:moveTo>
                      <a:pt x="91" y="5"/>
                    </a:moveTo>
                    <a:lnTo>
                      <a:pt x="26" y="397"/>
                    </a:lnTo>
                    <a:lnTo>
                      <a:pt x="0" y="392"/>
                    </a:lnTo>
                    <a:lnTo>
                      <a:pt x="64" y="0"/>
                    </a:lnTo>
                    <a:lnTo>
                      <a:pt x="91" y="5"/>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1"/>
              <p:cNvSpPr>
                <a:spLocks/>
              </p:cNvSpPr>
              <p:nvPr/>
            </p:nvSpPr>
            <p:spPr bwMode="auto">
              <a:xfrm>
                <a:off x="4314" y="1492"/>
                <a:ext cx="122" cy="412"/>
              </a:xfrm>
              <a:custGeom>
                <a:avLst/>
                <a:gdLst>
                  <a:gd name="T0" fmla="*/ 122 w 122"/>
                  <a:gd name="T1" fmla="*/ 5 h 412"/>
                  <a:gd name="T2" fmla="*/ 26 w 122"/>
                  <a:gd name="T3" fmla="*/ 412 h 412"/>
                  <a:gd name="T4" fmla="*/ 0 w 122"/>
                  <a:gd name="T5" fmla="*/ 407 h 412"/>
                  <a:gd name="T6" fmla="*/ 96 w 122"/>
                  <a:gd name="T7" fmla="*/ 0 h 412"/>
                  <a:gd name="T8" fmla="*/ 122 w 122"/>
                  <a:gd name="T9" fmla="*/ 5 h 412"/>
                </a:gdLst>
                <a:ahLst/>
                <a:cxnLst>
                  <a:cxn ang="0">
                    <a:pos x="T0" y="T1"/>
                  </a:cxn>
                  <a:cxn ang="0">
                    <a:pos x="T2" y="T3"/>
                  </a:cxn>
                  <a:cxn ang="0">
                    <a:pos x="T4" y="T5"/>
                  </a:cxn>
                  <a:cxn ang="0">
                    <a:pos x="T6" y="T7"/>
                  </a:cxn>
                  <a:cxn ang="0">
                    <a:pos x="T8" y="T9"/>
                  </a:cxn>
                </a:cxnLst>
                <a:rect l="0" t="0" r="r" b="b"/>
                <a:pathLst>
                  <a:path w="122" h="412">
                    <a:moveTo>
                      <a:pt x="122" y="5"/>
                    </a:moveTo>
                    <a:lnTo>
                      <a:pt x="26" y="412"/>
                    </a:lnTo>
                    <a:lnTo>
                      <a:pt x="0" y="407"/>
                    </a:lnTo>
                    <a:lnTo>
                      <a:pt x="96" y="0"/>
                    </a:lnTo>
                    <a:lnTo>
                      <a:pt x="122" y="5"/>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2"/>
              <p:cNvSpPr>
                <a:spLocks/>
              </p:cNvSpPr>
              <p:nvPr/>
            </p:nvSpPr>
            <p:spPr bwMode="auto">
              <a:xfrm>
                <a:off x="4331" y="1725"/>
                <a:ext cx="575" cy="189"/>
              </a:xfrm>
              <a:custGeom>
                <a:avLst/>
                <a:gdLst>
                  <a:gd name="T0" fmla="*/ 575 w 575"/>
                  <a:gd name="T1" fmla="*/ 24 h 189"/>
                  <a:gd name="T2" fmla="*/ 9 w 575"/>
                  <a:gd name="T3" fmla="*/ 189 h 189"/>
                  <a:gd name="T4" fmla="*/ 0 w 575"/>
                  <a:gd name="T5" fmla="*/ 163 h 189"/>
                  <a:gd name="T6" fmla="*/ 567 w 575"/>
                  <a:gd name="T7" fmla="*/ 0 h 189"/>
                  <a:gd name="T8" fmla="*/ 575 w 575"/>
                  <a:gd name="T9" fmla="*/ 24 h 189"/>
                </a:gdLst>
                <a:ahLst/>
                <a:cxnLst>
                  <a:cxn ang="0">
                    <a:pos x="T0" y="T1"/>
                  </a:cxn>
                  <a:cxn ang="0">
                    <a:pos x="T2" y="T3"/>
                  </a:cxn>
                  <a:cxn ang="0">
                    <a:pos x="T4" y="T5"/>
                  </a:cxn>
                  <a:cxn ang="0">
                    <a:pos x="T6" y="T7"/>
                  </a:cxn>
                  <a:cxn ang="0">
                    <a:pos x="T8" y="T9"/>
                  </a:cxn>
                </a:cxnLst>
                <a:rect l="0" t="0" r="r" b="b"/>
                <a:pathLst>
                  <a:path w="575" h="189">
                    <a:moveTo>
                      <a:pt x="575" y="24"/>
                    </a:moveTo>
                    <a:lnTo>
                      <a:pt x="9" y="189"/>
                    </a:lnTo>
                    <a:lnTo>
                      <a:pt x="0" y="163"/>
                    </a:lnTo>
                    <a:lnTo>
                      <a:pt x="567" y="0"/>
                    </a:lnTo>
                    <a:lnTo>
                      <a:pt x="575" y="24"/>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
              <p:cNvSpPr>
                <a:spLocks/>
              </p:cNvSpPr>
              <p:nvPr/>
            </p:nvSpPr>
            <p:spPr bwMode="auto">
              <a:xfrm>
                <a:off x="4035" y="1093"/>
                <a:ext cx="72" cy="486"/>
              </a:xfrm>
              <a:custGeom>
                <a:avLst/>
                <a:gdLst>
                  <a:gd name="T0" fmla="*/ 0 w 72"/>
                  <a:gd name="T1" fmla="*/ 484 h 486"/>
                  <a:gd name="T2" fmla="*/ 45 w 72"/>
                  <a:gd name="T3" fmla="*/ 0 h 486"/>
                  <a:gd name="T4" fmla="*/ 72 w 72"/>
                  <a:gd name="T5" fmla="*/ 1 h 486"/>
                  <a:gd name="T6" fmla="*/ 26 w 72"/>
                  <a:gd name="T7" fmla="*/ 486 h 486"/>
                  <a:gd name="T8" fmla="*/ 0 w 72"/>
                  <a:gd name="T9" fmla="*/ 484 h 486"/>
                </a:gdLst>
                <a:ahLst/>
                <a:cxnLst>
                  <a:cxn ang="0">
                    <a:pos x="T0" y="T1"/>
                  </a:cxn>
                  <a:cxn ang="0">
                    <a:pos x="T2" y="T3"/>
                  </a:cxn>
                  <a:cxn ang="0">
                    <a:pos x="T4" y="T5"/>
                  </a:cxn>
                  <a:cxn ang="0">
                    <a:pos x="T6" y="T7"/>
                  </a:cxn>
                  <a:cxn ang="0">
                    <a:pos x="T8" y="T9"/>
                  </a:cxn>
                </a:cxnLst>
                <a:rect l="0" t="0" r="r" b="b"/>
                <a:pathLst>
                  <a:path w="72" h="486">
                    <a:moveTo>
                      <a:pt x="0" y="484"/>
                    </a:moveTo>
                    <a:lnTo>
                      <a:pt x="45" y="0"/>
                    </a:lnTo>
                    <a:lnTo>
                      <a:pt x="72" y="1"/>
                    </a:lnTo>
                    <a:lnTo>
                      <a:pt x="26" y="486"/>
                    </a:lnTo>
                    <a:lnTo>
                      <a:pt x="0" y="484"/>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4"/>
              <p:cNvSpPr>
                <a:spLocks/>
              </p:cNvSpPr>
              <p:nvPr/>
            </p:nvSpPr>
            <p:spPr bwMode="auto">
              <a:xfrm>
                <a:off x="3239" y="587"/>
                <a:ext cx="280" cy="50"/>
              </a:xfrm>
              <a:custGeom>
                <a:avLst/>
                <a:gdLst>
                  <a:gd name="T0" fmla="*/ 280 w 280"/>
                  <a:gd name="T1" fmla="*/ 28 h 50"/>
                  <a:gd name="T2" fmla="*/ 4 w 280"/>
                  <a:gd name="T3" fmla="*/ 50 h 50"/>
                  <a:gd name="T4" fmla="*/ 0 w 280"/>
                  <a:gd name="T5" fmla="*/ 24 h 50"/>
                  <a:gd name="T6" fmla="*/ 278 w 280"/>
                  <a:gd name="T7" fmla="*/ 0 h 50"/>
                  <a:gd name="T8" fmla="*/ 280 w 280"/>
                  <a:gd name="T9" fmla="*/ 28 h 50"/>
                </a:gdLst>
                <a:ahLst/>
                <a:cxnLst>
                  <a:cxn ang="0">
                    <a:pos x="T0" y="T1"/>
                  </a:cxn>
                  <a:cxn ang="0">
                    <a:pos x="T2" y="T3"/>
                  </a:cxn>
                  <a:cxn ang="0">
                    <a:pos x="T4" y="T5"/>
                  </a:cxn>
                  <a:cxn ang="0">
                    <a:pos x="T6" y="T7"/>
                  </a:cxn>
                  <a:cxn ang="0">
                    <a:pos x="T8" y="T9"/>
                  </a:cxn>
                </a:cxnLst>
                <a:rect l="0" t="0" r="r" b="b"/>
                <a:pathLst>
                  <a:path w="280" h="50">
                    <a:moveTo>
                      <a:pt x="280" y="28"/>
                    </a:moveTo>
                    <a:lnTo>
                      <a:pt x="4" y="50"/>
                    </a:lnTo>
                    <a:lnTo>
                      <a:pt x="0" y="24"/>
                    </a:lnTo>
                    <a:lnTo>
                      <a:pt x="278" y="0"/>
                    </a:lnTo>
                    <a:lnTo>
                      <a:pt x="280" y="28"/>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5"/>
              <p:cNvSpPr>
                <a:spLocks/>
              </p:cNvSpPr>
              <p:nvPr/>
            </p:nvSpPr>
            <p:spPr bwMode="auto">
              <a:xfrm>
                <a:off x="2704" y="1211"/>
                <a:ext cx="75" cy="239"/>
              </a:xfrm>
              <a:custGeom>
                <a:avLst/>
                <a:gdLst>
                  <a:gd name="T0" fmla="*/ 49 w 75"/>
                  <a:gd name="T1" fmla="*/ 239 h 239"/>
                  <a:gd name="T2" fmla="*/ 0 w 75"/>
                  <a:gd name="T3" fmla="*/ 5 h 239"/>
                  <a:gd name="T4" fmla="*/ 26 w 75"/>
                  <a:gd name="T5" fmla="*/ 0 h 239"/>
                  <a:gd name="T6" fmla="*/ 75 w 75"/>
                  <a:gd name="T7" fmla="*/ 234 h 239"/>
                  <a:gd name="T8" fmla="*/ 49 w 75"/>
                  <a:gd name="T9" fmla="*/ 239 h 239"/>
                </a:gdLst>
                <a:ahLst/>
                <a:cxnLst>
                  <a:cxn ang="0">
                    <a:pos x="T0" y="T1"/>
                  </a:cxn>
                  <a:cxn ang="0">
                    <a:pos x="T2" y="T3"/>
                  </a:cxn>
                  <a:cxn ang="0">
                    <a:pos x="T4" y="T5"/>
                  </a:cxn>
                  <a:cxn ang="0">
                    <a:pos x="T6" y="T7"/>
                  </a:cxn>
                  <a:cxn ang="0">
                    <a:pos x="T8" y="T9"/>
                  </a:cxn>
                </a:cxnLst>
                <a:rect l="0" t="0" r="r" b="b"/>
                <a:pathLst>
                  <a:path w="75" h="239">
                    <a:moveTo>
                      <a:pt x="49" y="239"/>
                    </a:moveTo>
                    <a:lnTo>
                      <a:pt x="0" y="5"/>
                    </a:lnTo>
                    <a:lnTo>
                      <a:pt x="26" y="0"/>
                    </a:lnTo>
                    <a:lnTo>
                      <a:pt x="75" y="234"/>
                    </a:lnTo>
                    <a:lnTo>
                      <a:pt x="49" y="239"/>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6"/>
              <p:cNvSpPr>
                <a:spLocks/>
              </p:cNvSpPr>
              <p:nvPr/>
            </p:nvSpPr>
            <p:spPr bwMode="auto">
              <a:xfrm>
                <a:off x="4048" y="2255"/>
                <a:ext cx="68" cy="312"/>
              </a:xfrm>
              <a:custGeom>
                <a:avLst/>
                <a:gdLst>
                  <a:gd name="T0" fmla="*/ 26 w 68"/>
                  <a:gd name="T1" fmla="*/ 0 h 312"/>
                  <a:gd name="T2" fmla="*/ 68 w 68"/>
                  <a:gd name="T3" fmla="*/ 309 h 312"/>
                  <a:gd name="T4" fmla="*/ 40 w 68"/>
                  <a:gd name="T5" fmla="*/ 312 h 312"/>
                  <a:gd name="T6" fmla="*/ 0 w 68"/>
                  <a:gd name="T7" fmla="*/ 3 h 312"/>
                  <a:gd name="T8" fmla="*/ 26 w 68"/>
                  <a:gd name="T9" fmla="*/ 0 h 312"/>
                </a:gdLst>
                <a:ahLst/>
                <a:cxnLst>
                  <a:cxn ang="0">
                    <a:pos x="T0" y="T1"/>
                  </a:cxn>
                  <a:cxn ang="0">
                    <a:pos x="T2" y="T3"/>
                  </a:cxn>
                  <a:cxn ang="0">
                    <a:pos x="T4" y="T5"/>
                  </a:cxn>
                  <a:cxn ang="0">
                    <a:pos x="T6" y="T7"/>
                  </a:cxn>
                  <a:cxn ang="0">
                    <a:pos x="T8" y="T9"/>
                  </a:cxn>
                </a:cxnLst>
                <a:rect l="0" t="0" r="r" b="b"/>
                <a:pathLst>
                  <a:path w="68" h="312">
                    <a:moveTo>
                      <a:pt x="26" y="0"/>
                    </a:moveTo>
                    <a:lnTo>
                      <a:pt x="68" y="309"/>
                    </a:lnTo>
                    <a:lnTo>
                      <a:pt x="40" y="312"/>
                    </a:lnTo>
                    <a:lnTo>
                      <a:pt x="0" y="3"/>
                    </a:ln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7"/>
              <p:cNvSpPr>
                <a:spLocks/>
              </p:cNvSpPr>
              <p:nvPr/>
            </p:nvSpPr>
            <p:spPr bwMode="auto">
              <a:xfrm>
                <a:off x="3533" y="2830"/>
                <a:ext cx="222" cy="298"/>
              </a:xfrm>
              <a:custGeom>
                <a:avLst/>
                <a:gdLst>
                  <a:gd name="T0" fmla="*/ 22 w 222"/>
                  <a:gd name="T1" fmla="*/ 0 h 298"/>
                  <a:gd name="T2" fmla="*/ 222 w 222"/>
                  <a:gd name="T3" fmla="*/ 283 h 298"/>
                  <a:gd name="T4" fmla="*/ 201 w 222"/>
                  <a:gd name="T5" fmla="*/ 298 h 298"/>
                  <a:gd name="T6" fmla="*/ 0 w 222"/>
                  <a:gd name="T7" fmla="*/ 14 h 298"/>
                  <a:gd name="T8" fmla="*/ 22 w 222"/>
                  <a:gd name="T9" fmla="*/ 0 h 298"/>
                </a:gdLst>
                <a:ahLst/>
                <a:cxnLst>
                  <a:cxn ang="0">
                    <a:pos x="T0" y="T1"/>
                  </a:cxn>
                  <a:cxn ang="0">
                    <a:pos x="T2" y="T3"/>
                  </a:cxn>
                  <a:cxn ang="0">
                    <a:pos x="T4" y="T5"/>
                  </a:cxn>
                  <a:cxn ang="0">
                    <a:pos x="T6" y="T7"/>
                  </a:cxn>
                  <a:cxn ang="0">
                    <a:pos x="T8" y="T9"/>
                  </a:cxn>
                </a:cxnLst>
                <a:rect l="0" t="0" r="r" b="b"/>
                <a:pathLst>
                  <a:path w="222" h="298">
                    <a:moveTo>
                      <a:pt x="22" y="0"/>
                    </a:moveTo>
                    <a:lnTo>
                      <a:pt x="222" y="283"/>
                    </a:lnTo>
                    <a:lnTo>
                      <a:pt x="201" y="298"/>
                    </a:lnTo>
                    <a:lnTo>
                      <a:pt x="0" y="14"/>
                    </a:lnTo>
                    <a:lnTo>
                      <a:pt x="22" y="0"/>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8"/>
              <p:cNvSpPr>
                <a:spLocks/>
              </p:cNvSpPr>
              <p:nvPr/>
            </p:nvSpPr>
            <p:spPr bwMode="auto">
              <a:xfrm>
                <a:off x="3229" y="2821"/>
                <a:ext cx="307" cy="36"/>
              </a:xfrm>
              <a:custGeom>
                <a:avLst/>
                <a:gdLst>
                  <a:gd name="T0" fmla="*/ 305 w 307"/>
                  <a:gd name="T1" fmla="*/ 36 h 36"/>
                  <a:gd name="T2" fmla="*/ 0 w 307"/>
                  <a:gd name="T3" fmla="*/ 28 h 36"/>
                  <a:gd name="T4" fmla="*/ 0 w 307"/>
                  <a:gd name="T5" fmla="*/ 0 h 36"/>
                  <a:gd name="T6" fmla="*/ 307 w 307"/>
                  <a:gd name="T7" fmla="*/ 10 h 36"/>
                  <a:gd name="T8" fmla="*/ 305 w 307"/>
                  <a:gd name="T9" fmla="*/ 36 h 36"/>
                </a:gdLst>
                <a:ahLst/>
                <a:cxnLst>
                  <a:cxn ang="0">
                    <a:pos x="T0" y="T1"/>
                  </a:cxn>
                  <a:cxn ang="0">
                    <a:pos x="T2" y="T3"/>
                  </a:cxn>
                  <a:cxn ang="0">
                    <a:pos x="T4" y="T5"/>
                  </a:cxn>
                  <a:cxn ang="0">
                    <a:pos x="T6" y="T7"/>
                  </a:cxn>
                  <a:cxn ang="0">
                    <a:pos x="T8" y="T9"/>
                  </a:cxn>
                </a:cxnLst>
                <a:rect l="0" t="0" r="r" b="b"/>
                <a:pathLst>
                  <a:path w="307" h="36">
                    <a:moveTo>
                      <a:pt x="305" y="36"/>
                    </a:moveTo>
                    <a:lnTo>
                      <a:pt x="0" y="28"/>
                    </a:lnTo>
                    <a:lnTo>
                      <a:pt x="0" y="0"/>
                    </a:lnTo>
                    <a:lnTo>
                      <a:pt x="307" y="10"/>
                    </a:lnTo>
                    <a:lnTo>
                      <a:pt x="305" y="36"/>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9"/>
              <p:cNvSpPr>
                <a:spLocks/>
              </p:cNvSpPr>
              <p:nvPr/>
            </p:nvSpPr>
            <p:spPr bwMode="auto">
              <a:xfrm>
                <a:off x="2942" y="1904"/>
                <a:ext cx="216" cy="158"/>
              </a:xfrm>
              <a:custGeom>
                <a:avLst/>
                <a:gdLst>
                  <a:gd name="T0" fmla="*/ 0 w 216"/>
                  <a:gd name="T1" fmla="*/ 135 h 158"/>
                  <a:gd name="T2" fmla="*/ 200 w 216"/>
                  <a:gd name="T3" fmla="*/ 0 h 158"/>
                  <a:gd name="T4" fmla="*/ 216 w 216"/>
                  <a:gd name="T5" fmla="*/ 21 h 158"/>
                  <a:gd name="T6" fmla="*/ 16 w 216"/>
                  <a:gd name="T7" fmla="*/ 158 h 158"/>
                  <a:gd name="T8" fmla="*/ 0 w 216"/>
                  <a:gd name="T9" fmla="*/ 135 h 158"/>
                </a:gdLst>
                <a:ahLst/>
                <a:cxnLst>
                  <a:cxn ang="0">
                    <a:pos x="T0" y="T1"/>
                  </a:cxn>
                  <a:cxn ang="0">
                    <a:pos x="T2" y="T3"/>
                  </a:cxn>
                  <a:cxn ang="0">
                    <a:pos x="T4" y="T5"/>
                  </a:cxn>
                  <a:cxn ang="0">
                    <a:pos x="T6" y="T7"/>
                  </a:cxn>
                  <a:cxn ang="0">
                    <a:pos x="T8" y="T9"/>
                  </a:cxn>
                </a:cxnLst>
                <a:rect l="0" t="0" r="r" b="b"/>
                <a:pathLst>
                  <a:path w="216" h="158">
                    <a:moveTo>
                      <a:pt x="0" y="135"/>
                    </a:moveTo>
                    <a:lnTo>
                      <a:pt x="200" y="0"/>
                    </a:lnTo>
                    <a:lnTo>
                      <a:pt x="216" y="21"/>
                    </a:lnTo>
                    <a:lnTo>
                      <a:pt x="16" y="158"/>
                    </a:lnTo>
                    <a:lnTo>
                      <a:pt x="0" y="135"/>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0"/>
              <p:cNvSpPr>
                <a:spLocks/>
              </p:cNvSpPr>
              <p:nvPr/>
            </p:nvSpPr>
            <p:spPr bwMode="auto">
              <a:xfrm>
                <a:off x="4120" y="2553"/>
                <a:ext cx="413" cy="44"/>
              </a:xfrm>
              <a:custGeom>
                <a:avLst/>
                <a:gdLst>
                  <a:gd name="T0" fmla="*/ 413 w 413"/>
                  <a:gd name="T1" fmla="*/ 26 h 44"/>
                  <a:gd name="T2" fmla="*/ 1 w 413"/>
                  <a:gd name="T3" fmla="*/ 44 h 44"/>
                  <a:gd name="T4" fmla="*/ 0 w 413"/>
                  <a:gd name="T5" fmla="*/ 16 h 44"/>
                  <a:gd name="T6" fmla="*/ 411 w 413"/>
                  <a:gd name="T7" fmla="*/ 0 h 44"/>
                  <a:gd name="T8" fmla="*/ 413 w 413"/>
                  <a:gd name="T9" fmla="*/ 26 h 44"/>
                </a:gdLst>
                <a:ahLst/>
                <a:cxnLst>
                  <a:cxn ang="0">
                    <a:pos x="T0" y="T1"/>
                  </a:cxn>
                  <a:cxn ang="0">
                    <a:pos x="T2" y="T3"/>
                  </a:cxn>
                  <a:cxn ang="0">
                    <a:pos x="T4" y="T5"/>
                  </a:cxn>
                  <a:cxn ang="0">
                    <a:pos x="T6" y="T7"/>
                  </a:cxn>
                  <a:cxn ang="0">
                    <a:pos x="T8" y="T9"/>
                  </a:cxn>
                </a:cxnLst>
                <a:rect l="0" t="0" r="r" b="b"/>
                <a:pathLst>
                  <a:path w="413" h="44">
                    <a:moveTo>
                      <a:pt x="413" y="26"/>
                    </a:moveTo>
                    <a:lnTo>
                      <a:pt x="1" y="44"/>
                    </a:lnTo>
                    <a:lnTo>
                      <a:pt x="0" y="16"/>
                    </a:lnTo>
                    <a:lnTo>
                      <a:pt x="411" y="0"/>
                    </a:lnTo>
                    <a:lnTo>
                      <a:pt x="413" y="26"/>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1"/>
              <p:cNvSpPr>
                <a:spLocks/>
              </p:cNvSpPr>
              <p:nvPr/>
            </p:nvSpPr>
            <p:spPr bwMode="auto">
              <a:xfrm>
                <a:off x="3316" y="3292"/>
                <a:ext cx="1045" cy="929"/>
              </a:xfrm>
              <a:custGeom>
                <a:avLst/>
                <a:gdLst>
                  <a:gd name="T0" fmla="*/ 293 w 602"/>
                  <a:gd name="T1" fmla="*/ 535 h 535"/>
                  <a:gd name="T2" fmla="*/ 143 w 602"/>
                  <a:gd name="T3" fmla="*/ 515 h 535"/>
                  <a:gd name="T4" fmla="*/ 87 w 602"/>
                  <a:gd name="T5" fmla="*/ 469 h 535"/>
                  <a:gd name="T6" fmla="*/ 38 w 602"/>
                  <a:gd name="T7" fmla="*/ 403 h 535"/>
                  <a:gd name="T8" fmla="*/ 31 w 602"/>
                  <a:gd name="T9" fmla="*/ 368 h 535"/>
                  <a:gd name="T10" fmla="*/ 32 w 602"/>
                  <a:gd name="T11" fmla="*/ 347 h 535"/>
                  <a:gd name="T12" fmla="*/ 38 w 602"/>
                  <a:gd name="T13" fmla="*/ 314 h 535"/>
                  <a:gd name="T14" fmla="*/ 32 w 602"/>
                  <a:gd name="T15" fmla="*/ 293 h 535"/>
                  <a:gd name="T16" fmla="*/ 29 w 602"/>
                  <a:gd name="T17" fmla="*/ 270 h 535"/>
                  <a:gd name="T18" fmla="*/ 37 w 602"/>
                  <a:gd name="T19" fmla="*/ 241 h 535"/>
                  <a:gd name="T20" fmla="*/ 31 w 602"/>
                  <a:gd name="T21" fmla="*/ 214 h 535"/>
                  <a:gd name="T22" fmla="*/ 35 w 602"/>
                  <a:gd name="T23" fmla="*/ 191 h 535"/>
                  <a:gd name="T24" fmla="*/ 41 w 602"/>
                  <a:gd name="T25" fmla="*/ 169 h 535"/>
                  <a:gd name="T26" fmla="*/ 44 w 602"/>
                  <a:gd name="T27" fmla="*/ 145 h 535"/>
                  <a:gd name="T28" fmla="*/ 17 w 602"/>
                  <a:gd name="T29" fmla="*/ 126 h 535"/>
                  <a:gd name="T30" fmla="*/ 0 w 602"/>
                  <a:gd name="T31" fmla="*/ 0 h 535"/>
                  <a:gd name="T32" fmla="*/ 602 w 602"/>
                  <a:gd name="T33" fmla="*/ 0 h 535"/>
                  <a:gd name="T34" fmla="*/ 590 w 602"/>
                  <a:gd name="T35" fmla="*/ 94 h 535"/>
                  <a:gd name="T36" fmla="*/ 563 w 602"/>
                  <a:gd name="T37" fmla="*/ 114 h 535"/>
                  <a:gd name="T38" fmla="*/ 566 w 602"/>
                  <a:gd name="T39" fmla="*/ 138 h 535"/>
                  <a:gd name="T40" fmla="*/ 572 w 602"/>
                  <a:gd name="T41" fmla="*/ 160 h 535"/>
                  <a:gd name="T42" fmla="*/ 577 w 602"/>
                  <a:gd name="T43" fmla="*/ 182 h 535"/>
                  <a:gd name="T44" fmla="*/ 571 w 602"/>
                  <a:gd name="T45" fmla="*/ 209 h 535"/>
                  <a:gd name="T46" fmla="*/ 578 w 602"/>
                  <a:gd name="T47" fmla="*/ 239 h 535"/>
                  <a:gd name="T48" fmla="*/ 575 w 602"/>
                  <a:gd name="T49" fmla="*/ 261 h 535"/>
                  <a:gd name="T50" fmla="*/ 569 w 602"/>
                  <a:gd name="T51" fmla="*/ 282 h 535"/>
                  <a:gd name="T52" fmla="*/ 575 w 602"/>
                  <a:gd name="T53" fmla="*/ 315 h 535"/>
                  <a:gd name="T54" fmla="*/ 577 w 602"/>
                  <a:gd name="T55" fmla="*/ 336 h 535"/>
                  <a:gd name="T56" fmla="*/ 569 w 602"/>
                  <a:gd name="T57" fmla="*/ 372 h 535"/>
                  <a:gd name="T58" fmla="*/ 580 w 602"/>
                  <a:gd name="T59" fmla="*/ 392 h 535"/>
                  <a:gd name="T60" fmla="*/ 524 w 602"/>
                  <a:gd name="T61" fmla="*/ 469 h 535"/>
                  <a:gd name="T62" fmla="*/ 469 w 602"/>
                  <a:gd name="T63" fmla="*/ 515 h 535"/>
                  <a:gd name="T64" fmla="*/ 293 w 602"/>
                  <a:gd name="T65"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 h="535">
                    <a:moveTo>
                      <a:pt x="293" y="535"/>
                    </a:moveTo>
                    <a:cubicBezTo>
                      <a:pt x="246" y="535"/>
                      <a:pt x="146" y="530"/>
                      <a:pt x="143" y="515"/>
                    </a:cubicBezTo>
                    <a:cubicBezTo>
                      <a:pt x="140" y="500"/>
                      <a:pt x="125" y="491"/>
                      <a:pt x="87" y="469"/>
                    </a:cubicBezTo>
                    <a:cubicBezTo>
                      <a:pt x="50" y="447"/>
                      <a:pt x="38" y="420"/>
                      <a:pt x="38" y="403"/>
                    </a:cubicBezTo>
                    <a:cubicBezTo>
                      <a:pt x="38" y="387"/>
                      <a:pt x="50" y="375"/>
                      <a:pt x="31" y="368"/>
                    </a:cubicBezTo>
                    <a:cubicBezTo>
                      <a:pt x="11" y="360"/>
                      <a:pt x="16" y="353"/>
                      <a:pt x="32" y="347"/>
                    </a:cubicBezTo>
                    <a:cubicBezTo>
                      <a:pt x="48" y="341"/>
                      <a:pt x="38" y="330"/>
                      <a:pt x="38" y="314"/>
                    </a:cubicBezTo>
                    <a:cubicBezTo>
                      <a:pt x="38" y="297"/>
                      <a:pt x="56" y="294"/>
                      <a:pt x="32" y="293"/>
                    </a:cubicBezTo>
                    <a:cubicBezTo>
                      <a:pt x="8" y="291"/>
                      <a:pt x="11" y="276"/>
                      <a:pt x="29" y="270"/>
                    </a:cubicBezTo>
                    <a:cubicBezTo>
                      <a:pt x="47" y="264"/>
                      <a:pt x="37" y="254"/>
                      <a:pt x="37" y="241"/>
                    </a:cubicBezTo>
                    <a:cubicBezTo>
                      <a:pt x="37" y="227"/>
                      <a:pt x="47" y="218"/>
                      <a:pt x="31" y="214"/>
                    </a:cubicBezTo>
                    <a:cubicBezTo>
                      <a:pt x="14" y="209"/>
                      <a:pt x="16" y="196"/>
                      <a:pt x="35" y="191"/>
                    </a:cubicBezTo>
                    <a:cubicBezTo>
                      <a:pt x="54" y="187"/>
                      <a:pt x="43" y="179"/>
                      <a:pt x="41" y="169"/>
                    </a:cubicBezTo>
                    <a:cubicBezTo>
                      <a:pt x="40" y="158"/>
                      <a:pt x="54" y="145"/>
                      <a:pt x="44" y="145"/>
                    </a:cubicBezTo>
                    <a:cubicBezTo>
                      <a:pt x="34" y="145"/>
                      <a:pt x="19" y="137"/>
                      <a:pt x="17" y="126"/>
                    </a:cubicBezTo>
                    <a:cubicBezTo>
                      <a:pt x="0" y="0"/>
                      <a:pt x="0" y="0"/>
                      <a:pt x="0" y="0"/>
                    </a:cubicBezTo>
                    <a:cubicBezTo>
                      <a:pt x="602" y="0"/>
                      <a:pt x="602" y="0"/>
                      <a:pt x="602" y="0"/>
                    </a:cubicBezTo>
                    <a:cubicBezTo>
                      <a:pt x="590" y="94"/>
                      <a:pt x="590" y="94"/>
                      <a:pt x="590" y="94"/>
                    </a:cubicBezTo>
                    <a:cubicBezTo>
                      <a:pt x="589" y="106"/>
                      <a:pt x="574" y="114"/>
                      <a:pt x="563" y="114"/>
                    </a:cubicBezTo>
                    <a:cubicBezTo>
                      <a:pt x="553" y="114"/>
                      <a:pt x="568" y="127"/>
                      <a:pt x="566" y="138"/>
                    </a:cubicBezTo>
                    <a:cubicBezTo>
                      <a:pt x="565" y="148"/>
                      <a:pt x="553" y="155"/>
                      <a:pt x="572" y="160"/>
                    </a:cubicBezTo>
                    <a:cubicBezTo>
                      <a:pt x="592" y="164"/>
                      <a:pt x="593" y="178"/>
                      <a:pt x="577" y="182"/>
                    </a:cubicBezTo>
                    <a:cubicBezTo>
                      <a:pt x="560" y="187"/>
                      <a:pt x="571" y="196"/>
                      <a:pt x="571" y="209"/>
                    </a:cubicBezTo>
                    <a:cubicBezTo>
                      <a:pt x="571" y="223"/>
                      <a:pt x="560" y="233"/>
                      <a:pt x="578" y="239"/>
                    </a:cubicBezTo>
                    <a:cubicBezTo>
                      <a:pt x="596" y="245"/>
                      <a:pt x="599" y="260"/>
                      <a:pt x="575" y="261"/>
                    </a:cubicBezTo>
                    <a:cubicBezTo>
                      <a:pt x="551" y="263"/>
                      <a:pt x="569" y="266"/>
                      <a:pt x="569" y="282"/>
                    </a:cubicBezTo>
                    <a:cubicBezTo>
                      <a:pt x="569" y="299"/>
                      <a:pt x="559" y="309"/>
                      <a:pt x="575" y="315"/>
                    </a:cubicBezTo>
                    <a:cubicBezTo>
                      <a:pt x="592" y="321"/>
                      <a:pt x="596" y="329"/>
                      <a:pt x="577" y="336"/>
                    </a:cubicBezTo>
                    <a:cubicBezTo>
                      <a:pt x="557" y="344"/>
                      <a:pt x="569" y="356"/>
                      <a:pt x="569" y="372"/>
                    </a:cubicBezTo>
                    <a:cubicBezTo>
                      <a:pt x="569" y="377"/>
                      <a:pt x="582" y="382"/>
                      <a:pt x="580" y="392"/>
                    </a:cubicBezTo>
                    <a:cubicBezTo>
                      <a:pt x="576" y="416"/>
                      <a:pt x="553" y="445"/>
                      <a:pt x="524" y="469"/>
                    </a:cubicBezTo>
                    <a:cubicBezTo>
                      <a:pt x="496" y="493"/>
                      <a:pt x="472" y="500"/>
                      <a:pt x="469" y="515"/>
                    </a:cubicBezTo>
                    <a:cubicBezTo>
                      <a:pt x="466" y="530"/>
                      <a:pt x="341" y="535"/>
                      <a:pt x="293" y="535"/>
                    </a:cubicBezTo>
                    <a:close/>
                  </a:path>
                </a:pathLst>
              </a:custGeom>
              <a:solidFill>
                <a:srgbClr val="9393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2"/>
              <p:cNvSpPr>
                <a:spLocks/>
              </p:cNvSpPr>
              <p:nvPr/>
            </p:nvSpPr>
            <p:spPr bwMode="auto">
              <a:xfrm>
                <a:off x="3540" y="3292"/>
                <a:ext cx="295" cy="929"/>
              </a:xfrm>
              <a:custGeom>
                <a:avLst/>
                <a:gdLst>
                  <a:gd name="T0" fmla="*/ 82 w 170"/>
                  <a:gd name="T1" fmla="*/ 535 h 535"/>
                  <a:gd name="T2" fmla="*/ 38 w 170"/>
                  <a:gd name="T3" fmla="*/ 515 h 535"/>
                  <a:gd name="T4" fmla="*/ 22 w 170"/>
                  <a:gd name="T5" fmla="*/ 469 h 535"/>
                  <a:gd name="T6" fmla="*/ 8 w 170"/>
                  <a:gd name="T7" fmla="*/ 403 h 535"/>
                  <a:gd name="T8" fmla="*/ 6 w 170"/>
                  <a:gd name="T9" fmla="*/ 368 h 535"/>
                  <a:gd name="T10" fmla="*/ 7 w 170"/>
                  <a:gd name="T11" fmla="*/ 347 h 535"/>
                  <a:gd name="T12" fmla="*/ 8 w 170"/>
                  <a:gd name="T13" fmla="*/ 314 h 535"/>
                  <a:gd name="T14" fmla="*/ 7 w 170"/>
                  <a:gd name="T15" fmla="*/ 293 h 535"/>
                  <a:gd name="T16" fmla="*/ 6 w 170"/>
                  <a:gd name="T17" fmla="*/ 270 h 535"/>
                  <a:gd name="T18" fmla="*/ 8 w 170"/>
                  <a:gd name="T19" fmla="*/ 241 h 535"/>
                  <a:gd name="T20" fmla="*/ 6 w 170"/>
                  <a:gd name="T21" fmla="*/ 214 h 535"/>
                  <a:gd name="T22" fmla="*/ 7 w 170"/>
                  <a:gd name="T23" fmla="*/ 191 h 535"/>
                  <a:gd name="T24" fmla="*/ 9 w 170"/>
                  <a:gd name="T25" fmla="*/ 169 h 535"/>
                  <a:gd name="T26" fmla="*/ 10 w 170"/>
                  <a:gd name="T27" fmla="*/ 145 h 535"/>
                  <a:gd name="T28" fmla="*/ 2 w 170"/>
                  <a:gd name="T29" fmla="*/ 126 h 535"/>
                  <a:gd name="T30" fmla="*/ 5 w 170"/>
                  <a:gd name="T31" fmla="*/ 90 h 535"/>
                  <a:gd name="T32" fmla="*/ 4 w 170"/>
                  <a:gd name="T33" fmla="*/ 43 h 535"/>
                  <a:gd name="T34" fmla="*/ 0 w 170"/>
                  <a:gd name="T35" fmla="*/ 0 h 535"/>
                  <a:gd name="T36" fmla="*/ 170 w 170"/>
                  <a:gd name="T37" fmla="*/ 0 h 535"/>
                  <a:gd name="T38" fmla="*/ 168 w 170"/>
                  <a:gd name="T39" fmla="*/ 23 h 535"/>
                  <a:gd name="T40" fmla="*/ 164 w 170"/>
                  <a:gd name="T41" fmla="*/ 58 h 535"/>
                  <a:gd name="T42" fmla="*/ 167 w 170"/>
                  <a:gd name="T43" fmla="*/ 94 h 535"/>
                  <a:gd name="T44" fmla="*/ 159 w 170"/>
                  <a:gd name="T45" fmla="*/ 114 h 535"/>
                  <a:gd name="T46" fmla="*/ 160 w 170"/>
                  <a:gd name="T47" fmla="*/ 138 h 535"/>
                  <a:gd name="T48" fmla="*/ 162 w 170"/>
                  <a:gd name="T49" fmla="*/ 160 h 535"/>
                  <a:gd name="T50" fmla="*/ 163 w 170"/>
                  <a:gd name="T51" fmla="*/ 182 h 535"/>
                  <a:gd name="T52" fmla="*/ 161 w 170"/>
                  <a:gd name="T53" fmla="*/ 209 h 535"/>
                  <a:gd name="T54" fmla="*/ 163 w 170"/>
                  <a:gd name="T55" fmla="*/ 239 h 535"/>
                  <a:gd name="T56" fmla="*/ 163 w 170"/>
                  <a:gd name="T57" fmla="*/ 261 h 535"/>
                  <a:gd name="T58" fmla="*/ 161 w 170"/>
                  <a:gd name="T59" fmla="*/ 282 h 535"/>
                  <a:gd name="T60" fmla="*/ 163 w 170"/>
                  <a:gd name="T61" fmla="*/ 315 h 535"/>
                  <a:gd name="T62" fmla="*/ 163 w 170"/>
                  <a:gd name="T63" fmla="*/ 336 h 535"/>
                  <a:gd name="T64" fmla="*/ 161 w 170"/>
                  <a:gd name="T65" fmla="*/ 372 h 535"/>
                  <a:gd name="T66" fmla="*/ 164 w 170"/>
                  <a:gd name="T67" fmla="*/ 392 h 535"/>
                  <a:gd name="T68" fmla="*/ 148 w 170"/>
                  <a:gd name="T69" fmla="*/ 469 h 535"/>
                  <a:gd name="T70" fmla="*/ 132 w 170"/>
                  <a:gd name="T71" fmla="*/ 515 h 535"/>
                  <a:gd name="T72" fmla="*/ 82 w 170"/>
                  <a:gd name="T73"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535">
                    <a:moveTo>
                      <a:pt x="82" y="535"/>
                    </a:moveTo>
                    <a:cubicBezTo>
                      <a:pt x="68" y="535"/>
                      <a:pt x="39" y="530"/>
                      <a:pt x="38" y="515"/>
                    </a:cubicBezTo>
                    <a:cubicBezTo>
                      <a:pt x="37" y="500"/>
                      <a:pt x="33" y="491"/>
                      <a:pt x="22" y="469"/>
                    </a:cubicBezTo>
                    <a:cubicBezTo>
                      <a:pt x="12" y="447"/>
                      <a:pt x="8" y="420"/>
                      <a:pt x="8" y="403"/>
                    </a:cubicBezTo>
                    <a:cubicBezTo>
                      <a:pt x="8" y="387"/>
                      <a:pt x="12" y="375"/>
                      <a:pt x="6" y="368"/>
                    </a:cubicBezTo>
                    <a:cubicBezTo>
                      <a:pt x="1" y="360"/>
                      <a:pt x="2" y="353"/>
                      <a:pt x="7" y="347"/>
                    </a:cubicBezTo>
                    <a:cubicBezTo>
                      <a:pt x="11" y="341"/>
                      <a:pt x="8" y="330"/>
                      <a:pt x="8" y="314"/>
                    </a:cubicBezTo>
                    <a:cubicBezTo>
                      <a:pt x="8" y="297"/>
                      <a:pt x="13" y="294"/>
                      <a:pt x="7" y="293"/>
                    </a:cubicBezTo>
                    <a:cubicBezTo>
                      <a:pt x="0" y="291"/>
                      <a:pt x="1" y="276"/>
                      <a:pt x="6" y="270"/>
                    </a:cubicBezTo>
                    <a:cubicBezTo>
                      <a:pt x="11" y="264"/>
                      <a:pt x="8" y="254"/>
                      <a:pt x="8" y="241"/>
                    </a:cubicBezTo>
                    <a:cubicBezTo>
                      <a:pt x="8" y="227"/>
                      <a:pt x="11" y="218"/>
                      <a:pt x="6" y="214"/>
                    </a:cubicBezTo>
                    <a:cubicBezTo>
                      <a:pt x="1" y="209"/>
                      <a:pt x="2" y="196"/>
                      <a:pt x="7" y="191"/>
                    </a:cubicBezTo>
                    <a:cubicBezTo>
                      <a:pt x="13" y="187"/>
                      <a:pt x="10" y="179"/>
                      <a:pt x="9" y="169"/>
                    </a:cubicBezTo>
                    <a:cubicBezTo>
                      <a:pt x="9" y="158"/>
                      <a:pt x="13" y="145"/>
                      <a:pt x="10" y="145"/>
                    </a:cubicBezTo>
                    <a:cubicBezTo>
                      <a:pt x="7" y="145"/>
                      <a:pt x="2" y="138"/>
                      <a:pt x="2" y="126"/>
                    </a:cubicBezTo>
                    <a:cubicBezTo>
                      <a:pt x="2" y="114"/>
                      <a:pt x="5" y="106"/>
                      <a:pt x="5" y="90"/>
                    </a:cubicBezTo>
                    <a:cubicBezTo>
                      <a:pt x="5" y="73"/>
                      <a:pt x="6" y="55"/>
                      <a:pt x="4" y="43"/>
                    </a:cubicBezTo>
                    <a:cubicBezTo>
                      <a:pt x="3" y="33"/>
                      <a:pt x="1" y="13"/>
                      <a:pt x="0" y="0"/>
                    </a:cubicBezTo>
                    <a:cubicBezTo>
                      <a:pt x="170" y="0"/>
                      <a:pt x="170" y="0"/>
                      <a:pt x="170" y="0"/>
                    </a:cubicBezTo>
                    <a:cubicBezTo>
                      <a:pt x="170" y="9"/>
                      <a:pt x="170" y="18"/>
                      <a:pt x="168" y="23"/>
                    </a:cubicBezTo>
                    <a:cubicBezTo>
                      <a:pt x="164" y="35"/>
                      <a:pt x="164" y="42"/>
                      <a:pt x="164" y="58"/>
                    </a:cubicBezTo>
                    <a:cubicBezTo>
                      <a:pt x="164" y="75"/>
                      <a:pt x="167" y="82"/>
                      <a:pt x="167" y="94"/>
                    </a:cubicBezTo>
                    <a:cubicBezTo>
                      <a:pt x="167" y="106"/>
                      <a:pt x="162" y="114"/>
                      <a:pt x="159" y="114"/>
                    </a:cubicBezTo>
                    <a:cubicBezTo>
                      <a:pt x="156" y="114"/>
                      <a:pt x="160" y="127"/>
                      <a:pt x="160" y="138"/>
                    </a:cubicBezTo>
                    <a:cubicBezTo>
                      <a:pt x="160" y="148"/>
                      <a:pt x="156" y="155"/>
                      <a:pt x="162" y="160"/>
                    </a:cubicBezTo>
                    <a:cubicBezTo>
                      <a:pt x="167" y="164"/>
                      <a:pt x="168" y="178"/>
                      <a:pt x="163" y="182"/>
                    </a:cubicBezTo>
                    <a:cubicBezTo>
                      <a:pt x="158" y="187"/>
                      <a:pt x="161" y="196"/>
                      <a:pt x="161" y="209"/>
                    </a:cubicBezTo>
                    <a:cubicBezTo>
                      <a:pt x="161" y="223"/>
                      <a:pt x="158" y="233"/>
                      <a:pt x="163" y="239"/>
                    </a:cubicBezTo>
                    <a:cubicBezTo>
                      <a:pt x="169" y="245"/>
                      <a:pt x="169" y="260"/>
                      <a:pt x="163" y="261"/>
                    </a:cubicBezTo>
                    <a:cubicBezTo>
                      <a:pt x="156" y="263"/>
                      <a:pt x="161" y="266"/>
                      <a:pt x="161" y="282"/>
                    </a:cubicBezTo>
                    <a:cubicBezTo>
                      <a:pt x="161" y="299"/>
                      <a:pt x="158" y="309"/>
                      <a:pt x="163" y="315"/>
                    </a:cubicBezTo>
                    <a:cubicBezTo>
                      <a:pt x="167" y="321"/>
                      <a:pt x="169" y="329"/>
                      <a:pt x="163" y="336"/>
                    </a:cubicBezTo>
                    <a:cubicBezTo>
                      <a:pt x="157" y="344"/>
                      <a:pt x="161" y="356"/>
                      <a:pt x="161" y="372"/>
                    </a:cubicBezTo>
                    <a:cubicBezTo>
                      <a:pt x="161" y="377"/>
                      <a:pt x="165" y="382"/>
                      <a:pt x="164" y="392"/>
                    </a:cubicBezTo>
                    <a:cubicBezTo>
                      <a:pt x="163" y="416"/>
                      <a:pt x="156" y="445"/>
                      <a:pt x="148" y="469"/>
                    </a:cubicBezTo>
                    <a:cubicBezTo>
                      <a:pt x="140" y="493"/>
                      <a:pt x="133" y="500"/>
                      <a:pt x="132" y="515"/>
                    </a:cubicBezTo>
                    <a:cubicBezTo>
                      <a:pt x="131" y="530"/>
                      <a:pt x="95" y="535"/>
                      <a:pt x="82" y="535"/>
                    </a:cubicBezTo>
                    <a:close/>
                  </a:path>
                </a:pathLst>
              </a:custGeom>
              <a:solidFill>
                <a:srgbClr val="B2B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43"/>
              <p:cNvSpPr>
                <a:spLocks noChangeArrowheads="1"/>
              </p:cNvSpPr>
              <p:nvPr/>
            </p:nvSpPr>
            <p:spPr bwMode="auto">
              <a:xfrm>
                <a:off x="3727" y="4212"/>
                <a:ext cx="238" cy="106"/>
              </a:xfrm>
              <a:prstGeom prst="ellipse">
                <a:avLst/>
              </a:prstGeom>
              <a:solidFill>
                <a:srgbClr val="6C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44"/>
              <p:cNvSpPr>
                <a:spLocks noChangeArrowheads="1"/>
              </p:cNvSpPr>
              <p:nvPr/>
            </p:nvSpPr>
            <p:spPr bwMode="auto">
              <a:xfrm>
                <a:off x="3639" y="4165"/>
                <a:ext cx="415" cy="115"/>
              </a:xfrm>
              <a:prstGeom prst="ellipse">
                <a:avLst/>
              </a:prstGeom>
              <a:solidFill>
                <a:srgbClr val="575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5"/>
              <p:cNvSpPr>
                <a:spLocks/>
              </p:cNvSpPr>
              <p:nvPr/>
            </p:nvSpPr>
            <p:spPr bwMode="auto">
              <a:xfrm>
                <a:off x="3583" y="4198"/>
                <a:ext cx="526" cy="44"/>
              </a:xfrm>
              <a:custGeom>
                <a:avLst/>
                <a:gdLst>
                  <a:gd name="T0" fmla="*/ 140 w 303"/>
                  <a:gd name="T1" fmla="*/ 25 h 25"/>
                  <a:gd name="T2" fmla="*/ 2 w 303"/>
                  <a:gd name="T3" fmla="*/ 7 h 25"/>
                  <a:gd name="T4" fmla="*/ 0 w 303"/>
                  <a:gd name="T5" fmla="*/ 1 h 25"/>
                  <a:gd name="T6" fmla="*/ 139 w 303"/>
                  <a:gd name="T7" fmla="*/ 13 h 25"/>
                  <a:gd name="T8" fmla="*/ 303 w 303"/>
                  <a:gd name="T9" fmla="*/ 0 h 25"/>
                  <a:gd name="T10" fmla="*/ 301 w 303"/>
                  <a:gd name="T11" fmla="*/ 7 h 25"/>
                  <a:gd name="T12" fmla="*/ 140 w 30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03" h="25">
                    <a:moveTo>
                      <a:pt x="140" y="25"/>
                    </a:moveTo>
                    <a:cubicBezTo>
                      <a:pt x="96" y="25"/>
                      <a:pt x="4" y="21"/>
                      <a:pt x="2" y="7"/>
                    </a:cubicBezTo>
                    <a:cubicBezTo>
                      <a:pt x="1" y="6"/>
                      <a:pt x="1" y="3"/>
                      <a:pt x="0" y="1"/>
                    </a:cubicBezTo>
                    <a:cubicBezTo>
                      <a:pt x="28" y="10"/>
                      <a:pt x="101" y="13"/>
                      <a:pt x="139" y="13"/>
                    </a:cubicBezTo>
                    <a:cubicBezTo>
                      <a:pt x="179" y="13"/>
                      <a:pt x="271" y="10"/>
                      <a:pt x="303" y="0"/>
                    </a:cubicBezTo>
                    <a:cubicBezTo>
                      <a:pt x="302" y="3"/>
                      <a:pt x="302" y="5"/>
                      <a:pt x="301" y="7"/>
                    </a:cubicBezTo>
                    <a:cubicBezTo>
                      <a:pt x="299" y="21"/>
                      <a:pt x="184" y="25"/>
                      <a:pt x="140" y="25"/>
                    </a:cubicBezTo>
                    <a:close/>
                  </a:path>
                </a:pathLst>
              </a:custGeom>
              <a:solidFill>
                <a:srgbClr val="4B4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6"/>
              <p:cNvSpPr>
                <a:spLocks/>
              </p:cNvSpPr>
              <p:nvPr/>
            </p:nvSpPr>
            <p:spPr bwMode="auto">
              <a:xfrm>
                <a:off x="3368" y="3556"/>
                <a:ext cx="965" cy="71"/>
              </a:xfrm>
              <a:custGeom>
                <a:avLst/>
                <a:gdLst>
                  <a:gd name="T0" fmla="*/ 13 w 556"/>
                  <a:gd name="T1" fmla="*/ 24 h 41"/>
                  <a:gd name="T2" fmla="*/ 531 w 556"/>
                  <a:gd name="T3" fmla="*/ 0 h 41"/>
                  <a:gd name="T4" fmla="*/ 542 w 556"/>
                  <a:gd name="T5" fmla="*/ 8 h 41"/>
                  <a:gd name="T6" fmla="*/ 556 w 556"/>
                  <a:gd name="T7" fmla="*/ 15 h 41"/>
                  <a:gd name="T8" fmla="*/ 0 w 556"/>
                  <a:gd name="T9" fmla="*/ 41 h 41"/>
                  <a:gd name="T10" fmla="*/ 5 w 556"/>
                  <a:gd name="T11" fmla="*/ 39 h 41"/>
                  <a:gd name="T12" fmla="*/ 13 w 556"/>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556" h="41">
                    <a:moveTo>
                      <a:pt x="13" y="24"/>
                    </a:moveTo>
                    <a:cubicBezTo>
                      <a:pt x="531" y="0"/>
                      <a:pt x="531" y="0"/>
                      <a:pt x="531" y="0"/>
                    </a:cubicBezTo>
                    <a:cubicBezTo>
                      <a:pt x="531" y="3"/>
                      <a:pt x="533" y="6"/>
                      <a:pt x="542" y="8"/>
                    </a:cubicBezTo>
                    <a:cubicBezTo>
                      <a:pt x="549" y="9"/>
                      <a:pt x="553" y="12"/>
                      <a:pt x="556" y="15"/>
                    </a:cubicBezTo>
                    <a:cubicBezTo>
                      <a:pt x="0" y="41"/>
                      <a:pt x="0" y="41"/>
                      <a:pt x="0" y="41"/>
                    </a:cubicBezTo>
                    <a:cubicBezTo>
                      <a:pt x="1" y="40"/>
                      <a:pt x="3" y="40"/>
                      <a:pt x="5" y="39"/>
                    </a:cubicBezTo>
                    <a:cubicBezTo>
                      <a:pt x="20" y="36"/>
                      <a:pt x="16" y="31"/>
                      <a:pt x="13" y="24"/>
                    </a:cubicBezTo>
                    <a:close/>
                  </a:path>
                </a:pathLst>
              </a:custGeom>
              <a:solidFill>
                <a:srgbClr val="6C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7"/>
              <p:cNvSpPr>
                <a:spLocks/>
              </p:cNvSpPr>
              <p:nvPr/>
            </p:nvSpPr>
            <p:spPr bwMode="auto">
              <a:xfrm>
                <a:off x="3349" y="3476"/>
                <a:ext cx="981" cy="73"/>
              </a:xfrm>
              <a:custGeom>
                <a:avLst/>
                <a:gdLst>
                  <a:gd name="T0" fmla="*/ 0 w 565"/>
                  <a:gd name="T1" fmla="*/ 27 h 42"/>
                  <a:gd name="T2" fmla="*/ 565 w 565"/>
                  <a:gd name="T3" fmla="*/ 0 h 42"/>
                  <a:gd name="T4" fmla="*/ 544 w 565"/>
                  <a:gd name="T5" fmla="*/ 8 h 42"/>
                  <a:gd name="T6" fmla="*/ 543 w 565"/>
                  <a:gd name="T7" fmla="*/ 17 h 42"/>
                  <a:gd name="T8" fmla="*/ 29 w 565"/>
                  <a:gd name="T9" fmla="*/ 42 h 42"/>
                  <a:gd name="T10" fmla="*/ 25 w 565"/>
                  <a:gd name="T11" fmla="*/ 39 h 42"/>
                  <a:gd name="T12" fmla="*/ 0 w 565"/>
                  <a:gd name="T13" fmla="*/ 27 h 42"/>
                </a:gdLst>
                <a:ahLst/>
                <a:cxnLst>
                  <a:cxn ang="0">
                    <a:pos x="T0" y="T1"/>
                  </a:cxn>
                  <a:cxn ang="0">
                    <a:pos x="T2" y="T3"/>
                  </a:cxn>
                  <a:cxn ang="0">
                    <a:pos x="T4" y="T5"/>
                  </a:cxn>
                  <a:cxn ang="0">
                    <a:pos x="T6" y="T7"/>
                  </a:cxn>
                  <a:cxn ang="0">
                    <a:pos x="T8" y="T9"/>
                  </a:cxn>
                  <a:cxn ang="0">
                    <a:pos x="T10" y="T11"/>
                  </a:cxn>
                  <a:cxn ang="0">
                    <a:pos x="T12" y="T13"/>
                  </a:cxn>
                </a:cxnLst>
                <a:rect l="0" t="0" r="r" b="b"/>
                <a:pathLst>
                  <a:path w="565" h="42">
                    <a:moveTo>
                      <a:pt x="0" y="27"/>
                    </a:moveTo>
                    <a:cubicBezTo>
                      <a:pt x="565" y="0"/>
                      <a:pt x="565" y="0"/>
                      <a:pt x="565" y="0"/>
                    </a:cubicBezTo>
                    <a:cubicBezTo>
                      <a:pt x="559" y="5"/>
                      <a:pt x="551" y="8"/>
                      <a:pt x="544" y="8"/>
                    </a:cubicBezTo>
                    <a:cubicBezTo>
                      <a:pt x="538" y="8"/>
                      <a:pt x="540" y="12"/>
                      <a:pt x="543" y="17"/>
                    </a:cubicBezTo>
                    <a:cubicBezTo>
                      <a:pt x="29" y="42"/>
                      <a:pt x="29" y="42"/>
                      <a:pt x="29" y="42"/>
                    </a:cubicBezTo>
                    <a:cubicBezTo>
                      <a:pt x="29" y="40"/>
                      <a:pt x="28" y="39"/>
                      <a:pt x="25" y="39"/>
                    </a:cubicBezTo>
                    <a:cubicBezTo>
                      <a:pt x="17" y="39"/>
                      <a:pt x="5" y="34"/>
                      <a:pt x="0" y="27"/>
                    </a:cubicBezTo>
                    <a:close/>
                  </a:path>
                </a:pathLst>
              </a:custGeom>
              <a:solidFill>
                <a:srgbClr val="6C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8"/>
              <p:cNvSpPr>
                <a:spLocks/>
              </p:cNvSpPr>
              <p:nvPr/>
            </p:nvSpPr>
            <p:spPr bwMode="auto">
              <a:xfrm>
                <a:off x="3371" y="3620"/>
                <a:ext cx="934" cy="71"/>
              </a:xfrm>
              <a:custGeom>
                <a:avLst/>
                <a:gdLst>
                  <a:gd name="T0" fmla="*/ 0 w 538"/>
                  <a:gd name="T1" fmla="*/ 25 h 41"/>
                  <a:gd name="T2" fmla="*/ 536 w 538"/>
                  <a:gd name="T3" fmla="*/ 0 h 41"/>
                  <a:gd name="T4" fmla="*/ 538 w 538"/>
                  <a:gd name="T5" fmla="*/ 16 h 41"/>
                  <a:gd name="T6" fmla="*/ 6 w 538"/>
                  <a:gd name="T7" fmla="*/ 41 h 41"/>
                  <a:gd name="T8" fmla="*/ 0 w 538"/>
                  <a:gd name="T9" fmla="*/ 25 h 41"/>
                </a:gdLst>
                <a:ahLst/>
                <a:cxnLst>
                  <a:cxn ang="0">
                    <a:pos x="T0" y="T1"/>
                  </a:cxn>
                  <a:cxn ang="0">
                    <a:pos x="T2" y="T3"/>
                  </a:cxn>
                  <a:cxn ang="0">
                    <a:pos x="T4" y="T5"/>
                  </a:cxn>
                  <a:cxn ang="0">
                    <a:pos x="T6" y="T7"/>
                  </a:cxn>
                  <a:cxn ang="0">
                    <a:pos x="T8" y="T9"/>
                  </a:cxn>
                </a:cxnLst>
                <a:rect l="0" t="0" r="r" b="b"/>
                <a:pathLst>
                  <a:path w="538" h="41">
                    <a:moveTo>
                      <a:pt x="0" y="25"/>
                    </a:moveTo>
                    <a:cubicBezTo>
                      <a:pt x="536" y="0"/>
                      <a:pt x="536" y="0"/>
                      <a:pt x="536" y="0"/>
                    </a:cubicBezTo>
                    <a:cubicBezTo>
                      <a:pt x="535" y="4"/>
                      <a:pt x="537" y="9"/>
                      <a:pt x="538" y="16"/>
                    </a:cubicBezTo>
                    <a:cubicBezTo>
                      <a:pt x="6" y="41"/>
                      <a:pt x="6" y="41"/>
                      <a:pt x="6" y="41"/>
                    </a:cubicBezTo>
                    <a:cubicBezTo>
                      <a:pt x="8" y="34"/>
                      <a:pt x="10" y="28"/>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9"/>
              <p:cNvSpPr>
                <a:spLocks/>
              </p:cNvSpPr>
              <p:nvPr/>
            </p:nvSpPr>
            <p:spPr bwMode="auto">
              <a:xfrm>
                <a:off x="3378" y="3683"/>
                <a:ext cx="950" cy="72"/>
              </a:xfrm>
              <a:custGeom>
                <a:avLst/>
                <a:gdLst>
                  <a:gd name="T0" fmla="*/ 2 w 547"/>
                  <a:gd name="T1" fmla="*/ 25 h 42"/>
                  <a:gd name="T2" fmla="*/ 532 w 547"/>
                  <a:gd name="T3" fmla="*/ 0 h 42"/>
                  <a:gd name="T4" fmla="*/ 542 w 547"/>
                  <a:gd name="T5" fmla="*/ 14 h 42"/>
                  <a:gd name="T6" fmla="*/ 547 w 547"/>
                  <a:gd name="T7" fmla="*/ 16 h 42"/>
                  <a:gd name="T8" fmla="*/ 0 w 547"/>
                  <a:gd name="T9" fmla="*/ 42 h 42"/>
                  <a:gd name="T10" fmla="*/ 2 w 547"/>
                  <a:gd name="T11" fmla="*/ 25 h 42"/>
                </a:gdLst>
                <a:ahLst/>
                <a:cxnLst>
                  <a:cxn ang="0">
                    <a:pos x="T0" y="T1"/>
                  </a:cxn>
                  <a:cxn ang="0">
                    <a:pos x="T2" y="T3"/>
                  </a:cxn>
                  <a:cxn ang="0">
                    <a:pos x="T4" y="T5"/>
                  </a:cxn>
                  <a:cxn ang="0">
                    <a:pos x="T6" y="T7"/>
                  </a:cxn>
                  <a:cxn ang="0">
                    <a:pos x="T8" y="T9"/>
                  </a:cxn>
                  <a:cxn ang="0">
                    <a:pos x="T10" y="T11"/>
                  </a:cxn>
                </a:cxnLst>
                <a:rect l="0" t="0" r="r" b="b"/>
                <a:pathLst>
                  <a:path w="547" h="42">
                    <a:moveTo>
                      <a:pt x="2" y="25"/>
                    </a:moveTo>
                    <a:cubicBezTo>
                      <a:pt x="532" y="0"/>
                      <a:pt x="532" y="0"/>
                      <a:pt x="532" y="0"/>
                    </a:cubicBezTo>
                    <a:cubicBezTo>
                      <a:pt x="531" y="6"/>
                      <a:pt x="532" y="11"/>
                      <a:pt x="542" y="14"/>
                    </a:cubicBezTo>
                    <a:cubicBezTo>
                      <a:pt x="544" y="15"/>
                      <a:pt x="545" y="15"/>
                      <a:pt x="547" y="16"/>
                    </a:cubicBezTo>
                    <a:cubicBezTo>
                      <a:pt x="0" y="42"/>
                      <a:pt x="0" y="42"/>
                      <a:pt x="0" y="42"/>
                    </a:cubicBezTo>
                    <a:cubicBezTo>
                      <a:pt x="5" y="38"/>
                      <a:pt x="4" y="32"/>
                      <a:pt x="2" y="25"/>
                    </a:cubicBezTo>
                    <a:close/>
                  </a:path>
                </a:pathLst>
              </a:custGeom>
              <a:solidFill>
                <a:srgbClr val="6C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0"/>
              <p:cNvSpPr>
                <a:spLocks/>
              </p:cNvSpPr>
              <p:nvPr/>
            </p:nvSpPr>
            <p:spPr bwMode="auto">
              <a:xfrm>
                <a:off x="3371" y="3757"/>
                <a:ext cx="933" cy="71"/>
              </a:xfrm>
              <a:custGeom>
                <a:avLst/>
                <a:gdLst>
                  <a:gd name="T0" fmla="*/ 0 w 537"/>
                  <a:gd name="T1" fmla="*/ 25 h 41"/>
                  <a:gd name="T2" fmla="*/ 532 w 537"/>
                  <a:gd name="T3" fmla="*/ 0 h 41"/>
                  <a:gd name="T4" fmla="*/ 537 w 537"/>
                  <a:gd name="T5" fmla="*/ 14 h 41"/>
                  <a:gd name="T6" fmla="*/ 537 w 537"/>
                  <a:gd name="T7" fmla="*/ 16 h 41"/>
                  <a:gd name="T8" fmla="*/ 7 w 537"/>
                  <a:gd name="T9" fmla="*/ 41 h 41"/>
                  <a:gd name="T10" fmla="*/ 0 w 537"/>
                  <a:gd name="T11" fmla="*/ 25 h 41"/>
                </a:gdLst>
                <a:ahLst/>
                <a:cxnLst>
                  <a:cxn ang="0">
                    <a:pos x="T0" y="T1"/>
                  </a:cxn>
                  <a:cxn ang="0">
                    <a:pos x="T2" y="T3"/>
                  </a:cxn>
                  <a:cxn ang="0">
                    <a:pos x="T4" y="T5"/>
                  </a:cxn>
                  <a:cxn ang="0">
                    <a:pos x="T6" y="T7"/>
                  </a:cxn>
                  <a:cxn ang="0">
                    <a:pos x="T8" y="T9"/>
                  </a:cxn>
                  <a:cxn ang="0">
                    <a:pos x="T10" y="T11"/>
                  </a:cxn>
                </a:cxnLst>
                <a:rect l="0" t="0" r="r" b="b"/>
                <a:pathLst>
                  <a:path w="537" h="41">
                    <a:moveTo>
                      <a:pt x="0" y="25"/>
                    </a:moveTo>
                    <a:cubicBezTo>
                      <a:pt x="532" y="0"/>
                      <a:pt x="532" y="0"/>
                      <a:pt x="532" y="0"/>
                    </a:cubicBezTo>
                    <a:cubicBezTo>
                      <a:pt x="534" y="3"/>
                      <a:pt x="537" y="7"/>
                      <a:pt x="537" y="14"/>
                    </a:cubicBezTo>
                    <a:cubicBezTo>
                      <a:pt x="537" y="15"/>
                      <a:pt x="537" y="15"/>
                      <a:pt x="537" y="16"/>
                    </a:cubicBezTo>
                    <a:cubicBezTo>
                      <a:pt x="7" y="41"/>
                      <a:pt x="7" y="41"/>
                      <a:pt x="7" y="41"/>
                    </a:cubicBezTo>
                    <a:cubicBezTo>
                      <a:pt x="9" y="29"/>
                      <a:pt x="21" y="26"/>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1"/>
              <p:cNvSpPr>
                <a:spLocks/>
              </p:cNvSpPr>
              <p:nvPr/>
            </p:nvSpPr>
            <p:spPr bwMode="auto">
              <a:xfrm>
                <a:off x="3368" y="3823"/>
                <a:ext cx="967" cy="71"/>
              </a:xfrm>
              <a:custGeom>
                <a:avLst/>
                <a:gdLst>
                  <a:gd name="T0" fmla="*/ 11 w 557"/>
                  <a:gd name="T1" fmla="*/ 25 h 41"/>
                  <a:gd name="T2" fmla="*/ 536 w 557"/>
                  <a:gd name="T3" fmla="*/ 0 h 41"/>
                  <a:gd name="T4" fmla="*/ 545 w 557"/>
                  <a:gd name="T5" fmla="*/ 9 h 41"/>
                  <a:gd name="T6" fmla="*/ 557 w 557"/>
                  <a:gd name="T7" fmla="*/ 15 h 41"/>
                  <a:gd name="T8" fmla="*/ 0 w 557"/>
                  <a:gd name="T9" fmla="*/ 41 h 41"/>
                  <a:gd name="T10" fmla="*/ 2 w 557"/>
                  <a:gd name="T11" fmla="*/ 41 h 41"/>
                  <a:gd name="T12" fmla="*/ 11 w 557"/>
                  <a:gd name="T13" fmla="*/ 25 h 41"/>
                </a:gdLst>
                <a:ahLst/>
                <a:cxnLst>
                  <a:cxn ang="0">
                    <a:pos x="T0" y="T1"/>
                  </a:cxn>
                  <a:cxn ang="0">
                    <a:pos x="T2" y="T3"/>
                  </a:cxn>
                  <a:cxn ang="0">
                    <a:pos x="T4" y="T5"/>
                  </a:cxn>
                  <a:cxn ang="0">
                    <a:pos x="T6" y="T7"/>
                  </a:cxn>
                  <a:cxn ang="0">
                    <a:pos x="T8" y="T9"/>
                  </a:cxn>
                  <a:cxn ang="0">
                    <a:pos x="T10" y="T11"/>
                  </a:cxn>
                  <a:cxn ang="0">
                    <a:pos x="T12" y="T13"/>
                  </a:cxn>
                </a:cxnLst>
                <a:rect l="0" t="0" r="r" b="b"/>
                <a:pathLst>
                  <a:path w="557" h="41">
                    <a:moveTo>
                      <a:pt x="11" y="25"/>
                    </a:moveTo>
                    <a:cubicBezTo>
                      <a:pt x="536" y="0"/>
                      <a:pt x="536" y="0"/>
                      <a:pt x="536" y="0"/>
                    </a:cubicBezTo>
                    <a:cubicBezTo>
                      <a:pt x="536" y="4"/>
                      <a:pt x="539" y="7"/>
                      <a:pt x="545" y="9"/>
                    </a:cubicBezTo>
                    <a:cubicBezTo>
                      <a:pt x="550" y="11"/>
                      <a:pt x="554" y="13"/>
                      <a:pt x="557" y="15"/>
                    </a:cubicBezTo>
                    <a:cubicBezTo>
                      <a:pt x="0" y="41"/>
                      <a:pt x="0" y="41"/>
                      <a:pt x="0" y="41"/>
                    </a:cubicBezTo>
                    <a:cubicBezTo>
                      <a:pt x="1" y="41"/>
                      <a:pt x="1" y="41"/>
                      <a:pt x="2" y="41"/>
                    </a:cubicBezTo>
                    <a:cubicBezTo>
                      <a:pt x="12" y="37"/>
                      <a:pt x="12" y="32"/>
                      <a:pt x="11" y="25"/>
                    </a:cubicBezTo>
                    <a:close/>
                  </a:path>
                </a:pathLst>
              </a:custGeom>
              <a:solidFill>
                <a:srgbClr val="6C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2"/>
              <p:cNvSpPr>
                <a:spLocks/>
              </p:cNvSpPr>
              <p:nvPr/>
            </p:nvSpPr>
            <p:spPr bwMode="auto">
              <a:xfrm>
                <a:off x="3378" y="3891"/>
                <a:ext cx="924" cy="71"/>
              </a:xfrm>
              <a:custGeom>
                <a:avLst/>
                <a:gdLst>
                  <a:gd name="T0" fmla="*/ 0 w 532"/>
                  <a:gd name="T1" fmla="*/ 25 h 41"/>
                  <a:gd name="T2" fmla="*/ 530 w 532"/>
                  <a:gd name="T3" fmla="*/ 0 h 41"/>
                  <a:gd name="T4" fmla="*/ 532 w 532"/>
                  <a:gd name="T5" fmla="*/ 17 h 41"/>
                  <a:gd name="T6" fmla="*/ 5 w 532"/>
                  <a:gd name="T7" fmla="*/ 41 h 41"/>
                  <a:gd name="T8" fmla="*/ 0 w 532"/>
                  <a:gd name="T9" fmla="*/ 25 h 41"/>
                </a:gdLst>
                <a:ahLst/>
                <a:cxnLst>
                  <a:cxn ang="0">
                    <a:pos x="T0" y="T1"/>
                  </a:cxn>
                  <a:cxn ang="0">
                    <a:pos x="T2" y="T3"/>
                  </a:cxn>
                  <a:cxn ang="0">
                    <a:pos x="T4" y="T5"/>
                  </a:cxn>
                  <a:cxn ang="0">
                    <a:pos x="T6" y="T7"/>
                  </a:cxn>
                  <a:cxn ang="0">
                    <a:pos x="T8" y="T9"/>
                  </a:cxn>
                </a:cxnLst>
                <a:rect l="0" t="0" r="r" b="b"/>
                <a:pathLst>
                  <a:path w="532" h="41">
                    <a:moveTo>
                      <a:pt x="0" y="25"/>
                    </a:moveTo>
                    <a:cubicBezTo>
                      <a:pt x="530" y="0"/>
                      <a:pt x="530" y="0"/>
                      <a:pt x="530" y="0"/>
                    </a:cubicBezTo>
                    <a:cubicBezTo>
                      <a:pt x="529" y="5"/>
                      <a:pt x="530" y="10"/>
                      <a:pt x="532" y="17"/>
                    </a:cubicBezTo>
                    <a:cubicBezTo>
                      <a:pt x="5" y="41"/>
                      <a:pt x="5" y="41"/>
                      <a:pt x="5" y="41"/>
                    </a:cubicBezTo>
                    <a:cubicBezTo>
                      <a:pt x="6" y="35"/>
                      <a:pt x="6" y="30"/>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3"/>
              <p:cNvSpPr>
                <a:spLocks/>
              </p:cNvSpPr>
              <p:nvPr/>
            </p:nvSpPr>
            <p:spPr bwMode="auto">
              <a:xfrm>
                <a:off x="3394" y="3990"/>
                <a:ext cx="924" cy="231"/>
              </a:xfrm>
              <a:custGeom>
                <a:avLst/>
                <a:gdLst>
                  <a:gd name="T0" fmla="*/ 248 w 532"/>
                  <a:gd name="T1" fmla="*/ 133 h 133"/>
                  <a:gd name="T2" fmla="*/ 98 w 532"/>
                  <a:gd name="T3" fmla="*/ 113 h 133"/>
                  <a:gd name="T4" fmla="*/ 42 w 532"/>
                  <a:gd name="T5" fmla="*/ 67 h 133"/>
                  <a:gd name="T6" fmla="*/ 0 w 532"/>
                  <a:gd name="T7" fmla="*/ 25 h 133"/>
                  <a:gd name="T8" fmla="*/ 532 w 532"/>
                  <a:gd name="T9" fmla="*/ 0 h 133"/>
                  <a:gd name="T10" fmla="*/ 479 w 532"/>
                  <a:gd name="T11" fmla="*/ 67 h 133"/>
                  <a:gd name="T12" fmla="*/ 424 w 532"/>
                  <a:gd name="T13" fmla="*/ 113 h 133"/>
                  <a:gd name="T14" fmla="*/ 248 w 53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2" h="133">
                    <a:moveTo>
                      <a:pt x="248" y="133"/>
                    </a:moveTo>
                    <a:cubicBezTo>
                      <a:pt x="201" y="133"/>
                      <a:pt x="101" y="128"/>
                      <a:pt x="98" y="113"/>
                    </a:cubicBezTo>
                    <a:cubicBezTo>
                      <a:pt x="95" y="98"/>
                      <a:pt x="80" y="89"/>
                      <a:pt x="42" y="67"/>
                    </a:cubicBezTo>
                    <a:cubicBezTo>
                      <a:pt x="20" y="54"/>
                      <a:pt x="7" y="38"/>
                      <a:pt x="0" y="25"/>
                    </a:cubicBezTo>
                    <a:cubicBezTo>
                      <a:pt x="532" y="0"/>
                      <a:pt x="532" y="0"/>
                      <a:pt x="532" y="0"/>
                    </a:cubicBezTo>
                    <a:cubicBezTo>
                      <a:pt x="525" y="22"/>
                      <a:pt x="504" y="46"/>
                      <a:pt x="479" y="67"/>
                    </a:cubicBezTo>
                    <a:cubicBezTo>
                      <a:pt x="451" y="91"/>
                      <a:pt x="427" y="98"/>
                      <a:pt x="424" y="113"/>
                    </a:cubicBezTo>
                    <a:cubicBezTo>
                      <a:pt x="421" y="128"/>
                      <a:pt x="296" y="133"/>
                      <a:pt x="248" y="133"/>
                    </a:cubicBezTo>
                    <a:close/>
                  </a:path>
                </a:pathLst>
              </a:custGeom>
              <a:solidFill>
                <a:srgbClr val="6C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4"/>
              <p:cNvSpPr>
                <a:spLocks/>
              </p:cNvSpPr>
              <p:nvPr/>
            </p:nvSpPr>
            <p:spPr bwMode="auto">
              <a:xfrm>
                <a:off x="3557" y="4013"/>
                <a:ext cx="267" cy="208"/>
              </a:xfrm>
              <a:custGeom>
                <a:avLst/>
                <a:gdLst>
                  <a:gd name="T0" fmla="*/ 55 w 154"/>
                  <a:gd name="T1" fmla="*/ 115 h 120"/>
                  <a:gd name="T2" fmla="*/ 24 w 154"/>
                  <a:gd name="T3" fmla="*/ 55 h 120"/>
                  <a:gd name="T4" fmla="*/ 0 w 154"/>
                  <a:gd name="T5" fmla="*/ 8 h 120"/>
                  <a:gd name="T6" fmla="*/ 152 w 154"/>
                  <a:gd name="T7" fmla="*/ 0 h 120"/>
                  <a:gd name="T8" fmla="*/ 154 w 154"/>
                  <a:gd name="T9" fmla="*/ 55 h 120"/>
                  <a:gd name="T10" fmla="*/ 153 w 154"/>
                  <a:gd name="T11" fmla="*/ 117 h 120"/>
                  <a:gd name="T12" fmla="*/ 153 w 154"/>
                  <a:gd name="T13" fmla="*/ 120 h 120"/>
                  <a:gd name="T14" fmla="*/ 55 w 154"/>
                  <a:gd name="T15" fmla="*/ 115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20">
                    <a:moveTo>
                      <a:pt x="55" y="115"/>
                    </a:moveTo>
                    <a:cubicBezTo>
                      <a:pt x="49" y="96"/>
                      <a:pt x="41" y="84"/>
                      <a:pt x="24" y="55"/>
                    </a:cubicBezTo>
                    <a:cubicBezTo>
                      <a:pt x="14" y="40"/>
                      <a:pt x="6" y="23"/>
                      <a:pt x="0" y="8"/>
                    </a:cubicBezTo>
                    <a:cubicBezTo>
                      <a:pt x="152" y="0"/>
                      <a:pt x="152" y="0"/>
                      <a:pt x="152" y="0"/>
                    </a:cubicBezTo>
                    <a:cubicBezTo>
                      <a:pt x="154" y="19"/>
                      <a:pt x="154" y="38"/>
                      <a:pt x="154" y="55"/>
                    </a:cubicBezTo>
                    <a:cubicBezTo>
                      <a:pt x="153" y="87"/>
                      <a:pt x="149" y="97"/>
                      <a:pt x="153" y="117"/>
                    </a:cubicBezTo>
                    <a:cubicBezTo>
                      <a:pt x="153" y="118"/>
                      <a:pt x="153" y="119"/>
                      <a:pt x="153" y="120"/>
                    </a:cubicBezTo>
                    <a:cubicBezTo>
                      <a:pt x="127" y="120"/>
                      <a:pt x="87" y="118"/>
                      <a:pt x="55" y="115"/>
                    </a:cubicBezTo>
                    <a:close/>
                  </a:path>
                </a:pathLst>
              </a:custGeom>
              <a:solidFill>
                <a:srgbClr val="9393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55"/>
              <p:cNvSpPr>
                <a:spLocks noChangeArrowheads="1"/>
              </p:cNvSpPr>
              <p:nvPr/>
            </p:nvSpPr>
            <p:spPr bwMode="auto">
              <a:xfrm>
                <a:off x="3314" y="2614"/>
                <a:ext cx="457" cy="45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56"/>
              <p:cNvSpPr>
                <a:spLocks noChangeArrowheads="1"/>
              </p:cNvSpPr>
              <p:nvPr/>
            </p:nvSpPr>
            <p:spPr bwMode="auto">
              <a:xfrm>
                <a:off x="3927" y="2425"/>
                <a:ext cx="349" cy="349"/>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57"/>
              <p:cNvSpPr>
                <a:spLocks noChangeArrowheads="1"/>
              </p:cNvSpPr>
              <p:nvPr/>
            </p:nvSpPr>
            <p:spPr bwMode="auto">
              <a:xfrm>
                <a:off x="3272" y="1798"/>
                <a:ext cx="634" cy="63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58"/>
              <p:cNvSpPr>
                <a:spLocks noChangeArrowheads="1"/>
              </p:cNvSpPr>
              <p:nvPr/>
            </p:nvSpPr>
            <p:spPr bwMode="auto">
              <a:xfrm>
                <a:off x="4104" y="1671"/>
                <a:ext cx="457" cy="457"/>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59"/>
              <p:cNvSpPr>
                <a:spLocks noChangeArrowheads="1"/>
              </p:cNvSpPr>
              <p:nvPr/>
            </p:nvSpPr>
            <p:spPr bwMode="auto">
              <a:xfrm>
                <a:off x="4627" y="1254"/>
                <a:ext cx="349" cy="349"/>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60"/>
              <p:cNvSpPr>
                <a:spLocks noChangeArrowheads="1"/>
              </p:cNvSpPr>
              <p:nvPr/>
            </p:nvSpPr>
            <p:spPr bwMode="auto">
              <a:xfrm>
                <a:off x="4505" y="646"/>
                <a:ext cx="243" cy="243"/>
              </a:xfrm>
              <a:prstGeom prst="ellipse">
                <a:avLst/>
              </a:prstGeom>
              <a:solidFill>
                <a:srgbClr val="449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61"/>
              <p:cNvSpPr>
                <a:spLocks noChangeArrowheads="1"/>
              </p:cNvSpPr>
              <p:nvPr/>
            </p:nvSpPr>
            <p:spPr bwMode="auto">
              <a:xfrm>
                <a:off x="3774" y="778"/>
                <a:ext cx="634" cy="63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62"/>
              <p:cNvSpPr>
                <a:spLocks noChangeArrowheads="1"/>
              </p:cNvSpPr>
              <p:nvPr/>
            </p:nvSpPr>
            <p:spPr bwMode="auto">
              <a:xfrm>
                <a:off x="3071" y="1002"/>
                <a:ext cx="455" cy="45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63"/>
              <p:cNvSpPr>
                <a:spLocks noChangeArrowheads="1"/>
              </p:cNvSpPr>
              <p:nvPr/>
            </p:nvSpPr>
            <p:spPr bwMode="auto">
              <a:xfrm>
                <a:off x="3060" y="448"/>
                <a:ext cx="349" cy="349"/>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64"/>
              <p:cNvSpPr>
                <a:spLocks noChangeArrowheads="1"/>
              </p:cNvSpPr>
              <p:nvPr/>
            </p:nvSpPr>
            <p:spPr bwMode="auto">
              <a:xfrm>
                <a:off x="2831" y="1923"/>
                <a:ext cx="243" cy="243"/>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65"/>
              <p:cNvSpPr>
                <a:spLocks noChangeArrowheads="1"/>
              </p:cNvSpPr>
              <p:nvPr/>
            </p:nvSpPr>
            <p:spPr bwMode="auto">
              <a:xfrm>
                <a:off x="3774" y="266"/>
                <a:ext cx="243" cy="243"/>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66"/>
              <p:cNvSpPr>
                <a:spLocks noChangeArrowheads="1"/>
              </p:cNvSpPr>
              <p:nvPr/>
            </p:nvSpPr>
            <p:spPr bwMode="auto">
              <a:xfrm>
                <a:off x="2664" y="1315"/>
                <a:ext cx="243" cy="24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67"/>
              <p:cNvSpPr>
                <a:spLocks noChangeArrowheads="1"/>
              </p:cNvSpPr>
              <p:nvPr/>
            </p:nvSpPr>
            <p:spPr bwMode="auto">
              <a:xfrm>
                <a:off x="4276" y="2850"/>
                <a:ext cx="243" cy="24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68"/>
              <p:cNvSpPr>
                <a:spLocks noChangeArrowheads="1"/>
              </p:cNvSpPr>
              <p:nvPr/>
            </p:nvSpPr>
            <p:spPr bwMode="auto">
              <a:xfrm>
                <a:off x="4684" y="2102"/>
                <a:ext cx="122"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69"/>
              <p:cNvSpPr>
                <a:spLocks noChangeArrowheads="1"/>
              </p:cNvSpPr>
              <p:nvPr/>
            </p:nvSpPr>
            <p:spPr bwMode="auto">
              <a:xfrm>
                <a:off x="3524" y="287"/>
                <a:ext cx="122"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70"/>
              <p:cNvSpPr>
                <a:spLocks noChangeArrowheads="1"/>
              </p:cNvSpPr>
              <p:nvPr/>
            </p:nvSpPr>
            <p:spPr bwMode="auto">
              <a:xfrm>
                <a:off x="2685" y="1744"/>
                <a:ext cx="122" cy="122"/>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71"/>
              <p:cNvSpPr>
                <a:spLocks noChangeArrowheads="1"/>
              </p:cNvSpPr>
              <p:nvPr/>
            </p:nvSpPr>
            <p:spPr bwMode="auto">
              <a:xfrm>
                <a:off x="2753" y="881"/>
                <a:ext cx="121"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72"/>
              <p:cNvSpPr>
                <a:spLocks noChangeArrowheads="1"/>
              </p:cNvSpPr>
              <p:nvPr/>
            </p:nvSpPr>
            <p:spPr bwMode="auto">
              <a:xfrm>
                <a:off x="4318" y="405"/>
                <a:ext cx="121" cy="123"/>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73"/>
              <p:cNvSpPr>
                <a:spLocks noChangeArrowheads="1"/>
              </p:cNvSpPr>
              <p:nvPr/>
            </p:nvSpPr>
            <p:spPr bwMode="auto">
              <a:xfrm>
                <a:off x="3290" y="3146"/>
                <a:ext cx="121"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74"/>
              <p:cNvSpPr>
                <a:spLocks noChangeArrowheads="1"/>
              </p:cNvSpPr>
              <p:nvPr/>
            </p:nvSpPr>
            <p:spPr bwMode="auto">
              <a:xfrm>
                <a:off x="4014" y="3135"/>
                <a:ext cx="121" cy="122"/>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75"/>
              <p:cNvSpPr>
                <a:spLocks noChangeArrowheads="1"/>
              </p:cNvSpPr>
              <p:nvPr/>
            </p:nvSpPr>
            <p:spPr bwMode="auto">
              <a:xfrm>
                <a:off x="3034" y="2493"/>
                <a:ext cx="122"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76"/>
              <p:cNvSpPr>
                <a:spLocks noChangeArrowheads="1"/>
              </p:cNvSpPr>
              <p:nvPr/>
            </p:nvSpPr>
            <p:spPr bwMode="auto">
              <a:xfrm>
                <a:off x="3597" y="1388"/>
                <a:ext cx="123" cy="123"/>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77"/>
              <p:cNvSpPr>
                <a:spLocks noChangeArrowheads="1"/>
              </p:cNvSpPr>
              <p:nvPr/>
            </p:nvSpPr>
            <p:spPr bwMode="auto">
              <a:xfrm>
                <a:off x="4215" y="2236"/>
                <a:ext cx="123"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Oval 78"/>
              <p:cNvSpPr>
                <a:spLocks noChangeArrowheads="1"/>
              </p:cNvSpPr>
              <p:nvPr/>
            </p:nvSpPr>
            <p:spPr bwMode="auto">
              <a:xfrm>
                <a:off x="3097" y="1622"/>
                <a:ext cx="121" cy="122"/>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79"/>
              <p:cNvSpPr>
                <a:spLocks noEditPoints="1"/>
              </p:cNvSpPr>
              <p:nvPr/>
            </p:nvSpPr>
            <p:spPr bwMode="auto">
              <a:xfrm>
                <a:off x="4118" y="318"/>
                <a:ext cx="88" cy="90"/>
              </a:xfrm>
              <a:custGeom>
                <a:avLst/>
                <a:gdLst>
                  <a:gd name="T0" fmla="*/ 26 w 51"/>
                  <a:gd name="T1" fmla="*/ 0 h 52"/>
                  <a:gd name="T2" fmla="*/ 51 w 51"/>
                  <a:gd name="T3" fmla="*/ 26 h 52"/>
                  <a:gd name="T4" fmla="*/ 26 w 51"/>
                  <a:gd name="T5" fmla="*/ 52 h 52"/>
                  <a:gd name="T6" fmla="*/ 26 w 51"/>
                  <a:gd name="T7" fmla="*/ 52 h 52"/>
                  <a:gd name="T8" fmla="*/ 26 w 51"/>
                  <a:gd name="T9" fmla="*/ 46 h 52"/>
                  <a:gd name="T10" fmla="*/ 26 w 51"/>
                  <a:gd name="T11" fmla="*/ 46 h 52"/>
                  <a:gd name="T12" fmla="*/ 45 w 51"/>
                  <a:gd name="T13" fmla="*/ 26 h 52"/>
                  <a:gd name="T14" fmla="*/ 26 w 51"/>
                  <a:gd name="T15" fmla="*/ 6 h 52"/>
                  <a:gd name="T16" fmla="*/ 26 w 51"/>
                  <a:gd name="T17" fmla="*/ 6 h 52"/>
                  <a:gd name="T18" fmla="*/ 26 w 51"/>
                  <a:gd name="T19" fmla="*/ 0 h 52"/>
                  <a:gd name="T20" fmla="*/ 26 w 51"/>
                  <a:gd name="T21" fmla="*/ 52 h 52"/>
                  <a:gd name="T22" fmla="*/ 0 w 51"/>
                  <a:gd name="T23" fmla="*/ 26 h 52"/>
                  <a:gd name="T24" fmla="*/ 26 w 51"/>
                  <a:gd name="T25" fmla="*/ 0 h 52"/>
                  <a:gd name="T26" fmla="*/ 26 w 51"/>
                  <a:gd name="T27" fmla="*/ 6 h 52"/>
                  <a:gd name="T28" fmla="*/ 6 w 51"/>
                  <a:gd name="T29" fmla="*/ 26 h 52"/>
                  <a:gd name="T30" fmla="*/ 26 w 51"/>
                  <a:gd name="T31" fmla="*/ 46 h 52"/>
                  <a:gd name="T32" fmla="*/ 26 w 51"/>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7" y="46"/>
                      <a:pt x="45" y="37"/>
                      <a:pt x="45" y="26"/>
                    </a:cubicBezTo>
                    <a:cubicBezTo>
                      <a:pt x="45"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80"/>
              <p:cNvSpPr>
                <a:spLocks noEditPoints="1"/>
              </p:cNvSpPr>
              <p:nvPr/>
            </p:nvSpPr>
            <p:spPr bwMode="auto">
              <a:xfrm>
                <a:off x="2666" y="1129"/>
                <a:ext cx="89" cy="89"/>
              </a:xfrm>
              <a:custGeom>
                <a:avLst/>
                <a:gdLst>
                  <a:gd name="T0" fmla="*/ 26 w 51"/>
                  <a:gd name="T1" fmla="*/ 0 h 51"/>
                  <a:gd name="T2" fmla="*/ 51 w 51"/>
                  <a:gd name="T3" fmla="*/ 26 h 51"/>
                  <a:gd name="T4" fmla="*/ 26 w 51"/>
                  <a:gd name="T5" fmla="*/ 51 h 51"/>
                  <a:gd name="T6" fmla="*/ 26 w 51"/>
                  <a:gd name="T7" fmla="*/ 45 h 51"/>
                  <a:gd name="T8" fmla="*/ 45 w 51"/>
                  <a:gd name="T9" fmla="*/ 26 h 51"/>
                  <a:gd name="T10" fmla="*/ 26 w 51"/>
                  <a:gd name="T11" fmla="*/ 6 h 51"/>
                  <a:gd name="T12" fmla="*/ 26 w 51"/>
                  <a:gd name="T13" fmla="*/ 0 h 51"/>
                  <a:gd name="T14" fmla="*/ 26 w 51"/>
                  <a:gd name="T15" fmla="*/ 51 h 51"/>
                  <a:gd name="T16" fmla="*/ 0 w 51"/>
                  <a:gd name="T17" fmla="*/ 26 h 51"/>
                  <a:gd name="T18" fmla="*/ 26 w 51"/>
                  <a:gd name="T19" fmla="*/ 0 h 51"/>
                  <a:gd name="T20" fmla="*/ 26 w 51"/>
                  <a:gd name="T21" fmla="*/ 6 h 51"/>
                  <a:gd name="T22" fmla="*/ 6 w 51"/>
                  <a:gd name="T23" fmla="*/ 26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1"/>
                      <a:pt x="51" y="26"/>
                    </a:cubicBezTo>
                    <a:cubicBezTo>
                      <a:pt x="51" y="40"/>
                      <a:pt x="40" y="51"/>
                      <a:pt x="26" y="51"/>
                    </a:cubicBezTo>
                    <a:cubicBezTo>
                      <a:pt x="26" y="45"/>
                      <a:pt x="26" y="45"/>
                      <a:pt x="26" y="45"/>
                    </a:cubicBezTo>
                    <a:cubicBezTo>
                      <a:pt x="37" y="45"/>
                      <a:pt x="45" y="36"/>
                      <a:pt x="45" y="26"/>
                    </a:cubicBezTo>
                    <a:cubicBezTo>
                      <a:pt x="45" y="15"/>
                      <a:pt x="37" y="6"/>
                      <a:pt x="26" y="6"/>
                    </a:cubicBezTo>
                    <a:lnTo>
                      <a:pt x="26" y="0"/>
                    </a:lnTo>
                    <a:close/>
                    <a:moveTo>
                      <a:pt x="26" y="51"/>
                    </a:moveTo>
                    <a:cubicBezTo>
                      <a:pt x="12" y="51"/>
                      <a:pt x="0" y="40"/>
                      <a:pt x="0" y="26"/>
                    </a:cubicBezTo>
                    <a:cubicBezTo>
                      <a:pt x="0" y="11"/>
                      <a:pt x="12" y="0"/>
                      <a:pt x="26" y="0"/>
                    </a:cubicBezTo>
                    <a:cubicBezTo>
                      <a:pt x="26" y="6"/>
                      <a:pt x="26" y="6"/>
                      <a:pt x="26" y="6"/>
                    </a:cubicBezTo>
                    <a:cubicBezTo>
                      <a:pt x="15" y="6"/>
                      <a:pt x="6" y="15"/>
                      <a:pt x="6" y="26"/>
                    </a:cubicBezTo>
                    <a:cubicBezTo>
                      <a:pt x="6" y="36"/>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81"/>
              <p:cNvSpPr>
                <a:spLocks noEditPoints="1"/>
              </p:cNvSpPr>
              <p:nvPr/>
            </p:nvSpPr>
            <p:spPr bwMode="auto">
              <a:xfrm>
                <a:off x="3147" y="2791"/>
                <a:ext cx="89" cy="89"/>
              </a:xfrm>
              <a:custGeom>
                <a:avLst/>
                <a:gdLst>
                  <a:gd name="T0" fmla="*/ 25 w 51"/>
                  <a:gd name="T1" fmla="*/ 0 h 51"/>
                  <a:gd name="T2" fmla="*/ 51 w 51"/>
                  <a:gd name="T3" fmla="*/ 26 h 51"/>
                  <a:gd name="T4" fmla="*/ 25 w 51"/>
                  <a:gd name="T5" fmla="*/ 51 h 51"/>
                  <a:gd name="T6" fmla="*/ 25 w 51"/>
                  <a:gd name="T7" fmla="*/ 45 h 51"/>
                  <a:gd name="T8" fmla="*/ 45 w 51"/>
                  <a:gd name="T9" fmla="*/ 26 h 51"/>
                  <a:gd name="T10" fmla="*/ 25 w 51"/>
                  <a:gd name="T11" fmla="*/ 6 h 51"/>
                  <a:gd name="T12" fmla="*/ 25 w 51"/>
                  <a:gd name="T13" fmla="*/ 0 h 51"/>
                  <a:gd name="T14" fmla="*/ 25 w 51"/>
                  <a:gd name="T15" fmla="*/ 51 h 51"/>
                  <a:gd name="T16" fmla="*/ 0 w 51"/>
                  <a:gd name="T17" fmla="*/ 26 h 51"/>
                  <a:gd name="T18" fmla="*/ 25 w 51"/>
                  <a:gd name="T19" fmla="*/ 0 h 51"/>
                  <a:gd name="T20" fmla="*/ 25 w 51"/>
                  <a:gd name="T21" fmla="*/ 6 h 51"/>
                  <a:gd name="T22" fmla="*/ 6 w 51"/>
                  <a:gd name="T23" fmla="*/ 26 h 51"/>
                  <a:gd name="T24" fmla="*/ 25 w 51"/>
                  <a:gd name="T25" fmla="*/ 45 h 51"/>
                  <a:gd name="T26" fmla="*/ 25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5" y="0"/>
                    </a:moveTo>
                    <a:cubicBezTo>
                      <a:pt x="40" y="0"/>
                      <a:pt x="51" y="11"/>
                      <a:pt x="51" y="26"/>
                    </a:cubicBezTo>
                    <a:cubicBezTo>
                      <a:pt x="51" y="40"/>
                      <a:pt x="40" y="51"/>
                      <a:pt x="25" y="51"/>
                    </a:cubicBezTo>
                    <a:cubicBezTo>
                      <a:pt x="25" y="45"/>
                      <a:pt x="25" y="45"/>
                      <a:pt x="25" y="45"/>
                    </a:cubicBezTo>
                    <a:cubicBezTo>
                      <a:pt x="36" y="45"/>
                      <a:pt x="45" y="36"/>
                      <a:pt x="45" y="26"/>
                    </a:cubicBezTo>
                    <a:cubicBezTo>
                      <a:pt x="45" y="15"/>
                      <a:pt x="36" y="6"/>
                      <a:pt x="25" y="6"/>
                    </a:cubicBezTo>
                    <a:lnTo>
                      <a:pt x="25" y="0"/>
                    </a:lnTo>
                    <a:close/>
                    <a:moveTo>
                      <a:pt x="25" y="51"/>
                    </a:moveTo>
                    <a:cubicBezTo>
                      <a:pt x="11" y="51"/>
                      <a:pt x="0" y="40"/>
                      <a:pt x="0" y="26"/>
                    </a:cubicBezTo>
                    <a:cubicBezTo>
                      <a:pt x="0" y="11"/>
                      <a:pt x="11" y="0"/>
                      <a:pt x="25" y="0"/>
                    </a:cubicBezTo>
                    <a:cubicBezTo>
                      <a:pt x="25" y="6"/>
                      <a:pt x="25" y="6"/>
                      <a:pt x="25" y="6"/>
                    </a:cubicBezTo>
                    <a:cubicBezTo>
                      <a:pt x="15" y="6"/>
                      <a:pt x="6" y="15"/>
                      <a:pt x="6" y="26"/>
                    </a:cubicBezTo>
                    <a:cubicBezTo>
                      <a:pt x="6" y="36"/>
                      <a:pt x="15"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82"/>
              <p:cNvSpPr>
                <a:spLocks noEditPoints="1"/>
              </p:cNvSpPr>
              <p:nvPr/>
            </p:nvSpPr>
            <p:spPr bwMode="auto">
              <a:xfrm>
                <a:off x="3718" y="3104"/>
                <a:ext cx="89" cy="89"/>
              </a:xfrm>
              <a:custGeom>
                <a:avLst/>
                <a:gdLst>
                  <a:gd name="T0" fmla="*/ 26 w 51"/>
                  <a:gd name="T1" fmla="*/ 0 h 51"/>
                  <a:gd name="T2" fmla="*/ 51 w 51"/>
                  <a:gd name="T3" fmla="*/ 25 h 51"/>
                  <a:gd name="T4" fmla="*/ 26 w 51"/>
                  <a:gd name="T5" fmla="*/ 51 h 51"/>
                  <a:gd name="T6" fmla="*/ 26 w 51"/>
                  <a:gd name="T7" fmla="*/ 45 h 51"/>
                  <a:gd name="T8" fmla="*/ 45 w 51"/>
                  <a:gd name="T9" fmla="*/ 25 h 51"/>
                  <a:gd name="T10" fmla="*/ 26 w 51"/>
                  <a:gd name="T11" fmla="*/ 6 h 51"/>
                  <a:gd name="T12" fmla="*/ 26 w 51"/>
                  <a:gd name="T13" fmla="*/ 0 h 51"/>
                  <a:gd name="T14" fmla="*/ 26 w 51"/>
                  <a:gd name="T15" fmla="*/ 51 h 51"/>
                  <a:gd name="T16" fmla="*/ 0 w 51"/>
                  <a:gd name="T17" fmla="*/ 25 h 51"/>
                  <a:gd name="T18" fmla="*/ 26 w 51"/>
                  <a:gd name="T19" fmla="*/ 0 h 51"/>
                  <a:gd name="T20" fmla="*/ 26 w 51"/>
                  <a:gd name="T21" fmla="*/ 6 h 51"/>
                  <a:gd name="T22" fmla="*/ 6 w 51"/>
                  <a:gd name="T23" fmla="*/ 25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1"/>
                      <a:pt x="51" y="25"/>
                    </a:cubicBezTo>
                    <a:cubicBezTo>
                      <a:pt x="51" y="40"/>
                      <a:pt x="40" y="51"/>
                      <a:pt x="26" y="51"/>
                    </a:cubicBezTo>
                    <a:cubicBezTo>
                      <a:pt x="26" y="45"/>
                      <a:pt x="26" y="45"/>
                      <a:pt x="26" y="45"/>
                    </a:cubicBezTo>
                    <a:cubicBezTo>
                      <a:pt x="36" y="45"/>
                      <a:pt x="45" y="36"/>
                      <a:pt x="45" y="25"/>
                    </a:cubicBezTo>
                    <a:cubicBezTo>
                      <a:pt x="45" y="14"/>
                      <a:pt x="36" y="6"/>
                      <a:pt x="26" y="6"/>
                    </a:cubicBezTo>
                    <a:lnTo>
                      <a:pt x="26" y="0"/>
                    </a:lnTo>
                    <a:close/>
                    <a:moveTo>
                      <a:pt x="26" y="51"/>
                    </a:moveTo>
                    <a:cubicBezTo>
                      <a:pt x="11" y="51"/>
                      <a:pt x="0" y="40"/>
                      <a:pt x="0" y="25"/>
                    </a:cubicBezTo>
                    <a:cubicBezTo>
                      <a:pt x="0" y="11"/>
                      <a:pt x="11" y="0"/>
                      <a:pt x="26" y="0"/>
                    </a:cubicBezTo>
                    <a:cubicBezTo>
                      <a:pt x="26" y="6"/>
                      <a:pt x="26" y="6"/>
                      <a:pt x="26" y="6"/>
                    </a:cubicBezTo>
                    <a:cubicBezTo>
                      <a:pt x="15" y="6"/>
                      <a:pt x="6" y="14"/>
                      <a:pt x="6" y="25"/>
                    </a:cubicBezTo>
                    <a:cubicBezTo>
                      <a:pt x="6" y="36"/>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83"/>
              <p:cNvSpPr>
                <a:spLocks noEditPoints="1"/>
              </p:cNvSpPr>
              <p:nvPr/>
            </p:nvSpPr>
            <p:spPr bwMode="auto">
              <a:xfrm>
                <a:off x="4526" y="2522"/>
                <a:ext cx="89" cy="89"/>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2"/>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7"/>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2"/>
                      <a:pt x="11" y="0"/>
                      <a:pt x="25" y="0"/>
                    </a:cubicBezTo>
                    <a:cubicBezTo>
                      <a:pt x="25" y="6"/>
                      <a:pt x="25" y="6"/>
                      <a:pt x="25" y="6"/>
                    </a:cubicBezTo>
                    <a:cubicBezTo>
                      <a:pt x="14" y="6"/>
                      <a:pt x="6" y="15"/>
                      <a:pt x="6" y="26"/>
                    </a:cubicBezTo>
                    <a:cubicBezTo>
                      <a:pt x="6" y="37"/>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84"/>
              <p:cNvSpPr>
                <a:spLocks noEditPoints="1"/>
              </p:cNvSpPr>
              <p:nvPr/>
            </p:nvSpPr>
            <p:spPr bwMode="auto">
              <a:xfrm>
                <a:off x="4896" y="1681"/>
                <a:ext cx="88" cy="89"/>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85"/>
              <p:cNvSpPr>
                <a:spLocks noEditPoints="1"/>
              </p:cNvSpPr>
              <p:nvPr/>
            </p:nvSpPr>
            <p:spPr bwMode="auto">
              <a:xfrm>
                <a:off x="4828" y="955"/>
                <a:ext cx="89" cy="91"/>
              </a:xfrm>
              <a:custGeom>
                <a:avLst/>
                <a:gdLst>
                  <a:gd name="T0" fmla="*/ 26 w 51"/>
                  <a:gd name="T1" fmla="*/ 0 h 52"/>
                  <a:gd name="T2" fmla="*/ 51 w 51"/>
                  <a:gd name="T3" fmla="*/ 26 h 52"/>
                  <a:gd name="T4" fmla="*/ 26 w 51"/>
                  <a:gd name="T5" fmla="*/ 52 h 52"/>
                  <a:gd name="T6" fmla="*/ 26 w 51"/>
                  <a:gd name="T7" fmla="*/ 52 h 52"/>
                  <a:gd name="T8" fmla="*/ 26 w 51"/>
                  <a:gd name="T9" fmla="*/ 46 h 52"/>
                  <a:gd name="T10" fmla="*/ 26 w 51"/>
                  <a:gd name="T11" fmla="*/ 46 h 52"/>
                  <a:gd name="T12" fmla="*/ 45 w 51"/>
                  <a:gd name="T13" fmla="*/ 26 h 52"/>
                  <a:gd name="T14" fmla="*/ 26 w 51"/>
                  <a:gd name="T15" fmla="*/ 6 h 52"/>
                  <a:gd name="T16" fmla="*/ 26 w 51"/>
                  <a:gd name="T17" fmla="*/ 6 h 52"/>
                  <a:gd name="T18" fmla="*/ 26 w 51"/>
                  <a:gd name="T19" fmla="*/ 0 h 52"/>
                  <a:gd name="T20" fmla="*/ 26 w 51"/>
                  <a:gd name="T21" fmla="*/ 52 h 52"/>
                  <a:gd name="T22" fmla="*/ 0 w 51"/>
                  <a:gd name="T23" fmla="*/ 26 h 52"/>
                  <a:gd name="T24" fmla="*/ 26 w 51"/>
                  <a:gd name="T25" fmla="*/ 0 h 52"/>
                  <a:gd name="T26" fmla="*/ 26 w 51"/>
                  <a:gd name="T27" fmla="*/ 6 h 52"/>
                  <a:gd name="T28" fmla="*/ 6 w 51"/>
                  <a:gd name="T29" fmla="*/ 26 h 52"/>
                  <a:gd name="T30" fmla="*/ 26 w 51"/>
                  <a:gd name="T31" fmla="*/ 46 h 52"/>
                  <a:gd name="T32" fmla="*/ 26 w 51"/>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6" y="46"/>
                      <a:pt x="45" y="37"/>
                      <a:pt x="45" y="26"/>
                    </a:cubicBezTo>
                    <a:cubicBezTo>
                      <a:pt x="45" y="15"/>
                      <a:pt x="36" y="6"/>
                      <a:pt x="26" y="6"/>
                    </a:cubicBezTo>
                    <a:cubicBezTo>
                      <a:pt x="26" y="6"/>
                      <a:pt x="26" y="6"/>
                      <a:pt x="26" y="6"/>
                    </a:cubicBezTo>
                    <a:cubicBezTo>
                      <a:pt x="26" y="0"/>
                      <a:pt x="26" y="0"/>
                      <a:pt x="26" y="0"/>
                    </a:cubicBezTo>
                    <a:close/>
                    <a:moveTo>
                      <a:pt x="26" y="52"/>
                    </a:moveTo>
                    <a:cubicBezTo>
                      <a:pt x="11" y="52"/>
                      <a:pt x="0" y="40"/>
                      <a:pt x="0" y="26"/>
                    </a:cubicBezTo>
                    <a:cubicBezTo>
                      <a:pt x="0" y="12"/>
                      <a:pt x="11"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86"/>
              <p:cNvSpPr>
                <a:spLocks noEditPoints="1"/>
              </p:cNvSpPr>
              <p:nvPr/>
            </p:nvSpPr>
            <p:spPr bwMode="auto">
              <a:xfrm>
                <a:off x="4000" y="1570"/>
                <a:ext cx="88" cy="89"/>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87"/>
              <p:cNvSpPr>
                <a:spLocks noEditPoints="1"/>
              </p:cNvSpPr>
              <p:nvPr/>
            </p:nvSpPr>
            <p:spPr bwMode="auto">
              <a:xfrm>
                <a:off x="3510" y="556"/>
                <a:ext cx="89" cy="90"/>
              </a:xfrm>
              <a:custGeom>
                <a:avLst/>
                <a:gdLst>
                  <a:gd name="T0" fmla="*/ 25 w 51"/>
                  <a:gd name="T1" fmla="*/ 0 h 52"/>
                  <a:gd name="T2" fmla="*/ 51 w 51"/>
                  <a:gd name="T3" fmla="*/ 26 h 52"/>
                  <a:gd name="T4" fmla="*/ 25 w 51"/>
                  <a:gd name="T5" fmla="*/ 52 h 52"/>
                  <a:gd name="T6" fmla="*/ 25 w 51"/>
                  <a:gd name="T7" fmla="*/ 46 h 52"/>
                  <a:gd name="T8" fmla="*/ 45 w 51"/>
                  <a:gd name="T9" fmla="*/ 26 h 52"/>
                  <a:gd name="T10" fmla="*/ 25 w 51"/>
                  <a:gd name="T11" fmla="*/ 6 h 52"/>
                  <a:gd name="T12" fmla="*/ 25 w 51"/>
                  <a:gd name="T13" fmla="*/ 0 h 52"/>
                  <a:gd name="T14" fmla="*/ 25 w 51"/>
                  <a:gd name="T15" fmla="*/ 52 h 52"/>
                  <a:gd name="T16" fmla="*/ 0 w 51"/>
                  <a:gd name="T17" fmla="*/ 26 h 52"/>
                  <a:gd name="T18" fmla="*/ 25 w 51"/>
                  <a:gd name="T19" fmla="*/ 0 h 52"/>
                  <a:gd name="T20" fmla="*/ 25 w 51"/>
                  <a:gd name="T21" fmla="*/ 6 h 52"/>
                  <a:gd name="T22" fmla="*/ 6 w 51"/>
                  <a:gd name="T23" fmla="*/ 26 h 52"/>
                  <a:gd name="T24" fmla="*/ 25 w 51"/>
                  <a:gd name="T25" fmla="*/ 46 h 52"/>
                  <a:gd name="T26" fmla="*/ 25 w 51"/>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2">
                    <a:moveTo>
                      <a:pt x="25" y="0"/>
                    </a:moveTo>
                    <a:cubicBezTo>
                      <a:pt x="40" y="0"/>
                      <a:pt x="51" y="12"/>
                      <a:pt x="51" y="26"/>
                    </a:cubicBezTo>
                    <a:cubicBezTo>
                      <a:pt x="51" y="40"/>
                      <a:pt x="40" y="52"/>
                      <a:pt x="25" y="52"/>
                    </a:cubicBezTo>
                    <a:cubicBezTo>
                      <a:pt x="25" y="46"/>
                      <a:pt x="25" y="46"/>
                      <a:pt x="25" y="46"/>
                    </a:cubicBezTo>
                    <a:cubicBezTo>
                      <a:pt x="36" y="46"/>
                      <a:pt x="45" y="37"/>
                      <a:pt x="45" y="26"/>
                    </a:cubicBezTo>
                    <a:cubicBezTo>
                      <a:pt x="45" y="15"/>
                      <a:pt x="36" y="6"/>
                      <a:pt x="25" y="6"/>
                    </a:cubicBezTo>
                    <a:lnTo>
                      <a:pt x="25" y="0"/>
                    </a:lnTo>
                    <a:close/>
                    <a:moveTo>
                      <a:pt x="25" y="52"/>
                    </a:moveTo>
                    <a:cubicBezTo>
                      <a:pt x="11" y="52"/>
                      <a:pt x="0" y="40"/>
                      <a:pt x="0" y="26"/>
                    </a:cubicBezTo>
                    <a:cubicBezTo>
                      <a:pt x="0" y="12"/>
                      <a:pt x="11" y="0"/>
                      <a:pt x="25" y="0"/>
                    </a:cubicBezTo>
                    <a:cubicBezTo>
                      <a:pt x="25" y="6"/>
                      <a:pt x="25" y="6"/>
                      <a:pt x="25" y="6"/>
                    </a:cubicBezTo>
                    <a:cubicBezTo>
                      <a:pt x="15" y="6"/>
                      <a:pt x="6" y="15"/>
                      <a:pt x="6" y="26"/>
                    </a:cubicBezTo>
                    <a:cubicBezTo>
                      <a:pt x="6" y="37"/>
                      <a:pt x="15" y="46"/>
                      <a:pt x="25" y="46"/>
                    </a:cubicBezTo>
                    <a:lnTo>
                      <a:pt x="25" y="52"/>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88"/>
              <p:cNvSpPr>
                <a:spLocks noEditPoints="1"/>
              </p:cNvSpPr>
              <p:nvPr/>
            </p:nvSpPr>
            <p:spPr bwMode="auto">
              <a:xfrm>
                <a:off x="3131" y="1853"/>
                <a:ext cx="89" cy="89"/>
              </a:xfrm>
              <a:custGeom>
                <a:avLst/>
                <a:gdLst>
                  <a:gd name="T0" fmla="*/ 26 w 51"/>
                  <a:gd name="T1" fmla="*/ 0 h 51"/>
                  <a:gd name="T2" fmla="*/ 51 w 51"/>
                  <a:gd name="T3" fmla="*/ 26 h 51"/>
                  <a:gd name="T4" fmla="*/ 26 w 51"/>
                  <a:gd name="T5" fmla="*/ 51 h 51"/>
                  <a:gd name="T6" fmla="*/ 26 w 51"/>
                  <a:gd name="T7" fmla="*/ 45 h 51"/>
                  <a:gd name="T8" fmla="*/ 46 w 51"/>
                  <a:gd name="T9" fmla="*/ 26 h 51"/>
                  <a:gd name="T10" fmla="*/ 26 w 51"/>
                  <a:gd name="T11" fmla="*/ 6 h 51"/>
                  <a:gd name="T12" fmla="*/ 26 w 51"/>
                  <a:gd name="T13" fmla="*/ 0 h 51"/>
                  <a:gd name="T14" fmla="*/ 26 w 51"/>
                  <a:gd name="T15" fmla="*/ 51 h 51"/>
                  <a:gd name="T16" fmla="*/ 0 w 51"/>
                  <a:gd name="T17" fmla="*/ 26 h 51"/>
                  <a:gd name="T18" fmla="*/ 26 w 51"/>
                  <a:gd name="T19" fmla="*/ 0 h 51"/>
                  <a:gd name="T20" fmla="*/ 26 w 51"/>
                  <a:gd name="T21" fmla="*/ 6 h 51"/>
                  <a:gd name="T22" fmla="*/ 6 w 51"/>
                  <a:gd name="T23" fmla="*/ 26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2"/>
                      <a:pt x="51" y="26"/>
                    </a:cubicBezTo>
                    <a:cubicBezTo>
                      <a:pt x="51" y="40"/>
                      <a:pt x="40" y="51"/>
                      <a:pt x="26" y="51"/>
                    </a:cubicBezTo>
                    <a:cubicBezTo>
                      <a:pt x="26" y="45"/>
                      <a:pt x="26" y="45"/>
                      <a:pt x="26" y="45"/>
                    </a:cubicBezTo>
                    <a:cubicBezTo>
                      <a:pt x="37" y="45"/>
                      <a:pt x="46" y="37"/>
                      <a:pt x="46" y="26"/>
                    </a:cubicBezTo>
                    <a:cubicBezTo>
                      <a:pt x="46" y="15"/>
                      <a:pt x="37" y="6"/>
                      <a:pt x="26" y="6"/>
                    </a:cubicBezTo>
                    <a:lnTo>
                      <a:pt x="26" y="0"/>
                    </a:lnTo>
                    <a:close/>
                    <a:moveTo>
                      <a:pt x="26" y="51"/>
                    </a:moveTo>
                    <a:cubicBezTo>
                      <a:pt x="12" y="51"/>
                      <a:pt x="0" y="40"/>
                      <a:pt x="0" y="26"/>
                    </a:cubicBezTo>
                    <a:cubicBezTo>
                      <a:pt x="0" y="12"/>
                      <a:pt x="12" y="0"/>
                      <a:pt x="26" y="0"/>
                    </a:cubicBezTo>
                    <a:cubicBezTo>
                      <a:pt x="26" y="6"/>
                      <a:pt x="26" y="6"/>
                      <a:pt x="26" y="6"/>
                    </a:cubicBezTo>
                    <a:cubicBezTo>
                      <a:pt x="15" y="6"/>
                      <a:pt x="6" y="15"/>
                      <a:pt x="6" y="26"/>
                    </a:cubicBezTo>
                    <a:cubicBezTo>
                      <a:pt x="6" y="37"/>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89"/>
              <p:cNvSpPr>
                <a:spLocks noEditPoints="1"/>
              </p:cNvSpPr>
              <p:nvPr/>
            </p:nvSpPr>
            <p:spPr bwMode="auto">
              <a:xfrm>
                <a:off x="4385" y="1410"/>
                <a:ext cx="91" cy="91"/>
              </a:xfrm>
              <a:custGeom>
                <a:avLst/>
                <a:gdLst>
                  <a:gd name="T0" fmla="*/ 26 w 52"/>
                  <a:gd name="T1" fmla="*/ 0 h 52"/>
                  <a:gd name="T2" fmla="*/ 52 w 52"/>
                  <a:gd name="T3" fmla="*/ 26 h 52"/>
                  <a:gd name="T4" fmla="*/ 26 w 52"/>
                  <a:gd name="T5" fmla="*/ 52 h 52"/>
                  <a:gd name="T6" fmla="*/ 26 w 52"/>
                  <a:gd name="T7" fmla="*/ 52 h 52"/>
                  <a:gd name="T8" fmla="*/ 26 w 52"/>
                  <a:gd name="T9" fmla="*/ 46 h 52"/>
                  <a:gd name="T10" fmla="*/ 26 w 52"/>
                  <a:gd name="T11" fmla="*/ 46 h 52"/>
                  <a:gd name="T12" fmla="*/ 46 w 52"/>
                  <a:gd name="T13" fmla="*/ 26 h 52"/>
                  <a:gd name="T14" fmla="*/ 26 w 52"/>
                  <a:gd name="T15" fmla="*/ 6 h 52"/>
                  <a:gd name="T16" fmla="*/ 26 w 52"/>
                  <a:gd name="T17" fmla="*/ 6 h 52"/>
                  <a:gd name="T18" fmla="*/ 26 w 52"/>
                  <a:gd name="T19" fmla="*/ 0 h 52"/>
                  <a:gd name="T20" fmla="*/ 26 w 52"/>
                  <a:gd name="T21" fmla="*/ 52 h 52"/>
                  <a:gd name="T22" fmla="*/ 0 w 52"/>
                  <a:gd name="T23" fmla="*/ 26 h 52"/>
                  <a:gd name="T24" fmla="*/ 26 w 52"/>
                  <a:gd name="T25" fmla="*/ 0 h 52"/>
                  <a:gd name="T26" fmla="*/ 26 w 52"/>
                  <a:gd name="T27" fmla="*/ 6 h 52"/>
                  <a:gd name="T28" fmla="*/ 6 w 52"/>
                  <a:gd name="T29" fmla="*/ 26 h 52"/>
                  <a:gd name="T30" fmla="*/ 26 w 52"/>
                  <a:gd name="T31" fmla="*/ 46 h 52"/>
                  <a:gd name="T32" fmla="*/ 26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6" y="0"/>
                    </a:moveTo>
                    <a:cubicBezTo>
                      <a:pt x="40" y="0"/>
                      <a:pt x="52" y="12"/>
                      <a:pt x="52" y="26"/>
                    </a:cubicBezTo>
                    <a:cubicBezTo>
                      <a:pt x="52" y="40"/>
                      <a:pt x="40" y="52"/>
                      <a:pt x="26" y="52"/>
                    </a:cubicBezTo>
                    <a:cubicBezTo>
                      <a:pt x="26" y="52"/>
                      <a:pt x="26" y="52"/>
                      <a:pt x="26" y="52"/>
                    </a:cubicBezTo>
                    <a:cubicBezTo>
                      <a:pt x="26" y="46"/>
                      <a:pt x="26" y="46"/>
                      <a:pt x="26" y="46"/>
                    </a:cubicBezTo>
                    <a:cubicBezTo>
                      <a:pt x="26" y="46"/>
                      <a:pt x="26" y="46"/>
                      <a:pt x="26" y="46"/>
                    </a:cubicBezTo>
                    <a:cubicBezTo>
                      <a:pt x="37" y="46"/>
                      <a:pt x="46" y="37"/>
                      <a:pt x="46" y="26"/>
                    </a:cubicBezTo>
                    <a:cubicBezTo>
                      <a:pt x="46"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90"/>
              <p:cNvSpPr>
                <a:spLocks noEditPoints="1"/>
              </p:cNvSpPr>
              <p:nvPr/>
            </p:nvSpPr>
            <p:spPr bwMode="auto">
              <a:xfrm>
                <a:off x="4008" y="2176"/>
                <a:ext cx="89" cy="89"/>
              </a:xfrm>
              <a:custGeom>
                <a:avLst/>
                <a:gdLst>
                  <a:gd name="T0" fmla="*/ 25 w 51"/>
                  <a:gd name="T1" fmla="*/ 0 h 51"/>
                  <a:gd name="T2" fmla="*/ 51 w 51"/>
                  <a:gd name="T3" fmla="*/ 25 h 51"/>
                  <a:gd name="T4" fmla="*/ 25 w 51"/>
                  <a:gd name="T5" fmla="*/ 51 h 51"/>
                  <a:gd name="T6" fmla="*/ 25 w 51"/>
                  <a:gd name="T7" fmla="*/ 51 h 51"/>
                  <a:gd name="T8" fmla="*/ 25 w 51"/>
                  <a:gd name="T9" fmla="*/ 45 h 51"/>
                  <a:gd name="T10" fmla="*/ 25 w 51"/>
                  <a:gd name="T11" fmla="*/ 45 h 51"/>
                  <a:gd name="T12" fmla="*/ 45 w 51"/>
                  <a:gd name="T13" fmla="*/ 25 h 51"/>
                  <a:gd name="T14" fmla="*/ 25 w 51"/>
                  <a:gd name="T15" fmla="*/ 5 h 51"/>
                  <a:gd name="T16" fmla="*/ 25 w 51"/>
                  <a:gd name="T17" fmla="*/ 5 h 51"/>
                  <a:gd name="T18" fmla="*/ 25 w 51"/>
                  <a:gd name="T19" fmla="*/ 0 h 51"/>
                  <a:gd name="T20" fmla="*/ 25 w 51"/>
                  <a:gd name="T21" fmla="*/ 51 h 51"/>
                  <a:gd name="T22" fmla="*/ 0 w 51"/>
                  <a:gd name="T23" fmla="*/ 25 h 51"/>
                  <a:gd name="T24" fmla="*/ 25 w 51"/>
                  <a:gd name="T25" fmla="*/ 0 h 51"/>
                  <a:gd name="T26" fmla="*/ 25 w 51"/>
                  <a:gd name="T27" fmla="*/ 5 h 51"/>
                  <a:gd name="T28" fmla="*/ 6 w 51"/>
                  <a:gd name="T29" fmla="*/ 25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5"/>
                    </a:cubicBezTo>
                    <a:cubicBezTo>
                      <a:pt x="51" y="39"/>
                      <a:pt x="39" y="51"/>
                      <a:pt x="25" y="51"/>
                    </a:cubicBezTo>
                    <a:cubicBezTo>
                      <a:pt x="25" y="51"/>
                      <a:pt x="25" y="51"/>
                      <a:pt x="25" y="51"/>
                    </a:cubicBezTo>
                    <a:cubicBezTo>
                      <a:pt x="25" y="45"/>
                      <a:pt x="25" y="45"/>
                      <a:pt x="25" y="45"/>
                    </a:cubicBezTo>
                    <a:cubicBezTo>
                      <a:pt x="25" y="45"/>
                      <a:pt x="25" y="45"/>
                      <a:pt x="25" y="45"/>
                    </a:cubicBezTo>
                    <a:cubicBezTo>
                      <a:pt x="36" y="45"/>
                      <a:pt x="45" y="36"/>
                      <a:pt x="45" y="25"/>
                    </a:cubicBezTo>
                    <a:cubicBezTo>
                      <a:pt x="45" y="14"/>
                      <a:pt x="36" y="5"/>
                      <a:pt x="25" y="5"/>
                    </a:cubicBezTo>
                    <a:cubicBezTo>
                      <a:pt x="25" y="5"/>
                      <a:pt x="25" y="5"/>
                      <a:pt x="25" y="5"/>
                    </a:cubicBezTo>
                    <a:cubicBezTo>
                      <a:pt x="25" y="0"/>
                      <a:pt x="25" y="0"/>
                      <a:pt x="25" y="0"/>
                    </a:cubicBezTo>
                    <a:close/>
                    <a:moveTo>
                      <a:pt x="25" y="51"/>
                    </a:moveTo>
                    <a:cubicBezTo>
                      <a:pt x="11" y="51"/>
                      <a:pt x="0" y="39"/>
                      <a:pt x="0" y="25"/>
                    </a:cubicBezTo>
                    <a:cubicBezTo>
                      <a:pt x="0" y="11"/>
                      <a:pt x="11" y="0"/>
                      <a:pt x="25" y="0"/>
                    </a:cubicBezTo>
                    <a:cubicBezTo>
                      <a:pt x="25" y="5"/>
                      <a:pt x="25" y="5"/>
                      <a:pt x="25" y="5"/>
                    </a:cubicBezTo>
                    <a:cubicBezTo>
                      <a:pt x="14" y="5"/>
                      <a:pt x="6" y="14"/>
                      <a:pt x="6" y="25"/>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1"/>
              <p:cNvSpPr>
                <a:spLocks/>
              </p:cNvSpPr>
              <p:nvPr/>
            </p:nvSpPr>
            <p:spPr bwMode="auto">
              <a:xfrm>
                <a:off x="3562" y="1016"/>
                <a:ext cx="148" cy="111"/>
              </a:xfrm>
              <a:custGeom>
                <a:avLst/>
                <a:gdLst>
                  <a:gd name="T0" fmla="*/ 43 w 85"/>
                  <a:gd name="T1" fmla="*/ 0 h 64"/>
                  <a:gd name="T2" fmla="*/ 0 w 85"/>
                  <a:gd name="T3" fmla="*/ 43 h 64"/>
                  <a:gd name="T4" fmla="*/ 5 w 85"/>
                  <a:gd name="T5" fmla="*/ 63 h 64"/>
                  <a:gd name="T6" fmla="*/ 5 w 85"/>
                  <a:gd name="T7" fmla="*/ 52 h 64"/>
                  <a:gd name="T8" fmla="*/ 7 w 85"/>
                  <a:gd name="T9" fmla="*/ 46 h 64"/>
                  <a:gd name="T10" fmla="*/ 7 w 85"/>
                  <a:gd name="T11" fmla="*/ 43 h 64"/>
                  <a:gd name="T12" fmla="*/ 43 w 85"/>
                  <a:gd name="T13" fmla="*/ 7 h 64"/>
                  <a:gd name="T14" fmla="*/ 78 w 85"/>
                  <a:gd name="T15" fmla="*/ 43 h 64"/>
                  <a:gd name="T16" fmla="*/ 78 w 85"/>
                  <a:gd name="T17" fmla="*/ 47 h 64"/>
                  <a:gd name="T18" fmla="*/ 80 w 85"/>
                  <a:gd name="T19" fmla="*/ 52 h 64"/>
                  <a:gd name="T20" fmla="*/ 80 w 85"/>
                  <a:gd name="T21" fmla="*/ 64 h 64"/>
                  <a:gd name="T22" fmla="*/ 85 w 85"/>
                  <a:gd name="T23" fmla="*/ 43 h 64"/>
                  <a:gd name="T24" fmla="*/ 43 w 85"/>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64">
                    <a:moveTo>
                      <a:pt x="43" y="0"/>
                    </a:moveTo>
                    <a:cubicBezTo>
                      <a:pt x="19" y="0"/>
                      <a:pt x="0" y="19"/>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62" y="7"/>
                      <a:pt x="78" y="23"/>
                      <a:pt x="78" y="43"/>
                    </a:cubicBezTo>
                    <a:cubicBezTo>
                      <a:pt x="78" y="44"/>
                      <a:pt x="78" y="46"/>
                      <a:pt x="78" y="47"/>
                    </a:cubicBezTo>
                    <a:cubicBezTo>
                      <a:pt x="79" y="48"/>
                      <a:pt x="80" y="50"/>
                      <a:pt x="80" y="52"/>
                    </a:cubicBezTo>
                    <a:cubicBezTo>
                      <a:pt x="80" y="64"/>
                      <a:pt x="80" y="64"/>
                      <a:pt x="80" y="64"/>
                    </a:cubicBezTo>
                    <a:cubicBezTo>
                      <a:pt x="83" y="58"/>
                      <a:pt x="85" y="50"/>
                      <a:pt x="85" y="43"/>
                    </a:cubicBezTo>
                    <a:cubicBezTo>
                      <a:pt x="85" y="19"/>
                      <a:pt x="66" y="0"/>
                      <a:pt x="43" y="0"/>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92"/>
              <p:cNvSpPr>
                <a:spLocks/>
              </p:cNvSpPr>
              <p:nvPr/>
            </p:nvSpPr>
            <p:spPr bwMode="auto">
              <a:xfrm>
                <a:off x="3574" y="1091"/>
                <a:ext cx="33" cy="59"/>
              </a:xfrm>
              <a:custGeom>
                <a:avLst/>
                <a:gdLst>
                  <a:gd name="T0" fmla="*/ 1 w 19"/>
                  <a:gd name="T1" fmla="*/ 7 h 34"/>
                  <a:gd name="T2" fmla="*/ 0 w 19"/>
                  <a:gd name="T3" fmla="*/ 9 h 34"/>
                  <a:gd name="T4" fmla="*/ 0 w 19"/>
                  <a:gd name="T5" fmla="*/ 20 h 34"/>
                  <a:gd name="T6" fmla="*/ 0 w 19"/>
                  <a:gd name="T7" fmla="*/ 25 h 34"/>
                  <a:gd name="T8" fmla="*/ 14 w 19"/>
                  <a:gd name="T9" fmla="*/ 34 h 34"/>
                  <a:gd name="T10" fmla="*/ 19 w 19"/>
                  <a:gd name="T11" fmla="*/ 34 h 34"/>
                  <a:gd name="T12" fmla="*/ 19 w 19"/>
                  <a:gd name="T13" fmla="*/ 0 h 34"/>
                  <a:gd name="T14" fmla="*/ 14 w 19"/>
                  <a:gd name="T15" fmla="*/ 0 h 34"/>
                  <a:gd name="T16" fmla="*/ 1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 y="7"/>
                    </a:moveTo>
                    <a:cubicBezTo>
                      <a:pt x="1" y="8"/>
                      <a:pt x="0" y="8"/>
                      <a:pt x="0" y="9"/>
                    </a:cubicBezTo>
                    <a:cubicBezTo>
                      <a:pt x="0" y="20"/>
                      <a:pt x="0" y="20"/>
                      <a:pt x="0" y="20"/>
                    </a:cubicBezTo>
                    <a:cubicBezTo>
                      <a:pt x="0" y="25"/>
                      <a:pt x="0" y="25"/>
                      <a:pt x="0" y="25"/>
                    </a:cubicBezTo>
                    <a:cubicBezTo>
                      <a:pt x="0" y="30"/>
                      <a:pt x="6" y="34"/>
                      <a:pt x="14" y="34"/>
                    </a:cubicBezTo>
                    <a:cubicBezTo>
                      <a:pt x="19" y="34"/>
                      <a:pt x="19" y="34"/>
                      <a:pt x="19" y="34"/>
                    </a:cubicBezTo>
                    <a:cubicBezTo>
                      <a:pt x="19" y="0"/>
                      <a:pt x="19" y="0"/>
                      <a:pt x="19" y="0"/>
                    </a:cubicBezTo>
                    <a:cubicBezTo>
                      <a:pt x="14" y="0"/>
                      <a:pt x="14" y="0"/>
                      <a:pt x="14" y="0"/>
                    </a:cubicBezTo>
                    <a:cubicBezTo>
                      <a:pt x="7" y="0"/>
                      <a:pt x="2" y="3"/>
                      <a:pt x="1" y="7"/>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93"/>
              <p:cNvSpPr>
                <a:spLocks/>
              </p:cNvSpPr>
              <p:nvPr/>
            </p:nvSpPr>
            <p:spPr bwMode="auto">
              <a:xfrm>
                <a:off x="3665" y="1091"/>
                <a:ext cx="31" cy="59"/>
              </a:xfrm>
              <a:custGeom>
                <a:avLst/>
                <a:gdLst>
                  <a:gd name="T0" fmla="*/ 18 w 18"/>
                  <a:gd name="T1" fmla="*/ 25 h 34"/>
                  <a:gd name="T2" fmla="*/ 18 w 18"/>
                  <a:gd name="T3" fmla="*/ 20 h 34"/>
                  <a:gd name="T4" fmla="*/ 18 w 18"/>
                  <a:gd name="T5" fmla="*/ 9 h 34"/>
                  <a:gd name="T6" fmla="*/ 18 w 18"/>
                  <a:gd name="T7" fmla="*/ 8 h 34"/>
                  <a:gd name="T8" fmla="*/ 5 w 18"/>
                  <a:gd name="T9" fmla="*/ 0 h 34"/>
                  <a:gd name="T10" fmla="*/ 0 w 18"/>
                  <a:gd name="T11" fmla="*/ 0 h 34"/>
                  <a:gd name="T12" fmla="*/ 0 w 18"/>
                  <a:gd name="T13" fmla="*/ 34 h 34"/>
                  <a:gd name="T14" fmla="*/ 5 w 18"/>
                  <a:gd name="T15" fmla="*/ 34 h 34"/>
                  <a:gd name="T16" fmla="*/ 18 w 18"/>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5"/>
                    </a:moveTo>
                    <a:cubicBezTo>
                      <a:pt x="18" y="20"/>
                      <a:pt x="18" y="20"/>
                      <a:pt x="18" y="20"/>
                    </a:cubicBezTo>
                    <a:cubicBezTo>
                      <a:pt x="18" y="9"/>
                      <a:pt x="18" y="9"/>
                      <a:pt x="18" y="9"/>
                    </a:cubicBezTo>
                    <a:cubicBezTo>
                      <a:pt x="18" y="9"/>
                      <a:pt x="18" y="8"/>
                      <a:pt x="18" y="8"/>
                    </a:cubicBezTo>
                    <a:cubicBezTo>
                      <a:pt x="18" y="4"/>
                      <a:pt x="12" y="0"/>
                      <a:pt x="5" y="0"/>
                    </a:cubicBezTo>
                    <a:cubicBezTo>
                      <a:pt x="0" y="0"/>
                      <a:pt x="0" y="0"/>
                      <a:pt x="0" y="0"/>
                    </a:cubicBezTo>
                    <a:cubicBezTo>
                      <a:pt x="0" y="34"/>
                      <a:pt x="0" y="34"/>
                      <a:pt x="0" y="34"/>
                    </a:cubicBezTo>
                    <a:cubicBezTo>
                      <a:pt x="5" y="34"/>
                      <a:pt x="5" y="34"/>
                      <a:pt x="5" y="34"/>
                    </a:cubicBezTo>
                    <a:cubicBezTo>
                      <a:pt x="13" y="34"/>
                      <a:pt x="18" y="30"/>
                      <a:pt x="18" y="25"/>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94"/>
              <p:cNvSpPr>
                <a:spLocks/>
              </p:cNvSpPr>
              <p:nvPr/>
            </p:nvSpPr>
            <p:spPr bwMode="auto">
              <a:xfrm>
                <a:off x="4443" y="2270"/>
                <a:ext cx="38" cy="78"/>
              </a:xfrm>
              <a:custGeom>
                <a:avLst/>
                <a:gdLst>
                  <a:gd name="T0" fmla="*/ 0 w 38"/>
                  <a:gd name="T1" fmla="*/ 78 h 78"/>
                  <a:gd name="T2" fmla="*/ 38 w 38"/>
                  <a:gd name="T3" fmla="*/ 32 h 78"/>
                  <a:gd name="T4" fmla="*/ 0 w 38"/>
                  <a:gd name="T5" fmla="*/ 0 h 78"/>
                  <a:gd name="T6" fmla="*/ 0 w 38"/>
                  <a:gd name="T7" fmla="*/ 78 h 78"/>
                </a:gdLst>
                <a:ahLst/>
                <a:cxnLst>
                  <a:cxn ang="0">
                    <a:pos x="T0" y="T1"/>
                  </a:cxn>
                  <a:cxn ang="0">
                    <a:pos x="T2" y="T3"/>
                  </a:cxn>
                  <a:cxn ang="0">
                    <a:pos x="T4" y="T5"/>
                  </a:cxn>
                  <a:cxn ang="0">
                    <a:pos x="T6" y="T7"/>
                  </a:cxn>
                </a:cxnLst>
                <a:rect l="0" t="0" r="r" b="b"/>
                <a:pathLst>
                  <a:path w="38" h="78">
                    <a:moveTo>
                      <a:pt x="0" y="78"/>
                    </a:moveTo>
                    <a:lnTo>
                      <a:pt x="38" y="32"/>
                    </a:lnTo>
                    <a:lnTo>
                      <a:pt x="0" y="0"/>
                    </a:lnTo>
                    <a:lnTo>
                      <a:pt x="0" y="78"/>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5"/>
              <p:cNvSpPr>
                <a:spLocks/>
              </p:cNvSpPr>
              <p:nvPr/>
            </p:nvSpPr>
            <p:spPr bwMode="auto">
              <a:xfrm>
                <a:off x="4535" y="2270"/>
                <a:ext cx="40" cy="78"/>
              </a:xfrm>
              <a:custGeom>
                <a:avLst/>
                <a:gdLst>
                  <a:gd name="T0" fmla="*/ 40 w 40"/>
                  <a:gd name="T1" fmla="*/ 78 h 78"/>
                  <a:gd name="T2" fmla="*/ 40 w 40"/>
                  <a:gd name="T3" fmla="*/ 0 h 78"/>
                  <a:gd name="T4" fmla="*/ 0 w 40"/>
                  <a:gd name="T5" fmla="*/ 32 h 78"/>
                  <a:gd name="T6" fmla="*/ 40 w 40"/>
                  <a:gd name="T7" fmla="*/ 78 h 78"/>
                </a:gdLst>
                <a:ahLst/>
                <a:cxnLst>
                  <a:cxn ang="0">
                    <a:pos x="T0" y="T1"/>
                  </a:cxn>
                  <a:cxn ang="0">
                    <a:pos x="T2" y="T3"/>
                  </a:cxn>
                  <a:cxn ang="0">
                    <a:pos x="T4" y="T5"/>
                  </a:cxn>
                  <a:cxn ang="0">
                    <a:pos x="T6" y="T7"/>
                  </a:cxn>
                </a:cxnLst>
                <a:rect l="0" t="0" r="r" b="b"/>
                <a:pathLst>
                  <a:path w="40" h="78">
                    <a:moveTo>
                      <a:pt x="40" y="78"/>
                    </a:moveTo>
                    <a:lnTo>
                      <a:pt x="40" y="0"/>
                    </a:lnTo>
                    <a:lnTo>
                      <a:pt x="0" y="32"/>
                    </a:lnTo>
                    <a:lnTo>
                      <a:pt x="40" y="78"/>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96"/>
              <p:cNvSpPr>
                <a:spLocks/>
              </p:cNvSpPr>
              <p:nvPr/>
            </p:nvSpPr>
            <p:spPr bwMode="auto">
              <a:xfrm>
                <a:off x="4575" y="2350"/>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97"/>
              <p:cNvSpPr>
                <a:spLocks/>
              </p:cNvSpPr>
              <p:nvPr/>
            </p:nvSpPr>
            <p:spPr bwMode="auto">
              <a:xfrm>
                <a:off x="4443" y="2350"/>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8"/>
              <p:cNvSpPr>
                <a:spLocks/>
              </p:cNvSpPr>
              <p:nvPr/>
            </p:nvSpPr>
            <p:spPr bwMode="auto">
              <a:xfrm>
                <a:off x="4444" y="2303"/>
                <a:ext cx="127" cy="49"/>
              </a:xfrm>
              <a:custGeom>
                <a:avLst/>
                <a:gdLst>
                  <a:gd name="T0" fmla="*/ 127 w 127"/>
                  <a:gd name="T1" fmla="*/ 49 h 49"/>
                  <a:gd name="T2" fmla="*/ 127 w 127"/>
                  <a:gd name="T3" fmla="*/ 47 h 49"/>
                  <a:gd name="T4" fmla="*/ 89 w 127"/>
                  <a:gd name="T5" fmla="*/ 0 h 49"/>
                  <a:gd name="T6" fmla="*/ 65 w 127"/>
                  <a:gd name="T7" fmla="*/ 21 h 49"/>
                  <a:gd name="T8" fmla="*/ 40 w 127"/>
                  <a:gd name="T9" fmla="*/ 0 h 49"/>
                  <a:gd name="T10" fmla="*/ 0 w 127"/>
                  <a:gd name="T11" fmla="*/ 47 h 49"/>
                  <a:gd name="T12" fmla="*/ 0 w 127"/>
                  <a:gd name="T13" fmla="*/ 49 h 49"/>
                  <a:gd name="T14" fmla="*/ 127 w 127"/>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49">
                    <a:moveTo>
                      <a:pt x="127" y="49"/>
                    </a:moveTo>
                    <a:lnTo>
                      <a:pt x="127" y="47"/>
                    </a:lnTo>
                    <a:lnTo>
                      <a:pt x="89" y="0"/>
                    </a:lnTo>
                    <a:lnTo>
                      <a:pt x="65" y="21"/>
                    </a:lnTo>
                    <a:lnTo>
                      <a:pt x="40" y="0"/>
                    </a:lnTo>
                    <a:lnTo>
                      <a:pt x="0" y="47"/>
                    </a:lnTo>
                    <a:lnTo>
                      <a:pt x="0" y="49"/>
                    </a:lnTo>
                    <a:lnTo>
                      <a:pt x="127" y="49"/>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9"/>
              <p:cNvSpPr>
                <a:spLocks/>
              </p:cNvSpPr>
              <p:nvPr/>
            </p:nvSpPr>
            <p:spPr bwMode="auto">
              <a:xfrm>
                <a:off x="4446" y="2269"/>
                <a:ext cx="125" cy="50"/>
              </a:xfrm>
              <a:custGeom>
                <a:avLst/>
                <a:gdLst>
                  <a:gd name="T0" fmla="*/ 37 w 125"/>
                  <a:gd name="T1" fmla="*/ 29 h 50"/>
                  <a:gd name="T2" fmla="*/ 38 w 125"/>
                  <a:gd name="T3" fmla="*/ 31 h 50"/>
                  <a:gd name="T4" fmla="*/ 40 w 125"/>
                  <a:gd name="T5" fmla="*/ 33 h 50"/>
                  <a:gd name="T6" fmla="*/ 63 w 125"/>
                  <a:gd name="T7" fmla="*/ 50 h 50"/>
                  <a:gd name="T8" fmla="*/ 83 w 125"/>
                  <a:gd name="T9" fmla="*/ 33 h 50"/>
                  <a:gd name="T10" fmla="*/ 85 w 125"/>
                  <a:gd name="T11" fmla="*/ 31 h 50"/>
                  <a:gd name="T12" fmla="*/ 87 w 125"/>
                  <a:gd name="T13" fmla="*/ 29 h 50"/>
                  <a:gd name="T14" fmla="*/ 125 w 125"/>
                  <a:gd name="T15" fmla="*/ 0 h 50"/>
                  <a:gd name="T16" fmla="*/ 0 w 125"/>
                  <a:gd name="T17" fmla="*/ 0 h 50"/>
                  <a:gd name="T18" fmla="*/ 37 w 125"/>
                  <a:gd name="T1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0">
                    <a:moveTo>
                      <a:pt x="37" y="29"/>
                    </a:moveTo>
                    <a:lnTo>
                      <a:pt x="38" y="31"/>
                    </a:lnTo>
                    <a:lnTo>
                      <a:pt x="40" y="33"/>
                    </a:lnTo>
                    <a:lnTo>
                      <a:pt x="63" y="50"/>
                    </a:lnTo>
                    <a:lnTo>
                      <a:pt x="83" y="33"/>
                    </a:lnTo>
                    <a:lnTo>
                      <a:pt x="85" y="31"/>
                    </a:lnTo>
                    <a:lnTo>
                      <a:pt x="87" y="29"/>
                    </a:lnTo>
                    <a:lnTo>
                      <a:pt x="125" y="0"/>
                    </a:lnTo>
                    <a:lnTo>
                      <a:pt x="0" y="0"/>
                    </a:lnTo>
                    <a:lnTo>
                      <a:pt x="37" y="29"/>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0"/>
              <p:cNvSpPr>
                <a:spLocks/>
              </p:cNvSpPr>
              <p:nvPr/>
            </p:nvSpPr>
            <p:spPr bwMode="auto">
              <a:xfrm>
                <a:off x="2855" y="1053"/>
                <a:ext cx="136" cy="128"/>
              </a:xfrm>
              <a:custGeom>
                <a:avLst/>
                <a:gdLst>
                  <a:gd name="T0" fmla="*/ 13 w 78"/>
                  <a:gd name="T1" fmla="*/ 74 h 74"/>
                  <a:gd name="T2" fmla="*/ 27 w 78"/>
                  <a:gd name="T3" fmla="*/ 61 h 74"/>
                  <a:gd name="T4" fmla="*/ 27 w 78"/>
                  <a:gd name="T5" fmla="*/ 61 h 74"/>
                  <a:gd name="T6" fmla="*/ 27 w 78"/>
                  <a:gd name="T7" fmla="*/ 17 h 74"/>
                  <a:gd name="T8" fmla="*/ 70 w 78"/>
                  <a:gd name="T9" fmla="*/ 17 h 74"/>
                  <a:gd name="T10" fmla="*/ 70 w 78"/>
                  <a:gd name="T11" fmla="*/ 48 h 74"/>
                  <a:gd name="T12" fmla="*/ 65 w 78"/>
                  <a:gd name="T13" fmla="*/ 47 h 74"/>
                  <a:gd name="T14" fmla="*/ 51 w 78"/>
                  <a:gd name="T15" fmla="*/ 61 h 74"/>
                  <a:gd name="T16" fmla="*/ 65 w 78"/>
                  <a:gd name="T17" fmla="*/ 74 h 74"/>
                  <a:gd name="T18" fmla="*/ 78 w 78"/>
                  <a:gd name="T19" fmla="*/ 61 h 74"/>
                  <a:gd name="T20" fmla="*/ 78 w 78"/>
                  <a:gd name="T21" fmla="*/ 61 h 74"/>
                  <a:gd name="T22" fmla="*/ 78 w 78"/>
                  <a:gd name="T23" fmla="*/ 61 h 74"/>
                  <a:gd name="T24" fmla="*/ 78 w 78"/>
                  <a:gd name="T25" fmla="*/ 17 h 74"/>
                  <a:gd name="T26" fmla="*/ 78 w 78"/>
                  <a:gd name="T27" fmla="*/ 0 h 74"/>
                  <a:gd name="T28" fmla="*/ 70 w 78"/>
                  <a:gd name="T29" fmla="*/ 0 h 74"/>
                  <a:gd name="T30" fmla="*/ 27 w 78"/>
                  <a:gd name="T31" fmla="*/ 0 h 74"/>
                  <a:gd name="T32" fmla="*/ 18 w 78"/>
                  <a:gd name="T33" fmla="*/ 0 h 74"/>
                  <a:gd name="T34" fmla="*/ 18 w 78"/>
                  <a:gd name="T35" fmla="*/ 17 h 74"/>
                  <a:gd name="T36" fmla="*/ 18 w 78"/>
                  <a:gd name="T37" fmla="*/ 48 h 74"/>
                  <a:gd name="T38" fmla="*/ 13 w 78"/>
                  <a:gd name="T39" fmla="*/ 47 h 74"/>
                  <a:gd name="T40" fmla="*/ 0 w 78"/>
                  <a:gd name="T41" fmla="*/ 61 h 74"/>
                  <a:gd name="T42" fmla="*/ 13 w 78"/>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4">
                    <a:moveTo>
                      <a:pt x="13" y="74"/>
                    </a:moveTo>
                    <a:cubicBezTo>
                      <a:pt x="21" y="74"/>
                      <a:pt x="27" y="68"/>
                      <a:pt x="27" y="61"/>
                    </a:cubicBezTo>
                    <a:cubicBezTo>
                      <a:pt x="27" y="61"/>
                      <a:pt x="27" y="61"/>
                      <a:pt x="27" y="61"/>
                    </a:cubicBezTo>
                    <a:cubicBezTo>
                      <a:pt x="27" y="17"/>
                      <a:pt x="27" y="17"/>
                      <a:pt x="27" y="17"/>
                    </a:cubicBezTo>
                    <a:cubicBezTo>
                      <a:pt x="70" y="17"/>
                      <a:pt x="70" y="17"/>
                      <a:pt x="70" y="17"/>
                    </a:cubicBezTo>
                    <a:cubicBezTo>
                      <a:pt x="70" y="48"/>
                      <a:pt x="70" y="48"/>
                      <a:pt x="70" y="48"/>
                    </a:cubicBezTo>
                    <a:cubicBezTo>
                      <a:pt x="68" y="48"/>
                      <a:pt x="66" y="47"/>
                      <a:pt x="65" y="47"/>
                    </a:cubicBezTo>
                    <a:cubicBezTo>
                      <a:pt x="57" y="47"/>
                      <a:pt x="51" y="53"/>
                      <a:pt x="51" y="61"/>
                    </a:cubicBezTo>
                    <a:cubicBezTo>
                      <a:pt x="51" y="68"/>
                      <a:pt x="57" y="74"/>
                      <a:pt x="65" y="74"/>
                    </a:cubicBezTo>
                    <a:cubicBezTo>
                      <a:pt x="72" y="74"/>
                      <a:pt x="78" y="68"/>
                      <a:pt x="78" y="61"/>
                    </a:cubicBezTo>
                    <a:cubicBezTo>
                      <a:pt x="78" y="61"/>
                      <a:pt x="78" y="61"/>
                      <a:pt x="78" y="61"/>
                    </a:cubicBezTo>
                    <a:cubicBezTo>
                      <a:pt x="78" y="61"/>
                      <a:pt x="78" y="61"/>
                      <a:pt x="78" y="61"/>
                    </a:cubicBezTo>
                    <a:cubicBezTo>
                      <a:pt x="78" y="17"/>
                      <a:pt x="78" y="17"/>
                      <a:pt x="78" y="17"/>
                    </a:cubicBezTo>
                    <a:cubicBezTo>
                      <a:pt x="78" y="0"/>
                      <a:pt x="78" y="0"/>
                      <a:pt x="78" y="0"/>
                    </a:cubicBezTo>
                    <a:cubicBezTo>
                      <a:pt x="70" y="0"/>
                      <a:pt x="70" y="0"/>
                      <a:pt x="70" y="0"/>
                    </a:cubicBezTo>
                    <a:cubicBezTo>
                      <a:pt x="27" y="0"/>
                      <a:pt x="27" y="0"/>
                      <a:pt x="27" y="0"/>
                    </a:cubicBezTo>
                    <a:cubicBezTo>
                      <a:pt x="18" y="0"/>
                      <a:pt x="18" y="0"/>
                      <a:pt x="18" y="0"/>
                    </a:cubicBezTo>
                    <a:cubicBezTo>
                      <a:pt x="18" y="17"/>
                      <a:pt x="18" y="17"/>
                      <a:pt x="18" y="17"/>
                    </a:cubicBezTo>
                    <a:cubicBezTo>
                      <a:pt x="18" y="48"/>
                      <a:pt x="18" y="48"/>
                      <a:pt x="18" y="48"/>
                    </a:cubicBezTo>
                    <a:cubicBezTo>
                      <a:pt x="17" y="48"/>
                      <a:pt x="15" y="47"/>
                      <a:pt x="13" y="47"/>
                    </a:cubicBezTo>
                    <a:cubicBezTo>
                      <a:pt x="6" y="47"/>
                      <a:pt x="0" y="53"/>
                      <a:pt x="0" y="61"/>
                    </a:cubicBezTo>
                    <a:cubicBezTo>
                      <a:pt x="0" y="68"/>
                      <a:pt x="6" y="74"/>
                      <a:pt x="13" y="74"/>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01"/>
              <p:cNvSpPr>
                <a:spLocks/>
              </p:cNvSpPr>
              <p:nvPr/>
            </p:nvSpPr>
            <p:spPr bwMode="auto">
              <a:xfrm>
                <a:off x="4165" y="1468"/>
                <a:ext cx="67" cy="114"/>
              </a:xfrm>
              <a:custGeom>
                <a:avLst/>
                <a:gdLst>
                  <a:gd name="T0" fmla="*/ 0 w 39"/>
                  <a:gd name="T1" fmla="*/ 46 h 66"/>
                  <a:gd name="T2" fmla="*/ 0 w 39"/>
                  <a:gd name="T3" fmla="*/ 55 h 66"/>
                  <a:gd name="T4" fmla="*/ 11 w 39"/>
                  <a:gd name="T5" fmla="*/ 66 h 66"/>
                  <a:gd name="T6" fmla="*/ 27 w 39"/>
                  <a:gd name="T7" fmla="*/ 66 h 66"/>
                  <a:gd name="T8" fmla="*/ 39 w 39"/>
                  <a:gd name="T9" fmla="*/ 55 h 66"/>
                  <a:gd name="T10" fmla="*/ 39 w 39"/>
                  <a:gd name="T11" fmla="*/ 46 h 66"/>
                  <a:gd name="T12" fmla="*/ 25 w 39"/>
                  <a:gd name="T13" fmla="*/ 46 h 66"/>
                  <a:gd name="T14" fmla="*/ 25 w 39"/>
                  <a:gd name="T15" fmla="*/ 38 h 66"/>
                  <a:gd name="T16" fmla="*/ 39 w 39"/>
                  <a:gd name="T17" fmla="*/ 38 h 66"/>
                  <a:gd name="T18" fmla="*/ 39 w 39"/>
                  <a:gd name="T19" fmla="*/ 25 h 66"/>
                  <a:gd name="T20" fmla="*/ 25 w 39"/>
                  <a:gd name="T21" fmla="*/ 25 h 66"/>
                  <a:gd name="T22" fmla="*/ 25 w 39"/>
                  <a:gd name="T23" fmla="*/ 17 h 66"/>
                  <a:gd name="T24" fmla="*/ 39 w 39"/>
                  <a:gd name="T25" fmla="*/ 17 h 66"/>
                  <a:gd name="T26" fmla="*/ 39 w 39"/>
                  <a:gd name="T27" fmla="*/ 11 h 66"/>
                  <a:gd name="T28" fmla="*/ 27 w 39"/>
                  <a:gd name="T29" fmla="*/ 0 h 66"/>
                  <a:gd name="T30" fmla="*/ 11 w 39"/>
                  <a:gd name="T31" fmla="*/ 0 h 66"/>
                  <a:gd name="T32" fmla="*/ 0 w 39"/>
                  <a:gd name="T33" fmla="*/ 11 h 66"/>
                  <a:gd name="T34" fmla="*/ 0 w 39"/>
                  <a:gd name="T35" fmla="*/ 17 h 66"/>
                  <a:gd name="T36" fmla="*/ 14 w 39"/>
                  <a:gd name="T37" fmla="*/ 17 h 66"/>
                  <a:gd name="T38" fmla="*/ 14 w 39"/>
                  <a:gd name="T39" fmla="*/ 25 h 66"/>
                  <a:gd name="T40" fmla="*/ 0 w 39"/>
                  <a:gd name="T41" fmla="*/ 25 h 66"/>
                  <a:gd name="T42" fmla="*/ 0 w 39"/>
                  <a:gd name="T43" fmla="*/ 38 h 66"/>
                  <a:gd name="T44" fmla="*/ 14 w 39"/>
                  <a:gd name="T45" fmla="*/ 38 h 66"/>
                  <a:gd name="T46" fmla="*/ 14 w 39"/>
                  <a:gd name="T47" fmla="*/ 46 h 66"/>
                  <a:gd name="T48" fmla="*/ 0 w 39"/>
                  <a:gd name="T49"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66">
                    <a:moveTo>
                      <a:pt x="0" y="46"/>
                    </a:moveTo>
                    <a:cubicBezTo>
                      <a:pt x="0" y="55"/>
                      <a:pt x="0" y="55"/>
                      <a:pt x="0" y="55"/>
                    </a:cubicBezTo>
                    <a:cubicBezTo>
                      <a:pt x="0" y="61"/>
                      <a:pt x="5" y="66"/>
                      <a:pt x="11" y="66"/>
                    </a:cubicBezTo>
                    <a:cubicBezTo>
                      <a:pt x="27" y="66"/>
                      <a:pt x="27" y="66"/>
                      <a:pt x="27" y="66"/>
                    </a:cubicBezTo>
                    <a:cubicBezTo>
                      <a:pt x="34" y="66"/>
                      <a:pt x="39" y="61"/>
                      <a:pt x="39" y="55"/>
                    </a:cubicBezTo>
                    <a:cubicBezTo>
                      <a:pt x="39" y="46"/>
                      <a:pt x="39" y="46"/>
                      <a:pt x="39" y="46"/>
                    </a:cubicBezTo>
                    <a:cubicBezTo>
                      <a:pt x="25" y="46"/>
                      <a:pt x="25" y="46"/>
                      <a:pt x="25" y="46"/>
                    </a:cubicBezTo>
                    <a:cubicBezTo>
                      <a:pt x="25" y="38"/>
                      <a:pt x="25" y="38"/>
                      <a:pt x="25" y="38"/>
                    </a:cubicBezTo>
                    <a:cubicBezTo>
                      <a:pt x="39" y="38"/>
                      <a:pt x="39" y="38"/>
                      <a:pt x="39" y="38"/>
                    </a:cubicBezTo>
                    <a:cubicBezTo>
                      <a:pt x="39" y="25"/>
                      <a:pt x="39" y="25"/>
                      <a:pt x="39" y="25"/>
                    </a:cubicBezTo>
                    <a:cubicBezTo>
                      <a:pt x="25" y="25"/>
                      <a:pt x="25" y="25"/>
                      <a:pt x="25" y="25"/>
                    </a:cubicBezTo>
                    <a:cubicBezTo>
                      <a:pt x="25" y="17"/>
                      <a:pt x="25" y="17"/>
                      <a:pt x="25" y="17"/>
                    </a:cubicBezTo>
                    <a:cubicBezTo>
                      <a:pt x="39" y="17"/>
                      <a:pt x="39" y="17"/>
                      <a:pt x="39" y="17"/>
                    </a:cubicBezTo>
                    <a:cubicBezTo>
                      <a:pt x="39" y="11"/>
                      <a:pt x="39" y="11"/>
                      <a:pt x="39" y="11"/>
                    </a:cubicBezTo>
                    <a:cubicBezTo>
                      <a:pt x="39" y="5"/>
                      <a:pt x="34" y="0"/>
                      <a:pt x="27" y="0"/>
                    </a:cubicBezTo>
                    <a:cubicBezTo>
                      <a:pt x="11" y="0"/>
                      <a:pt x="11" y="0"/>
                      <a:pt x="11" y="0"/>
                    </a:cubicBezTo>
                    <a:cubicBezTo>
                      <a:pt x="5" y="0"/>
                      <a:pt x="0" y="5"/>
                      <a:pt x="0" y="11"/>
                    </a:cubicBezTo>
                    <a:cubicBezTo>
                      <a:pt x="0" y="17"/>
                      <a:pt x="0" y="17"/>
                      <a:pt x="0" y="17"/>
                    </a:cubicBezTo>
                    <a:cubicBezTo>
                      <a:pt x="14" y="17"/>
                      <a:pt x="14" y="17"/>
                      <a:pt x="14" y="17"/>
                    </a:cubicBezTo>
                    <a:cubicBezTo>
                      <a:pt x="14" y="25"/>
                      <a:pt x="14" y="25"/>
                      <a:pt x="14" y="25"/>
                    </a:cubicBezTo>
                    <a:cubicBezTo>
                      <a:pt x="0" y="25"/>
                      <a:pt x="0" y="25"/>
                      <a:pt x="0" y="25"/>
                    </a:cubicBezTo>
                    <a:cubicBezTo>
                      <a:pt x="0" y="38"/>
                      <a:pt x="0" y="38"/>
                      <a:pt x="0" y="38"/>
                    </a:cubicBezTo>
                    <a:cubicBezTo>
                      <a:pt x="14" y="38"/>
                      <a:pt x="14" y="38"/>
                      <a:pt x="14" y="38"/>
                    </a:cubicBezTo>
                    <a:cubicBezTo>
                      <a:pt x="14" y="46"/>
                      <a:pt x="14" y="46"/>
                      <a:pt x="14" y="46"/>
                    </a:cubicBezTo>
                    <a:lnTo>
                      <a:pt x="0" y="46"/>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2"/>
              <p:cNvSpPr>
                <a:spLocks/>
              </p:cNvSpPr>
              <p:nvPr/>
            </p:nvSpPr>
            <p:spPr bwMode="auto">
              <a:xfrm>
                <a:off x="4144" y="1570"/>
                <a:ext cx="108" cy="71"/>
              </a:xfrm>
              <a:custGeom>
                <a:avLst/>
                <a:gdLst>
                  <a:gd name="T0" fmla="*/ 0 w 62"/>
                  <a:gd name="T1" fmla="*/ 2 h 41"/>
                  <a:gd name="T2" fmla="*/ 20 w 62"/>
                  <a:gd name="T3" fmla="*/ 19 h 41"/>
                  <a:gd name="T4" fmla="*/ 27 w 62"/>
                  <a:gd name="T5" fmla="*/ 19 h 41"/>
                  <a:gd name="T6" fmla="*/ 27 w 62"/>
                  <a:gd name="T7" fmla="*/ 32 h 41"/>
                  <a:gd name="T8" fmla="*/ 19 w 62"/>
                  <a:gd name="T9" fmla="*/ 32 h 41"/>
                  <a:gd name="T10" fmla="*/ 19 w 62"/>
                  <a:gd name="T11" fmla="*/ 41 h 41"/>
                  <a:gd name="T12" fmla="*/ 43 w 62"/>
                  <a:gd name="T13" fmla="*/ 41 h 41"/>
                  <a:gd name="T14" fmla="*/ 43 w 62"/>
                  <a:gd name="T15" fmla="*/ 32 h 41"/>
                  <a:gd name="T16" fmla="*/ 35 w 62"/>
                  <a:gd name="T17" fmla="*/ 32 h 41"/>
                  <a:gd name="T18" fmla="*/ 35 w 62"/>
                  <a:gd name="T19" fmla="*/ 19 h 41"/>
                  <a:gd name="T20" fmla="*/ 42 w 62"/>
                  <a:gd name="T21" fmla="*/ 19 h 41"/>
                  <a:gd name="T22" fmla="*/ 62 w 62"/>
                  <a:gd name="T23" fmla="*/ 2 h 41"/>
                  <a:gd name="T24" fmla="*/ 54 w 62"/>
                  <a:gd name="T25" fmla="*/ 0 h 41"/>
                  <a:gd name="T26" fmla="*/ 42 w 62"/>
                  <a:gd name="T27" fmla="*/ 11 h 41"/>
                  <a:gd name="T28" fmla="*/ 20 w 62"/>
                  <a:gd name="T29" fmla="*/ 11 h 41"/>
                  <a:gd name="T30" fmla="*/ 8 w 62"/>
                  <a:gd name="T31" fmla="*/ 0 h 41"/>
                  <a:gd name="T32" fmla="*/ 0 w 62"/>
                  <a:gd name="T33"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41">
                    <a:moveTo>
                      <a:pt x="0" y="2"/>
                    </a:moveTo>
                    <a:cubicBezTo>
                      <a:pt x="2" y="12"/>
                      <a:pt x="11" y="19"/>
                      <a:pt x="20" y="19"/>
                    </a:cubicBezTo>
                    <a:cubicBezTo>
                      <a:pt x="27" y="19"/>
                      <a:pt x="27" y="19"/>
                      <a:pt x="27" y="19"/>
                    </a:cubicBezTo>
                    <a:cubicBezTo>
                      <a:pt x="27" y="32"/>
                      <a:pt x="27" y="32"/>
                      <a:pt x="27" y="32"/>
                    </a:cubicBezTo>
                    <a:cubicBezTo>
                      <a:pt x="19" y="32"/>
                      <a:pt x="19" y="32"/>
                      <a:pt x="19" y="32"/>
                    </a:cubicBezTo>
                    <a:cubicBezTo>
                      <a:pt x="19" y="41"/>
                      <a:pt x="19" y="41"/>
                      <a:pt x="19" y="41"/>
                    </a:cubicBezTo>
                    <a:cubicBezTo>
                      <a:pt x="43" y="41"/>
                      <a:pt x="43" y="41"/>
                      <a:pt x="43" y="41"/>
                    </a:cubicBezTo>
                    <a:cubicBezTo>
                      <a:pt x="43" y="32"/>
                      <a:pt x="43" y="32"/>
                      <a:pt x="43" y="32"/>
                    </a:cubicBezTo>
                    <a:cubicBezTo>
                      <a:pt x="35" y="32"/>
                      <a:pt x="35" y="32"/>
                      <a:pt x="35" y="32"/>
                    </a:cubicBezTo>
                    <a:cubicBezTo>
                      <a:pt x="35" y="19"/>
                      <a:pt x="35" y="19"/>
                      <a:pt x="35" y="19"/>
                    </a:cubicBezTo>
                    <a:cubicBezTo>
                      <a:pt x="42" y="19"/>
                      <a:pt x="42" y="19"/>
                      <a:pt x="42" y="19"/>
                    </a:cubicBezTo>
                    <a:cubicBezTo>
                      <a:pt x="52" y="19"/>
                      <a:pt x="60" y="10"/>
                      <a:pt x="62" y="2"/>
                    </a:cubicBezTo>
                    <a:cubicBezTo>
                      <a:pt x="54" y="0"/>
                      <a:pt x="54" y="0"/>
                      <a:pt x="54" y="0"/>
                    </a:cubicBezTo>
                    <a:cubicBezTo>
                      <a:pt x="53" y="5"/>
                      <a:pt x="48" y="11"/>
                      <a:pt x="42" y="11"/>
                    </a:cubicBezTo>
                    <a:cubicBezTo>
                      <a:pt x="20" y="11"/>
                      <a:pt x="20" y="11"/>
                      <a:pt x="20" y="11"/>
                    </a:cubicBezTo>
                    <a:cubicBezTo>
                      <a:pt x="15" y="11"/>
                      <a:pt x="9" y="6"/>
                      <a:pt x="8" y="0"/>
                    </a:cubicBez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3"/>
              <p:cNvSpPr>
                <a:spLocks noEditPoints="1"/>
              </p:cNvSpPr>
              <p:nvPr/>
            </p:nvSpPr>
            <p:spPr bwMode="auto">
              <a:xfrm>
                <a:off x="3286" y="2482"/>
                <a:ext cx="129" cy="120"/>
              </a:xfrm>
              <a:custGeom>
                <a:avLst/>
                <a:gdLst>
                  <a:gd name="T0" fmla="*/ 70 w 74"/>
                  <a:gd name="T1" fmla="*/ 69 h 69"/>
                  <a:gd name="T2" fmla="*/ 70 w 74"/>
                  <a:gd name="T3" fmla="*/ 64 h 69"/>
                  <a:gd name="T4" fmla="*/ 74 w 74"/>
                  <a:gd name="T5" fmla="*/ 10 h 69"/>
                  <a:gd name="T6" fmla="*/ 65 w 74"/>
                  <a:gd name="T7" fmla="*/ 18 h 69"/>
                  <a:gd name="T8" fmla="*/ 65 w 74"/>
                  <a:gd name="T9" fmla="*/ 27 h 69"/>
                  <a:gd name="T10" fmla="*/ 65 w 74"/>
                  <a:gd name="T11" fmla="*/ 33 h 69"/>
                  <a:gd name="T12" fmla="*/ 65 w 74"/>
                  <a:gd name="T13" fmla="*/ 41 h 69"/>
                  <a:gd name="T14" fmla="*/ 32 w 74"/>
                  <a:gd name="T15" fmla="*/ 3 h 69"/>
                  <a:gd name="T16" fmla="*/ 31 w 74"/>
                  <a:gd name="T17" fmla="*/ 4 h 69"/>
                  <a:gd name="T18" fmla="*/ 31 w 74"/>
                  <a:gd name="T19" fmla="*/ 64 h 69"/>
                  <a:gd name="T20" fmla="*/ 61 w 74"/>
                  <a:gd name="T21" fmla="*/ 64 h 69"/>
                  <a:gd name="T22" fmla="*/ 65 w 74"/>
                  <a:gd name="T23" fmla="*/ 69 h 69"/>
                  <a:gd name="T24" fmla="*/ 61 w 74"/>
                  <a:gd name="T25" fmla="*/ 37 h 69"/>
                  <a:gd name="T26" fmla="*/ 65 w 74"/>
                  <a:gd name="T27" fmla="*/ 27 h 69"/>
                  <a:gd name="T28" fmla="*/ 61 w 74"/>
                  <a:gd name="T29" fmla="*/ 23 h 69"/>
                  <a:gd name="T30" fmla="*/ 65 w 74"/>
                  <a:gd name="T31" fmla="*/ 10 h 69"/>
                  <a:gd name="T32" fmla="*/ 31 w 74"/>
                  <a:gd name="T33" fmla="*/ 17 h 69"/>
                  <a:gd name="T34" fmla="*/ 53 w 74"/>
                  <a:gd name="T35" fmla="*/ 57 h 69"/>
                  <a:gd name="T36" fmla="*/ 31 w 74"/>
                  <a:gd name="T37" fmla="*/ 57 h 69"/>
                  <a:gd name="T38" fmla="*/ 65 w 74"/>
                  <a:gd name="T39" fmla="*/ 33 h 69"/>
                  <a:gd name="T40" fmla="*/ 31 w 74"/>
                  <a:gd name="T41" fmla="*/ 2 h 69"/>
                  <a:gd name="T42" fmla="*/ 16 w 74"/>
                  <a:gd name="T43" fmla="*/ 10 h 69"/>
                  <a:gd name="T44" fmla="*/ 0 w 74"/>
                  <a:gd name="T45" fmla="*/ 3 h 69"/>
                  <a:gd name="T46" fmla="*/ 10 w 74"/>
                  <a:gd name="T47" fmla="*/ 10 h 69"/>
                  <a:gd name="T48" fmla="*/ 1 w 74"/>
                  <a:gd name="T49" fmla="*/ 64 h 69"/>
                  <a:gd name="T50" fmla="*/ 7 w 74"/>
                  <a:gd name="T51" fmla="*/ 64 h 69"/>
                  <a:gd name="T52" fmla="*/ 16 w 74"/>
                  <a:gd name="T53" fmla="*/ 69 h 69"/>
                  <a:gd name="T54" fmla="*/ 16 w 74"/>
                  <a:gd name="T55" fmla="*/ 64 h 69"/>
                  <a:gd name="T56" fmla="*/ 31 w 74"/>
                  <a:gd name="T57" fmla="*/ 57 h 69"/>
                  <a:gd name="T58" fmla="*/ 8 w 74"/>
                  <a:gd name="T59" fmla="*/ 17 h 69"/>
                  <a:gd name="T60" fmla="*/ 31 w 74"/>
                  <a:gd name="T61" fmla="*/ 10 h 69"/>
                  <a:gd name="T62" fmla="*/ 23 w 74"/>
                  <a:gd name="T63" fmla="*/ 10 h 69"/>
                  <a:gd name="T64" fmla="*/ 31 w 74"/>
                  <a:gd name="T65"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9">
                    <a:moveTo>
                      <a:pt x="65" y="69"/>
                    </a:moveTo>
                    <a:cubicBezTo>
                      <a:pt x="70" y="69"/>
                      <a:pt x="70" y="69"/>
                      <a:pt x="70" y="69"/>
                    </a:cubicBezTo>
                    <a:cubicBezTo>
                      <a:pt x="70" y="64"/>
                      <a:pt x="70" y="64"/>
                      <a:pt x="70" y="64"/>
                    </a:cubicBezTo>
                    <a:cubicBezTo>
                      <a:pt x="70" y="64"/>
                      <a:pt x="70" y="64"/>
                      <a:pt x="70" y="64"/>
                    </a:cubicBezTo>
                    <a:cubicBezTo>
                      <a:pt x="74" y="64"/>
                      <a:pt x="74" y="64"/>
                      <a:pt x="74" y="64"/>
                    </a:cubicBezTo>
                    <a:cubicBezTo>
                      <a:pt x="74" y="10"/>
                      <a:pt x="74" y="10"/>
                      <a:pt x="74" y="10"/>
                    </a:cubicBezTo>
                    <a:cubicBezTo>
                      <a:pt x="65" y="10"/>
                      <a:pt x="65" y="10"/>
                      <a:pt x="65" y="10"/>
                    </a:cubicBezTo>
                    <a:cubicBezTo>
                      <a:pt x="65" y="18"/>
                      <a:pt x="65" y="18"/>
                      <a:pt x="65" y="18"/>
                    </a:cubicBezTo>
                    <a:cubicBezTo>
                      <a:pt x="67" y="18"/>
                      <a:pt x="69" y="20"/>
                      <a:pt x="69" y="23"/>
                    </a:cubicBezTo>
                    <a:cubicBezTo>
                      <a:pt x="69" y="25"/>
                      <a:pt x="67" y="27"/>
                      <a:pt x="65" y="27"/>
                    </a:cubicBezTo>
                    <a:cubicBezTo>
                      <a:pt x="65" y="33"/>
                      <a:pt x="65" y="33"/>
                      <a:pt x="65" y="33"/>
                    </a:cubicBezTo>
                    <a:cubicBezTo>
                      <a:pt x="65" y="33"/>
                      <a:pt x="65" y="33"/>
                      <a:pt x="65" y="33"/>
                    </a:cubicBezTo>
                    <a:cubicBezTo>
                      <a:pt x="67" y="33"/>
                      <a:pt x="69" y="35"/>
                      <a:pt x="69" y="37"/>
                    </a:cubicBezTo>
                    <a:cubicBezTo>
                      <a:pt x="69" y="39"/>
                      <a:pt x="67" y="41"/>
                      <a:pt x="65" y="41"/>
                    </a:cubicBezTo>
                    <a:lnTo>
                      <a:pt x="65" y="69"/>
                    </a:lnTo>
                    <a:close/>
                    <a:moveTo>
                      <a:pt x="32" y="3"/>
                    </a:moveTo>
                    <a:cubicBezTo>
                      <a:pt x="31" y="2"/>
                      <a:pt x="31" y="2"/>
                      <a:pt x="31" y="2"/>
                    </a:cubicBezTo>
                    <a:cubicBezTo>
                      <a:pt x="31" y="4"/>
                      <a:pt x="31" y="4"/>
                      <a:pt x="31" y="4"/>
                    </a:cubicBezTo>
                    <a:cubicBezTo>
                      <a:pt x="32" y="3"/>
                      <a:pt x="32" y="3"/>
                      <a:pt x="32" y="3"/>
                    </a:cubicBezTo>
                    <a:close/>
                    <a:moveTo>
                      <a:pt x="31" y="64"/>
                    </a:moveTo>
                    <a:cubicBezTo>
                      <a:pt x="61" y="64"/>
                      <a:pt x="61" y="64"/>
                      <a:pt x="61" y="64"/>
                    </a:cubicBezTo>
                    <a:cubicBezTo>
                      <a:pt x="61" y="64"/>
                      <a:pt x="61" y="64"/>
                      <a:pt x="61" y="64"/>
                    </a:cubicBezTo>
                    <a:cubicBezTo>
                      <a:pt x="61" y="69"/>
                      <a:pt x="61" y="69"/>
                      <a:pt x="61" y="69"/>
                    </a:cubicBezTo>
                    <a:cubicBezTo>
                      <a:pt x="65" y="69"/>
                      <a:pt x="65" y="69"/>
                      <a:pt x="65" y="69"/>
                    </a:cubicBezTo>
                    <a:cubicBezTo>
                      <a:pt x="65" y="41"/>
                      <a:pt x="65" y="41"/>
                      <a:pt x="65" y="41"/>
                    </a:cubicBezTo>
                    <a:cubicBezTo>
                      <a:pt x="63" y="41"/>
                      <a:pt x="61" y="39"/>
                      <a:pt x="61" y="37"/>
                    </a:cubicBezTo>
                    <a:cubicBezTo>
                      <a:pt x="61" y="35"/>
                      <a:pt x="63" y="33"/>
                      <a:pt x="65" y="33"/>
                    </a:cubicBezTo>
                    <a:cubicBezTo>
                      <a:pt x="65" y="27"/>
                      <a:pt x="65" y="27"/>
                      <a:pt x="65" y="27"/>
                    </a:cubicBezTo>
                    <a:cubicBezTo>
                      <a:pt x="63" y="27"/>
                      <a:pt x="61" y="25"/>
                      <a:pt x="61" y="23"/>
                    </a:cubicBezTo>
                    <a:cubicBezTo>
                      <a:pt x="61" y="23"/>
                      <a:pt x="61" y="23"/>
                      <a:pt x="61" y="23"/>
                    </a:cubicBezTo>
                    <a:cubicBezTo>
                      <a:pt x="61" y="20"/>
                      <a:pt x="63" y="18"/>
                      <a:pt x="65" y="18"/>
                    </a:cubicBezTo>
                    <a:cubicBezTo>
                      <a:pt x="65" y="10"/>
                      <a:pt x="65" y="10"/>
                      <a:pt x="65" y="10"/>
                    </a:cubicBezTo>
                    <a:cubicBezTo>
                      <a:pt x="31" y="10"/>
                      <a:pt x="31" y="10"/>
                      <a:pt x="31" y="10"/>
                    </a:cubicBezTo>
                    <a:cubicBezTo>
                      <a:pt x="31" y="17"/>
                      <a:pt x="31" y="17"/>
                      <a:pt x="31" y="17"/>
                    </a:cubicBezTo>
                    <a:cubicBezTo>
                      <a:pt x="53" y="17"/>
                      <a:pt x="53" y="17"/>
                      <a:pt x="53" y="17"/>
                    </a:cubicBezTo>
                    <a:cubicBezTo>
                      <a:pt x="53" y="57"/>
                      <a:pt x="53" y="57"/>
                      <a:pt x="53" y="57"/>
                    </a:cubicBezTo>
                    <a:cubicBezTo>
                      <a:pt x="53" y="57"/>
                      <a:pt x="53" y="57"/>
                      <a:pt x="53" y="57"/>
                    </a:cubicBezTo>
                    <a:cubicBezTo>
                      <a:pt x="31" y="57"/>
                      <a:pt x="31" y="57"/>
                      <a:pt x="31" y="57"/>
                    </a:cubicBezTo>
                    <a:cubicBezTo>
                      <a:pt x="31" y="64"/>
                      <a:pt x="31" y="64"/>
                      <a:pt x="31" y="64"/>
                    </a:cubicBezTo>
                    <a:close/>
                    <a:moveTo>
                      <a:pt x="65" y="33"/>
                    </a:moveTo>
                    <a:cubicBezTo>
                      <a:pt x="65" y="33"/>
                      <a:pt x="65" y="33"/>
                      <a:pt x="65" y="33"/>
                    </a:cubicBezTo>
                    <a:moveTo>
                      <a:pt x="31" y="2"/>
                    </a:moveTo>
                    <a:cubicBezTo>
                      <a:pt x="29" y="0"/>
                      <a:pt x="29" y="0"/>
                      <a:pt x="29" y="0"/>
                    </a:cubicBezTo>
                    <a:cubicBezTo>
                      <a:pt x="16" y="10"/>
                      <a:pt x="16" y="10"/>
                      <a:pt x="16" y="10"/>
                    </a:cubicBezTo>
                    <a:cubicBezTo>
                      <a:pt x="3" y="0"/>
                      <a:pt x="3" y="0"/>
                      <a:pt x="3" y="0"/>
                    </a:cubicBezTo>
                    <a:cubicBezTo>
                      <a:pt x="0" y="3"/>
                      <a:pt x="0" y="3"/>
                      <a:pt x="0" y="3"/>
                    </a:cubicBezTo>
                    <a:cubicBezTo>
                      <a:pt x="9" y="10"/>
                      <a:pt x="9" y="10"/>
                      <a:pt x="9" y="10"/>
                    </a:cubicBezTo>
                    <a:cubicBezTo>
                      <a:pt x="10" y="10"/>
                      <a:pt x="10" y="10"/>
                      <a:pt x="10" y="10"/>
                    </a:cubicBezTo>
                    <a:cubicBezTo>
                      <a:pt x="1" y="10"/>
                      <a:pt x="1" y="10"/>
                      <a:pt x="1" y="10"/>
                    </a:cubicBezTo>
                    <a:cubicBezTo>
                      <a:pt x="1" y="64"/>
                      <a:pt x="1" y="64"/>
                      <a:pt x="1" y="64"/>
                    </a:cubicBezTo>
                    <a:cubicBezTo>
                      <a:pt x="7" y="64"/>
                      <a:pt x="7" y="64"/>
                      <a:pt x="7" y="64"/>
                    </a:cubicBezTo>
                    <a:cubicBezTo>
                      <a:pt x="7" y="64"/>
                      <a:pt x="7" y="64"/>
                      <a:pt x="7" y="64"/>
                    </a:cubicBezTo>
                    <a:cubicBezTo>
                      <a:pt x="7" y="69"/>
                      <a:pt x="7" y="69"/>
                      <a:pt x="7" y="69"/>
                    </a:cubicBezTo>
                    <a:cubicBezTo>
                      <a:pt x="16" y="69"/>
                      <a:pt x="16" y="69"/>
                      <a:pt x="16" y="69"/>
                    </a:cubicBezTo>
                    <a:cubicBezTo>
                      <a:pt x="16" y="64"/>
                      <a:pt x="16" y="64"/>
                      <a:pt x="16" y="64"/>
                    </a:cubicBezTo>
                    <a:cubicBezTo>
                      <a:pt x="16" y="64"/>
                      <a:pt x="16" y="64"/>
                      <a:pt x="16" y="64"/>
                    </a:cubicBezTo>
                    <a:cubicBezTo>
                      <a:pt x="31" y="64"/>
                      <a:pt x="31" y="64"/>
                      <a:pt x="31" y="64"/>
                    </a:cubicBezTo>
                    <a:cubicBezTo>
                      <a:pt x="31" y="57"/>
                      <a:pt x="31" y="57"/>
                      <a:pt x="31" y="57"/>
                    </a:cubicBezTo>
                    <a:cubicBezTo>
                      <a:pt x="8" y="57"/>
                      <a:pt x="8" y="57"/>
                      <a:pt x="8" y="57"/>
                    </a:cubicBezTo>
                    <a:cubicBezTo>
                      <a:pt x="8" y="17"/>
                      <a:pt x="8" y="17"/>
                      <a:pt x="8" y="17"/>
                    </a:cubicBezTo>
                    <a:cubicBezTo>
                      <a:pt x="31" y="17"/>
                      <a:pt x="31" y="17"/>
                      <a:pt x="31" y="17"/>
                    </a:cubicBezTo>
                    <a:cubicBezTo>
                      <a:pt x="31" y="10"/>
                      <a:pt x="31" y="10"/>
                      <a:pt x="31" y="10"/>
                    </a:cubicBezTo>
                    <a:cubicBezTo>
                      <a:pt x="22" y="10"/>
                      <a:pt x="22" y="10"/>
                      <a:pt x="22" y="10"/>
                    </a:cubicBezTo>
                    <a:cubicBezTo>
                      <a:pt x="23" y="10"/>
                      <a:pt x="23" y="10"/>
                      <a:pt x="23" y="10"/>
                    </a:cubicBezTo>
                    <a:cubicBezTo>
                      <a:pt x="31" y="4"/>
                      <a:pt x="31" y="4"/>
                      <a:pt x="31" y="4"/>
                    </a:cubicBezTo>
                    <a:lnTo>
                      <a:pt x="31" y="2"/>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104"/>
              <p:cNvSpPr>
                <a:spLocks noChangeArrowheads="1"/>
              </p:cNvSpPr>
              <p:nvPr/>
            </p:nvSpPr>
            <p:spPr bwMode="auto">
              <a:xfrm>
                <a:off x="4498" y="1072"/>
                <a:ext cx="35" cy="34"/>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05"/>
              <p:cNvSpPr>
                <a:spLocks/>
              </p:cNvSpPr>
              <p:nvPr/>
            </p:nvSpPr>
            <p:spPr bwMode="auto">
              <a:xfrm>
                <a:off x="4474" y="1113"/>
                <a:ext cx="82" cy="125"/>
              </a:xfrm>
              <a:custGeom>
                <a:avLst/>
                <a:gdLst>
                  <a:gd name="T0" fmla="*/ 14 w 82"/>
                  <a:gd name="T1" fmla="*/ 23 h 125"/>
                  <a:gd name="T2" fmla="*/ 19 w 82"/>
                  <a:gd name="T3" fmla="*/ 23 h 125"/>
                  <a:gd name="T4" fmla="*/ 19 w 82"/>
                  <a:gd name="T5" fmla="*/ 65 h 125"/>
                  <a:gd name="T6" fmla="*/ 19 w 82"/>
                  <a:gd name="T7" fmla="*/ 65 h 125"/>
                  <a:gd name="T8" fmla="*/ 19 w 82"/>
                  <a:gd name="T9" fmla="*/ 125 h 125"/>
                  <a:gd name="T10" fmla="*/ 38 w 82"/>
                  <a:gd name="T11" fmla="*/ 125 h 125"/>
                  <a:gd name="T12" fmla="*/ 38 w 82"/>
                  <a:gd name="T13" fmla="*/ 59 h 125"/>
                  <a:gd name="T14" fmla="*/ 45 w 82"/>
                  <a:gd name="T15" fmla="*/ 59 h 125"/>
                  <a:gd name="T16" fmla="*/ 45 w 82"/>
                  <a:gd name="T17" fmla="*/ 125 h 125"/>
                  <a:gd name="T18" fmla="*/ 64 w 82"/>
                  <a:gd name="T19" fmla="*/ 125 h 125"/>
                  <a:gd name="T20" fmla="*/ 64 w 82"/>
                  <a:gd name="T21" fmla="*/ 59 h 125"/>
                  <a:gd name="T22" fmla="*/ 64 w 82"/>
                  <a:gd name="T23" fmla="*/ 59 h 125"/>
                  <a:gd name="T24" fmla="*/ 64 w 82"/>
                  <a:gd name="T25" fmla="*/ 23 h 125"/>
                  <a:gd name="T26" fmla="*/ 69 w 82"/>
                  <a:gd name="T27" fmla="*/ 23 h 125"/>
                  <a:gd name="T28" fmla="*/ 69 w 82"/>
                  <a:gd name="T29" fmla="*/ 59 h 125"/>
                  <a:gd name="T30" fmla="*/ 82 w 82"/>
                  <a:gd name="T31" fmla="*/ 59 h 125"/>
                  <a:gd name="T32" fmla="*/ 82 w 82"/>
                  <a:gd name="T33" fmla="*/ 0 h 125"/>
                  <a:gd name="T34" fmla="*/ 0 w 82"/>
                  <a:gd name="T35" fmla="*/ 0 h 125"/>
                  <a:gd name="T36" fmla="*/ 0 w 82"/>
                  <a:gd name="T37" fmla="*/ 59 h 125"/>
                  <a:gd name="T38" fmla="*/ 14 w 82"/>
                  <a:gd name="T39" fmla="*/ 59 h 125"/>
                  <a:gd name="T40" fmla="*/ 14 w 82"/>
                  <a:gd name="T41" fmla="*/ 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5">
                    <a:moveTo>
                      <a:pt x="14" y="23"/>
                    </a:moveTo>
                    <a:lnTo>
                      <a:pt x="19" y="23"/>
                    </a:lnTo>
                    <a:lnTo>
                      <a:pt x="19" y="65"/>
                    </a:lnTo>
                    <a:lnTo>
                      <a:pt x="19" y="65"/>
                    </a:lnTo>
                    <a:lnTo>
                      <a:pt x="19" y="125"/>
                    </a:lnTo>
                    <a:lnTo>
                      <a:pt x="38" y="125"/>
                    </a:lnTo>
                    <a:lnTo>
                      <a:pt x="38" y="59"/>
                    </a:lnTo>
                    <a:lnTo>
                      <a:pt x="45" y="59"/>
                    </a:lnTo>
                    <a:lnTo>
                      <a:pt x="45" y="125"/>
                    </a:lnTo>
                    <a:lnTo>
                      <a:pt x="64" y="125"/>
                    </a:lnTo>
                    <a:lnTo>
                      <a:pt x="64" y="59"/>
                    </a:lnTo>
                    <a:lnTo>
                      <a:pt x="64" y="59"/>
                    </a:lnTo>
                    <a:lnTo>
                      <a:pt x="64" y="23"/>
                    </a:lnTo>
                    <a:lnTo>
                      <a:pt x="69" y="23"/>
                    </a:lnTo>
                    <a:lnTo>
                      <a:pt x="69" y="59"/>
                    </a:lnTo>
                    <a:lnTo>
                      <a:pt x="82" y="59"/>
                    </a:lnTo>
                    <a:lnTo>
                      <a:pt x="82" y="0"/>
                    </a:lnTo>
                    <a:lnTo>
                      <a:pt x="0" y="0"/>
                    </a:lnTo>
                    <a:lnTo>
                      <a:pt x="0" y="59"/>
                    </a:lnTo>
                    <a:lnTo>
                      <a:pt x="14" y="59"/>
                    </a:lnTo>
                    <a:lnTo>
                      <a:pt x="14" y="23"/>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106"/>
              <p:cNvSpPr>
                <a:spLocks noChangeArrowheads="1"/>
              </p:cNvSpPr>
              <p:nvPr/>
            </p:nvSpPr>
            <p:spPr bwMode="auto">
              <a:xfrm>
                <a:off x="4592" y="1072"/>
                <a:ext cx="33" cy="34"/>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7"/>
              <p:cNvSpPr>
                <a:spLocks/>
              </p:cNvSpPr>
              <p:nvPr/>
            </p:nvSpPr>
            <p:spPr bwMode="auto">
              <a:xfrm>
                <a:off x="4561" y="1113"/>
                <a:ext cx="93" cy="125"/>
              </a:xfrm>
              <a:custGeom>
                <a:avLst/>
                <a:gdLst>
                  <a:gd name="T0" fmla="*/ 81 w 93"/>
                  <a:gd name="T1" fmla="*/ 59 h 125"/>
                  <a:gd name="T2" fmla="*/ 93 w 93"/>
                  <a:gd name="T3" fmla="*/ 59 h 125"/>
                  <a:gd name="T4" fmla="*/ 78 w 93"/>
                  <a:gd name="T5" fmla="*/ 0 h 125"/>
                  <a:gd name="T6" fmla="*/ 17 w 93"/>
                  <a:gd name="T7" fmla="*/ 0 h 125"/>
                  <a:gd name="T8" fmla="*/ 0 w 93"/>
                  <a:gd name="T9" fmla="*/ 59 h 125"/>
                  <a:gd name="T10" fmla="*/ 14 w 93"/>
                  <a:gd name="T11" fmla="*/ 59 h 125"/>
                  <a:gd name="T12" fmla="*/ 24 w 93"/>
                  <a:gd name="T13" fmla="*/ 23 h 125"/>
                  <a:gd name="T14" fmla="*/ 28 w 93"/>
                  <a:gd name="T15" fmla="*/ 23 h 125"/>
                  <a:gd name="T16" fmla="*/ 10 w 93"/>
                  <a:gd name="T17" fmla="*/ 89 h 125"/>
                  <a:gd name="T18" fmla="*/ 24 w 93"/>
                  <a:gd name="T19" fmla="*/ 89 h 125"/>
                  <a:gd name="T20" fmla="*/ 24 w 93"/>
                  <a:gd name="T21" fmla="*/ 125 h 125"/>
                  <a:gd name="T22" fmla="*/ 45 w 93"/>
                  <a:gd name="T23" fmla="*/ 125 h 125"/>
                  <a:gd name="T24" fmla="*/ 45 w 93"/>
                  <a:gd name="T25" fmla="*/ 89 h 125"/>
                  <a:gd name="T26" fmla="*/ 50 w 93"/>
                  <a:gd name="T27" fmla="*/ 89 h 125"/>
                  <a:gd name="T28" fmla="*/ 50 w 93"/>
                  <a:gd name="T29" fmla="*/ 125 h 125"/>
                  <a:gd name="T30" fmla="*/ 69 w 93"/>
                  <a:gd name="T31" fmla="*/ 125 h 125"/>
                  <a:gd name="T32" fmla="*/ 69 w 93"/>
                  <a:gd name="T33" fmla="*/ 89 h 125"/>
                  <a:gd name="T34" fmla="*/ 85 w 93"/>
                  <a:gd name="T35" fmla="*/ 89 h 125"/>
                  <a:gd name="T36" fmla="*/ 66 w 93"/>
                  <a:gd name="T37" fmla="*/ 23 h 125"/>
                  <a:gd name="T38" fmla="*/ 71 w 93"/>
                  <a:gd name="T39" fmla="*/ 23 h 125"/>
                  <a:gd name="T40" fmla="*/ 81 w 93"/>
                  <a:gd name="T41" fmla="*/ 5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25">
                    <a:moveTo>
                      <a:pt x="81" y="59"/>
                    </a:moveTo>
                    <a:lnTo>
                      <a:pt x="93" y="59"/>
                    </a:lnTo>
                    <a:lnTo>
                      <a:pt x="78" y="0"/>
                    </a:lnTo>
                    <a:lnTo>
                      <a:pt x="17" y="0"/>
                    </a:lnTo>
                    <a:lnTo>
                      <a:pt x="0" y="59"/>
                    </a:lnTo>
                    <a:lnTo>
                      <a:pt x="14" y="59"/>
                    </a:lnTo>
                    <a:lnTo>
                      <a:pt x="24" y="23"/>
                    </a:lnTo>
                    <a:lnTo>
                      <a:pt x="28" y="23"/>
                    </a:lnTo>
                    <a:lnTo>
                      <a:pt x="10" y="89"/>
                    </a:lnTo>
                    <a:lnTo>
                      <a:pt x="24" y="89"/>
                    </a:lnTo>
                    <a:lnTo>
                      <a:pt x="24" y="125"/>
                    </a:lnTo>
                    <a:lnTo>
                      <a:pt x="45" y="125"/>
                    </a:lnTo>
                    <a:lnTo>
                      <a:pt x="45" y="89"/>
                    </a:lnTo>
                    <a:lnTo>
                      <a:pt x="50" y="89"/>
                    </a:lnTo>
                    <a:lnTo>
                      <a:pt x="50" y="125"/>
                    </a:lnTo>
                    <a:lnTo>
                      <a:pt x="69" y="125"/>
                    </a:lnTo>
                    <a:lnTo>
                      <a:pt x="69" y="89"/>
                    </a:lnTo>
                    <a:lnTo>
                      <a:pt x="85" y="89"/>
                    </a:lnTo>
                    <a:lnTo>
                      <a:pt x="66" y="23"/>
                    </a:lnTo>
                    <a:lnTo>
                      <a:pt x="71" y="23"/>
                    </a:lnTo>
                    <a:lnTo>
                      <a:pt x="81" y="59"/>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08"/>
              <p:cNvSpPr>
                <a:spLocks noEditPoints="1"/>
              </p:cNvSpPr>
              <p:nvPr/>
            </p:nvSpPr>
            <p:spPr bwMode="auto">
              <a:xfrm>
                <a:off x="3831" y="2807"/>
                <a:ext cx="131" cy="160"/>
              </a:xfrm>
              <a:custGeom>
                <a:avLst/>
                <a:gdLst>
                  <a:gd name="T0" fmla="*/ 52 w 75"/>
                  <a:gd name="T1" fmla="*/ 84 h 92"/>
                  <a:gd name="T2" fmla="*/ 75 w 75"/>
                  <a:gd name="T3" fmla="*/ 92 h 92"/>
                  <a:gd name="T4" fmla="*/ 52 w 75"/>
                  <a:gd name="T5" fmla="*/ 52 h 92"/>
                  <a:gd name="T6" fmla="*/ 47 w 75"/>
                  <a:gd name="T7" fmla="*/ 45 h 92"/>
                  <a:gd name="T8" fmla="*/ 43 w 75"/>
                  <a:gd name="T9" fmla="*/ 63 h 92"/>
                  <a:gd name="T10" fmla="*/ 45 w 75"/>
                  <a:gd name="T11" fmla="*/ 69 h 92"/>
                  <a:gd name="T12" fmla="*/ 43 w 75"/>
                  <a:gd name="T13" fmla="*/ 67 h 92"/>
                  <a:gd name="T14" fmla="*/ 46 w 75"/>
                  <a:gd name="T15" fmla="*/ 78 h 92"/>
                  <a:gd name="T16" fmla="*/ 43 w 75"/>
                  <a:gd name="T17" fmla="*/ 84 h 92"/>
                  <a:gd name="T18" fmla="*/ 43 w 75"/>
                  <a:gd name="T19" fmla="*/ 84 h 92"/>
                  <a:gd name="T20" fmla="*/ 37 w 75"/>
                  <a:gd name="T21" fmla="*/ 78 h 92"/>
                  <a:gd name="T22" fmla="*/ 43 w 75"/>
                  <a:gd name="T23" fmla="*/ 24 h 92"/>
                  <a:gd name="T24" fmla="*/ 40 w 75"/>
                  <a:gd name="T25" fmla="*/ 14 h 92"/>
                  <a:gd name="T26" fmla="*/ 37 w 75"/>
                  <a:gd name="T27" fmla="*/ 27 h 92"/>
                  <a:gd name="T28" fmla="*/ 37 w 75"/>
                  <a:gd name="T29" fmla="*/ 45 h 92"/>
                  <a:gd name="T30" fmla="*/ 41 w 75"/>
                  <a:gd name="T31" fmla="*/ 52 h 92"/>
                  <a:gd name="T32" fmla="*/ 37 w 75"/>
                  <a:gd name="T33" fmla="*/ 62 h 92"/>
                  <a:gd name="T34" fmla="*/ 43 w 75"/>
                  <a:gd name="T35" fmla="*/ 74 h 92"/>
                  <a:gd name="T36" fmla="*/ 41 w 75"/>
                  <a:gd name="T37" fmla="*/ 65 h 92"/>
                  <a:gd name="T38" fmla="*/ 43 w 75"/>
                  <a:gd name="T39" fmla="*/ 24 h 92"/>
                  <a:gd name="T40" fmla="*/ 37 w 75"/>
                  <a:gd name="T41" fmla="*/ 84 h 92"/>
                  <a:gd name="T42" fmla="*/ 37 w 75"/>
                  <a:gd name="T43" fmla="*/ 78 h 92"/>
                  <a:gd name="T44" fmla="*/ 37 w 75"/>
                  <a:gd name="T45" fmla="*/ 78 h 92"/>
                  <a:gd name="T46" fmla="*/ 32 w 75"/>
                  <a:gd name="T47" fmla="*/ 84 h 92"/>
                  <a:gd name="T48" fmla="*/ 37 w 75"/>
                  <a:gd name="T49" fmla="*/ 0 h 92"/>
                  <a:gd name="T50" fmla="*/ 34 w 75"/>
                  <a:gd name="T51" fmla="*/ 14 h 92"/>
                  <a:gd name="T52" fmla="*/ 32 w 75"/>
                  <a:gd name="T53" fmla="*/ 63 h 92"/>
                  <a:gd name="T54" fmla="*/ 32 w 75"/>
                  <a:gd name="T55" fmla="*/ 67 h 92"/>
                  <a:gd name="T56" fmla="*/ 37 w 75"/>
                  <a:gd name="T57" fmla="*/ 69 h 92"/>
                  <a:gd name="T58" fmla="*/ 37 w 75"/>
                  <a:gd name="T59" fmla="*/ 62 h 92"/>
                  <a:gd name="T60" fmla="*/ 33 w 75"/>
                  <a:gd name="T61" fmla="*/ 58 h 92"/>
                  <a:gd name="T62" fmla="*/ 37 w 75"/>
                  <a:gd name="T63" fmla="*/ 52 h 92"/>
                  <a:gd name="T64" fmla="*/ 37 w 75"/>
                  <a:gd name="T65" fmla="*/ 52 h 92"/>
                  <a:gd name="T66" fmla="*/ 37 w 75"/>
                  <a:gd name="T67" fmla="*/ 45 h 92"/>
                  <a:gd name="T68" fmla="*/ 37 w 75"/>
                  <a:gd name="T69" fmla="*/ 27 h 92"/>
                  <a:gd name="T70" fmla="*/ 37 w 75"/>
                  <a:gd name="T71" fmla="*/ 27 h 92"/>
                  <a:gd name="T72" fmla="*/ 0 w 75"/>
                  <a:gd name="T73" fmla="*/ 92 h 92"/>
                  <a:gd name="T74" fmla="*/ 23 w 75"/>
                  <a:gd name="T75" fmla="*/ 84 h 92"/>
                  <a:gd name="T76" fmla="*/ 32 w 75"/>
                  <a:gd name="T77" fmla="*/ 78 h 92"/>
                  <a:gd name="T78" fmla="*/ 32 w 75"/>
                  <a:gd name="T79" fmla="*/ 74 h 92"/>
                  <a:gd name="T80" fmla="*/ 30 w 75"/>
                  <a:gd name="T81" fmla="*/ 69 h 92"/>
                  <a:gd name="T82" fmla="*/ 32 w 75"/>
                  <a:gd name="T83" fmla="*/ 63 h 92"/>
                  <a:gd name="T84" fmla="*/ 32 w 75"/>
                  <a:gd name="T85" fmla="*/ 24 h 92"/>
                  <a:gd name="T86" fmla="*/ 23 w 75"/>
                  <a:gd name="T87" fmla="*/ 45 h 92"/>
                  <a:gd name="T88" fmla="*/ 25 w 75"/>
                  <a:gd name="T89" fmla="*/ 5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92">
                    <a:moveTo>
                      <a:pt x="43" y="84"/>
                    </a:moveTo>
                    <a:cubicBezTo>
                      <a:pt x="52" y="84"/>
                      <a:pt x="52" y="84"/>
                      <a:pt x="52" y="84"/>
                    </a:cubicBezTo>
                    <a:cubicBezTo>
                      <a:pt x="60" y="92"/>
                      <a:pt x="60" y="92"/>
                      <a:pt x="60" y="92"/>
                    </a:cubicBezTo>
                    <a:cubicBezTo>
                      <a:pt x="75" y="92"/>
                      <a:pt x="75" y="92"/>
                      <a:pt x="75" y="92"/>
                    </a:cubicBezTo>
                    <a:cubicBezTo>
                      <a:pt x="63" y="85"/>
                      <a:pt x="55" y="69"/>
                      <a:pt x="50" y="52"/>
                    </a:cubicBezTo>
                    <a:cubicBezTo>
                      <a:pt x="52" y="52"/>
                      <a:pt x="52" y="52"/>
                      <a:pt x="52" y="52"/>
                    </a:cubicBezTo>
                    <a:cubicBezTo>
                      <a:pt x="52" y="45"/>
                      <a:pt x="52" y="45"/>
                      <a:pt x="52" y="45"/>
                    </a:cubicBezTo>
                    <a:cubicBezTo>
                      <a:pt x="47" y="45"/>
                      <a:pt x="47" y="45"/>
                      <a:pt x="47" y="45"/>
                    </a:cubicBezTo>
                    <a:cubicBezTo>
                      <a:pt x="45" y="37"/>
                      <a:pt x="44" y="30"/>
                      <a:pt x="43" y="24"/>
                    </a:cubicBezTo>
                    <a:cubicBezTo>
                      <a:pt x="43" y="63"/>
                      <a:pt x="43" y="63"/>
                      <a:pt x="43" y="63"/>
                    </a:cubicBezTo>
                    <a:cubicBezTo>
                      <a:pt x="43" y="63"/>
                      <a:pt x="43" y="63"/>
                      <a:pt x="43" y="63"/>
                    </a:cubicBezTo>
                    <a:cubicBezTo>
                      <a:pt x="44" y="65"/>
                      <a:pt x="44" y="67"/>
                      <a:pt x="45" y="69"/>
                    </a:cubicBezTo>
                    <a:cubicBezTo>
                      <a:pt x="45" y="69"/>
                      <a:pt x="45" y="69"/>
                      <a:pt x="45" y="69"/>
                    </a:cubicBezTo>
                    <a:cubicBezTo>
                      <a:pt x="43" y="67"/>
                      <a:pt x="43" y="67"/>
                      <a:pt x="43" y="67"/>
                    </a:cubicBezTo>
                    <a:cubicBezTo>
                      <a:pt x="43" y="74"/>
                      <a:pt x="43" y="74"/>
                      <a:pt x="43" y="74"/>
                    </a:cubicBezTo>
                    <a:cubicBezTo>
                      <a:pt x="46" y="78"/>
                      <a:pt x="46" y="78"/>
                      <a:pt x="46" y="78"/>
                    </a:cubicBezTo>
                    <a:cubicBezTo>
                      <a:pt x="43" y="78"/>
                      <a:pt x="43" y="78"/>
                      <a:pt x="43" y="78"/>
                    </a:cubicBezTo>
                    <a:lnTo>
                      <a:pt x="43" y="84"/>
                    </a:lnTo>
                    <a:close/>
                    <a:moveTo>
                      <a:pt x="37" y="84"/>
                    </a:moveTo>
                    <a:cubicBezTo>
                      <a:pt x="43" y="84"/>
                      <a:pt x="43" y="84"/>
                      <a:pt x="43" y="84"/>
                    </a:cubicBezTo>
                    <a:cubicBezTo>
                      <a:pt x="43" y="78"/>
                      <a:pt x="43" y="78"/>
                      <a:pt x="43" y="78"/>
                    </a:cubicBezTo>
                    <a:cubicBezTo>
                      <a:pt x="37" y="78"/>
                      <a:pt x="37" y="78"/>
                      <a:pt x="37" y="78"/>
                    </a:cubicBezTo>
                    <a:cubicBezTo>
                      <a:pt x="37" y="84"/>
                      <a:pt x="37" y="84"/>
                      <a:pt x="37" y="84"/>
                    </a:cubicBezTo>
                    <a:close/>
                    <a:moveTo>
                      <a:pt x="43" y="24"/>
                    </a:moveTo>
                    <a:cubicBezTo>
                      <a:pt x="42" y="18"/>
                      <a:pt x="41" y="14"/>
                      <a:pt x="41" y="14"/>
                    </a:cubicBezTo>
                    <a:cubicBezTo>
                      <a:pt x="40" y="14"/>
                      <a:pt x="40" y="14"/>
                      <a:pt x="40" y="14"/>
                    </a:cubicBezTo>
                    <a:cubicBezTo>
                      <a:pt x="37" y="0"/>
                      <a:pt x="37" y="0"/>
                      <a:pt x="37" y="0"/>
                    </a:cubicBezTo>
                    <a:cubicBezTo>
                      <a:pt x="37" y="27"/>
                      <a:pt x="37" y="27"/>
                      <a:pt x="37" y="27"/>
                    </a:cubicBezTo>
                    <a:cubicBezTo>
                      <a:pt x="38" y="28"/>
                      <a:pt x="38" y="41"/>
                      <a:pt x="39" y="45"/>
                    </a:cubicBezTo>
                    <a:cubicBezTo>
                      <a:pt x="37" y="45"/>
                      <a:pt x="37" y="45"/>
                      <a:pt x="37" y="45"/>
                    </a:cubicBezTo>
                    <a:cubicBezTo>
                      <a:pt x="37" y="52"/>
                      <a:pt x="37" y="52"/>
                      <a:pt x="37" y="52"/>
                    </a:cubicBezTo>
                    <a:cubicBezTo>
                      <a:pt x="41" y="52"/>
                      <a:pt x="41" y="52"/>
                      <a:pt x="41" y="52"/>
                    </a:cubicBezTo>
                    <a:cubicBezTo>
                      <a:pt x="41" y="52"/>
                      <a:pt x="41" y="54"/>
                      <a:pt x="42" y="58"/>
                    </a:cubicBezTo>
                    <a:cubicBezTo>
                      <a:pt x="37" y="62"/>
                      <a:pt x="37" y="62"/>
                      <a:pt x="37" y="62"/>
                    </a:cubicBezTo>
                    <a:cubicBezTo>
                      <a:pt x="37" y="69"/>
                      <a:pt x="37" y="69"/>
                      <a:pt x="37" y="69"/>
                    </a:cubicBezTo>
                    <a:cubicBezTo>
                      <a:pt x="43" y="74"/>
                      <a:pt x="43" y="74"/>
                      <a:pt x="43" y="74"/>
                    </a:cubicBezTo>
                    <a:cubicBezTo>
                      <a:pt x="43" y="67"/>
                      <a:pt x="43" y="67"/>
                      <a:pt x="43" y="67"/>
                    </a:cubicBezTo>
                    <a:cubicBezTo>
                      <a:pt x="41" y="65"/>
                      <a:pt x="41" y="65"/>
                      <a:pt x="41" y="65"/>
                    </a:cubicBezTo>
                    <a:cubicBezTo>
                      <a:pt x="43" y="63"/>
                      <a:pt x="43" y="63"/>
                      <a:pt x="43" y="63"/>
                    </a:cubicBezTo>
                    <a:lnTo>
                      <a:pt x="43" y="24"/>
                    </a:lnTo>
                    <a:close/>
                    <a:moveTo>
                      <a:pt x="32" y="84"/>
                    </a:moveTo>
                    <a:cubicBezTo>
                      <a:pt x="37" y="84"/>
                      <a:pt x="37" y="84"/>
                      <a:pt x="37" y="84"/>
                    </a:cubicBezTo>
                    <a:cubicBezTo>
                      <a:pt x="37" y="84"/>
                      <a:pt x="37" y="84"/>
                      <a:pt x="37" y="84"/>
                    </a:cubicBezTo>
                    <a:cubicBezTo>
                      <a:pt x="37" y="78"/>
                      <a:pt x="37" y="78"/>
                      <a:pt x="37" y="78"/>
                    </a:cubicBezTo>
                    <a:cubicBezTo>
                      <a:pt x="37" y="78"/>
                      <a:pt x="37" y="78"/>
                      <a:pt x="37" y="78"/>
                    </a:cubicBezTo>
                    <a:cubicBezTo>
                      <a:pt x="37" y="78"/>
                      <a:pt x="37" y="78"/>
                      <a:pt x="37" y="78"/>
                    </a:cubicBezTo>
                    <a:cubicBezTo>
                      <a:pt x="32" y="78"/>
                      <a:pt x="32" y="78"/>
                      <a:pt x="32" y="78"/>
                    </a:cubicBezTo>
                    <a:cubicBezTo>
                      <a:pt x="32" y="84"/>
                      <a:pt x="32" y="84"/>
                      <a:pt x="32" y="84"/>
                    </a:cubicBezTo>
                    <a:close/>
                    <a:moveTo>
                      <a:pt x="37" y="0"/>
                    </a:moveTo>
                    <a:cubicBezTo>
                      <a:pt x="37" y="0"/>
                      <a:pt x="37" y="0"/>
                      <a:pt x="37" y="0"/>
                    </a:cubicBezTo>
                    <a:cubicBezTo>
                      <a:pt x="35" y="14"/>
                      <a:pt x="35" y="14"/>
                      <a:pt x="35" y="14"/>
                    </a:cubicBezTo>
                    <a:cubicBezTo>
                      <a:pt x="34" y="14"/>
                      <a:pt x="34" y="14"/>
                      <a:pt x="34" y="14"/>
                    </a:cubicBezTo>
                    <a:cubicBezTo>
                      <a:pt x="34" y="14"/>
                      <a:pt x="33" y="18"/>
                      <a:pt x="32" y="24"/>
                    </a:cubicBezTo>
                    <a:cubicBezTo>
                      <a:pt x="32" y="63"/>
                      <a:pt x="32" y="63"/>
                      <a:pt x="32" y="63"/>
                    </a:cubicBezTo>
                    <a:cubicBezTo>
                      <a:pt x="34" y="65"/>
                      <a:pt x="34" y="65"/>
                      <a:pt x="34" y="65"/>
                    </a:cubicBezTo>
                    <a:cubicBezTo>
                      <a:pt x="32" y="67"/>
                      <a:pt x="32" y="67"/>
                      <a:pt x="32" y="67"/>
                    </a:cubicBezTo>
                    <a:cubicBezTo>
                      <a:pt x="32" y="74"/>
                      <a:pt x="32" y="74"/>
                      <a:pt x="32" y="74"/>
                    </a:cubicBezTo>
                    <a:cubicBezTo>
                      <a:pt x="37" y="69"/>
                      <a:pt x="37" y="69"/>
                      <a:pt x="37" y="69"/>
                    </a:cubicBezTo>
                    <a:cubicBezTo>
                      <a:pt x="37" y="69"/>
                      <a:pt x="37" y="69"/>
                      <a:pt x="37" y="69"/>
                    </a:cubicBezTo>
                    <a:cubicBezTo>
                      <a:pt x="37" y="62"/>
                      <a:pt x="37" y="62"/>
                      <a:pt x="37" y="62"/>
                    </a:cubicBezTo>
                    <a:cubicBezTo>
                      <a:pt x="37" y="62"/>
                      <a:pt x="37" y="62"/>
                      <a:pt x="37" y="62"/>
                    </a:cubicBezTo>
                    <a:cubicBezTo>
                      <a:pt x="33" y="58"/>
                      <a:pt x="33" y="58"/>
                      <a:pt x="33" y="58"/>
                    </a:cubicBezTo>
                    <a:cubicBezTo>
                      <a:pt x="34" y="54"/>
                      <a:pt x="34" y="52"/>
                      <a:pt x="34" y="52"/>
                    </a:cubicBezTo>
                    <a:cubicBezTo>
                      <a:pt x="37" y="52"/>
                      <a:pt x="37" y="52"/>
                      <a:pt x="37" y="52"/>
                    </a:cubicBezTo>
                    <a:cubicBezTo>
                      <a:pt x="37" y="52"/>
                      <a:pt x="37" y="52"/>
                      <a:pt x="37" y="52"/>
                    </a:cubicBezTo>
                    <a:cubicBezTo>
                      <a:pt x="37" y="52"/>
                      <a:pt x="37" y="52"/>
                      <a:pt x="37" y="52"/>
                    </a:cubicBezTo>
                    <a:cubicBezTo>
                      <a:pt x="37" y="45"/>
                      <a:pt x="37" y="45"/>
                      <a:pt x="37" y="45"/>
                    </a:cubicBezTo>
                    <a:cubicBezTo>
                      <a:pt x="37" y="45"/>
                      <a:pt x="37" y="45"/>
                      <a:pt x="37" y="45"/>
                    </a:cubicBezTo>
                    <a:cubicBezTo>
                      <a:pt x="36" y="45"/>
                      <a:pt x="36" y="45"/>
                      <a:pt x="36" y="45"/>
                    </a:cubicBezTo>
                    <a:cubicBezTo>
                      <a:pt x="37" y="40"/>
                      <a:pt x="37" y="27"/>
                      <a:pt x="37" y="27"/>
                    </a:cubicBezTo>
                    <a:cubicBezTo>
                      <a:pt x="37" y="27"/>
                      <a:pt x="37" y="27"/>
                      <a:pt x="37" y="27"/>
                    </a:cubicBezTo>
                    <a:cubicBezTo>
                      <a:pt x="37" y="27"/>
                      <a:pt x="37" y="27"/>
                      <a:pt x="37" y="27"/>
                    </a:cubicBezTo>
                    <a:lnTo>
                      <a:pt x="37" y="0"/>
                    </a:lnTo>
                    <a:close/>
                    <a:moveTo>
                      <a:pt x="0" y="92"/>
                    </a:moveTo>
                    <a:cubicBezTo>
                      <a:pt x="15" y="92"/>
                      <a:pt x="15" y="92"/>
                      <a:pt x="15" y="92"/>
                    </a:cubicBezTo>
                    <a:cubicBezTo>
                      <a:pt x="23" y="84"/>
                      <a:pt x="23" y="84"/>
                      <a:pt x="23" y="84"/>
                    </a:cubicBezTo>
                    <a:cubicBezTo>
                      <a:pt x="32" y="84"/>
                      <a:pt x="32" y="84"/>
                      <a:pt x="32" y="84"/>
                    </a:cubicBezTo>
                    <a:cubicBezTo>
                      <a:pt x="32" y="78"/>
                      <a:pt x="32" y="78"/>
                      <a:pt x="32" y="78"/>
                    </a:cubicBezTo>
                    <a:cubicBezTo>
                      <a:pt x="29" y="78"/>
                      <a:pt x="29" y="78"/>
                      <a:pt x="29" y="78"/>
                    </a:cubicBezTo>
                    <a:cubicBezTo>
                      <a:pt x="32" y="74"/>
                      <a:pt x="32" y="74"/>
                      <a:pt x="32" y="74"/>
                    </a:cubicBezTo>
                    <a:cubicBezTo>
                      <a:pt x="32" y="67"/>
                      <a:pt x="32" y="67"/>
                      <a:pt x="32" y="67"/>
                    </a:cubicBezTo>
                    <a:cubicBezTo>
                      <a:pt x="30" y="69"/>
                      <a:pt x="30" y="69"/>
                      <a:pt x="30" y="69"/>
                    </a:cubicBezTo>
                    <a:cubicBezTo>
                      <a:pt x="31" y="67"/>
                      <a:pt x="31" y="65"/>
                      <a:pt x="32" y="63"/>
                    </a:cubicBezTo>
                    <a:cubicBezTo>
                      <a:pt x="32" y="63"/>
                      <a:pt x="32" y="63"/>
                      <a:pt x="32" y="63"/>
                    </a:cubicBezTo>
                    <a:cubicBezTo>
                      <a:pt x="32" y="63"/>
                      <a:pt x="32" y="63"/>
                      <a:pt x="32" y="63"/>
                    </a:cubicBezTo>
                    <a:cubicBezTo>
                      <a:pt x="32" y="24"/>
                      <a:pt x="32" y="24"/>
                      <a:pt x="32" y="24"/>
                    </a:cubicBezTo>
                    <a:cubicBezTo>
                      <a:pt x="31" y="30"/>
                      <a:pt x="30" y="37"/>
                      <a:pt x="28" y="45"/>
                    </a:cubicBezTo>
                    <a:cubicBezTo>
                      <a:pt x="23" y="45"/>
                      <a:pt x="23" y="45"/>
                      <a:pt x="23" y="45"/>
                    </a:cubicBezTo>
                    <a:cubicBezTo>
                      <a:pt x="23" y="52"/>
                      <a:pt x="23" y="52"/>
                      <a:pt x="23" y="52"/>
                    </a:cubicBezTo>
                    <a:cubicBezTo>
                      <a:pt x="25" y="52"/>
                      <a:pt x="25" y="52"/>
                      <a:pt x="25" y="52"/>
                    </a:cubicBezTo>
                    <a:cubicBezTo>
                      <a:pt x="20" y="69"/>
                      <a:pt x="12" y="85"/>
                      <a:pt x="0" y="92"/>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09"/>
              <p:cNvSpPr>
                <a:spLocks noEditPoints="1"/>
              </p:cNvSpPr>
              <p:nvPr/>
            </p:nvSpPr>
            <p:spPr bwMode="auto">
              <a:xfrm>
                <a:off x="3425" y="705"/>
                <a:ext cx="101" cy="63"/>
              </a:xfrm>
              <a:custGeom>
                <a:avLst/>
                <a:gdLst>
                  <a:gd name="T0" fmla="*/ 78 w 101"/>
                  <a:gd name="T1" fmla="*/ 63 h 63"/>
                  <a:gd name="T2" fmla="*/ 101 w 101"/>
                  <a:gd name="T3" fmla="*/ 63 h 63"/>
                  <a:gd name="T4" fmla="*/ 101 w 101"/>
                  <a:gd name="T5" fmla="*/ 35 h 63"/>
                  <a:gd name="T6" fmla="*/ 89 w 101"/>
                  <a:gd name="T7" fmla="*/ 35 h 63"/>
                  <a:gd name="T8" fmla="*/ 89 w 101"/>
                  <a:gd name="T9" fmla="*/ 0 h 63"/>
                  <a:gd name="T10" fmla="*/ 78 w 101"/>
                  <a:gd name="T11" fmla="*/ 0 h 63"/>
                  <a:gd name="T12" fmla="*/ 78 w 101"/>
                  <a:gd name="T13" fmla="*/ 44 h 63"/>
                  <a:gd name="T14" fmla="*/ 87 w 101"/>
                  <a:gd name="T15" fmla="*/ 44 h 63"/>
                  <a:gd name="T16" fmla="*/ 87 w 101"/>
                  <a:gd name="T17" fmla="*/ 56 h 63"/>
                  <a:gd name="T18" fmla="*/ 87 w 101"/>
                  <a:gd name="T19" fmla="*/ 56 h 63"/>
                  <a:gd name="T20" fmla="*/ 78 w 101"/>
                  <a:gd name="T21" fmla="*/ 56 h 63"/>
                  <a:gd name="T22" fmla="*/ 78 w 101"/>
                  <a:gd name="T23" fmla="*/ 63 h 63"/>
                  <a:gd name="T24" fmla="*/ 64 w 101"/>
                  <a:gd name="T25" fmla="*/ 0 h 63"/>
                  <a:gd name="T26" fmla="*/ 64 w 101"/>
                  <a:gd name="T27" fmla="*/ 35 h 63"/>
                  <a:gd name="T28" fmla="*/ 50 w 101"/>
                  <a:gd name="T29" fmla="*/ 35 h 63"/>
                  <a:gd name="T30" fmla="*/ 50 w 101"/>
                  <a:gd name="T31" fmla="*/ 44 h 63"/>
                  <a:gd name="T32" fmla="*/ 59 w 101"/>
                  <a:gd name="T33" fmla="*/ 44 h 63"/>
                  <a:gd name="T34" fmla="*/ 59 w 101"/>
                  <a:gd name="T35" fmla="*/ 56 h 63"/>
                  <a:gd name="T36" fmla="*/ 59 w 101"/>
                  <a:gd name="T37" fmla="*/ 56 h 63"/>
                  <a:gd name="T38" fmla="*/ 50 w 101"/>
                  <a:gd name="T39" fmla="*/ 56 h 63"/>
                  <a:gd name="T40" fmla="*/ 50 w 101"/>
                  <a:gd name="T41" fmla="*/ 63 h 63"/>
                  <a:gd name="T42" fmla="*/ 78 w 101"/>
                  <a:gd name="T43" fmla="*/ 63 h 63"/>
                  <a:gd name="T44" fmla="*/ 78 w 101"/>
                  <a:gd name="T45" fmla="*/ 56 h 63"/>
                  <a:gd name="T46" fmla="*/ 69 w 101"/>
                  <a:gd name="T47" fmla="*/ 56 h 63"/>
                  <a:gd name="T48" fmla="*/ 69 w 101"/>
                  <a:gd name="T49" fmla="*/ 44 h 63"/>
                  <a:gd name="T50" fmla="*/ 78 w 101"/>
                  <a:gd name="T51" fmla="*/ 44 h 63"/>
                  <a:gd name="T52" fmla="*/ 78 w 101"/>
                  <a:gd name="T53" fmla="*/ 0 h 63"/>
                  <a:gd name="T54" fmla="*/ 64 w 101"/>
                  <a:gd name="T55" fmla="*/ 0 h 63"/>
                  <a:gd name="T56" fmla="*/ 50 w 101"/>
                  <a:gd name="T57" fmla="*/ 35 h 63"/>
                  <a:gd name="T58" fmla="*/ 21 w 101"/>
                  <a:gd name="T59" fmla="*/ 35 h 63"/>
                  <a:gd name="T60" fmla="*/ 21 w 101"/>
                  <a:gd name="T61" fmla="*/ 44 h 63"/>
                  <a:gd name="T62" fmla="*/ 29 w 101"/>
                  <a:gd name="T63" fmla="*/ 44 h 63"/>
                  <a:gd name="T64" fmla="*/ 29 w 101"/>
                  <a:gd name="T65" fmla="*/ 56 h 63"/>
                  <a:gd name="T66" fmla="*/ 29 w 101"/>
                  <a:gd name="T67" fmla="*/ 56 h 63"/>
                  <a:gd name="T68" fmla="*/ 21 w 101"/>
                  <a:gd name="T69" fmla="*/ 56 h 63"/>
                  <a:gd name="T70" fmla="*/ 21 w 101"/>
                  <a:gd name="T71" fmla="*/ 63 h 63"/>
                  <a:gd name="T72" fmla="*/ 50 w 101"/>
                  <a:gd name="T73" fmla="*/ 63 h 63"/>
                  <a:gd name="T74" fmla="*/ 50 w 101"/>
                  <a:gd name="T75" fmla="*/ 56 h 63"/>
                  <a:gd name="T76" fmla="*/ 42 w 101"/>
                  <a:gd name="T77" fmla="*/ 56 h 63"/>
                  <a:gd name="T78" fmla="*/ 42 w 101"/>
                  <a:gd name="T79" fmla="*/ 44 h 63"/>
                  <a:gd name="T80" fmla="*/ 50 w 101"/>
                  <a:gd name="T81" fmla="*/ 44 h 63"/>
                  <a:gd name="T82" fmla="*/ 50 w 101"/>
                  <a:gd name="T83" fmla="*/ 35 h 63"/>
                  <a:gd name="T84" fmla="*/ 21 w 101"/>
                  <a:gd name="T85" fmla="*/ 35 h 63"/>
                  <a:gd name="T86" fmla="*/ 0 w 101"/>
                  <a:gd name="T87" fmla="*/ 35 h 63"/>
                  <a:gd name="T88" fmla="*/ 0 w 101"/>
                  <a:gd name="T89" fmla="*/ 63 h 63"/>
                  <a:gd name="T90" fmla="*/ 21 w 101"/>
                  <a:gd name="T91" fmla="*/ 63 h 63"/>
                  <a:gd name="T92" fmla="*/ 21 w 101"/>
                  <a:gd name="T93" fmla="*/ 56 h 63"/>
                  <a:gd name="T94" fmla="*/ 12 w 101"/>
                  <a:gd name="T95" fmla="*/ 56 h 63"/>
                  <a:gd name="T96" fmla="*/ 12 w 101"/>
                  <a:gd name="T97" fmla="*/ 44 h 63"/>
                  <a:gd name="T98" fmla="*/ 21 w 101"/>
                  <a:gd name="T99" fmla="*/ 44 h 63"/>
                  <a:gd name="T100" fmla="*/ 21 w 101"/>
                  <a:gd name="T101"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63">
                    <a:moveTo>
                      <a:pt x="78" y="63"/>
                    </a:moveTo>
                    <a:lnTo>
                      <a:pt x="101" y="63"/>
                    </a:lnTo>
                    <a:lnTo>
                      <a:pt x="101" y="35"/>
                    </a:lnTo>
                    <a:lnTo>
                      <a:pt x="89" y="35"/>
                    </a:lnTo>
                    <a:lnTo>
                      <a:pt x="89" y="0"/>
                    </a:lnTo>
                    <a:lnTo>
                      <a:pt x="78" y="0"/>
                    </a:lnTo>
                    <a:lnTo>
                      <a:pt x="78" y="44"/>
                    </a:lnTo>
                    <a:lnTo>
                      <a:pt x="87" y="44"/>
                    </a:lnTo>
                    <a:lnTo>
                      <a:pt x="87" y="56"/>
                    </a:lnTo>
                    <a:lnTo>
                      <a:pt x="87" y="56"/>
                    </a:lnTo>
                    <a:lnTo>
                      <a:pt x="78" y="56"/>
                    </a:lnTo>
                    <a:lnTo>
                      <a:pt x="78" y="63"/>
                    </a:lnTo>
                    <a:close/>
                    <a:moveTo>
                      <a:pt x="64" y="0"/>
                    </a:moveTo>
                    <a:lnTo>
                      <a:pt x="64" y="35"/>
                    </a:lnTo>
                    <a:lnTo>
                      <a:pt x="50" y="35"/>
                    </a:lnTo>
                    <a:lnTo>
                      <a:pt x="50" y="44"/>
                    </a:lnTo>
                    <a:lnTo>
                      <a:pt x="59" y="44"/>
                    </a:lnTo>
                    <a:lnTo>
                      <a:pt x="59" y="56"/>
                    </a:lnTo>
                    <a:lnTo>
                      <a:pt x="59" y="56"/>
                    </a:lnTo>
                    <a:lnTo>
                      <a:pt x="50" y="56"/>
                    </a:lnTo>
                    <a:lnTo>
                      <a:pt x="50" y="63"/>
                    </a:lnTo>
                    <a:lnTo>
                      <a:pt x="78" y="63"/>
                    </a:lnTo>
                    <a:lnTo>
                      <a:pt x="78" y="56"/>
                    </a:lnTo>
                    <a:lnTo>
                      <a:pt x="69" y="56"/>
                    </a:lnTo>
                    <a:lnTo>
                      <a:pt x="69" y="44"/>
                    </a:lnTo>
                    <a:lnTo>
                      <a:pt x="78" y="44"/>
                    </a:lnTo>
                    <a:lnTo>
                      <a:pt x="78" y="0"/>
                    </a:lnTo>
                    <a:lnTo>
                      <a:pt x="64" y="0"/>
                    </a:lnTo>
                    <a:close/>
                    <a:moveTo>
                      <a:pt x="50" y="35"/>
                    </a:moveTo>
                    <a:lnTo>
                      <a:pt x="21" y="35"/>
                    </a:lnTo>
                    <a:lnTo>
                      <a:pt x="21" y="44"/>
                    </a:lnTo>
                    <a:lnTo>
                      <a:pt x="29" y="44"/>
                    </a:lnTo>
                    <a:lnTo>
                      <a:pt x="29" y="56"/>
                    </a:lnTo>
                    <a:lnTo>
                      <a:pt x="29" y="56"/>
                    </a:lnTo>
                    <a:lnTo>
                      <a:pt x="21" y="56"/>
                    </a:lnTo>
                    <a:lnTo>
                      <a:pt x="21" y="63"/>
                    </a:lnTo>
                    <a:lnTo>
                      <a:pt x="50" y="63"/>
                    </a:lnTo>
                    <a:lnTo>
                      <a:pt x="50" y="56"/>
                    </a:lnTo>
                    <a:lnTo>
                      <a:pt x="42" y="56"/>
                    </a:lnTo>
                    <a:lnTo>
                      <a:pt x="42" y="44"/>
                    </a:lnTo>
                    <a:lnTo>
                      <a:pt x="50" y="44"/>
                    </a:lnTo>
                    <a:lnTo>
                      <a:pt x="50" y="35"/>
                    </a:lnTo>
                    <a:close/>
                    <a:moveTo>
                      <a:pt x="21" y="35"/>
                    </a:moveTo>
                    <a:lnTo>
                      <a:pt x="0" y="35"/>
                    </a:lnTo>
                    <a:lnTo>
                      <a:pt x="0" y="63"/>
                    </a:lnTo>
                    <a:lnTo>
                      <a:pt x="21" y="63"/>
                    </a:lnTo>
                    <a:lnTo>
                      <a:pt x="21" y="56"/>
                    </a:lnTo>
                    <a:lnTo>
                      <a:pt x="12" y="56"/>
                    </a:lnTo>
                    <a:lnTo>
                      <a:pt x="12" y="44"/>
                    </a:lnTo>
                    <a:lnTo>
                      <a:pt x="21" y="44"/>
                    </a:lnTo>
                    <a:lnTo>
                      <a:pt x="21" y="35"/>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10"/>
              <p:cNvSpPr>
                <a:spLocks/>
              </p:cNvSpPr>
              <p:nvPr/>
            </p:nvSpPr>
            <p:spPr bwMode="auto">
              <a:xfrm>
                <a:off x="3401" y="771"/>
                <a:ext cx="135" cy="44"/>
              </a:xfrm>
              <a:custGeom>
                <a:avLst/>
                <a:gdLst>
                  <a:gd name="T0" fmla="*/ 130 w 135"/>
                  <a:gd name="T1" fmla="*/ 44 h 44"/>
                  <a:gd name="T2" fmla="*/ 135 w 135"/>
                  <a:gd name="T3" fmla="*/ 0 h 44"/>
                  <a:gd name="T4" fmla="*/ 0 w 135"/>
                  <a:gd name="T5" fmla="*/ 0 h 44"/>
                  <a:gd name="T6" fmla="*/ 15 w 135"/>
                  <a:gd name="T7" fmla="*/ 44 h 44"/>
                  <a:gd name="T8" fmla="*/ 130 w 135"/>
                  <a:gd name="T9" fmla="*/ 44 h 44"/>
                </a:gdLst>
                <a:ahLst/>
                <a:cxnLst>
                  <a:cxn ang="0">
                    <a:pos x="T0" y="T1"/>
                  </a:cxn>
                  <a:cxn ang="0">
                    <a:pos x="T2" y="T3"/>
                  </a:cxn>
                  <a:cxn ang="0">
                    <a:pos x="T4" y="T5"/>
                  </a:cxn>
                  <a:cxn ang="0">
                    <a:pos x="T6" y="T7"/>
                  </a:cxn>
                  <a:cxn ang="0">
                    <a:pos x="T8" y="T9"/>
                  </a:cxn>
                </a:cxnLst>
                <a:rect l="0" t="0" r="r" b="b"/>
                <a:pathLst>
                  <a:path w="135" h="44">
                    <a:moveTo>
                      <a:pt x="130" y="44"/>
                    </a:moveTo>
                    <a:lnTo>
                      <a:pt x="135" y="0"/>
                    </a:lnTo>
                    <a:lnTo>
                      <a:pt x="0" y="0"/>
                    </a:lnTo>
                    <a:lnTo>
                      <a:pt x="15" y="44"/>
                    </a:lnTo>
                    <a:lnTo>
                      <a:pt x="130" y="44"/>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1"/>
              <p:cNvSpPr>
                <a:spLocks noEditPoints="1"/>
              </p:cNvSpPr>
              <p:nvPr/>
            </p:nvSpPr>
            <p:spPr bwMode="auto">
              <a:xfrm>
                <a:off x="2900" y="1669"/>
                <a:ext cx="127" cy="101"/>
              </a:xfrm>
              <a:custGeom>
                <a:avLst/>
                <a:gdLst>
                  <a:gd name="T0" fmla="*/ 58 w 73"/>
                  <a:gd name="T1" fmla="*/ 58 h 58"/>
                  <a:gd name="T2" fmla="*/ 58 w 73"/>
                  <a:gd name="T3" fmla="*/ 38 h 58"/>
                  <a:gd name="T4" fmla="*/ 67 w 73"/>
                  <a:gd name="T5" fmla="*/ 29 h 58"/>
                  <a:gd name="T6" fmla="*/ 73 w 73"/>
                  <a:gd name="T7" fmla="*/ 29 h 58"/>
                  <a:gd name="T8" fmla="*/ 73 w 73"/>
                  <a:gd name="T9" fmla="*/ 8 h 58"/>
                  <a:gd name="T10" fmla="*/ 65 w 73"/>
                  <a:gd name="T11" fmla="*/ 0 h 58"/>
                  <a:gd name="T12" fmla="*/ 47 w 73"/>
                  <a:gd name="T13" fmla="*/ 0 h 58"/>
                  <a:gd name="T14" fmla="*/ 47 w 73"/>
                  <a:gd name="T15" fmla="*/ 9 h 58"/>
                  <a:gd name="T16" fmla="*/ 54 w 73"/>
                  <a:gd name="T17" fmla="*/ 16 h 58"/>
                  <a:gd name="T18" fmla="*/ 47 w 73"/>
                  <a:gd name="T19" fmla="*/ 22 h 58"/>
                  <a:gd name="T20" fmla="*/ 47 w 73"/>
                  <a:gd name="T21" fmla="*/ 26 h 58"/>
                  <a:gd name="T22" fmla="*/ 54 w 73"/>
                  <a:gd name="T23" fmla="*/ 33 h 58"/>
                  <a:gd name="T24" fmla="*/ 47 w 73"/>
                  <a:gd name="T25" fmla="*/ 39 h 58"/>
                  <a:gd name="T26" fmla="*/ 47 w 73"/>
                  <a:gd name="T27" fmla="*/ 58 h 58"/>
                  <a:gd name="T28" fmla="*/ 58 w 73"/>
                  <a:gd name="T29" fmla="*/ 58 h 58"/>
                  <a:gd name="T30" fmla="*/ 47 w 73"/>
                  <a:gd name="T31" fmla="*/ 0 h 58"/>
                  <a:gd name="T32" fmla="*/ 26 w 73"/>
                  <a:gd name="T33" fmla="*/ 0 h 58"/>
                  <a:gd name="T34" fmla="*/ 26 w 73"/>
                  <a:gd name="T35" fmla="*/ 9 h 58"/>
                  <a:gd name="T36" fmla="*/ 33 w 73"/>
                  <a:gd name="T37" fmla="*/ 16 h 58"/>
                  <a:gd name="T38" fmla="*/ 26 w 73"/>
                  <a:gd name="T39" fmla="*/ 22 h 58"/>
                  <a:gd name="T40" fmla="*/ 26 w 73"/>
                  <a:gd name="T41" fmla="*/ 26 h 58"/>
                  <a:gd name="T42" fmla="*/ 33 w 73"/>
                  <a:gd name="T43" fmla="*/ 33 h 58"/>
                  <a:gd name="T44" fmla="*/ 26 w 73"/>
                  <a:gd name="T45" fmla="*/ 39 h 58"/>
                  <a:gd name="T46" fmla="*/ 26 w 73"/>
                  <a:gd name="T47" fmla="*/ 58 h 58"/>
                  <a:gd name="T48" fmla="*/ 47 w 73"/>
                  <a:gd name="T49" fmla="*/ 58 h 58"/>
                  <a:gd name="T50" fmla="*/ 47 w 73"/>
                  <a:gd name="T51" fmla="*/ 39 h 58"/>
                  <a:gd name="T52" fmla="*/ 47 w 73"/>
                  <a:gd name="T53" fmla="*/ 39 h 58"/>
                  <a:gd name="T54" fmla="*/ 41 w 73"/>
                  <a:gd name="T55" fmla="*/ 33 h 58"/>
                  <a:gd name="T56" fmla="*/ 47 w 73"/>
                  <a:gd name="T57" fmla="*/ 26 h 58"/>
                  <a:gd name="T58" fmla="*/ 47 w 73"/>
                  <a:gd name="T59" fmla="*/ 26 h 58"/>
                  <a:gd name="T60" fmla="*/ 47 w 73"/>
                  <a:gd name="T61" fmla="*/ 26 h 58"/>
                  <a:gd name="T62" fmla="*/ 47 w 73"/>
                  <a:gd name="T63" fmla="*/ 22 h 58"/>
                  <a:gd name="T64" fmla="*/ 47 w 73"/>
                  <a:gd name="T65" fmla="*/ 22 h 58"/>
                  <a:gd name="T66" fmla="*/ 41 w 73"/>
                  <a:gd name="T67" fmla="*/ 16 h 58"/>
                  <a:gd name="T68" fmla="*/ 47 w 73"/>
                  <a:gd name="T69" fmla="*/ 9 h 58"/>
                  <a:gd name="T70" fmla="*/ 47 w 73"/>
                  <a:gd name="T71" fmla="*/ 9 h 58"/>
                  <a:gd name="T72" fmla="*/ 47 w 73"/>
                  <a:gd name="T73" fmla="*/ 9 h 58"/>
                  <a:gd name="T74" fmla="*/ 47 w 73"/>
                  <a:gd name="T75" fmla="*/ 0 h 58"/>
                  <a:gd name="T76" fmla="*/ 26 w 73"/>
                  <a:gd name="T77" fmla="*/ 0 h 58"/>
                  <a:gd name="T78" fmla="*/ 8 w 73"/>
                  <a:gd name="T79" fmla="*/ 0 h 58"/>
                  <a:gd name="T80" fmla="*/ 0 w 73"/>
                  <a:gd name="T81" fmla="*/ 8 h 58"/>
                  <a:gd name="T82" fmla="*/ 0 w 73"/>
                  <a:gd name="T83" fmla="*/ 29 h 58"/>
                  <a:gd name="T84" fmla="*/ 6 w 73"/>
                  <a:gd name="T85" fmla="*/ 29 h 58"/>
                  <a:gd name="T86" fmla="*/ 15 w 73"/>
                  <a:gd name="T87" fmla="*/ 38 h 58"/>
                  <a:gd name="T88" fmla="*/ 15 w 73"/>
                  <a:gd name="T89" fmla="*/ 58 h 58"/>
                  <a:gd name="T90" fmla="*/ 26 w 73"/>
                  <a:gd name="T91" fmla="*/ 58 h 58"/>
                  <a:gd name="T92" fmla="*/ 26 w 73"/>
                  <a:gd name="T93" fmla="*/ 39 h 58"/>
                  <a:gd name="T94" fmla="*/ 26 w 73"/>
                  <a:gd name="T95" fmla="*/ 39 h 58"/>
                  <a:gd name="T96" fmla="*/ 20 w 73"/>
                  <a:gd name="T97" fmla="*/ 33 h 58"/>
                  <a:gd name="T98" fmla="*/ 26 w 73"/>
                  <a:gd name="T99" fmla="*/ 26 h 58"/>
                  <a:gd name="T100" fmla="*/ 26 w 73"/>
                  <a:gd name="T101" fmla="*/ 26 h 58"/>
                  <a:gd name="T102" fmla="*/ 26 w 73"/>
                  <a:gd name="T103" fmla="*/ 26 h 58"/>
                  <a:gd name="T104" fmla="*/ 26 w 73"/>
                  <a:gd name="T105" fmla="*/ 22 h 58"/>
                  <a:gd name="T106" fmla="*/ 26 w 73"/>
                  <a:gd name="T107" fmla="*/ 22 h 58"/>
                  <a:gd name="T108" fmla="*/ 20 w 73"/>
                  <a:gd name="T109" fmla="*/ 16 h 58"/>
                  <a:gd name="T110" fmla="*/ 26 w 73"/>
                  <a:gd name="T111" fmla="*/ 9 h 58"/>
                  <a:gd name="T112" fmla="*/ 26 w 73"/>
                  <a:gd name="T113" fmla="*/ 9 h 58"/>
                  <a:gd name="T114" fmla="*/ 26 w 73"/>
                  <a:gd name="T115" fmla="*/ 9 h 58"/>
                  <a:gd name="T116" fmla="*/ 26 w 73"/>
                  <a:gd name="T1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 h="58">
                    <a:moveTo>
                      <a:pt x="58" y="58"/>
                    </a:moveTo>
                    <a:cubicBezTo>
                      <a:pt x="58" y="38"/>
                      <a:pt x="58" y="38"/>
                      <a:pt x="58" y="38"/>
                    </a:cubicBezTo>
                    <a:cubicBezTo>
                      <a:pt x="58" y="32"/>
                      <a:pt x="61" y="29"/>
                      <a:pt x="67" y="29"/>
                    </a:cubicBezTo>
                    <a:cubicBezTo>
                      <a:pt x="73" y="29"/>
                      <a:pt x="73" y="29"/>
                      <a:pt x="73" y="29"/>
                    </a:cubicBezTo>
                    <a:cubicBezTo>
                      <a:pt x="73" y="8"/>
                      <a:pt x="73" y="8"/>
                      <a:pt x="73" y="8"/>
                    </a:cubicBezTo>
                    <a:cubicBezTo>
                      <a:pt x="73" y="3"/>
                      <a:pt x="70" y="0"/>
                      <a:pt x="65" y="0"/>
                    </a:cubicBezTo>
                    <a:cubicBezTo>
                      <a:pt x="47" y="0"/>
                      <a:pt x="47" y="0"/>
                      <a:pt x="47" y="0"/>
                    </a:cubicBezTo>
                    <a:cubicBezTo>
                      <a:pt x="47" y="9"/>
                      <a:pt x="47" y="9"/>
                      <a:pt x="47" y="9"/>
                    </a:cubicBezTo>
                    <a:cubicBezTo>
                      <a:pt x="51" y="9"/>
                      <a:pt x="54" y="12"/>
                      <a:pt x="54" y="16"/>
                    </a:cubicBezTo>
                    <a:cubicBezTo>
                      <a:pt x="54" y="19"/>
                      <a:pt x="51" y="22"/>
                      <a:pt x="47" y="22"/>
                    </a:cubicBezTo>
                    <a:cubicBezTo>
                      <a:pt x="47" y="26"/>
                      <a:pt x="47" y="26"/>
                      <a:pt x="47" y="26"/>
                    </a:cubicBezTo>
                    <a:cubicBezTo>
                      <a:pt x="51" y="26"/>
                      <a:pt x="54" y="29"/>
                      <a:pt x="54" y="33"/>
                    </a:cubicBezTo>
                    <a:cubicBezTo>
                      <a:pt x="54" y="37"/>
                      <a:pt x="51" y="39"/>
                      <a:pt x="47" y="39"/>
                    </a:cubicBezTo>
                    <a:cubicBezTo>
                      <a:pt x="47" y="58"/>
                      <a:pt x="47" y="58"/>
                      <a:pt x="47" y="58"/>
                    </a:cubicBezTo>
                    <a:lnTo>
                      <a:pt x="58" y="58"/>
                    </a:lnTo>
                    <a:close/>
                    <a:moveTo>
                      <a:pt x="47" y="0"/>
                    </a:moveTo>
                    <a:cubicBezTo>
                      <a:pt x="26" y="0"/>
                      <a:pt x="26" y="0"/>
                      <a:pt x="26" y="0"/>
                    </a:cubicBezTo>
                    <a:cubicBezTo>
                      <a:pt x="26" y="9"/>
                      <a:pt x="26" y="9"/>
                      <a:pt x="26" y="9"/>
                    </a:cubicBezTo>
                    <a:cubicBezTo>
                      <a:pt x="30" y="9"/>
                      <a:pt x="33" y="12"/>
                      <a:pt x="33" y="16"/>
                    </a:cubicBezTo>
                    <a:cubicBezTo>
                      <a:pt x="33" y="19"/>
                      <a:pt x="30" y="22"/>
                      <a:pt x="26" y="22"/>
                    </a:cubicBezTo>
                    <a:cubicBezTo>
                      <a:pt x="26" y="26"/>
                      <a:pt x="26" y="26"/>
                      <a:pt x="26" y="26"/>
                    </a:cubicBezTo>
                    <a:cubicBezTo>
                      <a:pt x="30" y="26"/>
                      <a:pt x="33" y="29"/>
                      <a:pt x="33" y="33"/>
                    </a:cubicBezTo>
                    <a:cubicBezTo>
                      <a:pt x="33" y="37"/>
                      <a:pt x="30" y="39"/>
                      <a:pt x="26" y="39"/>
                    </a:cubicBezTo>
                    <a:cubicBezTo>
                      <a:pt x="26" y="58"/>
                      <a:pt x="26" y="58"/>
                      <a:pt x="26" y="58"/>
                    </a:cubicBezTo>
                    <a:cubicBezTo>
                      <a:pt x="47" y="58"/>
                      <a:pt x="47" y="58"/>
                      <a:pt x="47" y="58"/>
                    </a:cubicBezTo>
                    <a:cubicBezTo>
                      <a:pt x="47" y="39"/>
                      <a:pt x="47" y="39"/>
                      <a:pt x="47" y="39"/>
                    </a:cubicBezTo>
                    <a:cubicBezTo>
                      <a:pt x="47" y="39"/>
                      <a:pt x="47" y="39"/>
                      <a:pt x="47" y="39"/>
                    </a:cubicBezTo>
                    <a:cubicBezTo>
                      <a:pt x="44" y="39"/>
                      <a:pt x="41" y="37"/>
                      <a:pt x="41" y="33"/>
                    </a:cubicBezTo>
                    <a:cubicBezTo>
                      <a:pt x="41" y="29"/>
                      <a:pt x="44" y="26"/>
                      <a:pt x="47" y="26"/>
                    </a:cubicBezTo>
                    <a:cubicBezTo>
                      <a:pt x="47" y="26"/>
                      <a:pt x="47" y="26"/>
                      <a:pt x="47" y="26"/>
                    </a:cubicBezTo>
                    <a:cubicBezTo>
                      <a:pt x="47" y="26"/>
                      <a:pt x="47" y="26"/>
                      <a:pt x="47" y="26"/>
                    </a:cubicBezTo>
                    <a:cubicBezTo>
                      <a:pt x="47" y="22"/>
                      <a:pt x="47" y="22"/>
                      <a:pt x="47" y="22"/>
                    </a:cubicBezTo>
                    <a:cubicBezTo>
                      <a:pt x="47" y="22"/>
                      <a:pt x="47" y="22"/>
                      <a:pt x="47" y="22"/>
                    </a:cubicBezTo>
                    <a:cubicBezTo>
                      <a:pt x="44" y="22"/>
                      <a:pt x="41" y="19"/>
                      <a:pt x="41" y="16"/>
                    </a:cubicBezTo>
                    <a:cubicBezTo>
                      <a:pt x="41" y="12"/>
                      <a:pt x="44" y="9"/>
                      <a:pt x="47" y="9"/>
                    </a:cubicBezTo>
                    <a:cubicBezTo>
                      <a:pt x="47" y="9"/>
                      <a:pt x="47" y="9"/>
                      <a:pt x="47" y="9"/>
                    </a:cubicBezTo>
                    <a:cubicBezTo>
                      <a:pt x="47" y="9"/>
                      <a:pt x="47" y="9"/>
                      <a:pt x="47" y="9"/>
                    </a:cubicBezTo>
                    <a:lnTo>
                      <a:pt x="47" y="0"/>
                    </a:lnTo>
                    <a:close/>
                    <a:moveTo>
                      <a:pt x="26" y="0"/>
                    </a:moveTo>
                    <a:cubicBezTo>
                      <a:pt x="8" y="0"/>
                      <a:pt x="8" y="0"/>
                      <a:pt x="8" y="0"/>
                    </a:cubicBezTo>
                    <a:cubicBezTo>
                      <a:pt x="4" y="0"/>
                      <a:pt x="0" y="3"/>
                      <a:pt x="0" y="8"/>
                    </a:cubicBezTo>
                    <a:cubicBezTo>
                      <a:pt x="0" y="29"/>
                      <a:pt x="0" y="29"/>
                      <a:pt x="0" y="29"/>
                    </a:cubicBezTo>
                    <a:cubicBezTo>
                      <a:pt x="6" y="29"/>
                      <a:pt x="6" y="29"/>
                      <a:pt x="6" y="29"/>
                    </a:cubicBezTo>
                    <a:cubicBezTo>
                      <a:pt x="12" y="29"/>
                      <a:pt x="15" y="32"/>
                      <a:pt x="15" y="38"/>
                    </a:cubicBezTo>
                    <a:cubicBezTo>
                      <a:pt x="15" y="58"/>
                      <a:pt x="15" y="58"/>
                      <a:pt x="15" y="58"/>
                    </a:cubicBezTo>
                    <a:cubicBezTo>
                      <a:pt x="26" y="58"/>
                      <a:pt x="26" y="58"/>
                      <a:pt x="26" y="58"/>
                    </a:cubicBezTo>
                    <a:cubicBezTo>
                      <a:pt x="26" y="39"/>
                      <a:pt x="26" y="39"/>
                      <a:pt x="26" y="39"/>
                    </a:cubicBezTo>
                    <a:cubicBezTo>
                      <a:pt x="26" y="39"/>
                      <a:pt x="26" y="39"/>
                      <a:pt x="26" y="39"/>
                    </a:cubicBezTo>
                    <a:cubicBezTo>
                      <a:pt x="23" y="39"/>
                      <a:pt x="20" y="37"/>
                      <a:pt x="20" y="33"/>
                    </a:cubicBezTo>
                    <a:cubicBezTo>
                      <a:pt x="20" y="29"/>
                      <a:pt x="23" y="26"/>
                      <a:pt x="26" y="26"/>
                    </a:cubicBezTo>
                    <a:cubicBezTo>
                      <a:pt x="26" y="26"/>
                      <a:pt x="26" y="26"/>
                      <a:pt x="26" y="26"/>
                    </a:cubicBezTo>
                    <a:cubicBezTo>
                      <a:pt x="26" y="26"/>
                      <a:pt x="26" y="26"/>
                      <a:pt x="26" y="26"/>
                    </a:cubicBezTo>
                    <a:cubicBezTo>
                      <a:pt x="26" y="22"/>
                      <a:pt x="26" y="22"/>
                      <a:pt x="26" y="22"/>
                    </a:cubicBezTo>
                    <a:cubicBezTo>
                      <a:pt x="26" y="22"/>
                      <a:pt x="26" y="22"/>
                      <a:pt x="26" y="22"/>
                    </a:cubicBezTo>
                    <a:cubicBezTo>
                      <a:pt x="23" y="22"/>
                      <a:pt x="20" y="19"/>
                      <a:pt x="20" y="16"/>
                    </a:cubicBezTo>
                    <a:cubicBezTo>
                      <a:pt x="20" y="12"/>
                      <a:pt x="23" y="9"/>
                      <a:pt x="26" y="9"/>
                    </a:cubicBezTo>
                    <a:cubicBezTo>
                      <a:pt x="26" y="9"/>
                      <a:pt x="26" y="9"/>
                      <a:pt x="26" y="9"/>
                    </a:cubicBezTo>
                    <a:cubicBezTo>
                      <a:pt x="26" y="9"/>
                      <a:pt x="26" y="9"/>
                      <a:pt x="26" y="9"/>
                    </a:cubicBez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12"/>
              <p:cNvSpPr>
                <a:spLocks/>
              </p:cNvSpPr>
              <p:nvPr/>
            </p:nvSpPr>
            <p:spPr bwMode="auto">
              <a:xfrm>
                <a:off x="2878" y="1725"/>
                <a:ext cx="172" cy="92"/>
              </a:xfrm>
              <a:custGeom>
                <a:avLst/>
                <a:gdLst>
                  <a:gd name="T0" fmla="*/ 93 w 99"/>
                  <a:gd name="T1" fmla="*/ 0 h 53"/>
                  <a:gd name="T2" fmla="*/ 86 w 99"/>
                  <a:gd name="T3" fmla="*/ 0 h 53"/>
                  <a:gd name="T4" fmla="*/ 80 w 99"/>
                  <a:gd name="T5" fmla="*/ 0 h 53"/>
                  <a:gd name="T6" fmla="*/ 73 w 99"/>
                  <a:gd name="T7" fmla="*/ 6 h 53"/>
                  <a:gd name="T8" fmla="*/ 73 w 99"/>
                  <a:gd name="T9" fmla="*/ 28 h 53"/>
                  <a:gd name="T10" fmla="*/ 26 w 99"/>
                  <a:gd name="T11" fmla="*/ 28 h 53"/>
                  <a:gd name="T12" fmla="*/ 26 w 99"/>
                  <a:gd name="T13" fmla="*/ 6 h 53"/>
                  <a:gd name="T14" fmla="*/ 19 w 99"/>
                  <a:gd name="T15" fmla="*/ 0 h 53"/>
                  <a:gd name="T16" fmla="*/ 13 w 99"/>
                  <a:gd name="T17" fmla="*/ 0 h 53"/>
                  <a:gd name="T18" fmla="*/ 7 w 99"/>
                  <a:gd name="T19" fmla="*/ 0 h 53"/>
                  <a:gd name="T20" fmla="*/ 0 w 99"/>
                  <a:gd name="T21" fmla="*/ 6 h 53"/>
                  <a:gd name="T22" fmla="*/ 0 w 99"/>
                  <a:gd name="T23" fmla="*/ 39 h 53"/>
                  <a:gd name="T24" fmla="*/ 10 w 99"/>
                  <a:gd name="T25" fmla="*/ 48 h 53"/>
                  <a:gd name="T26" fmla="*/ 10 w 99"/>
                  <a:gd name="T27" fmla="*/ 49 h 53"/>
                  <a:gd name="T28" fmla="*/ 10 w 99"/>
                  <a:gd name="T29" fmla="*/ 51 h 53"/>
                  <a:gd name="T30" fmla="*/ 14 w 99"/>
                  <a:gd name="T31" fmla="*/ 53 h 53"/>
                  <a:gd name="T32" fmla="*/ 15 w 99"/>
                  <a:gd name="T33" fmla="*/ 53 h 53"/>
                  <a:gd name="T34" fmla="*/ 19 w 99"/>
                  <a:gd name="T35" fmla="*/ 51 h 53"/>
                  <a:gd name="T36" fmla="*/ 19 w 99"/>
                  <a:gd name="T37" fmla="*/ 49 h 53"/>
                  <a:gd name="T38" fmla="*/ 19 w 99"/>
                  <a:gd name="T39" fmla="*/ 48 h 53"/>
                  <a:gd name="T40" fmla="*/ 80 w 99"/>
                  <a:gd name="T41" fmla="*/ 48 h 53"/>
                  <a:gd name="T42" fmla="*/ 80 w 99"/>
                  <a:gd name="T43" fmla="*/ 49 h 53"/>
                  <a:gd name="T44" fmla="*/ 81 w 99"/>
                  <a:gd name="T45" fmla="*/ 51 h 53"/>
                  <a:gd name="T46" fmla="*/ 84 w 99"/>
                  <a:gd name="T47" fmla="*/ 53 h 53"/>
                  <a:gd name="T48" fmla="*/ 86 w 99"/>
                  <a:gd name="T49" fmla="*/ 53 h 53"/>
                  <a:gd name="T50" fmla="*/ 89 w 99"/>
                  <a:gd name="T51" fmla="*/ 51 h 53"/>
                  <a:gd name="T52" fmla="*/ 90 w 99"/>
                  <a:gd name="T53" fmla="*/ 49 h 53"/>
                  <a:gd name="T54" fmla="*/ 90 w 99"/>
                  <a:gd name="T55" fmla="*/ 48 h 53"/>
                  <a:gd name="T56" fmla="*/ 93 w 99"/>
                  <a:gd name="T57" fmla="*/ 48 h 53"/>
                  <a:gd name="T58" fmla="*/ 99 w 99"/>
                  <a:gd name="T59" fmla="*/ 39 h 53"/>
                  <a:gd name="T60" fmla="*/ 99 w 99"/>
                  <a:gd name="T61" fmla="*/ 6 h 53"/>
                  <a:gd name="T62" fmla="*/ 93 w 99"/>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53">
                    <a:moveTo>
                      <a:pt x="93" y="0"/>
                    </a:moveTo>
                    <a:cubicBezTo>
                      <a:pt x="86" y="0"/>
                      <a:pt x="86" y="0"/>
                      <a:pt x="86" y="0"/>
                    </a:cubicBezTo>
                    <a:cubicBezTo>
                      <a:pt x="80" y="0"/>
                      <a:pt x="80" y="0"/>
                      <a:pt x="80" y="0"/>
                    </a:cubicBezTo>
                    <a:cubicBezTo>
                      <a:pt x="76" y="0"/>
                      <a:pt x="73" y="2"/>
                      <a:pt x="73" y="6"/>
                    </a:cubicBezTo>
                    <a:cubicBezTo>
                      <a:pt x="73" y="28"/>
                      <a:pt x="73" y="28"/>
                      <a:pt x="73" y="28"/>
                    </a:cubicBezTo>
                    <a:cubicBezTo>
                      <a:pt x="26" y="28"/>
                      <a:pt x="26" y="28"/>
                      <a:pt x="26" y="28"/>
                    </a:cubicBezTo>
                    <a:cubicBezTo>
                      <a:pt x="26" y="6"/>
                      <a:pt x="26" y="6"/>
                      <a:pt x="26" y="6"/>
                    </a:cubicBezTo>
                    <a:cubicBezTo>
                      <a:pt x="26" y="2"/>
                      <a:pt x="24" y="0"/>
                      <a:pt x="19" y="0"/>
                    </a:cubicBezTo>
                    <a:cubicBezTo>
                      <a:pt x="13" y="0"/>
                      <a:pt x="13" y="0"/>
                      <a:pt x="13" y="0"/>
                    </a:cubicBezTo>
                    <a:cubicBezTo>
                      <a:pt x="7" y="0"/>
                      <a:pt x="7" y="0"/>
                      <a:pt x="7" y="0"/>
                    </a:cubicBezTo>
                    <a:cubicBezTo>
                      <a:pt x="3" y="0"/>
                      <a:pt x="0" y="2"/>
                      <a:pt x="0" y="6"/>
                    </a:cubicBezTo>
                    <a:cubicBezTo>
                      <a:pt x="0" y="39"/>
                      <a:pt x="0" y="39"/>
                      <a:pt x="0" y="39"/>
                    </a:cubicBezTo>
                    <a:cubicBezTo>
                      <a:pt x="0" y="43"/>
                      <a:pt x="5" y="48"/>
                      <a:pt x="10" y="48"/>
                    </a:cubicBezTo>
                    <a:cubicBezTo>
                      <a:pt x="10" y="49"/>
                      <a:pt x="10" y="49"/>
                      <a:pt x="10" y="49"/>
                    </a:cubicBezTo>
                    <a:cubicBezTo>
                      <a:pt x="10" y="50"/>
                      <a:pt x="10" y="51"/>
                      <a:pt x="10" y="51"/>
                    </a:cubicBezTo>
                    <a:cubicBezTo>
                      <a:pt x="11" y="52"/>
                      <a:pt x="12" y="53"/>
                      <a:pt x="14" y="53"/>
                    </a:cubicBezTo>
                    <a:cubicBezTo>
                      <a:pt x="15" y="53"/>
                      <a:pt x="15" y="53"/>
                      <a:pt x="15" y="53"/>
                    </a:cubicBezTo>
                    <a:cubicBezTo>
                      <a:pt x="17" y="53"/>
                      <a:pt x="18" y="52"/>
                      <a:pt x="19" y="51"/>
                    </a:cubicBezTo>
                    <a:cubicBezTo>
                      <a:pt x="19" y="51"/>
                      <a:pt x="19" y="50"/>
                      <a:pt x="19" y="49"/>
                    </a:cubicBezTo>
                    <a:cubicBezTo>
                      <a:pt x="19" y="49"/>
                      <a:pt x="19" y="49"/>
                      <a:pt x="19" y="48"/>
                    </a:cubicBezTo>
                    <a:cubicBezTo>
                      <a:pt x="80" y="48"/>
                      <a:pt x="80" y="48"/>
                      <a:pt x="80" y="48"/>
                    </a:cubicBezTo>
                    <a:cubicBezTo>
                      <a:pt x="80" y="49"/>
                      <a:pt x="80" y="49"/>
                      <a:pt x="80" y="49"/>
                    </a:cubicBezTo>
                    <a:cubicBezTo>
                      <a:pt x="80" y="50"/>
                      <a:pt x="80" y="51"/>
                      <a:pt x="81" y="51"/>
                    </a:cubicBezTo>
                    <a:cubicBezTo>
                      <a:pt x="81" y="52"/>
                      <a:pt x="83" y="53"/>
                      <a:pt x="84" y="53"/>
                    </a:cubicBezTo>
                    <a:cubicBezTo>
                      <a:pt x="86" y="53"/>
                      <a:pt x="86" y="53"/>
                      <a:pt x="86" y="53"/>
                    </a:cubicBezTo>
                    <a:cubicBezTo>
                      <a:pt x="87" y="53"/>
                      <a:pt x="88" y="52"/>
                      <a:pt x="89" y="51"/>
                    </a:cubicBezTo>
                    <a:cubicBezTo>
                      <a:pt x="89" y="51"/>
                      <a:pt x="89" y="50"/>
                      <a:pt x="90" y="49"/>
                    </a:cubicBezTo>
                    <a:cubicBezTo>
                      <a:pt x="90" y="49"/>
                      <a:pt x="90" y="49"/>
                      <a:pt x="90" y="48"/>
                    </a:cubicBezTo>
                    <a:cubicBezTo>
                      <a:pt x="93" y="48"/>
                      <a:pt x="93" y="48"/>
                      <a:pt x="93" y="48"/>
                    </a:cubicBezTo>
                    <a:cubicBezTo>
                      <a:pt x="97" y="48"/>
                      <a:pt x="99" y="43"/>
                      <a:pt x="99" y="39"/>
                    </a:cubicBezTo>
                    <a:cubicBezTo>
                      <a:pt x="99" y="6"/>
                      <a:pt x="99" y="6"/>
                      <a:pt x="99" y="6"/>
                    </a:cubicBezTo>
                    <a:cubicBezTo>
                      <a:pt x="99" y="2"/>
                      <a:pt x="97" y="0"/>
                      <a:pt x="93" y="0"/>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113"/>
              <p:cNvSpPr>
                <a:spLocks noChangeArrowheads="1"/>
              </p:cNvSpPr>
              <p:nvPr/>
            </p:nvSpPr>
            <p:spPr bwMode="auto">
              <a:xfrm>
                <a:off x="2939" y="1690"/>
                <a:ext cx="14" cy="14"/>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Oval 114"/>
              <p:cNvSpPr>
                <a:spLocks noChangeArrowheads="1"/>
              </p:cNvSpPr>
              <p:nvPr/>
            </p:nvSpPr>
            <p:spPr bwMode="auto">
              <a:xfrm>
                <a:off x="2975" y="1690"/>
                <a:ext cx="14" cy="14"/>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115"/>
              <p:cNvSpPr>
                <a:spLocks noChangeArrowheads="1"/>
              </p:cNvSpPr>
              <p:nvPr/>
            </p:nvSpPr>
            <p:spPr bwMode="auto">
              <a:xfrm>
                <a:off x="2939" y="1720"/>
                <a:ext cx="14" cy="14"/>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116"/>
              <p:cNvSpPr>
                <a:spLocks noChangeArrowheads="1"/>
              </p:cNvSpPr>
              <p:nvPr/>
            </p:nvSpPr>
            <p:spPr bwMode="auto">
              <a:xfrm>
                <a:off x="2975" y="1720"/>
                <a:ext cx="14" cy="14"/>
              </a:xfrm>
              <a:prstGeom prst="ellipse">
                <a:avLst/>
              </a:pr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17"/>
              <p:cNvSpPr>
                <a:spLocks/>
              </p:cNvSpPr>
              <p:nvPr/>
            </p:nvSpPr>
            <p:spPr bwMode="auto">
              <a:xfrm>
                <a:off x="3996" y="514"/>
                <a:ext cx="129" cy="132"/>
              </a:xfrm>
              <a:custGeom>
                <a:avLst/>
                <a:gdLst>
                  <a:gd name="T0" fmla="*/ 72 w 74"/>
                  <a:gd name="T1" fmla="*/ 54 h 76"/>
                  <a:gd name="T2" fmla="*/ 58 w 74"/>
                  <a:gd name="T3" fmla="*/ 39 h 76"/>
                  <a:gd name="T4" fmla="*/ 55 w 74"/>
                  <a:gd name="T5" fmla="*/ 36 h 76"/>
                  <a:gd name="T6" fmla="*/ 41 w 74"/>
                  <a:gd name="T7" fmla="*/ 19 h 76"/>
                  <a:gd name="T8" fmla="*/ 34 w 74"/>
                  <a:gd name="T9" fmla="*/ 5 h 76"/>
                  <a:gd name="T10" fmla="*/ 26 w 74"/>
                  <a:gd name="T11" fmla="*/ 4 h 76"/>
                  <a:gd name="T12" fmla="*/ 24 w 74"/>
                  <a:gd name="T13" fmla="*/ 11 h 76"/>
                  <a:gd name="T14" fmla="*/ 28 w 74"/>
                  <a:gd name="T15" fmla="*/ 22 h 76"/>
                  <a:gd name="T16" fmla="*/ 29 w 74"/>
                  <a:gd name="T17" fmla="*/ 29 h 76"/>
                  <a:gd name="T18" fmla="*/ 6 w 74"/>
                  <a:gd name="T19" fmla="*/ 29 h 76"/>
                  <a:gd name="T20" fmla="*/ 1 w 74"/>
                  <a:gd name="T21" fmla="*/ 37 h 76"/>
                  <a:gd name="T22" fmla="*/ 12 w 74"/>
                  <a:gd name="T23" fmla="*/ 68 h 76"/>
                  <a:gd name="T24" fmla="*/ 17 w 74"/>
                  <a:gd name="T25" fmla="*/ 71 h 76"/>
                  <a:gd name="T26" fmla="*/ 44 w 74"/>
                  <a:gd name="T27" fmla="*/ 71 h 76"/>
                  <a:gd name="T28" fmla="*/ 50 w 74"/>
                  <a:gd name="T29" fmla="*/ 74 h 76"/>
                  <a:gd name="T30" fmla="*/ 51 w 74"/>
                  <a:gd name="T31" fmla="*/ 75 h 76"/>
                  <a:gd name="T32" fmla="*/ 56 w 74"/>
                  <a:gd name="T33" fmla="*/ 75 h 76"/>
                  <a:gd name="T34" fmla="*/ 72 w 74"/>
                  <a:gd name="T35" fmla="*/ 58 h 76"/>
                  <a:gd name="T36" fmla="*/ 72 w 74"/>
                  <a:gd name="T37"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76">
                    <a:moveTo>
                      <a:pt x="72" y="54"/>
                    </a:moveTo>
                    <a:cubicBezTo>
                      <a:pt x="58" y="39"/>
                      <a:pt x="58" y="39"/>
                      <a:pt x="58" y="39"/>
                    </a:cubicBezTo>
                    <a:cubicBezTo>
                      <a:pt x="56" y="38"/>
                      <a:pt x="55" y="36"/>
                      <a:pt x="55" y="36"/>
                    </a:cubicBezTo>
                    <a:cubicBezTo>
                      <a:pt x="55" y="36"/>
                      <a:pt x="49" y="25"/>
                      <a:pt x="41" y="19"/>
                    </a:cubicBezTo>
                    <a:cubicBezTo>
                      <a:pt x="32" y="14"/>
                      <a:pt x="34" y="10"/>
                      <a:pt x="34" y="5"/>
                    </a:cubicBezTo>
                    <a:cubicBezTo>
                      <a:pt x="34" y="1"/>
                      <a:pt x="30" y="0"/>
                      <a:pt x="26" y="4"/>
                    </a:cubicBezTo>
                    <a:cubicBezTo>
                      <a:pt x="25" y="6"/>
                      <a:pt x="24" y="9"/>
                      <a:pt x="24" y="11"/>
                    </a:cubicBezTo>
                    <a:cubicBezTo>
                      <a:pt x="23" y="16"/>
                      <a:pt x="27" y="20"/>
                      <a:pt x="28" y="22"/>
                    </a:cubicBezTo>
                    <a:cubicBezTo>
                      <a:pt x="29" y="23"/>
                      <a:pt x="30" y="26"/>
                      <a:pt x="29" y="29"/>
                    </a:cubicBezTo>
                    <a:cubicBezTo>
                      <a:pt x="6" y="29"/>
                      <a:pt x="6" y="29"/>
                      <a:pt x="6" y="29"/>
                    </a:cubicBezTo>
                    <a:cubicBezTo>
                      <a:pt x="2" y="29"/>
                      <a:pt x="0" y="33"/>
                      <a:pt x="1" y="37"/>
                    </a:cubicBezTo>
                    <a:cubicBezTo>
                      <a:pt x="12" y="68"/>
                      <a:pt x="12" y="68"/>
                      <a:pt x="12" y="68"/>
                    </a:cubicBezTo>
                    <a:cubicBezTo>
                      <a:pt x="13" y="70"/>
                      <a:pt x="15" y="71"/>
                      <a:pt x="17" y="71"/>
                    </a:cubicBezTo>
                    <a:cubicBezTo>
                      <a:pt x="44" y="71"/>
                      <a:pt x="44" y="71"/>
                      <a:pt x="44" y="71"/>
                    </a:cubicBezTo>
                    <a:cubicBezTo>
                      <a:pt x="46" y="71"/>
                      <a:pt x="48" y="73"/>
                      <a:pt x="50" y="74"/>
                    </a:cubicBezTo>
                    <a:cubicBezTo>
                      <a:pt x="51" y="75"/>
                      <a:pt x="51" y="75"/>
                      <a:pt x="51" y="75"/>
                    </a:cubicBezTo>
                    <a:cubicBezTo>
                      <a:pt x="52" y="76"/>
                      <a:pt x="54" y="76"/>
                      <a:pt x="56" y="75"/>
                    </a:cubicBezTo>
                    <a:cubicBezTo>
                      <a:pt x="72" y="58"/>
                      <a:pt x="72" y="58"/>
                      <a:pt x="72" y="58"/>
                    </a:cubicBezTo>
                    <a:cubicBezTo>
                      <a:pt x="74" y="57"/>
                      <a:pt x="74" y="55"/>
                      <a:pt x="72" y="54"/>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18"/>
              <p:cNvSpPr>
                <a:spLocks/>
              </p:cNvSpPr>
              <p:nvPr/>
            </p:nvSpPr>
            <p:spPr bwMode="auto">
              <a:xfrm>
                <a:off x="4094" y="617"/>
                <a:ext cx="43" cy="43"/>
              </a:xfrm>
              <a:custGeom>
                <a:avLst/>
                <a:gdLst>
                  <a:gd name="T0" fmla="*/ 8 w 43"/>
                  <a:gd name="T1" fmla="*/ 43 h 43"/>
                  <a:gd name="T2" fmla="*/ 0 w 43"/>
                  <a:gd name="T3" fmla="*/ 34 h 43"/>
                  <a:gd name="T4" fmla="*/ 34 w 43"/>
                  <a:gd name="T5" fmla="*/ 0 h 43"/>
                  <a:gd name="T6" fmla="*/ 43 w 43"/>
                  <a:gd name="T7" fmla="*/ 8 h 43"/>
                  <a:gd name="T8" fmla="*/ 8 w 43"/>
                  <a:gd name="T9" fmla="*/ 43 h 43"/>
                </a:gdLst>
                <a:ahLst/>
                <a:cxnLst>
                  <a:cxn ang="0">
                    <a:pos x="T0" y="T1"/>
                  </a:cxn>
                  <a:cxn ang="0">
                    <a:pos x="T2" y="T3"/>
                  </a:cxn>
                  <a:cxn ang="0">
                    <a:pos x="T4" y="T5"/>
                  </a:cxn>
                  <a:cxn ang="0">
                    <a:pos x="T6" y="T7"/>
                  </a:cxn>
                  <a:cxn ang="0">
                    <a:pos x="T8" y="T9"/>
                  </a:cxn>
                </a:cxnLst>
                <a:rect l="0" t="0" r="r" b="b"/>
                <a:pathLst>
                  <a:path w="43" h="43">
                    <a:moveTo>
                      <a:pt x="8" y="43"/>
                    </a:moveTo>
                    <a:lnTo>
                      <a:pt x="0" y="34"/>
                    </a:lnTo>
                    <a:lnTo>
                      <a:pt x="34" y="0"/>
                    </a:lnTo>
                    <a:lnTo>
                      <a:pt x="43" y="8"/>
                    </a:lnTo>
                    <a:lnTo>
                      <a:pt x="8" y="43"/>
                    </a:ln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19"/>
              <p:cNvSpPr>
                <a:spLocks/>
              </p:cNvSpPr>
              <p:nvPr/>
            </p:nvSpPr>
            <p:spPr bwMode="auto">
              <a:xfrm>
                <a:off x="3923" y="1728"/>
                <a:ext cx="39" cy="68"/>
              </a:xfrm>
              <a:custGeom>
                <a:avLst/>
                <a:gdLst>
                  <a:gd name="T0" fmla="*/ 22 w 22"/>
                  <a:gd name="T1" fmla="*/ 20 h 39"/>
                  <a:gd name="T2" fmla="*/ 11 w 22"/>
                  <a:gd name="T3" fmla="*/ 0 h 39"/>
                  <a:gd name="T4" fmla="*/ 0 w 22"/>
                  <a:gd name="T5" fmla="*/ 20 h 39"/>
                  <a:gd name="T6" fmla="*/ 11 w 22"/>
                  <a:gd name="T7" fmla="*/ 39 h 39"/>
                  <a:gd name="T8" fmla="*/ 22 w 22"/>
                  <a:gd name="T9" fmla="*/ 20 h 39"/>
                </a:gdLst>
                <a:ahLst/>
                <a:cxnLst>
                  <a:cxn ang="0">
                    <a:pos x="T0" y="T1"/>
                  </a:cxn>
                  <a:cxn ang="0">
                    <a:pos x="T2" y="T3"/>
                  </a:cxn>
                  <a:cxn ang="0">
                    <a:pos x="T4" y="T5"/>
                  </a:cxn>
                  <a:cxn ang="0">
                    <a:pos x="T6" y="T7"/>
                  </a:cxn>
                  <a:cxn ang="0">
                    <a:pos x="T8" y="T9"/>
                  </a:cxn>
                </a:cxnLst>
                <a:rect l="0" t="0" r="r" b="b"/>
                <a:pathLst>
                  <a:path w="22" h="39">
                    <a:moveTo>
                      <a:pt x="22" y="20"/>
                    </a:moveTo>
                    <a:cubicBezTo>
                      <a:pt x="22" y="13"/>
                      <a:pt x="18" y="3"/>
                      <a:pt x="11" y="0"/>
                    </a:cubicBezTo>
                    <a:cubicBezTo>
                      <a:pt x="5" y="3"/>
                      <a:pt x="0" y="13"/>
                      <a:pt x="0" y="20"/>
                    </a:cubicBezTo>
                    <a:cubicBezTo>
                      <a:pt x="0" y="26"/>
                      <a:pt x="5" y="36"/>
                      <a:pt x="11" y="39"/>
                    </a:cubicBezTo>
                    <a:cubicBezTo>
                      <a:pt x="18" y="36"/>
                      <a:pt x="22" y="26"/>
                      <a:pt x="22" y="20"/>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20"/>
              <p:cNvSpPr>
                <a:spLocks/>
              </p:cNvSpPr>
              <p:nvPr/>
            </p:nvSpPr>
            <p:spPr bwMode="auto">
              <a:xfrm>
                <a:off x="3951" y="1772"/>
                <a:ext cx="61" cy="48"/>
              </a:xfrm>
              <a:custGeom>
                <a:avLst/>
                <a:gdLst>
                  <a:gd name="T0" fmla="*/ 1 w 35"/>
                  <a:gd name="T1" fmla="*/ 23 h 28"/>
                  <a:gd name="T2" fmla="*/ 23 w 35"/>
                  <a:gd name="T3" fmla="*/ 24 h 28"/>
                  <a:gd name="T4" fmla="*/ 34 w 35"/>
                  <a:gd name="T5" fmla="*/ 4 h 28"/>
                  <a:gd name="T6" fmla="*/ 12 w 35"/>
                  <a:gd name="T7" fmla="*/ 4 h 28"/>
                  <a:gd name="T8" fmla="*/ 1 w 35"/>
                  <a:gd name="T9" fmla="*/ 23 h 28"/>
                </a:gdLst>
                <a:ahLst/>
                <a:cxnLst>
                  <a:cxn ang="0">
                    <a:pos x="T0" y="T1"/>
                  </a:cxn>
                  <a:cxn ang="0">
                    <a:pos x="T2" y="T3"/>
                  </a:cxn>
                  <a:cxn ang="0">
                    <a:pos x="T4" y="T5"/>
                  </a:cxn>
                  <a:cxn ang="0">
                    <a:pos x="T6" y="T7"/>
                  </a:cxn>
                  <a:cxn ang="0">
                    <a:pos x="T8" y="T9"/>
                  </a:cxn>
                </a:cxnLst>
                <a:rect l="0" t="0" r="r" b="b"/>
                <a:pathLst>
                  <a:path w="35" h="28">
                    <a:moveTo>
                      <a:pt x="1" y="23"/>
                    </a:moveTo>
                    <a:cubicBezTo>
                      <a:pt x="6" y="28"/>
                      <a:pt x="17" y="27"/>
                      <a:pt x="23" y="24"/>
                    </a:cubicBezTo>
                    <a:cubicBezTo>
                      <a:pt x="29" y="20"/>
                      <a:pt x="35" y="12"/>
                      <a:pt x="34" y="4"/>
                    </a:cubicBezTo>
                    <a:cubicBezTo>
                      <a:pt x="29" y="0"/>
                      <a:pt x="18" y="1"/>
                      <a:pt x="12" y="4"/>
                    </a:cubicBezTo>
                    <a:cubicBezTo>
                      <a:pt x="6" y="8"/>
                      <a:pt x="0" y="16"/>
                      <a:pt x="1" y="23"/>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21"/>
              <p:cNvSpPr>
                <a:spLocks/>
              </p:cNvSpPr>
              <p:nvPr/>
            </p:nvSpPr>
            <p:spPr bwMode="auto">
              <a:xfrm>
                <a:off x="3951" y="1820"/>
                <a:ext cx="61" cy="49"/>
              </a:xfrm>
              <a:custGeom>
                <a:avLst/>
                <a:gdLst>
                  <a:gd name="T0" fmla="*/ 23 w 35"/>
                  <a:gd name="T1" fmla="*/ 24 h 28"/>
                  <a:gd name="T2" fmla="*/ 34 w 35"/>
                  <a:gd name="T3" fmla="*/ 5 h 28"/>
                  <a:gd name="T4" fmla="*/ 12 w 35"/>
                  <a:gd name="T5" fmla="*/ 4 h 28"/>
                  <a:gd name="T6" fmla="*/ 1 w 35"/>
                  <a:gd name="T7" fmla="*/ 23 h 28"/>
                  <a:gd name="T8" fmla="*/ 23 w 35"/>
                  <a:gd name="T9" fmla="*/ 24 h 28"/>
                </a:gdLst>
                <a:ahLst/>
                <a:cxnLst>
                  <a:cxn ang="0">
                    <a:pos x="T0" y="T1"/>
                  </a:cxn>
                  <a:cxn ang="0">
                    <a:pos x="T2" y="T3"/>
                  </a:cxn>
                  <a:cxn ang="0">
                    <a:pos x="T4" y="T5"/>
                  </a:cxn>
                  <a:cxn ang="0">
                    <a:pos x="T6" y="T7"/>
                  </a:cxn>
                  <a:cxn ang="0">
                    <a:pos x="T8" y="T9"/>
                  </a:cxn>
                </a:cxnLst>
                <a:rect l="0" t="0" r="r" b="b"/>
                <a:pathLst>
                  <a:path w="35" h="28">
                    <a:moveTo>
                      <a:pt x="23" y="24"/>
                    </a:moveTo>
                    <a:cubicBezTo>
                      <a:pt x="29" y="20"/>
                      <a:pt x="35" y="12"/>
                      <a:pt x="34" y="5"/>
                    </a:cubicBezTo>
                    <a:cubicBezTo>
                      <a:pt x="29" y="0"/>
                      <a:pt x="18" y="1"/>
                      <a:pt x="12" y="4"/>
                    </a:cubicBezTo>
                    <a:cubicBezTo>
                      <a:pt x="6" y="8"/>
                      <a:pt x="0" y="16"/>
                      <a:pt x="1" y="23"/>
                    </a:cubicBezTo>
                    <a:cubicBezTo>
                      <a:pt x="6" y="28"/>
                      <a:pt x="17" y="27"/>
                      <a:pt x="23" y="24"/>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22"/>
              <p:cNvSpPr>
                <a:spLocks/>
              </p:cNvSpPr>
              <p:nvPr/>
            </p:nvSpPr>
            <p:spPr bwMode="auto">
              <a:xfrm>
                <a:off x="3873" y="1772"/>
                <a:ext cx="63" cy="48"/>
              </a:xfrm>
              <a:custGeom>
                <a:avLst/>
                <a:gdLst>
                  <a:gd name="T0" fmla="*/ 13 w 36"/>
                  <a:gd name="T1" fmla="*/ 24 h 28"/>
                  <a:gd name="T2" fmla="*/ 35 w 36"/>
                  <a:gd name="T3" fmla="*/ 23 h 28"/>
                  <a:gd name="T4" fmla="*/ 24 w 36"/>
                  <a:gd name="T5" fmla="*/ 4 h 28"/>
                  <a:gd name="T6" fmla="*/ 1 w 36"/>
                  <a:gd name="T7" fmla="*/ 4 h 28"/>
                  <a:gd name="T8" fmla="*/ 13 w 36"/>
                  <a:gd name="T9" fmla="*/ 24 h 28"/>
                </a:gdLst>
                <a:ahLst/>
                <a:cxnLst>
                  <a:cxn ang="0">
                    <a:pos x="T0" y="T1"/>
                  </a:cxn>
                  <a:cxn ang="0">
                    <a:pos x="T2" y="T3"/>
                  </a:cxn>
                  <a:cxn ang="0">
                    <a:pos x="T4" y="T5"/>
                  </a:cxn>
                  <a:cxn ang="0">
                    <a:pos x="T6" y="T7"/>
                  </a:cxn>
                  <a:cxn ang="0">
                    <a:pos x="T8" y="T9"/>
                  </a:cxn>
                </a:cxnLst>
                <a:rect l="0" t="0" r="r" b="b"/>
                <a:pathLst>
                  <a:path w="36" h="28">
                    <a:moveTo>
                      <a:pt x="13" y="24"/>
                    </a:moveTo>
                    <a:cubicBezTo>
                      <a:pt x="19" y="27"/>
                      <a:pt x="29" y="28"/>
                      <a:pt x="35" y="23"/>
                    </a:cubicBezTo>
                    <a:cubicBezTo>
                      <a:pt x="36" y="16"/>
                      <a:pt x="30" y="8"/>
                      <a:pt x="24" y="4"/>
                    </a:cubicBezTo>
                    <a:cubicBezTo>
                      <a:pt x="18" y="1"/>
                      <a:pt x="7" y="0"/>
                      <a:pt x="1" y="4"/>
                    </a:cubicBezTo>
                    <a:cubicBezTo>
                      <a:pt x="0" y="12"/>
                      <a:pt x="7" y="20"/>
                      <a:pt x="13" y="24"/>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23"/>
              <p:cNvSpPr>
                <a:spLocks/>
              </p:cNvSpPr>
              <p:nvPr/>
            </p:nvSpPr>
            <p:spPr bwMode="auto">
              <a:xfrm>
                <a:off x="3873" y="1820"/>
                <a:ext cx="63" cy="49"/>
              </a:xfrm>
              <a:custGeom>
                <a:avLst/>
                <a:gdLst>
                  <a:gd name="T0" fmla="*/ 13 w 36"/>
                  <a:gd name="T1" fmla="*/ 24 h 28"/>
                  <a:gd name="T2" fmla="*/ 35 w 36"/>
                  <a:gd name="T3" fmla="*/ 23 h 28"/>
                  <a:gd name="T4" fmla="*/ 24 w 36"/>
                  <a:gd name="T5" fmla="*/ 4 h 28"/>
                  <a:gd name="T6" fmla="*/ 1 w 36"/>
                  <a:gd name="T7" fmla="*/ 5 h 28"/>
                  <a:gd name="T8" fmla="*/ 13 w 36"/>
                  <a:gd name="T9" fmla="*/ 24 h 28"/>
                </a:gdLst>
                <a:ahLst/>
                <a:cxnLst>
                  <a:cxn ang="0">
                    <a:pos x="T0" y="T1"/>
                  </a:cxn>
                  <a:cxn ang="0">
                    <a:pos x="T2" y="T3"/>
                  </a:cxn>
                  <a:cxn ang="0">
                    <a:pos x="T4" y="T5"/>
                  </a:cxn>
                  <a:cxn ang="0">
                    <a:pos x="T6" y="T7"/>
                  </a:cxn>
                  <a:cxn ang="0">
                    <a:pos x="T8" y="T9"/>
                  </a:cxn>
                </a:cxnLst>
                <a:rect l="0" t="0" r="r" b="b"/>
                <a:pathLst>
                  <a:path w="36" h="28">
                    <a:moveTo>
                      <a:pt x="13" y="24"/>
                    </a:moveTo>
                    <a:cubicBezTo>
                      <a:pt x="19" y="27"/>
                      <a:pt x="29" y="28"/>
                      <a:pt x="35" y="23"/>
                    </a:cubicBezTo>
                    <a:cubicBezTo>
                      <a:pt x="36" y="16"/>
                      <a:pt x="30" y="8"/>
                      <a:pt x="24" y="4"/>
                    </a:cubicBezTo>
                    <a:cubicBezTo>
                      <a:pt x="18" y="1"/>
                      <a:pt x="7" y="0"/>
                      <a:pt x="1" y="5"/>
                    </a:cubicBezTo>
                    <a:cubicBezTo>
                      <a:pt x="0" y="12"/>
                      <a:pt x="7" y="20"/>
                      <a:pt x="13" y="24"/>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24"/>
              <p:cNvSpPr>
                <a:spLocks/>
              </p:cNvSpPr>
              <p:nvPr/>
            </p:nvSpPr>
            <p:spPr bwMode="auto">
              <a:xfrm>
                <a:off x="3939" y="1803"/>
                <a:ext cx="7" cy="78"/>
              </a:xfrm>
              <a:custGeom>
                <a:avLst/>
                <a:gdLst>
                  <a:gd name="T0" fmla="*/ 0 w 4"/>
                  <a:gd name="T1" fmla="*/ 1 h 45"/>
                  <a:gd name="T2" fmla="*/ 0 w 4"/>
                  <a:gd name="T3" fmla="*/ 44 h 45"/>
                  <a:gd name="T4" fmla="*/ 2 w 4"/>
                  <a:gd name="T5" fmla="*/ 45 h 45"/>
                  <a:gd name="T6" fmla="*/ 4 w 4"/>
                  <a:gd name="T7" fmla="*/ 44 h 45"/>
                  <a:gd name="T8" fmla="*/ 4 w 4"/>
                  <a:gd name="T9" fmla="*/ 1 h 45"/>
                  <a:gd name="T10" fmla="*/ 2 w 4"/>
                  <a:gd name="T11" fmla="*/ 0 h 45"/>
                  <a:gd name="T12" fmla="*/ 0 w 4"/>
                  <a:gd name="T13" fmla="*/ 1 h 45"/>
                </a:gdLst>
                <a:ahLst/>
                <a:cxnLst>
                  <a:cxn ang="0">
                    <a:pos x="T0" y="T1"/>
                  </a:cxn>
                  <a:cxn ang="0">
                    <a:pos x="T2" y="T3"/>
                  </a:cxn>
                  <a:cxn ang="0">
                    <a:pos x="T4" y="T5"/>
                  </a:cxn>
                  <a:cxn ang="0">
                    <a:pos x="T6" y="T7"/>
                  </a:cxn>
                  <a:cxn ang="0">
                    <a:pos x="T8" y="T9"/>
                  </a:cxn>
                  <a:cxn ang="0">
                    <a:pos x="T10" y="T11"/>
                  </a:cxn>
                  <a:cxn ang="0">
                    <a:pos x="T12" y="T13"/>
                  </a:cxn>
                </a:cxnLst>
                <a:rect l="0" t="0" r="r" b="b"/>
                <a:pathLst>
                  <a:path w="4" h="45">
                    <a:moveTo>
                      <a:pt x="0" y="1"/>
                    </a:moveTo>
                    <a:cubicBezTo>
                      <a:pt x="0" y="44"/>
                      <a:pt x="0" y="44"/>
                      <a:pt x="0" y="44"/>
                    </a:cubicBezTo>
                    <a:cubicBezTo>
                      <a:pt x="0" y="44"/>
                      <a:pt x="1" y="45"/>
                      <a:pt x="2" y="45"/>
                    </a:cubicBezTo>
                    <a:cubicBezTo>
                      <a:pt x="4" y="45"/>
                      <a:pt x="4" y="44"/>
                      <a:pt x="4" y="44"/>
                    </a:cubicBezTo>
                    <a:cubicBezTo>
                      <a:pt x="4" y="1"/>
                      <a:pt x="4" y="1"/>
                      <a:pt x="4" y="1"/>
                    </a:cubicBezTo>
                    <a:cubicBezTo>
                      <a:pt x="4" y="1"/>
                      <a:pt x="4" y="0"/>
                      <a:pt x="2" y="0"/>
                    </a:cubicBezTo>
                    <a:cubicBezTo>
                      <a:pt x="1" y="0"/>
                      <a:pt x="0" y="1"/>
                      <a:pt x="0" y="1"/>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5"/>
              <p:cNvSpPr>
                <a:spLocks/>
              </p:cNvSpPr>
              <p:nvPr/>
            </p:nvSpPr>
            <p:spPr bwMode="auto">
              <a:xfrm>
                <a:off x="3076" y="2249"/>
                <a:ext cx="92" cy="84"/>
              </a:xfrm>
              <a:custGeom>
                <a:avLst/>
                <a:gdLst>
                  <a:gd name="T0" fmla="*/ 6 w 53"/>
                  <a:gd name="T1" fmla="*/ 5 h 48"/>
                  <a:gd name="T2" fmla="*/ 1 w 53"/>
                  <a:gd name="T3" fmla="*/ 14 h 48"/>
                  <a:gd name="T4" fmla="*/ 0 w 53"/>
                  <a:gd name="T5" fmla="*/ 17 h 48"/>
                  <a:gd name="T6" fmla="*/ 0 w 53"/>
                  <a:gd name="T7" fmla="*/ 17 h 48"/>
                  <a:gd name="T8" fmla="*/ 0 w 53"/>
                  <a:gd name="T9" fmla="*/ 20 h 48"/>
                  <a:gd name="T10" fmla="*/ 0 w 53"/>
                  <a:gd name="T11" fmla="*/ 22 h 48"/>
                  <a:gd name="T12" fmla="*/ 2 w 53"/>
                  <a:gd name="T13" fmla="*/ 31 h 48"/>
                  <a:gd name="T14" fmla="*/ 8 w 53"/>
                  <a:gd name="T15" fmla="*/ 42 h 48"/>
                  <a:gd name="T16" fmla="*/ 8 w 53"/>
                  <a:gd name="T17" fmla="*/ 42 h 48"/>
                  <a:gd name="T18" fmla="*/ 12 w 53"/>
                  <a:gd name="T19" fmla="*/ 46 h 48"/>
                  <a:gd name="T20" fmla="*/ 13 w 53"/>
                  <a:gd name="T21" fmla="*/ 46 h 48"/>
                  <a:gd name="T22" fmla="*/ 19 w 53"/>
                  <a:gd name="T23" fmla="*/ 47 h 48"/>
                  <a:gd name="T24" fmla="*/ 19 w 53"/>
                  <a:gd name="T25" fmla="*/ 47 h 48"/>
                  <a:gd name="T26" fmla="*/ 22 w 53"/>
                  <a:gd name="T27" fmla="*/ 46 h 48"/>
                  <a:gd name="T28" fmla="*/ 23 w 53"/>
                  <a:gd name="T29" fmla="*/ 45 h 48"/>
                  <a:gd name="T30" fmla="*/ 27 w 53"/>
                  <a:gd name="T31" fmla="*/ 45 h 48"/>
                  <a:gd name="T32" fmla="*/ 27 w 53"/>
                  <a:gd name="T33" fmla="*/ 45 h 48"/>
                  <a:gd name="T34" fmla="*/ 30 w 53"/>
                  <a:gd name="T35" fmla="*/ 45 h 48"/>
                  <a:gd name="T36" fmla="*/ 32 w 53"/>
                  <a:gd name="T37" fmla="*/ 46 h 48"/>
                  <a:gd name="T38" fmla="*/ 35 w 53"/>
                  <a:gd name="T39" fmla="*/ 47 h 48"/>
                  <a:gd name="T40" fmla="*/ 35 w 53"/>
                  <a:gd name="T41" fmla="*/ 47 h 48"/>
                  <a:gd name="T42" fmla="*/ 41 w 53"/>
                  <a:gd name="T43" fmla="*/ 46 h 48"/>
                  <a:gd name="T44" fmla="*/ 42 w 53"/>
                  <a:gd name="T45" fmla="*/ 46 h 48"/>
                  <a:gd name="T46" fmla="*/ 45 w 53"/>
                  <a:gd name="T47" fmla="*/ 42 h 48"/>
                  <a:gd name="T48" fmla="*/ 46 w 53"/>
                  <a:gd name="T49" fmla="*/ 42 h 48"/>
                  <a:gd name="T50" fmla="*/ 51 w 53"/>
                  <a:gd name="T51" fmla="*/ 31 h 48"/>
                  <a:gd name="T52" fmla="*/ 53 w 53"/>
                  <a:gd name="T53" fmla="*/ 22 h 48"/>
                  <a:gd name="T54" fmla="*/ 53 w 53"/>
                  <a:gd name="T55" fmla="*/ 20 h 48"/>
                  <a:gd name="T56" fmla="*/ 53 w 53"/>
                  <a:gd name="T57" fmla="*/ 17 h 48"/>
                  <a:gd name="T58" fmla="*/ 53 w 53"/>
                  <a:gd name="T59" fmla="*/ 17 h 48"/>
                  <a:gd name="T60" fmla="*/ 53 w 53"/>
                  <a:gd name="T61" fmla="*/ 14 h 48"/>
                  <a:gd name="T62" fmla="*/ 48 w 53"/>
                  <a:gd name="T63" fmla="*/ 5 h 48"/>
                  <a:gd name="T64" fmla="*/ 47 w 53"/>
                  <a:gd name="T65" fmla="*/ 3 h 48"/>
                  <a:gd name="T66" fmla="*/ 39 w 53"/>
                  <a:gd name="T67" fmla="*/ 0 h 48"/>
                  <a:gd name="T68" fmla="*/ 31 w 53"/>
                  <a:gd name="T69" fmla="*/ 1 h 48"/>
                  <a:gd name="T70" fmla="*/ 27 w 53"/>
                  <a:gd name="T71" fmla="*/ 3 h 48"/>
                  <a:gd name="T72" fmla="*/ 23 w 53"/>
                  <a:gd name="T73" fmla="*/ 1 h 48"/>
                  <a:gd name="T74" fmla="*/ 14 w 53"/>
                  <a:gd name="T75" fmla="*/ 0 h 48"/>
                  <a:gd name="T76" fmla="*/ 7 w 53"/>
                  <a:gd name="T77" fmla="*/ 3 h 48"/>
                  <a:gd name="T78" fmla="*/ 6 w 53"/>
                  <a:gd name="T7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48">
                    <a:moveTo>
                      <a:pt x="6" y="5"/>
                    </a:moveTo>
                    <a:cubicBezTo>
                      <a:pt x="3" y="7"/>
                      <a:pt x="1" y="11"/>
                      <a:pt x="1" y="14"/>
                    </a:cubicBezTo>
                    <a:cubicBezTo>
                      <a:pt x="0" y="15"/>
                      <a:pt x="0" y="16"/>
                      <a:pt x="0" y="17"/>
                    </a:cubicBezTo>
                    <a:cubicBezTo>
                      <a:pt x="0" y="17"/>
                      <a:pt x="0" y="17"/>
                      <a:pt x="0" y="17"/>
                    </a:cubicBezTo>
                    <a:cubicBezTo>
                      <a:pt x="0" y="18"/>
                      <a:pt x="0" y="19"/>
                      <a:pt x="0" y="20"/>
                    </a:cubicBezTo>
                    <a:cubicBezTo>
                      <a:pt x="0" y="21"/>
                      <a:pt x="0" y="22"/>
                      <a:pt x="0" y="22"/>
                    </a:cubicBezTo>
                    <a:cubicBezTo>
                      <a:pt x="1" y="25"/>
                      <a:pt x="1" y="28"/>
                      <a:pt x="2" y="31"/>
                    </a:cubicBezTo>
                    <a:cubicBezTo>
                      <a:pt x="4" y="35"/>
                      <a:pt x="6" y="38"/>
                      <a:pt x="8" y="42"/>
                    </a:cubicBezTo>
                    <a:cubicBezTo>
                      <a:pt x="8" y="42"/>
                      <a:pt x="8" y="42"/>
                      <a:pt x="8" y="42"/>
                    </a:cubicBezTo>
                    <a:cubicBezTo>
                      <a:pt x="9" y="43"/>
                      <a:pt x="11" y="45"/>
                      <a:pt x="12" y="46"/>
                    </a:cubicBezTo>
                    <a:cubicBezTo>
                      <a:pt x="12" y="46"/>
                      <a:pt x="13" y="46"/>
                      <a:pt x="13" y="46"/>
                    </a:cubicBezTo>
                    <a:cubicBezTo>
                      <a:pt x="15" y="48"/>
                      <a:pt x="17" y="48"/>
                      <a:pt x="19" y="47"/>
                    </a:cubicBezTo>
                    <a:cubicBezTo>
                      <a:pt x="19" y="47"/>
                      <a:pt x="19" y="47"/>
                      <a:pt x="19" y="47"/>
                    </a:cubicBezTo>
                    <a:cubicBezTo>
                      <a:pt x="20" y="47"/>
                      <a:pt x="21" y="46"/>
                      <a:pt x="22" y="46"/>
                    </a:cubicBezTo>
                    <a:cubicBezTo>
                      <a:pt x="22" y="46"/>
                      <a:pt x="23" y="46"/>
                      <a:pt x="23" y="45"/>
                    </a:cubicBezTo>
                    <a:cubicBezTo>
                      <a:pt x="25" y="45"/>
                      <a:pt x="27" y="45"/>
                      <a:pt x="27" y="45"/>
                    </a:cubicBezTo>
                    <a:cubicBezTo>
                      <a:pt x="27" y="45"/>
                      <a:pt x="27" y="45"/>
                      <a:pt x="27" y="45"/>
                    </a:cubicBezTo>
                    <a:cubicBezTo>
                      <a:pt x="28" y="45"/>
                      <a:pt x="29" y="45"/>
                      <a:pt x="30" y="45"/>
                    </a:cubicBezTo>
                    <a:cubicBezTo>
                      <a:pt x="31" y="46"/>
                      <a:pt x="31" y="46"/>
                      <a:pt x="32" y="46"/>
                    </a:cubicBezTo>
                    <a:cubicBezTo>
                      <a:pt x="33" y="46"/>
                      <a:pt x="34" y="47"/>
                      <a:pt x="35" y="47"/>
                    </a:cubicBezTo>
                    <a:cubicBezTo>
                      <a:pt x="35" y="47"/>
                      <a:pt x="35" y="47"/>
                      <a:pt x="35" y="47"/>
                    </a:cubicBezTo>
                    <a:cubicBezTo>
                      <a:pt x="37" y="48"/>
                      <a:pt x="39" y="48"/>
                      <a:pt x="41" y="46"/>
                    </a:cubicBezTo>
                    <a:cubicBezTo>
                      <a:pt x="41" y="46"/>
                      <a:pt x="41" y="46"/>
                      <a:pt x="42" y="46"/>
                    </a:cubicBezTo>
                    <a:cubicBezTo>
                      <a:pt x="43" y="45"/>
                      <a:pt x="44" y="43"/>
                      <a:pt x="45" y="42"/>
                    </a:cubicBezTo>
                    <a:cubicBezTo>
                      <a:pt x="45" y="42"/>
                      <a:pt x="45" y="42"/>
                      <a:pt x="46" y="42"/>
                    </a:cubicBezTo>
                    <a:cubicBezTo>
                      <a:pt x="48" y="38"/>
                      <a:pt x="50" y="35"/>
                      <a:pt x="51" y="31"/>
                    </a:cubicBezTo>
                    <a:cubicBezTo>
                      <a:pt x="52" y="28"/>
                      <a:pt x="53" y="25"/>
                      <a:pt x="53" y="22"/>
                    </a:cubicBezTo>
                    <a:cubicBezTo>
                      <a:pt x="53" y="22"/>
                      <a:pt x="53" y="21"/>
                      <a:pt x="53" y="20"/>
                    </a:cubicBezTo>
                    <a:cubicBezTo>
                      <a:pt x="53" y="19"/>
                      <a:pt x="53" y="18"/>
                      <a:pt x="53" y="17"/>
                    </a:cubicBezTo>
                    <a:cubicBezTo>
                      <a:pt x="53" y="17"/>
                      <a:pt x="53" y="17"/>
                      <a:pt x="53" y="17"/>
                    </a:cubicBezTo>
                    <a:cubicBezTo>
                      <a:pt x="53" y="16"/>
                      <a:pt x="53" y="15"/>
                      <a:pt x="53" y="14"/>
                    </a:cubicBezTo>
                    <a:cubicBezTo>
                      <a:pt x="52" y="11"/>
                      <a:pt x="51" y="7"/>
                      <a:pt x="48" y="5"/>
                    </a:cubicBezTo>
                    <a:cubicBezTo>
                      <a:pt x="48" y="4"/>
                      <a:pt x="47" y="4"/>
                      <a:pt x="47" y="3"/>
                    </a:cubicBezTo>
                    <a:cubicBezTo>
                      <a:pt x="45" y="2"/>
                      <a:pt x="42" y="1"/>
                      <a:pt x="39" y="0"/>
                    </a:cubicBezTo>
                    <a:cubicBezTo>
                      <a:pt x="36" y="0"/>
                      <a:pt x="34" y="0"/>
                      <a:pt x="31" y="1"/>
                    </a:cubicBezTo>
                    <a:cubicBezTo>
                      <a:pt x="30" y="2"/>
                      <a:pt x="27" y="3"/>
                      <a:pt x="27" y="3"/>
                    </a:cubicBezTo>
                    <a:cubicBezTo>
                      <a:pt x="27" y="3"/>
                      <a:pt x="24" y="2"/>
                      <a:pt x="23" y="1"/>
                    </a:cubicBezTo>
                    <a:cubicBezTo>
                      <a:pt x="20" y="0"/>
                      <a:pt x="17" y="0"/>
                      <a:pt x="14" y="0"/>
                    </a:cubicBezTo>
                    <a:cubicBezTo>
                      <a:pt x="11" y="1"/>
                      <a:pt x="9" y="2"/>
                      <a:pt x="7" y="3"/>
                    </a:cubicBezTo>
                    <a:cubicBezTo>
                      <a:pt x="6" y="4"/>
                      <a:pt x="6" y="4"/>
                      <a:pt x="6" y="5"/>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26"/>
              <p:cNvSpPr>
                <a:spLocks/>
              </p:cNvSpPr>
              <p:nvPr/>
            </p:nvSpPr>
            <p:spPr bwMode="auto">
              <a:xfrm>
                <a:off x="3100" y="2223"/>
                <a:ext cx="23" cy="26"/>
              </a:xfrm>
              <a:custGeom>
                <a:avLst/>
                <a:gdLst>
                  <a:gd name="T0" fmla="*/ 4 w 13"/>
                  <a:gd name="T1" fmla="*/ 11 h 15"/>
                  <a:gd name="T2" fmla="*/ 9 w 13"/>
                  <a:gd name="T3" fmla="*/ 14 h 15"/>
                  <a:gd name="T4" fmla="*/ 12 w 13"/>
                  <a:gd name="T5" fmla="*/ 14 h 15"/>
                  <a:gd name="T6" fmla="*/ 13 w 13"/>
                  <a:gd name="T7" fmla="*/ 14 h 15"/>
                  <a:gd name="T8" fmla="*/ 10 w 13"/>
                  <a:gd name="T9" fmla="*/ 6 h 15"/>
                  <a:gd name="T10" fmla="*/ 1 w 13"/>
                  <a:gd name="T11" fmla="*/ 0 h 15"/>
                  <a:gd name="T12" fmla="*/ 1 w 13"/>
                  <a:gd name="T13" fmla="*/ 0 h 15"/>
                  <a:gd name="T14" fmla="*/ 0 w 13"/>
                  <a:gd name="T15" fmla="*/ 0 h 15"/>
                  <a:gd name="T16" fmla="*/ 0 w 13"/>
                  <a:gd name="T17" fmla="*/ 4 h 15"/>
                  <a:gd name="T18" fmla="*/ 4 w 13"/>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4" y="11"/>
                    </a:moveTo>
                    <a:cubicBezTo>
                      <a:pt x="6" y="12"/>
                      <a:pt x="7" y="14"/>
                      <a:pt x="9" y="14"/>
                    </a:cubicBezTo>
                    <a:cubicBezTo>
                      <a:pt x="10" y="14"/>
                      <a:pt x="11" y="15"/>
                      <a:pt x="12" y="14"/>
                    </a:cubicBezTo>
                    <a:cubicBezTo>
                      <a:pt x="13" y="14"/>
                      <a:pt x="13" y="14"/>
                      <a:pt x="13" y="14"/>
                    </a:cubicBezTo>
                    <a:cubicBezTo>
                      <a:pt x="13" y="11"/>
                      <a:pt x="12" y="8"/>
                      <a:pt x="10" y="6"/>
                    </a:cubicBezTo>
                    <a:cubicBezTo>
                      <a:pt x="8" y="3"/>
                      <a:pt x="5" y="1"/>
                      <a:pt x="1" y="0"/>
                    </a:cubicBezTo>
                    <a:cubicBezTo>
                      <a:pt x="1" y="0"/>
                      <a:pt x="1" y="0"/>
                      <a:pt x="1" y="0"/>
                    </a:cubicBezTo>
                    <a:cubicBezTo>
                      <a:pt x="1" y="0"/>
                      <a:pt x="0" y="0"/>
                      <a:pt x="0" y="0"/>
                    </a:cubicBezTo>
                    <a:cubicBezTo>
                      <a:pt x="0" y="1"/>
                      <a:pt x="0" y="2"/>
                      <a:pt x="0" y="4"/>
                    </a:cubicBezTo>
                    <a:cubicBezTo>
                      <a:pt x="1" y="6"/>
                      <a:pt x="2" y="9"/>
                      <a:pt x="4" y="11"/>
                    </a:cubicBezTo>
                    <a:close/>
                  </a:path>
                </a:pathLst>
              </a:custGeom>
              <a:solidFill>
                <a:srgbClr val="D9D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127"/>
              <p:cNvSpPr>
                <a:spLocks noChangeArrowheads="1"/>
              </p:cNvSpPr>
              <p:nvPr/>
            </p:nvSpPr>
            <p:spPr bwMode="auto">
              <a:xfrm>
                <a:off x="1629" y="1635"/>
                <a:ext cx="467" cy="46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128"/>
              <p:cNvSpPr>
                <a:spLocks noChangeArrowheads="1"/>
              </p:cNvSpPr>
              <p:nvPr/>
            </p:nvSpPr>
            <p:spPr bwMode="auto">
              <a:xfrm>
                <a:off x="2030" y="3123"/>
                <a:ext cx="464" cy="462"/>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129"/>
              <p:cNvSpPr>
                <a:spLocks noChangeArrowheads="1"/>
              </p:cNvSpPr>
              <p:nvPr/>
            </p:nvSpPr>
            <p:spPr bwMode="auto">
              <a:xfrm>
                <a:off x="5184" y="-2"/>
                <a:ext cx="466" cy="46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130"/>
              <p:cNvSpPr>
                <a:spLocks noChangeArrowheads="1"/>
              </p:cNvSpPr>
              <p:nvPr/>
            </p:nvSpPr>
            <p:spPr bwMode="auto">
              <a:xfrm>
                <a:off x="2029" y="-2"/>
                <a:ext cx="467" cy="46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131"/>
              <p:cNvSpPr>
                <a:spLocks noChangeArrowheads="1"/>
              </p:cNvSpPr>
              <p:nvPr/>
            </p:nvSpPr>
            <p:spPr bwMode="auto">
              <a:xfrm>
                <a:off x="5186" y="3121"/>
                <a:ext cx="464" cy="466"/>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132"/>
              <p:cNvSpPr>
                <a:spLocks noChangeArrowheads="1"/>
              </p:cNvSpPr>
              <p:nvPr/>
            </p:nvSpPr>
            <p:spPr bwMode="auto">
              <a:xfrm>
                <a:off x="5585" y="1636"/>
                <a:ext cx="466" cy="466"/>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33"/>
              <p:cNvSpPr>
                <a:spLocks/>
              </p:cNvSpPr>
              <p:nvPr/>
            </p:nvSpPr>
            <p:spPr bwMode="auto">
              <a:xfrm>
                <a:off x="4936" y="448"/>
                <a:ext cx="278" cy="299"/>
              </a:xfrm>
              <a:custGeom>
                <a:avLst/>
                <a:gdLst>
                  <a:gd name="T0" fmla="*/ 0 w 278"/>
                  <a:gd name="T1" fmla="*/ 282 h 299"/>
                  <a:gd name="T2" fmla="*/ 259 w 278"/>
                  <a:gd name="T3" fmla="*/ 0 h 299"/>
                  <a:gd name="T4" fmla="*/ 278 w 278"/>
                  <a:gd name="T5" fmla="*/ 17 h 299"/>
                  <a:gd name="T6" fmla="*/ 19 w 278"/>
                  <a:gd name="T7" fmla="*/ 299 h 299"/>
                  <a:gd name="T8" fmla="*/ 0 w 278"/>
                  <a:gd name="T9" fmla="*/ 282 h 299"/>
                </a:gdLst>
                <a:ahLst/>
                <a:cxnLst>
                  <a:cxn ang="0">
                    <a:pos x="T0" y="T1"/>
                  </a:cxn>
                  <a:cxn ang="0">
                    <a:pos x="T2" y="T3"/>
                  </a:cxn>
                  <a:cxn ang="0">
                    <a:pos x="T4" y="T5"/>
                  </a:cxn>
                  <a:cxn ang="0">
                    <a:pos x="T6" y="T7"/>
                  </a:cxn>
                  <a:cxn ang="0">
                    <a:pos x="T8" y="T9"/>
                  </a:cxn>
                </a:cxnLst>
                <a:rect l="0" t="0" r="r" b="b"/>
                <a:pathLst>
                  <a:path w="278" h="299">
                    <a:moveTo>
                      <a:pt x="0" y="282"/>
                    </a:moveTo>
                    <a:lnTo>
                      <a:pt x="259" y="0"/>
                    </a:lnTo>
                    <a:lnTo>
                      <a:pt x="278" y="17"/>
                    </a:lnTo>
                    <a:lnTo>
                      <a:pt x="19" y="299"/>
                    </a:lnTo>
                    <a:lnTo>
                      <a:pt x="0" y="2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34"/>
              <p:cNvSpPr>
                <a:spLocks/>
              </p:cNvSpPr>
              <p:nvPr/>
            </p:nvSpPr>
            <p:spPr bwMode="auto">
              <a:xfrm>
                <a:off x="4922" y="677"/>
                <a:ext cx="80" cy="86"/>
              </a:xfrm>
              <a:custGeom>
                <a:avLst/>
                <a:gdLst>
                  <a:gd name="T0" fmla="*/ 2 w 80"/>
                  <a:gd name="T1" fmla="*/ 0 h 86"/>
                  <a:gd name="T2" fmla="*/ 80 w 80"/>
                  <a:gd name="T3" fmla="*/ 80 h 86"/>
                  <a:gd name="T4" fmla="*/ 0 w 80"/>
                  <a:gd name="T5" fmla="*/ 86 h 86"/>
                  <a:gd name="T6" fmla="*/ 2 w 80"/>
                  <a:gd name="T7" fmla="*/ 0 h 86"/>
                </a:gdLst>
                <a:ahLst/>
                <a:cxnLst>
                  <a:cxn ang="0">
                    <a:pos x="T0" y="T1"/>
                  </a:cxn>
                  <a:cxn ang="0">
                    <a:pos x="T2" y="T3"/>
                  </a:cxn>
                  <a:cxn ang="0">
                    <a:pos x="T4" y="T5"/>
                  </a:cxn>
                  <a:cxn ang="0">
                    <a:pos x="T6" y="T7"/>
                  </a:cxn>
                </a:cxnLst>
                <a:rect l="0" t="0" r="r" b="b"/>
                <a:pathLst>
                  <a:path w="80" h="86">
                    <a:moveTo>
                      <a:pt x="2" y="0"/>
                    </a:moveTo>
                    <a:lnTo>
                      <a:pt x="80" y="80"/>
                    </a:lnTo>
                    <a:lnTo>
                      <a:pt x="0" y="86"/>
                    </a:lnTo>
                    <a:lnTo>
                      <a:pt x="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35"/>
              <p:cNvSpPr>
                <a:spLocks/>
              </p:cNvSpPr>
              <p:nvPr/>
            </p:nvSpPr>
            <p:spPr bwMode="auto">
              <a:xfrm>
                <a:off x="5139" y="1874"/>
                <a:ext cx="382" cy="28"/>
              </a:xfrm>
              <a:custGeom>
                <a:avLst/>
                <a:gdLst>
                  <a:gd name="T0" fmla="*/ 0 w 382"/>
                  <a:gd name="T1" fmla="*/ 0 h 28"/>
                  <a:gd name="T2" fmla="*/ 382 w 382"/>
                  <a:gd name="T3" fmla="*/ 2 h 28"/>
                  <a:gd name="T4" fmla="*/ 382 w 382"/>
                  <a:gd name="T5" fmla="*/ 28 h 28"/>
                  <a:gd name="T6" fmla="*/ 0 w 382"/>
                  <a:gd name="T7" fmla="*/ 26 h 28"/>
                  <a:gd name="T8" fmla="*/ 0 w 382"/>
                  <a:gd name="T9" fmla="*/ 0 h 28"/>
                </a:gdLst>
                <a:ahLst/>
                <a:cxnLst>
                  <a:cxn ang="0">
                    <a:pos x="T0" y="T1"/>
                  </a:cxn>
                  <a:cxn ang="0">
                    <a:pos x="T2" y="T3"/>
                  </a:cxn>
                  <a:cxn ang="0">
                    <a:pos x="T4" y="T5"/>
                  </a:cxn>
                  <a:cxn ang="0">
                    <a:pos x="T6" y="T7"/>
                  </a:cxn>
                  <a:cxn ang="0">
                    <a:pos x="T8" y="T9"/>
                  </a:cxn>
                </a:cxnLst>
                <a:rect l="0" t="0" r="r" b="b"/>
                <a:pathLst>
                  <a:path w="382" h="28">
                    <a:moveTo>
                      <a:pt x="0" y="0"/>
                    </a:moveTo>
                    <a:lnTo>
                      <a:pt x="382" y="2"/>
                    </a:lnTo>
                    <a:lnTo>
                      <a:pt x="382" y="28"/>
                    </a:lnTo>
                    <a:lnTo>
                      <a:pt x="0" y="2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36"/>
              <p:cNvSpPr>
                <a:spLocks/>
              </p:cNvSpPr>
              <p:nvPr/>
            </p:nvSpPr>
            <p:spPr bwMode="auto">
              <a:xfrm>
                <a:off x="5106" y="1831"/>
                <a:ext cx="63" cy="111"/>
              </a:xfrm>
              <a:custGeom>
                <a:avLst/>
                <a:gdLst>
                  <a:gd name="T0" fmla="*/ 63 w 63"/>
                  <a:gd name="T1" fmla="*/ 0 h 111"/>
                  <a:gd name="T2" fmla="*/ 59 w 63"/>
                  <a:gd name="T3" fmla="*/ 111 h 111"/>
                  <a:gd name="T4" fmla="*/ 0 w 63"/>
                  <a:gd name="T5" fmla="*/ 55 h 111"/>
                  <a:gd name="T6" fmla="*/ 63 w 63"/>
                  <a:gd name="T7" fmla="*/ 0 h 111"/>
                </a:gdLst>
                <a:ahLst/>
                <a:cxnLst>
                  <a:cxn ang="0">
                    <a:pos x="T0" y="T1"/>
                  </a:cxn>
                  <a:cxn ang="0">
                    <a:pos x="T2" y="T3"/>
                  </a:cxn>
                  <a:cxn ang="0">
                    <a:pos x="T4" y="T5"/>
                  </a:cxn>
                  <a:cxn ang="0">
                    <a:pos x="T6" y="T7"/>
                  </a:cxn>
                </a:cxnLst>
                <a:rect l="0" t="0" r="r" b="b"/>
                <a:pathLst>
                  <a:path w="63" h="111">
                    <a:moveTo>
                      <a:pt x="63" y="0"/>
                    </a:moveTo>
                    <a:lnTo>
                      <a:pt x="59" y="111"/>
                    </a:lnTo>
                    <a:lnTo>
                      <a:pt x="0" y="55"/>
                    </a:lnTo>
                    <a:lnTo>
                      <a:pt x="6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37"/>
              <p:cNvSpPr>
                <a:spLocks/>
              </p:cNvSpPr>
              <p:nvPr/>
            </p:nvSpPr>
            <p:spPr bwMode="auto">
              <a:xfrm>
                <a:off x="2192" y="1874"/>
                <a:ext cx="382" cy="28"/>
              </a:xfrm>
              <a:custGeom>
                <a:avLst/>
                <a:gdLst>
                  <a:gd name="T0" fmla="*/ 382 w 382"/>
                  <a:gd name="T1" fmla="*/ 0 h 28"/>
                  <a:gd name="T2" fmla="*/ 0 w 382"/>
                  <a:gd name="T3" fmla="*/ 2 h 28"/>
                  <a:gd name="T4" fmla="*/ 0 w 382"/>
                  <a:gd name="T5" fmla="*/ 28 h 28"/>
                  <a:gd name="T6" fmla="*/ 382 w 382"/>
                  <a:gd name="T7" fmla="*/ 26 h 28"/>
                  <a:gd name="T8" fmla="*/ 382 w 382"/>
                  <a:gd name="T9" fmla="*/ 0 h 28"/>
                </a:gdLst>
                <a:ahLst/>
                <a:cxnLst>
                  <a:cxn ang="0">
                    <a:pos x="T0" y="T1"/>
                  </a:cxn>
                  <a:cxn ang="0">
                    <a:pos x="T2" y="T3"/>
                  </a:cxn>
                  <a:cxn ang="0">
                    <a:pos x="T4" y="T5"/>
                  </a:cxn>
                  <a:cxn ang="0">
                    <a:pos x="T6" y="T7"/>
                  </a:cxn>
                  <a:cxn ang="0">
                    <a:pos x="T8" y="T9"/>
                  </a:cxn>
                </a:cxnLst>
                <a:rect l="0" t="0" r="r" b="b"/>
                <a:pathLst>
                  <a:path w="382" h="28">
                    <a:moveTo>
                      <a:pt x="382" y="0"/>
                    </a:moveTo>
                    <a:lnTo>
                      <a:pt x="0" y="2"/>
                    </a:lnTo>
                    <a:lnTo>
                      <a:pt x="0" y="28"/>
                    </a:lnTo>
                    <a:lnTo>
                      <a:pt x="382" y="26"/>
                    </a:lnTo>
                    <a:lnTo>
                      <a:pt x="38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38"/>
              <p:cNvSpPr>
                <a:spLocks/>
              </p:cNvSpPr>
              <p:nvPr/>
            </p:nvSpPr>
            <p:spPr bwMode="auto">
              <a:xfrm>
                <a:off x="2544" y="1831"/>
                <a:ext cx="65" cy="111"/>
              </a:xfrm>
              <a:custGeom>
                <a:avLst/>
                <a:gdLst>
                  <a:gd name="T0" fmla="*/ 0 w 65"/>
                  <a:gd name="T1" fmla="*/ 0 h 111"/>
                  <a:gd name="T2" fmla="*/ 6 w 65"/>
                  <a:gd name="T3" fmla="*/ 111 h 111"/>
                  <a:gd name="T4" fmla="*/ 65 w 65"/>
                  <a:gd name="T5" fmla="*/ 55 h 111"/>
                  <a:gd name="T6" fmla="*/ 0 w 65"/>
                  <a:gd name="T7" fmla="*/ 0 h 111"/>
                </a:gdLst>
                <a:ahLst/>
                <a:cxnLst>
                  <a:cxn ang="0">
                    <a:pos x="T0" y="T1"/>
                  </a:cxn>
                  <a:cxn ang="0">
                    <a:pos x="T2" y="T3"/>
                  </a:cxn>
                  <a:cxn ang="0">
                    <a:pos x="T4" y="T5"/>
                  </a:cxn>
                  <a:cxn ang="0">
                    <a:pos x="T6" y="T7"/>
                  </a:cxn>
                </a:cxnLst>
                <a:rect l="0" t="0" r="r" b="b"/>
                <a:pathLst>
                  <a:path w="65" h="111">
                    <a:moveTo>
                      <a:pt x="0" y="0"/>
                    </a:moveTo>
                    <a:lnTo>
                      <a:pt x="6" y="111"/>
                    </a:lnTo>
                    <a:lnTo>
                      <a:pt x="65" y="55"/>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39"/>
              <p:cNvSpPr>
                <a:spLocks/>
              </p:cNvSpPr>
              <p:nvPr/>
            </p:nvSpPr>
            <p:spPr bwMode="auto">
              <a:xfrm>
                <a:off x="2437" y="448"/>
                <a:ext cx="279" cy="299"/>
              </a:xfrm>
              <a:custGeom>
                <a:avLst/>
                <a:gdLst>
                  <a:gd name="T0" fmla="*/ 279 w 279"/>
                  <a:gd name="T1" fmla="*/ 282 h 299"/>
                  <a:gd name="T2" fmla="*/ 21 w 279"/>
                  <a:gd name="T3" fmla="*/ 0 h 299"/>
                  <a:gd name="T4" fmla="*/ 0 w 279"/>
                  <a:gd name="T5" fmla="*/ 17 h 299"/>
                  <a:gd name="T6" fmla="*/ 259 w 279"/>
                  <a:gd name="T7" fmla="*/ 299 h 299"/>
                  <a:gd name="T8" fmla="*/ 279 w 279"/>
                  <a:gd name="T9" fmla="*/ 282 h 299"/>
                </a:gdLst>
                <a:ahLst/>
                <a:cxnLst>
                  <a:cxn ang="0">
                    <a:pos x="T0" y="T1"/>
                  </a:cxn>
                  <a:cxn ang="0">
                    <a:pos x="T2" y="T3"/>
                  </a:cxn>
                  <a:cxn ang="0">
                    <a:pos x="T4" y="T5"/>
                  </a:cxn>
                  <a:cxn ang="0">
                    <a:pos x="T6" y="T7"/>
                  </a:cxn>
                  <a:cxn ang="0">
                    <a:pos x="T8" y="T9"/>
                  </a:cxn>
                </a:cxnLst>
                <a:rect l="0" t="0" r="r" b="b"/>
                <a:pathLst>
                  <a:path w="279" h="299">
                    <a:moveTo>
                      <a:pt x="279" y="282"/>
                    </a:moveTo>
                    <a:lnTo>
                      <a:pt x="21" y="0"/>
                    </a:lnTo>
                    <a:lnTo>
                      <a:pt x="0" y="17"/>
                    </a:lnTo>
                    <a:lnTo>
                      <a:pt x="259" y="299"/>
                    </a:lnTo>
                    <a:lnTo>
                      <a:pt x="279"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40"/>
              <p:cNvSpPr>
                <a:spLocks/>
              </p:cNvSpPr>
              <p:nvPr/>
            </p:nvSpPr>
            <p:spPr bwMode="auto">
              <a:xfrm>
                <a:off x="2649" y="677"/>
                <a:ext cx="81" cy="86"/>
              </a:xfrm>
              <a:custGeom>
                <a:avLst/>
                <a:gdLst>
                  <a:gd name="T0" fmla="*/ 80 w 81"/>
                  <a:gd name="T1" fmla="*/ 0 h 86"/>
                  <a:gd name="T2" fmla="*/ 0 w 81"/>
                  <a:gd name="T3" fmla="*/ 80 h 86"/>
                  <a:gd name="T4" fmla="*/ 81 w 81"/>
                  <a:gd name="T5" fmla="*/ 86 h 86"/>
                  <a:gd name="T6" fmla="*/ 80 w 81"/>
                  <a:gd name="T7" fmla="*/ 0 h 86"/>
                </a:gdLst>
                <a:ahLst/>
                <a:cxnLst>
                  <a:cxn ang="0">
                    <a:pos x="T0" y="T1"/>
                  </a:cxn>
                  <a:cxn ang="0">
                    <a:pos x="T2" y="T3"/>
                  </a:cxn>
                  <a:cxn ang="0">
                    <a:pos x="T4" y="T5"/>
                  </a:cxn>
                  <a:cxn ang="0">
                    <a:pos x="T6" y="T7"/>
                  </a:cxn>
                </a:cxnLst>
                <a:rect l="0" t="0" r="r" b="b"/>
                <a:pathLst>
                  <a:path w="81" h="86">
                    <a:moveTo>
                      <a:pt x="80" y="0"/>
                    </a:moveTo>
                    <a:lnTo>
                      <a:pt x="0" y="80"/>
                    </a:lnTo>
                    <a:lnTo>
                      <a:pt x="81" y="86"/>
                    </a:lnTo>
                    <a:lnTo>
                      <a:pt x="8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41"/>
              <p:cNvSpPr>
                <a:spLocks/>
              </p:cNvSpPr>
              <p:nvPr/>
            </p:nvSpPr>
            <p:spPr bwMode="auto">
              <a:xfrm>
                <a:off x="4936" y="2835"/>
                <a:ext cx="278" cy="299"/>
              </a:xfrm>
              <a:custGeom>
                <a:avLst/>
                <a:gdLst>
                  <a:gd name="T0" fmla="*/ 0 w 278"/>
                  <a:gd name="T1" fmla="*/ 17 h 299"/>
                  <a:gd name="T2" fmla="*/ 259 w 278"/>
                  <a:gd name="T3" fmla="*/ 299 h 299"/>
                  <a:gd name="T4" fmla="*/ 278 w 278"/>
                  <a:gd name="T5" fmla="*/ 279 h 299"/>
                  <a:gd name="T6" fmla="*/ 19 w 278"/>
                  <a:gd name="T7" fmla="*/ 0 h 299"/>
                  <a:gd name="T8" fmla="*/ 0 w 278"/>
                  <a:gd name="T9" fmla="*/ 17 h 299"/>
                </a:gdLst>
                <a:ahLst/>
                <a:cxnLst>
                  <a:cxn ang="0">
                    <a:pos x="T0" y="T1"/>
                  </a:cxn>
                  <a:cxn ang="0">
                    <a:pos x="T2" y="T3"/>
                  </a:cxn>
                  <a:cxn ang="0">
                    <a:pos x="T4" y="T5"/>
                  </a:cxn>
                  <a:cxn ang="0">
                    <a:pos x="T6" y="T7"/>
                  </a:cxn>
                  <a:cxn ang="0">
                    <a:pos x="T8" y="T9"/>
                  </a:cxn>
                </a:cxnLst>
                <a:rect l="0" t="0" r="r" b="b"/>
                <a:pathLst>
                  <a:path w="278" h="299">
                    <a:moveTo>
                      <a:pt x="0" y="17"/>
                    </a:moveTo>
                    <a:lnTo>
                      <a:pt x="259" y="299"/>
                    </a:lnTo>
                    <a:lnTo>
                      <a:pt x="278" y="279"/>
                    </a:lnTo>
                    <a:lnTo>
                      <a:pt x="19" y="0"/>
                    </a:lnTo>
                    <a:lnTo>
                      <a:pt x="0" y="17"/>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42"/>
              <p:cNvSpPr>
                <a:spLocks/>
              </p:cNvSpPr>
              <p:nvPr/>
            </p:nvSpPr>
            <p:spPr bwMode="auto">
              <a:xfrm>
                <a:off x="4922" y="2819"/>
                <a:ext cx="80" cy="85"/>
              </a:xfrm>
              <a:custGeom>
                <a:avLst/>
                <a:gdLst>
                  <a:gd name="T0" fmla="*/ 2 w 80"/>
                  <a:gd name="T1" fmla="*/ 85 h 85"/>
                  <a:gd name="T2" fmla="*/ 80 w 80"/>
                  <a:gd name="T3" fmla="*/ 5 h 85"/>
                  <a:gd name="T4" fmla="*/ 0 w 80"/>
                  <a:gd name="T5" fmla="*/ 0 h 85"/>
                  <a:gd name="T6" fmla="*/ 2 w 80"/>
                  <a:gd name="T7" fmla="*/ 85 h 85"/>
                </a:gdLst>
                <a:ahLst/>
                <a:cxnLst>
                  <a:cxn ang="0">
                    <a:pos x="T0" y="T1"/>
                  </a:cxn>
                  <a:cxn ang="0">
                    <a:pos x="T2" y="T3"/>
                  </a:cxn>
                  <a:cxn ang="0">
                    <a:pos x="T4" y="T5"/>
                  </a:cxn>
                  <a:cxn ang="0">
                    <a:pos x="T6" y="T7"/>
                  </a:cxn>
                </a:cxnLst>
                <a:rect l="0" t="0" r="r" b="b"/>
                <a:pathLst>
                  <a:path w="80" h="85">
                    <a:moveTo>
                      <a:pt x="2" y="85"/>
                    </a:moveTo>
                    <a:lnTo>
                      <a:pt x="80" y="5"/>
                    </a:lnTo>
                    <a:lnTo>
                      <a:pt x="0" y="0"/>
                    </a:lnTo>
                    <a:lnTo>
                      <a:pt x="2" y="85"/>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43"/>
              <p:cNvSpPr>
                <a:spLocks/>
              </p:cNvSpPr>
              <p:nvPr/>
            </p:nvSpPr>
            <p:spPr bwMode="auto">
              <a:xfrm>
                <a:off x="2437" y="2835"/>
                <a:ext cx="279" cy="299"/>
              </a:xfrm>
              <a:custGeom>
                <a:avLst/>
                <a:gdLst>
                  <a:gd name="T0" fmla="*/ 279 w 279"/>
                  <a:gd name="T1" fmla="*/ 17 h 299"/>
                  <a:gd name="T2" fmla="*/ 21 w 279"/>
                  <a:gd name="T3" fmla="*/ 299 h 299"/>
                  <a:gd name="T4" fmla="*/ 0 w 279"/>
                  <a:gd name="T5" fmla="*/ 279 h 299"/>
                  <a:gd name="T6" fmla="*/ 259 w 279"/>
                  <a:gd name="T7" fmla="*/ 0 h 299"/>
                  <a:gd name="T8" fmla="*/ 279 w 279"/>
                  <a:gd name="T9" fmla="*/ 17 h 299"/>
                </a:gdLst>
                <a:ahLst/>
                <a:cxnLst>
                  <a:cxn ang="0">
                    <a:pos x="T0" y="T1"/>
                  </a:cxn>
                  <a:cxn ang="0">
                    <a:pos x="T2" y="T3"/>
                  </a:cxn>
                  <a:cxn ang="0">
                    <a:pos x="T4" y="T5"/>
                  </a:cxn>
                  <a:cxn ang="0">
                    <a:pos x="T6" y="T7"/>
                  </a:cxn>
                  <a:cxn ang="0">
                    <a:pos x="T8" y="T9"/>
                  </a:cxn>
                </a:cxnLst>
                <a:rect l="0" t="0" r="r" b="b"/>
                <a:pathLst>
                  <a:path w="279" h="299">
                    <a:moveTo>
                      <a:pt x="279" y="17"/>
                    </a:moveTo>
                    <a:lnTo>
                      <a:pt x="21" y="299"/>
                    </a:lnTo>
                    <a:lnTo>
                      <a:pt x="0" y="279"/>
                    </a:lnTo>
                    <a:lnTo>
                      <a:pt x="259" y="0"/>
                    </a:lnTo>
                    <a:lnTo>
                      <a:pt x="279" y="1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4"/>
              <p:cNvSpPr>
                <a:spLocks/>
              </p:cNvSpPr>
              <p:nvPr/>
            </p:nvSpPr>
            <p:spPr bwMode="auto">
              <a:xfrm>
                <a:off x="2649" y="2819"/>
                <a:ext cx="81" cy="85"/>
              </a:xfrm>
              <a:custGeom>
                <a:avLst/>
                <a:gdLst>
                  <a:gd name="T0" fmla="*/ 80 w 81"/>
                  <a:gd name="T1" fmla="*/ 85 h 85"/>
                  <a:gd name="T2" fmla="*/ 0 w 81"/>
                  <a:gd name="T3" fmla="*/ 5 h 85"/>
                  <a:gd name="T4" fmla="*/ 81 w 81"/>
                  <a:gd name="T5" fmla="*/ 0 h 85"/>
                  <a:gd name="T6" fmla="*/ 80 w 81"/>
                  <a:gd name="T7" fmla="*/ 85 h 85"/>
                </a:gdLst>
                <a:ahLst/>
                <a:cxnLst>
                  <a:cxn ang="0">
                    <a:pos x="T0" y="T1"/>
                  </a:cxn>
                  <a:cxn ang="0">
                    <a:pos x="T2" y="T3"/>
                  </a:cxn>
                  <a:cxn ang="0">
                    <a:pos x="T4" y="T5"/>
                  </a:cxn>
                  <a:cxn ang="0">
                    <a:pos x="T6" y="T7"/>
                  </a:cxn>
                </a:cxnLst>
                <a:rect l="0" t="0" r="r" b="b"/>
                <a:pathLst>
                  <a:path w="81" h="85">
                    <a:moveTo>
                      <a:pt x="80" y="85"/>
                    </a:moveTo>
                    <a:lnTo>
                      <a:pt x="0" y="5"/>
                    </a:lnTo>
                    <a:lnTo>
                      <a:pt x="81" y="0"/>
                    </a:lnTo>
                    <a:lnTo>
                      <a:pt x="80" y="8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Oval 7"/>
            <p:cNvSpPr/>
            <p:nvPr/>
          </p:nvSpPr>
          <p:spPr>
            <a:xfrm>
              <a:off x="5327058" y="3549898"/>
              <a:ext cx="702068" cy="702069"/>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Sosa" pitchFamily="2" charset="0"/>
                </a:rPr>
                <a:t>Ñ</a:t>
              </a:r>
              <a:r>
                <a:rPr lang="en-US" sz="3200" dirty="0"/>
                <a:t> </a:t>
              </a:r>
              <a:endParaRPr lang="en-US" sz="3200" dirty="0">
                <a:solidFill>
                  <a:schemeClr val="bg1"/>
                </a:solidFill>
                <a:latin typeface="Sosa" pitchFamily="2" charset="0"/>
              </a:endParaRPr>
            </a:p>
          </p:txBody>
        </p:sp>
        <p:sp>
          <p:nvSpPr>
            <p:cNvPr id="9" name="Oval 8"/>
            <p:cNvSpPr/>
            <p:nvPr/>
          </p:nvSpPr>
          <p:spPr>
            <a:xfrm>
              <a:off x="5890816" y="2482018"/>
              <a:ext cx="702068" cy="702069"/>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Sosa" pitchFamily="2" charset="0"/>
                </a:rPr>
                <a:t>Ĥ</a:t>
              </a:r>
              <a:endParaRPr lang="en-US" sz="3200" dirty="0">
                <a:solidFill>
                  <a:schemeClr val="bg1"/>
                </a:solidFill>
                <a:latin typeface="Sosa" pitchFamily="2" charset="0"/>
              </a:endParaRPr>
            </a:p>
          </p:txBody>
        </p:sp>
        <p:sp>
          <p:nvSpPr>
            <p:cNvPr id="10" name="Oval 9"/>
            <p:cNvSpPr/>
            <p:nvPr/>
          </p:nvSpPr>
          <p:spPr>
            <a:xfrm>
              <a:off x="3352101" y="3342732"/>
              <a:ext cx="702068" cy="702069"/>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Sosa" pitchFamily="2" charset="0"/>
                </a:rPr>
                <a:t>ĥ</a:t>
              </a:r>
              <a:r>
                <a:rPr lang="en-US" sz="3200" dirty="0"/>
                <a:t> </a:t>
              </a:r>
              <a:endParaRPr lang="en-US" sz="3200" dirty="0">
                <a:solidFill>
                  <a:schemeClr val="bg1"/>
                </a:solidFill>
                <a:latin typeface="Sosa" pitchFamily="2" charset="0"/>
              </a:endParaRPr>
            </a:p>
          </p:txBody>
        </p:sp>
        <p:sp>
          <p:nvSpPr>
            <p:cNvPr id="11" name="Oval 10"/>
            <p:cNvSpPr/>
            <p:nvPr/>
          </p:nvSpPr>
          <p:spPr>
            <a:xfrm>
              <a:off x="5279158" y="4405335"/>
              <a:ext cx="702068" cy="702069"/>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latin typeface="Sosa" pitchFamily="2" charset="0"/>
                </a:rPr>
                <a:t>E</a:t>
              </a:r>
              <a:endParaRPr lang="en-US" sz="2800" dirty="0">
                <a:solidFill>
                  <a:schemeClr val="bg1"/>
                </a:solidFill>
                <a:latin typeface="Sosa" pitchFamily="2" charset="0"/>
              </a:endParaRPr>
            </a:p>
          </p:txBody>
        </p:sp>
        <p:sp>
          <p:nvSpPr>
            <p:cNvPr id="12" name="Oval 11"/>
            <p:cNvSpPr/>
            <p:nvPr/>
          </p:nvSpPr>
          <p:spPr>
            <a:xfrm>
              <a:off x="7863525" y="3329061"/>
              <a:ext cx="702068" cy="702069"/>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a:latin typeface="Sosa" pitchFamily="2" charset="0"/>
                </a:rPr>
                <a:t>F</a:t>
              </a:r>
              <a:endParaRPr lang="en-US" sz="3200" dirty="0">
                <a:solidFill>
                  <a:schemeClr val="bg1"/>
                </a:solidFill>
                <a:latin typeface="Sosa" pitchFamily="2" charset="0"/>
              </a:endParaRPr>
            </a:p>
          </p:txBody>
        </p:sp>
        <p:sp>
          <p:nvSpPr>
            <p:cNvPr id="13" name="Oval 12"/>
            <p:cNvSpPr/>
            <p:nvPr/>
          </p:nvSpPr>
          <p:spPr>
            <a:xfrm>
              <a:off x="7415053" y="1460836"/>
              <a:ext cx="702068" cy="702069"/>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a:latin typeface="Sosa" pitchFamily="2" charset="0"/>
                </a:rPr>
                <a:t>U</a:t>
              </a:r>
              <a:endParaRPr lang="en-US" sz="3200" dirty="0">
                <a:solidFill>
                  <a:schemeClr val="bg1"/>
                </a:solidFill>
                <a:latin typeface="Sosa" pitchFamily="2" charset="0"/>
              </a:endParaRPr>
            </a:p>
          </p:txBody>
        </p:sp>
        <p:sp>
          <p:nvSpPr>
            <p:cNvPr id="14" name="Oval 13"/>
            <p:cNvSpPr/>
            <p:nvPr/>
          </p:nvSpPr>
          <p:spPr>
            <a:xfrm>
              <a:off x="7422836" y="4983461"/>
              <a:ext cx="702068" cy="702069"/>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a:latin typeface="Sosa" pitchFamily="2" charset="0"/>
                </a:rPr>
                <a:t>L</a:t>
              </a:r>
              <a:endParaRPr lang="en-US" sz="3200" dirty="0">
                <a:solidFill>
                  <a:schemeClr val="bg1"/>
                </a:solidFill>
                <a:latin typeface="Sosa" pitchFamily="2" charset="0"/>
              </a:endParaRPr>
            </a:p>
          </p:txBody>
        </p:sp>
        <p:sp>
          <p:nvSpPr>
            <p:cNvPr id="15" name="Oval 14"/>
            <p:cNvSpPr/>
            <p:nvPr/>
          </p:nvSpPr>
          <p:spPr>
            <a:xfrm>
              <a:off x="3804859" y="1450288"/>
              <a:ext cx="702068" cy="702069"/>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latin typeface="Sosa" pitchFamily="2" charset="0"/>
                </a:rPr>
                <a:t>X</a:t>
              </a:r>
              <a:endParaRPr lang="en-US" sz="2800" dirty="0">
                <a:solidFill>
                  <a:schemeClr val="bg1"/>
                </a:solidFill>
                <a:latin typeface="Sosa" pitchFamily="2" charset="0"/>
              </a:endParaRPr>
            </a:p>
          </p:txBody>
        </p:sp>
        <p:sp>
          <p:nvSpPr>
            <p:cNvPr id="16" name="Oval 15"/>
            <p:cNvSpPr/>
            <p:nvPr/>
          </p:nvSpPr>
          <p:spPr>
            <a:xfrm>
              <a:off x="3808517" y="5058497"/>
              <a:ext cx="702068" cy="702069"/>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latin typeface="Sosa" pitchFamily="2" charset="0"/>
                </a:rPr>
                <a:t>5</a:t>
              </a:r>
              <a:endParaRPr lang="en-US" sz="2800" dirty="0">
                <a:solidFill>
                  <a:schemeClr val="bg1"/>
                </a:solidFill>
                <a:latin typeface="Sosa" pitchFamily="2" charset="0"/>
              </a:endParaRPr>
            </a:p>
          </p:txBody>
        </p:sp>
        <p:sp>
          <p:nvSpPr>
            <p:cNvPr id="17" name="Oval 16"/>
            <p:cNvSpPr/>
            <p:nvPr/>
          </p:nvSpPr>
          <p:spPr>
            <a:xfrm>
              <a:off x="5006248" y="2624731"/>
              <a:ext cx="702068" cy="702069"/>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latin typeface="Sosa" pitchFamily="2" charset="0"/>
                </a:rPr>
                <a:t>s</a:t>
              </a:r>
              <a:endParaRPr lang="en-US" sz="2800" dirty="0">
                <a:solidFill>
                  <a:schemeClr val="bg1"/>
                </a:solidFill>
                <a:latin typeface="Sosa" pitchFamily="2" charset="0"/>
              </a:endParaRPr>
            </a:p>
          </p:txBody>
        </p:sp>
        <p:sp>
          <p:nvSpPr>
            <p:cNvPr id="18" name="Oval 17"/>
            <p:cNvSpPr/>
            <p:nvPr/>
          </p:nvSpPr>
          <p:spPr>
            <a:xfrm>
              <a:off x="6215273" y="3378777"/>
              <a:ext cx="702068" cy="702069"/>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latin typeface="Sosa" pitchFamily="2" charset="0"/>
                </a:rPr>
                <a:t>l</a:t>
              </a:r>
              <a:endParaRPr lang="en-US" sz="2800" dirty="0">
                <a:solidFill>
                  <a:schemeClr val="bg1"/>
                </a:solidFill>
                <a:latin typeface="Sosa" pitchFamily="2" charset="0"/>
              </a:endParaRPr>
            </a:p>
          </p:txBody>
        </p:sp>
        <p:sp>
          <p:nvSpPr>
            <p:cNvPr id="19" name="Content Placeholder 2"/>
            <p:cNvSpPr txBox="1">
              <a:spLocks/>
            </p:cNvSpPr>
            <p:nvPr/>
          </p:nvSpPr>
          <p:spPr>
            <a:xfrm>
              <a:off x="8124904" y="5155991"/>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tx2"/>
                  </a:solidFill>
                </a:rPr>
                <a:t>Lorem ipsum dolor sit amet, consectetur adipiscing elit. Sed imperdiet tincidunt.</a:t>
              </a:r>
              <a:endParaRPr lang="en-US" sz="700" dirty="0">
                <a:solidFill>
                  <a:schemeClr val="tx2"/>
                </a:solidFill>
              </a:endParaRPr>
            </a:p>
          </p:txBody>
        </p:sp>
        <p:sp>
          <p:nvSpPr>
            <p:cNvPr id="20" name="Content Placeholder 2"/>
            <p:cNvSpPr txBox="1">
              <a:spLocks/>
            </p:cNvSpPr>
            <p:nvPr/>
          </p:nvSpPr>
          <p:spPr>
            <a:xfrm>
              <a:off x="8556345" y="3480675"/>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tx2"/>
                  </a:solidFill>
                </a:rPr>
                <a:t>Lorem ipsum dolor sit amet, consectetur adipiscing elit. Sed imperdiet tincidunt.</a:t>
              </a:r>
              <a:endParaRPr lang="en-US" sz="700" dirty="0">
                <a:solidFill>
                  <a:schemeClr val="tx2"/>
                </a:solidFill>
              </a:endParaRPr>
            </a:p>
          </p:txBody>
        </p:sp>
        <p:sp>
          <p:nvSpPr>
            <p:cNvPr id="21" name="Content Placeholder 2"/>
            <p:cNvSpPr txBox="1">
              <a:spLocks/>
            </p:cNvSpPr>
            <p:nvPr/>
          </p:nvSpPr>
          <p:spPr>
            <a:xfrm>
              <a:off x="8226457" y="1499995"/>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tx2"/>
                  </a:solidFill>
                </a:rPr>
                <a:t>Lorem ipsum dolor sit amet, consectetur adipiscing elit. Sed imperdiet tincidunt.</a:t>
              </a:r>
              <a:endParaRPr lang="en-US" sz="700" dirty="0">
                <a:solidFill>
                  <a:schemeClr val="tx2"/>
                </a:solidFill>
              </a:endParaRPr>
            </a:p>
          </p:txBody>
        </p:sp>
        <p:sp>
          <p:nvSpPr>
            <p:cNvPr id="22" name="Content Placeholder 2"/>
            <p:cNvSpPr txBox="1">
              <a:spLocks/>
            </p:cNvSpPr>
            <p:nvPr/>
          </p:nvSpPr>
          <p:spPr>
            <a:xfrm>
              <a:off x="2132067" y="5106155"/>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sz="800" dirty="0">
                  <a:solidFill>
                    <a:schemeClr val="tx2"/>
                  </a:solidFill>
                </a:rPr>
                <a:t>Lorem ipsum dolor sit amet, consectetur adipiscing elit. Sed imperdiet tincidunt.</a:t>
              </a:r>
              <a:endParaRPr lang="en-US" sz="700" dirty="0">
                <a:solidFill>
                  <a:schemeClr val="tx2"/>
                </a:solidFill>
              </a:endParaRPr>
            </a:p>
          </p:txBody>
        </p:sp>
        <p:sp>
          <p:nvSpPr>
            <p:cNvPr id="23" name="Content Placeholder 2"/>
            <p:cNvSpPr txBox="1">
              <a:spLocks/>
            </p:cNvSpPr>
            <p:nvPr/>
          </p:nvSpPr>
          <p:spPr>
            <a:xfrm>
              <a:off x="1595157" y="336881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sz="800" dirty="0">
                  <a:solidFill>
                    <a:schemeClr val="tx2"/>
                  </a:solidFill>
                </a:rPr>
                <a:t>Lorem ipsum dolor sit amet, consectetur adipiscing elit. Sed imperdiet tincidunt.</a:t>
              </a:r>
              <a:endParaRPr lang="en-US" sz="700" dirty="0">
                <a:solidFill>
                  <a:schemeClr val="tx2"/>
                </a:solidFill>
              </a:endParaRPr>
            </a:p>
          </p:txBody>
        </p:sp>
        <p:sp>
          <p:nvSpPr>
            <p:cNvPr id="24" name="Content Placeholder 2"/>
            <p:cNvSpPr txBox="1">
              <a:spLocks/>
            </p:cNvSpPr>
            <p:nvPr/>
          </p:nvSpPr>
          <p:spPr>
            <a:xfrm>
              <a:off x="2111200" y="1521660"/>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sz="800" dirty="0">
                  <a:solidFill>
                    <a:schemeClr val="tx2"/>
                  </a:solidFill>
                </a:rPr>
                <a:t>Lorem ipsum dolor sit amet, consectetur adipiscing elit. Sed imperdiet tincidunt.</a:t>
              </a:r>
              <a:endParaRPr lang="en-US" sz="700" dirty="0">
                <a:solidFill>
                  <a:schemeClr val="tx2"/>
                </a:solidFill>
              </a:endParaRPr>
            </a:p>
          </p:txBody>
        </p:sp>
      </p:grpSp>
    </p:spTree>
    <p:extLst>
      <p:ext uri="{BB962C8B-B14F-4D97-AF65-F5344CB8AC3E}">
        <p14:creationId xmlns:p14="http://schemas.microsoft.com/office/powerpoint/2010/main" val="129184544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a:grpSpLocks noChangeAspect="1"/>
          </p:cNvGrpSpPr>
          <p:nvPr/>
        </p:nvGrpSpPr>
        <p:grpSpPr bwMode="auto">
          <a:xfrm>
            <a:off x="7117051" y="2944906"/>
            <a:ext cx="6035853" cy="3913094"/>
            <a:chOff x="1256" y="1026"/>
            <a:chExt cx="5084" cy="3296"/>
          </a:xfrm>
        </p:grpSpPr>
        <p:sp>
          <p:nvSpPr>
            <p:cNvPr id="7" name="Freeform 12"/>
            <p:cNvSpPr>
              <a:spLocks/>
            </p:cNvSpPr>
            <p:nvPr/>
          </p:nvSpPr>
          <p:spPr bwMode="auto">
            <a:xfrm>
              <a:off x="1561" y="1026"/>
              <a:ext cx="4779" cy="823"/>
            </a:xfrm>
            <a:custGeom>
              <a:avLst/>
              <a:gdLst>
                <a:gd name="T0" fmla="*/ 2292 w 2603"/>
                <a:gd name="T1" fmla="*/ 0 h 448"/>
                <a:gd name="T2" fmla="*/ 659 w 2603"/>
                <a:gd name="T3" fmla="*/ 0 h 448"/>
                <a:gd name="T4" fmla="*/ 642 w 2603"/>
                <a:gd name="T5" fmla="*/ 1 h 448"/>
                <a:gd name="T6" fmla="*/ 71 w 2603"/>
                <a:gd name="T7" fmla="*/ 270 h 448"/>
                <a:gd name="T8" fmla="*/ 0 w 2603"/>
                <a:gd name="T9" fmla="*/ 448 h 448"/>
                <a:gd name="T10" fmla="*/ 647 w 2603"/>
                <a:gd name="T11" fmla="*/ 448 h 448"/>
                <a:gd name="T12" fmla="*/ 659 w 2603"/>
                <a:gd name="T13" fmla="*/ 448 h 448"/>
                <a:gd name="T14" fmla="*/ 2292 w 2603"/>
                <a:gd name="T15" fmla="*/ 448 h 448"/>
                <a:gd name="T16" fmla="*/ 2603 w 2603"/>
                <a:gd name="T17" fmla="*/ 222 h 448"/>
                <a:gd name="T18" fmla="*/ 2292 w 2603"/>
                <a:gd name="T19"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3" h="448">
                  <a:moveTo>
                    <a:pt x="2292" y="0"/>
                  </a:moveTo>
                  <a:cubicBezTo>
                    <a:pt x="659" y="0"/>
                    <a:pt x="659" y="0"/>
                    <a:pt x="659" y="0"/>
                  </a:cubicBezTo>
                  <a:cubicBezTo>
                    <a:pt x="654" y="0"/>
                    <a:pt x="648" y="0"/>
                    <a:pt x="642" y="1"/>
                  </a:cubicBezTo>
                  <a:cubicBezTo>
                    <a:pt x="513" y="5"/>
                    <a:pt x="200" y="41"/>
                    <a:pt x="71" y="270"/>
                  </a:cubicBezTo>
                  <a:cubicBezTo>
                    <a:pt x="26" y="349"/>
                    <a:pt x="7" y="404"/>
                    <a:pt x="0" y="448"/>
                  </a:cubicBezTo>
                  <a:cubicBezTo>
                    <a:pt x="647" y="448"/>
                    <a:pt x="647" y="448"/>
                    <a:pt x="647" y="448"/>
                  </a:cubicBezTo>
                  <a:cubicBezTo>
                    <a:pt x="651" y="448"/>
                    <a:pt x="655" y="448"/>
                    <a:pt x="659" y="448"/>
                  </a:cubicBezTo>
                  <a:cubicBezTo>
                    <a:pt x="2292" y="448"/>
                    <a:pt x="2292" y="448"/>
                    <a:pt x="2292" y="448"/>
                  </a:cubicBezTo>
                  <a:cubicBezTo>
                    <a:pt x="2416" y="448"/>
                    <a:pt x="2603" y="222"/>
                    <a:pt x="2603" y="222"/>
                  </a:cubicBezTo>
                  <a:cubicBezTo>
                    <a:pt x="2603" y="222"/>
                    <a:pt x="2416" y="0"/>
                    <a:pt x="229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3"/>
            <p:cNvSpPr>
              <a:spLocks/>
            </p:cNvSpPr>
            <p:nvPr/>
          </p:nvSpPr>
          <p:spPr bwMode="auto">
            <a:xfrm>
              <a:off x="1293" y="1849"/>
              <a:ext cx="5047" cy="825"/>
            </a:xfrm>
            <a:custGeom>
              <a:avLst/>
              <a:gdLst>
                <a:gd name="T0" fmla="*/ 2438 w 2749"/>
                <a:gd name="T1" fmla="*/ 0 h 449"/>
                <a:gd name="T2" fmla="*/ 892 w 2749"/>
                <a:gd name="T3" fmla="*/ 0 h 449"/>
                <a:gd name="T4" fmla="*/ 892 w 2749"/>
                <a:gd name="T5" fmla="*/ 0 h 449"/>
                <a:gd name="T6" fmla="*/ 146 w 2749"/>
                <a:gd name="T7" fmla="*/ 0 h 449"/>
                <a:gd name="T8" fmla="*/ 146 w 2749"/>
                <a:gd name="T9" fmla="*/ 1 h 449"/>
                <a:gd name="T10" fmla="*/ 135 w 2749"/>
                <a:gd name="T11" fmla="*/ 267 h 449"/>
                <a:gd name="T12" fmla="*/ 0 w 2749"/>
                <a:gd name="T13" fmla="*/ 447 h 449"/>
                <a:gd name="T14" fmla="*/ 778 w 2749"/>
                <a:gd name="T15" fmla="*/ 447 h 449"/>
                <a:gd name="T16" fmla="*/ 805 w 2749"/>
                <a:gd name="T17" fmla="*/ 449 h 449"/>
                <a:gd name="T18" fmla="*/ 2438 w 2749"/>
                <a:gd name="T19" fmla="*/ 449 h 449"/>
                <a:gd name="T20" fmla="*/ 2749 w 2749"/>
                <a:gd name="T21" fmla="*/ 223 h 449"/>
                <a:gd name="T22" fmla="*/ 2438 w 2749"/>
                <a:gd name="T2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9" h="449">
                  <a:moveTo>
                    <a:pt x="2438" y="0"/>
                  </a:moveTo>
                  <a:cubicBezTo>
                    <a:pt x="892" y="0"/>
                    <a:pt x="892" y="0"/>
                    <a:pt x="892" y="0"/>
                  </a:cubicBezTo>
                  <a:cubicBezTo>
                    <a:pt x="892" y="0"/>
                    <a:pt x="892" y="0"/>
                    <a:pt x="892" y="0"/>
                  </a:cubicBezTo>
                  <a:cubicBezTo>
                    <a:pt x="146" y="0"/>
                    <a:pt x="146" y="0"/>
                    <a:pt x="146" y="0"/>
                  </a:cubicBezTo>
                  <a:cubicBezTo>
                    <a:pt x="146" y="0"/>
                    <a:pt x="146" y="1"/>
                    <a:pt x="146" y="1"/>
                  </a:cubicBezTo>
                  <a:cubicBezTo>
                    <a:pt x="131" y="96"/>
                    <a:pt x="175" y="138"/>
                    <a:pt x="135" y="267"/>
                  </a:cubicBezTo>
                  <a:cubicBezTo>
                    <a:pt x="93" y="403"/>
                    <a:pt x="31" y="423"/>
                    <a:pt x="0" y="447"/>
                  </a:cubicBezTo>
                  <a:cubicBezTo>
                    <a:pt x="778" y="447"/>
                    <a:pt x="778" y="447"/>
                    <a:pt x="778" y="447"/>
                  </a:cubicBezTo>
                  <a:cubicBezTo>
                    <a:pt x="787" y="448"/>
                    <a:pt x="796" y="449"/>
                    <a:pt x="805" y="449"/>
                  </a:cubicBezTo>
                  <a:cubicBezTo>
                    <a:pt x="2438" y="449"/>
                    <a:pt x="2438" y="449"/>
                    <a:pt x="2438" y="449"/>
                  </a:cubicBezTo>
                  <a:cubicBezTo>
                    <a:pt x="2562" y="449"/>
                    <a:pt x="2749" y="223"/>
                    <a:pt x="2749" y="223"/>
                  </a:cubicBezTo>
                  <a:cubicBezTo>
                    <a:pt x="2749" y="223"/>
                    <a:pt x="2562" y="0"/>
                    <a:pt x="243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4"/>
            <p:cNvSpPr>
              <a:spLocks/>
            </p:cNvSpPr>
            <p:nvPr/>
          </p:nvSpPr>
          <p:spPr bwMode="auto">
            <a:xfrm>
              <a:off x="1256" y="2670"/>
              <a:ext cx="5084" cy="829"/>
            </a:xfrm>
            <a:custGeom>
              <a:avLst/>
              <a:gdLst>
                <a:gd name="T0" fmla="*/ 2458 w 2769"/>
                <a:gd name="T1" fmla="*/ 2 h 451"/>
                <a:gd name="T2" fmla="*/ 958 w 2769"/>
                <a:gd name="T3" fmla="*/ 0 h 451"/>
                <a:gd name="T4" fmla="*/ 958 w 2769"/>
                <a:gd name="T5" fmla="*/ 0 h 451"/>
                <a:gd name="T6" fmla="*/ 20 w 2769"/>
                <a:gd name="T7" fmla="*/ 0 h 451"/>
                <a:gd name="T8" fmla="*/ 18 w 2769"/>
                <a:gd name="T9" fmla="*/ 2 h 451"/>
                <a:gd name="T10" fmla="*/ 0 w 2769"/>
                <a:gd name="T11" fmla="*/ 37 h 451"/>
                <a:gd name="T12" fmla="*/ 107 w 2769"/>
                <a:gd name="T13" fmla="*/ 149 h 451"/>
                <a:gd name="T14" fmla="*/ 96 w 2769"/>
                <a:gd name="T15" fmla="*/ 251 h 451"/>
                <a:gd name="T16" fmla="*/ 155 w 2769"/>
                <a:gd name="T17" fmla="*/ 289 h 451"/>
                <a:gd name="T18" fmla="*/ 121 w 2769"/>
                <a:gd name="T19" fmla="*/ 342 h 451"/>
                <a:gd name="T20" fmla="*/ 189 w 2769"/>
                <a:gd name="T21" fmla="*/ 410 h 451"/>
                <a:gd name="T22" fmla="*/ 169 w 2769"/>
                <a:gd name="T23" fmla="*/ 450 h 451"/>
                <a:gd name="T24" fmla="*/ 807 w 2769"/>
                <a:gd name="T25" fmla="*/ 450 h 451"/>
                <a:gd name="T26" fmla="*/ 825 w 2769"/>
                <a:gd name="T27" fmla="*/ 451 h 451"/>
                <a:gd name="T28" fmla="*/ 2458 w 2769"/>
                <a:gd name="T29" fmla="*/ 451 h 451"/>
                <a:gd name="T30" fmla="*/ 2769 w 2769"/>
                <a:gd name="T31" fmla="*/ 225 h 451"/>
                <a:gd name="T32" fmla="*/ 2458 w 2769"/>
                <a:gd name="T33" fmla="*/ 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9" h="451">
                  <a:moveTo>
                    <a:pt x="2458" y="2"/>
                  </a:moveTo>
                  <a:cubicBezTo>
                    <a:pt x="958" y="0"/>
                    <a:pt x="958" y="0"/>
                    <a:pt x="958" y="0"/>
                  </a:cubicBezTo>
                  <a:cubicBezTo>
                    <a:pt x="958" y="0"/>
                    <a:pt x="958" y="0"/>
                    <a:pt x="958" y="0"/>
                  </a:cubicBezTo>
                  <a:cubicBezTo>
                    <a:pt x="20" y="0"/>
                    <a:pt x="20" y="0"/>
                    <a:pt x="20" y="0"/>
                  </a:cubicBezTo>
                  <a:cubicBezTo>
                    <a:pt x="19" y="1"/>
                    <a:pt x="18" y="2"/>
                    <a:pt x="18" y="2"/>
                  </a:cubicBezTo>
                  <a:cubicBezTo>
                    <a:pt x="7" y="11"/>
                    <a:pt x="0" y="21"/>
                    <a:pt x="0" y="37"/>
                  </a:cubicBezTo>
                  <a:cubicBezTo>
                    <a:pt x="0" y="100"/>
                    <a:pt x="73" y="115"/>
                    <a:pt x="107" y="149"/>
                  </a:cubicBezTo>
                  <a:cubicBezTo>
                    <a:pt x="140" y="182"/>
                    <a:pt x="94" y="224"/>
                    <a:pt x="96" y="251"/>
                  </a:cubicBezTo>
                  <a:cubicBezTo>
                    <a:pt x="99" y="284"/>
                    <a:pt x="169" y="270"/>
                    <a:pt x="155" y="289"/>
                  </a:cubicBezTo>
                  <a:cubicBezTo>
                    <a:pt x="140" y="308"/>
                    <a:pt x="98" y="320"/>
                    <a:pt x="121" y="342"/>
                  </a:cubicBezTo>
                  <a:cubicBezTo>
                    <a:pt x="137" y="357"/>
                    <a:pt x="198" y="376"/>
                    <a:pt x="189" y="410"/>
                  </a:cubicBezTo>
                  <a:cubicBezTo>
                    <a:pt x="185" y="422"/>
                    <a:pt x="177" y="436"/>
                    <a:pt x="169" y="450"/>
                  </a:cubicBezTo>
                  <a:cubicBezTo>
                    <a:pt x="807" y="450"/>
                    <a:pt x="807" y="450"/>
                    <a:pt x="807" y="450"/>
                  </a:cubicBezTo>
                  <a:cubicBezTo>
                    <a:pt x="813" y="450"/>
                    <a:pt x="819" y="451"/>
                    <a:pt x="825" y="451"/>
                  </a:cubicBezTo>
                  <a:cubicBezTo>
                    <a:pt x="2458" y="451"/>
                    <a:pt x="2458" y="451"/>
                    <a:pt x="2458" y="451"/>
                  </a:cubicBezTo>
                  <a:cubicBezTo>
                    <a:pt x="2582" y="451"/>
                    <a:pt x="2769" y="225"/>
                    <a:pt x="2769" y="225"/>
                  </a:cubicBezTo>
                  <a:cubicBezTo>
                    <a:pt x="2769" y="225"/>
                    <a:pt x="2582" y="2"/>
                    <a:pt x="2458" y="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5"/>
            <p:cNvSpPr>
              <a:spLocks/>
            </p:cNvSpPr>
            <p:nvPr/>
          </p:nvSpPr>
          <p:spPr bwMode="auto">
            <a:xfrm>
              <a:off x="1515" y="3497"/>
              <a:ext cx="4825" cy="825"/>
            </a:xfrm>
            <a:custGeom>
              <a:avLst/>
              <a:gdLst>
                <a:gd name="T0" fmla="*/ 2317 w 2628"/>
                <a:gd name="T1" fmla="*/ 1 h 449"/>
                <a:gd name="T2" fmla="*/ 1588 w 2628"/>
                <a:gd name="T3" fmla="*/ 1 h 449"/>
                <a:gd name="T4" fmla="*/ 1588 w 2628"/>
                <a:gd name="T5" fmla="*/ 0 h 449"/>
                <a:gd name="T6" fmla="*/ 863 w 2628"/>
                <a:gd name="T7" fmla="*/ 0 h 449"/>
                <a:gd name="T8" fmla="*/ 863 w 2628"/>
                <a:gd name="T9" fmla="*/ 0 h 449"/>
                <a:gd name="T10" fmla="*/ 28 w 2628"/>
                <a:gd name="T11" fmla="*/ 0 h 449"/>
                <a:gd name="T12" fmla="*/ 27 w 2628"/>
                <a:gd name="T13" fmla="*/ 0 h 449"/>
                <a:gd name="T14" fmla="*/ 19 w 2628"/>
                <a:gd name="T15" fmla="*/ 81 h 449"/>
                <a:gd name="T16" fmla="*/ 343 w 2628"/>
                <a:gd name="T17" fmla="*/ 158 h 449"/>
                <a:gd name="T18" fmla="*/ 433 w 2628"/>
                <a:gd name="T19" fmla="*/ 449 h 449"/>
                <a:gd name="T20" fmla="*/ 2317 w 2628"/>
                <a:gd name="T21" fmla="*/ 449 h 449"/>
                <a:gd name="T22" fmla="*/ 2628 w 2628"/>
                <a:gd name="T23" fmla="*/ 223 h 449"/>
                <a:gd name="T24" fmla="*/ 2317 w 2628"/>
                <a:gd name="T25" fmla="*/ 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28" h="449">
                  <a:moveTo>
                    <a:pt x="2317" y="1"/>
                  </a:moveTo>
                  <a:cubicBezTo>
                    <a:pt x="1588" y="1"/>
                    <a:pt x="1588" y="1"/>
                    <a:pt x="1588" y="1"/>
                  </a:cubicBezTo>
                  <a:cubicBezTo>
                    <a:pt x="1588" y="0"/>
                    <a:pt x="1588" y="0"/>
                    <a:pt x="1588" y="0"/>
                  </a:cubicBezTo>
                  <a:cubicBezTo>
                    <a:pt x="863" y="0"/>
                    <a:pt x="863" y="0"/>
                    <a:pt x="863" y="0"/>
                  </a:cubicBezTo>
                  <a:cubicBezTo>
                    <a:pt x="863" y="0"/>
                    <a:pt x="863" y="0"/>
                    <a:pt x="863" y="0"/>
                  </a:cubicBezTo>
                  <a:cubicBezTo>
                    <a:pt x="28" y="0"/>
                    <a:pt x="28" y="0"/>
                    <a:pt x="28" y="0"/>
                  </a:cubicBezTo>
                  <a:cubicBezTo>
                    <a:pt x="27" y="0"/>
                    <a:pt x="27" y="0"/>
                    <a:pt x="27" y="0"/>
                  </a:cubicBezTo>
                  <a:cubicBezTo>
                    <a:pt x="13" y="25"/>
                    <a:pt x="0" y="53"/>
                    <a:pt x="19" y="81"/>
                  </a:cubicBezTo>
                  <a:cubicBezTo>
                    <a:pt x="48" y="124"/>
                    <a:pt x="280" y="110"/>
                    <a:pt x="343" y="158"/>
                  </a:cubicBezTo>
                  <a:cubicBezTo>
                    <a:pt x="405" y="206"/>
                    <a:pt x="443" y="381"/>
                    <a:pt x="433" y="449"/>
                  </a:cubicBezTo>
                  <a:cubicBezTo>
                    <a:pt x="433" y="449"/>
                    <a:pt x="2317" y="449"/>
                    <a:pt x="2317" y="449"/>
                  </a:cubicBezTo>
                  <a:cubicBezTo>
                    <a:pt x="2441" y="449"/>
                    <a:pt x="2628" y="223"/>
                    <a:pt x="2628" y="223"/>
                  </a:cubicBezTo>
                  <a:cubicBezTo>
                    <a:pt x="2628" y="223"/>
                    <a:pt x="2441" y="1"/>
                    <a:pt x="2317" y="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Rectangle 22"/>
          <p:cNvSpPr/>
          <p:nvPr/>
        </p:nvSpPr>
        <p:spPr>
          <a:xfrm>
            <a:off x="9019060" y="3150955"/>
            <a:ext cx="3454400" cy="563231"/>
          </a:xfrm>
          <a:prstGeom prst="rect">
            <a:avLst/>
          </a:prstGeom>
        </p:spPr>
        <p:txBody>
          <a:bodyPr wrap="square" lIns="0" rIns="0">
            <a:spAutoFit/>
          </a:bodyPr>
          <a:lstStyle/>
          <a:p>
            <a:pPr>
              <a:lnSpc>
                <a:spcPct val="85000"/>
              </a:lnSpc>
            </a:pPr>
            <a:r>
              <a:rPr lang="en-US" sz="2133" dirty="0">
                <a:solidFill>
                  <a:srgbClr val="FFFFFF"/>
                </a:solidFill>
              </a:rPr>
              <a:t>Creative</a:t>
            </a:r>
          </a:p>
          <a:p>
            <a:pPr>
              <a:lnSpc>
                <a:spcPct val="85000"/>
              </a:lnSpc>
            </a:pPr>
            <a:r>
              <a:rPr lang="en-US" sz="1467" dirty="0">
                <a:solidFill>
                  <a:srgbClr val="FFFFFF"/>
                </a:solidFill>
              </a:rPr>
              <a:t>Lorem ipsum dolor sit amet</a:t>
            </a:r>
          </a:p>
        </p:txBody>
      </p:sp>
      <p:sp>
        <p:nvSpPr>
          <p:cNvPr id="24" name="Rectangle 23"/>
          <p:cNvSpPr/>
          <p:nvPr/>
        </p:nvSpPr>
        <p:spPr>
          <a:xfrm>
            <a:off x="9019060" y="4229570"/>
            <a:ext cx="3454400" cy="563231"/>
          </a:xfrm>
          <a:prstGeom prst="rect">
            <a:avLst/>
          </a:prstGeom>
        </p:spPr>
        <p:txBody>
          <a:bodyPr wrap="square" lIns="0" rIns="0">
            <a:spAutoFit/>
          </a:bodyPr>
          <a:lstStyle/>
          <a:p>
            <a:pPr>
              <a:lnSpc>
                <a:spcPct val="85000"/>
              </a:lnSpc>
            </a:pPr>
            <a:r>
              <a:rPr lang="en-US" sz="2133" dirty="0">
                <a:solidFill>
                  <a:srgbClr val="FFFFFF"/>
                </a:solidFill>
              </a:rPr>
              <a:t>Creative</a:t>
            </a:r>
          </a:p>
          <a:p>
            <a:pPr>
              <a:lnSpc>
                <a:spcPct val="85000"/>
              </a:lnSpc>
            </a:pPr>
            <a:r>
              <a:rPr lang="en-US" sz="1467" dirty="0">
                <a:solidFill>
                  <a:srgbClr val="FFFFFF"/>
                </a:solidFill>
              </a:rPr>
              <a:t>Lorem ipsum dolor sit amet</a:t>
            </a:r>
          </a:p>
        </p:txBody>
      </p:sp>
      <p:sp>
        <p:nvSpPr>
          <p:cNvPr id="25" name="Rectangle 24"/>
          <p:cNvSpPr/>
          <p:nvPr/>
        </p:nvSpPr>
        <p:spPr>
          <a:xfrm>
            <a:off x="9019060" y="5128186"/>
            <a:ext cx="3454400" cy="563231"/>
          </a:xfrm>
          <a:prstGeom prst="rect">
            <a:avLst/>
          </a:prstGeom>
        </p:spPr>
        <p:txBody>
          <a:bodyPr wrap="square" lIns="0" rIns="0">
            <a:spAutoFit/>
          </a:bodyPr>
          <a:lstStyle/>
          <a:p>
            <a:pPr>
              <a:lnSpc>
                <a:spcPct val="85000"/>
              </a:lnSpc>
            </a:pPr>
            <a:r>
              <a:rPr lang="en-US" sz="2133" dirty="0">
                <a:solidFill>
                  <a:srgbClr val="FFFFFF"/>
                </a:solidFill>
              </a:rPr>
              <a:t>Creative</a:t>
            </a:r>
          </a:p>
          <a:p>
            <a:pPr>
              <a:lnSpc>
                <a:spcPct val="85000"/>
              </a:lnSpc>
            </a:pPr>
            <a:r>
              <a:rPr lang="en-US" sz="1467" dirty="0">
                <a:solidFill>
                  <a:srgbClr val="FFFFFF"/>
                </a:solidFill>
              </a:rPr>
              <a:t>Lorem ipsum dolor sit amet</a:t>
            </a:r>
          </a:p>
        </p:txBody>
      </p:sp>
      <p:sp>
        <p:nvSpPr>
          <p:cNvPr id="26" name="Rectangle 25"/>
          <p:cNvSpPr/>
          <p:nvPr/>
        </p:nvSpPr>
        <p:spPr>
          <a:xfrm>
            <a:off x="9019060" y="6052317"/>
            <a:ext cx="3454400" cy="563231"/>
          </a:xfrm>
          <a:prstGeom prst="rect">
            <a:avLst/>
          </a:prstGeom>
        </p:spPr>
        <p:txBody>
          <a:bodyPr wrap="square" lIns="0" rIns="0">
            <a:spAutoFit/>
          </a:bodyPr>
          <a:lstStyle/>
          <a:p>
            <a:pPr>
              <a:lnSpc>
                <a:spcPct val="85000"/>
              </a:lnSpc>
            </a:pPr>
            <a:r>
              <a:rPr lang="en-US" sz="2133" dirty="0">
                <a:solidFill>
                  <a:srgbClr val="FFFFFF"/>
                </a:solidFill>
              </a:rPr>
              <a:t>Creative</a:t>
            </a:r>
          </a:p>
          <a:p>
            <a:pPr>
              <a:lnSpc>
                <a:spcPct val="85000"/>
              </a:lnSpc>
            </a:pPr>
            <a:r>
              <a:rPr lang="en-US" sz="1467" dirty="0">
                <a:solidFill>
                  <a:srgbClr val="FFFFFF"/>
                </a:solidFill>
              </a:rPr>
              <a:t>Lorem ipsum dolor sit amet</a:t>
            </a:r>
          </a:p>
        </p:txBody>
      </p:sp>
      <p:sp>
        <p:nvSpPr>
          <p:cNvPr id="27" name="AutoShape 1"/>
          <p:cNvSpPr>
            <a:spLocks/>
          </p:cNvSpPr>
          <p:nvPr/>
        </p:nvSpPr>
        <p:spPr bwMode="auto">
          <a:xfrm>
            <a:off x="1041846" y="2896325"/>
            <a:ext cx="4373381" cy="1194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9600">
                <a:latin typeface="Bebas Neue" panose="020B0606020202050201" pitchFamily="34" charset="0"/>
                <a:ea typeface="ＭＳ Ｐゴシック" charset="0"/>
                <a:cs typeface="League Gothic" charset="0"/>
                <a:sym typeface="League Gothic" charset="0"/>
              </a:rPr>
              <a:t>BUSINESS</a:t>
            </a:r>
            <a:endParaRPr lang="es-ES" sz="9600" dirty="0">
              <a:latin typeface="Bebas Neue" panose="020B0606020202050201" pitchFamily="34" charset="0"/>
              <a:ea typeface="ＭＳ Ｐゴシック" charset="0"/>
              <a:cs typeface="League Gothic" charset="0"/>
              <a:sym typeface="League Gothic" charset="0"/>
            </a:endParaRPr>
          </a:p>
        </p:txBody>
      </p:sp>
      <p:sp>
        <p:nvSpPr>
          <p:cNvPr id="28" name="AutoShape 1"/>
          <p:cNvSpPr>
            <a:spLocks/>
          </p:cNvSpPr>
          <p:nvPr/>
        </p:nvSpPr>
        <p:spPr bwMode="auto">
          <a:xfrm>
            <a:off x="1041846" y="3864851"/>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CREATIVE</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29" name="Text Placeholder 2"/>
          <p:cNvSpPr txBox="1">
            <a:spLocks/>
          </p:cNvSpPr>
          <p:nvPr/>
        </p:nvSpPr>
        <p:spPr>
          <a:xfrm>
            <a:off x="1041846" y="4676765"/>
            <a:ext cx="4373381" cy="137555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pPr>
            <a:r>
              <a:rPr lang="en-US" sz="1400" dirty="0" err="1">
                <a:solidFill>
                  <a:schemeClr val="bg1">
                    <a:lumMod val="50000"/>
                  </a:schemeClr>
                </a:solidFill>
                <a:latin typeface="+mn-lt"/>
                <a:ea typeface="Roboto Thin" charset="0"/>
                <a:cs typeface="Roboto Thin" charset="0"/>
              </a:rPr>
              <a:t>Lorem</a:t>
            </a:r>
            <a:r>
              <a:rPr lang="en-US" sz="1400" dirty="0">
                <a:solidFill>
                  <a:schemeClr val="bg1">
                    <a:lumMod val="50000"/>
                  </a:schemeClr>
                </a:solidFill>
                <a:latin typeface="+mn-lt"/>
                <a:ea typeface="Roboto Thin" charset="0"/>
                <a:cs typeface="Roboto Thin" charset="0"/>
              </a:rPr>
              <a:t> </a:t>
            </a:r>
            <a:r>
              <a:rPr lang="en-US" sz="1400" dirty="0" err="1">
                <a:solidFill>
                  <a:schemeClr val="bg1">
                    <a:lumMod val="50000"/>
                  </a:schemeClr>
                </a:solidFill>
                <a:latin typeface="+mn-lt"/>
                <a:ea typeface="Roboto Thin" charset="0"/>
                <a:cs typeface="Roboto Thin" charset="0"/>
              </a:rPr>
              <a:t>ipsum</a:t>
            </a:r>
            <a:r>
              <a:rPr lang="en-US" sz="1400" dirty="0">
                <a:solidFill>
                  <a:schemeClr val="bg1">
                    <a:lumMod val="50000"/>
                  </a:schemeClr>
                </a:solidFill>
                <a:latin typeface="+mn-lt"/>
                <a:ea typeface="Roboto Thin" charset="0"/>
                <a:cs typeface="Roboto Thin" charset="0"/>
              </a:rPr>
              <a:t> is simply dummy text of the printing and typesetting industry. </a:t>
            </a:r>
            <a:r>
              <a:rPr lang="en-US" sz="1400" dirty="0" err="1">
                <a:solidFill>
                  <a:schemeClr val="bg1">
                    <a:lumMod val="50000"/>
                  </a:schemeClr>
                </a:solidFill>
                <a:latin typeface="+mn-lt"/>
                <a:ea typeface="Roboto Thin" charset="0"/>
                <a:cs typeface="Roboto Thin" charset="0"/>
              </a:rPr>
              <a:t>Lorem</a:t>
            </a:r>
            <a:r>
              <a:rPr lang="en-US" sz="1400" dirty="0">
                <a:solidFill>
                  <a:schemeClr val="bg1">
                    <a:lumMod val="50000"/>
                  </a:schemeClr>
                </a:solidFill>
                <a:latin typeface="+mn-lt"/>
                <a:ea typeface="Roboto Thin" charset="0"/>
                <a:cs typeface="Roboto Thin" charset="0"/>
              </a:rPr>
              <a:t> </a:t>
            </a:r>
            <a:r>
              <a:rPr lang="en-US" sz="1400" dirty="0" err="1">
                <a:solidFill>
                  <a:schemeClr val="bg1">
                    <a:lumMod val="50000"/>
                  </a:schemeClr>
                </a:solidFill>
                <a:latin typeface="+mn-lt"/>
                <a:ea typeface="Roboto Thin" charset="0"/>
                <a:cs typeface="Roboto Thin" charset="0"/>
              </a:rPr>
              <a:t>Ipsum</a:t>
            </a:r>
            <a:r>
              <a:rPr lang="en-US" sz="1400" dirty="0">
                <a:solidFill>
                  <a:schemeClr val="bg1">
                    <a:lumMod val="50000"/>
                  </a:schemeClr>
                </a:solidFill>
                <a:latin typeface="+mn-lt"/>
                <a:ea typeface="Roboto Thin" charset="0"/>
                <a:cs typeface="Roboto Thin" charset="0"/>
              </a:rPr>
              <a:t> has been the industry's standard dummy text ever since the 1500s, when an unknown printer took a galley of type and scrambled</a:t>
            </a:r>
            <a:r>
              <a:rPr lang="en-US" sz="1400">
                <a:solidFill>
                  <a:schemeClr val="bg1">
                    <a:lumMod val="50000"/>
                  </a:schemeClr>
                </a:solidFill>
                <a:latin typeface="+mn-lt"/>
                <a:ea typeface="Roboto Thin" charset="0"/>
                <a:cs typeface="Roboto Thin" charset="0"/>
              </a:rPr>
              <a:t>. </a:t>
            </a:r>
            <a:endParaRPr lang="en-US" sz="1400" dirty="0">
              <a:solidFill>
                <a:schemeClr val="bg1">
                  <a:lumMod val="50000"/>
                </a:schemeClr>
              </a:solidFill>
              <a:latin typeface="+mn-lt"/>
              <a:ea typeface="Roboto Thin" charset="0"/>
              <a:cs typeface="Roboto Thin" charset="0"/>
            </a:endParaRPr>
          </a:p>
        </p:txBody>
      </p:sp>
    </p:spTree>
    <p:extLst>
      <p:ext uri="{BB962C8B-B14F-4D97-AF65-F5344CB8AC3E}">
        <p14:creationId xmlns:p14="http://schemas.microsoft.com/office/powerpoint/2010/main" val="416114247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1+#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P spid="2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5" name="Rectangle 4"/>
          <p:cNvSpPr/>
          <p:nvPr/>
        </p:nvSpPr>
        <p:spPr>
          <a:xfrm>
            <a:off x="908762" y="2704985"/>
            <a:ext cx="2327856" cy="1200329"/>
          </a:xfrm>
          <a:prstGeom prst="rect">
            <a:avLst/>
          </a:prstGeom>
        </p:spPr>
        <p:txBody>
          <a:bodyPr wrap="square">
            <a:spAutoFit/>
          </a:bodyPr>
          <a:lstStyle/>
          <a:p>
            <a:r>
              <a:rPr lang="en-US" sz="1200" dirty="0" err="1"/>
              <a:t>Lorem</a:t>
            </a:r>
            <a:r>
              <a:rPr lang="en-US" sz="1200" dirty="0"/>
              <a:t> </a:t>
            </a:r>
            <a:r>
              <a:rPr lang="en-US" sz="1200" dirty="0" err="1"/>
              <a:t>ipsum</a:t>
            </a:r>
            <a:r>
              <a:rPr lang="en-US" sz="1200" dirty="0"/>
              <a:t>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a:t>
            </a:r>
            <a:r>
              <a:rPr lang="en-US" sz="1200" dirty="0" err="1"/>
              <a:t>Aliquam</a:t>
            </a:r>
            <a:r>
              <a:rPr lang="en-US" sz="1200" dirty="0"/>
              <a:t> </a:t>
            </a:r>
            <a:r>
              <a:rPr lang="en-US" sz="1200" dirty="0" err="1"/>
              <a:t>lacinia</a:t>
            </a:r>
            <a:r>
              <a:rPr lang="en-US" sz="1200" dirty="0"/>
              <a:t> </a:t>
            </a:r>
            <a:r>
              <a:rPr lang="en-US" sz="1200" dirty="0" err="1"/>
              <a:t>turpis</a:t>
            </a:r>
            <a:r>
              <a:rPr lang="en-US" sz="1200" dirty="0"/>
              <a:t> in </a:t>
            </a:r>
            <a:r>
              <a:rPr lang="en-US" sz="1200" dirty="0" err="1"/>
              <a:t>varius</a:t>
            </a:r>
            <a:r>
              <a:rPr lang="en-US" sz="1200" dirty="0"/>
              <a:t> </a:t>
            </a:r>
            <a:r>
              <a:rPr lang="en-US" sz="1200" dirty="0" err="1"/>
              <a:t>finibus</a:t>
            </a:r>
            <a:r>
              <a:rPr lang="en-US" sz="1200" dirty="0"/>
              <a:t>. </a:t>
            </a:r>
            <a:r>
              <a:rPr lang="en-US" sz="1200" dirty="0" err="1"/>
              <a:t>Phasellus</a:t>
            </a:r>
            <a:r>
              <a:rPr lang="en-US" sz="1200" dirty="0"/>
              <a:t> et </a:t>
            </a:r>
            <a:r>
              <a:rPr lang="en-US" sz="1200" dirty="0" err="1"/>
              <a:t>rutrum</a:t>
            </a:r>
            <a:r>
              <a:rPr lang="en-US" sz="1200" dirty="0"/>
              <a:t> </a:t>
            </a:r>
            <a:r>
              <a:rPr lang="en-US" sz="1200" dirty="0" err="1"/>
              <a:t>tellus</a:t>
            </a:r>
            <a:r>
              <a:rPr lang="en-US" sz="1200" dirty="0"/>
              <a:t>. Nam </a:t>
            </a:r>
            <a:r>
              <a:rPr lang="en-US" sz="1200" dirty="0" err="1"/>
              <a:t>suscipit</a:t>
            </a:r>
            <a:r>
              <a:rPr lang="en-US" sz="1200" dirty="0"/>
              <a:t> non dui </a:t>
            </a:r>
            <a:r>
              <a:rPr lang="en-US" sz="1200" dirty="0" err="1"/>
              <a:t>sed</a:t>
            </a:r>
            <a:endParaRPr lang="en-US" sz="1200" dirty="0"/>
          </a:p>
        </p:txBody>
      </p:sp>
      <p:sp>
        <p:nvSpPr>
          <p:cNvPr id="7" name="Rectangle 6"/>
          <p:cNvSpPr/>
          <p:nvPr/>
        </p:nvSpPr>
        <p:spPr>
          <a:xfrm>
            <a:off x="3345033" y="3569327"/>
            <a:ext cx="2327856" cy="1384995"/>
          </a:xfrm>
          <a:prstGeom prst="rect">
            <a:avLst/>
          </a:prstGeom>
        </p:spPr>
        <p:txBody>
          <a:bodyPr wrap="square">
            <a:spAutoFit/>
          </a:bodyPr>
          <a:lstStyle/>
          <a:p>
            <a:r>
              <a:rPr lang="en-US" sz="1200" dirty="0" err="1"/>
              <a:t>Phasellus</a:t>
            </a:r>
            <a:r>
              <a:rPr lang="en-US" sz="1200" dirty="0"/>
              <a:t> id </a:t>
            </a:r>
            <a:r>
              <a:rPr lang="en-US" sz="1200" dirty="0" err="1"/>
              <a:t>vestibulum</a:t>
            </a:r>
            <a:r>
              <a:rPr lang="en-US" sz="1200" dirty="0"/>
              <a:t> </a:t>
            </a:r>
            <a:r>
              <a:rPr lang="en-US" sz="1200" dirty="0" err="1"/>
              <a:t>mauris</a:t>
            </a:r>
            <a:r>
              <a:rPr lang="en-US" sz="1200" dirty="0"/>
              <a:t>. </a:t>
            </a:r>
            <a:r>
              <a:rPr lang="en-US" sz="1200" dirty="0" err="1"/>
              <a:t>Nunc</a:t>
            </a:r>
            <a:r>
              <a:rPr lang="en-US" sz="1200" dirty="0"/>
              <a:t> </a:t>
            </a:r>
            <a:r>
              <a:rPr lang="en-US" sz="1200" dirty="0" err="1"/>
              <a:t>scelerisque</a:t>
            </a:r>
            <a:r>
              <a:rPr lang="en-US" sz="1200" dirty="0"/>
              <a:t> </a:t>
            </a:r>
            <a:r>
              <a:rPr lang="en-US" sz="1200" dirty="0" err="1"/>
              <a:t>nisl</a:t>
            </a:r>
            <a:r>
              <a:rPr lang="en-US" sz="1200" dirty="0"/>
              <a:t> </a:t>
            </a:r>
            <a:r>
              <a:rPr lang="en-US" sz="1200" dirty="0" err="1"/>
              <a:t>velit</a:t>
            </a:r>
            <a:r>
              <a:rPr lang="en-US" sz="1200" dirty="0"/>
              <a:t>, non </a:t>
            </a:r>
            <a:r>
              <a:rPr lang="en-US" sz="1200" dirty="0" err="1"/>
              <a:t>sodales</a:t>
            </a:r>
            <a:r>
              <a:rPr lang="en-US" sz="1200" dirty="0"/>
              <a:t> dolor </a:t>
            </a:r>
            <a:r>
              <a:rPr lang="en-US" sz="1200" dirty="0" err="1"/>
              <a:t>hendrerit</a:t>
            </a:r>
            <a:r>
              <a:rPr lang="en-US" sz="1200" dirty="0"/>
              <a:t> sit </a:t>
            </a:r>
            <a:r>
              <a:rPr lang="en-US" sz="1200" dirty="0" err="1"/>
              <a:t>amet</a:t>
            </a:r>
            <a:r>
              <a:rPr lang="en-US" sz="1200" dirty="0"/>
              <a:t>. </a:t>
            </a:r>
            <a:r>
              <a:rPr lang="en-US" sz="1200" dirty="0" err="1"/>
              <a:t>Nullam</a:t>
            </a:r>
            <a:r>
              <a:rPr lang="en-US" sz="1200" dirty="0"/>
              <a:t> </a:t>
            </a:r>
            <a:r>
              <a:rPr lang="en-US" sz="1200" dirty="0" err="1"/>
              <a:t>laoreet</a:t>
            </a:r>
            <a:r>
              <a:rPr lang="en-US" sz="1200" dirty="0"/>
              <a:t> dolor </a:t>
            </a:r>
            <a:r>
              <a:rPr lang="en-US" sz="1200" dirty="0" err="1"/>
              <a:t>justo</a:t>
            </a:r>
            <a:r>
              <a:rPr lang="en-US" sz="1200" dirty="0"/>
              <a:t>. </a:t>
            </a:r>
            <a:r>
              <a:rPr lang="en-US" sz="1200" dirty="0" err="1"/>
              <a:t>Mauris</a:t>
            </a:r>
            <a:r>
              <a:rPr lang="en-US" sz="1200" dirty="0"/>
              <a:t> </a:t>
            </a:r>
            <a:r>
              <a:rPr lang="en-US" sz="1200" dirty="0" err="1"/>
              <a:t>nisl</a:t>
            </a:r>
            <a:r>
              <a:rPr lang="en-US" sz="1200" dirty="0"/>
              <a:t> </a:t>
            </a:r>
            <a:r>
              <a:rPr lang="en-US" sz="1200" dirty="0" err="1"/>
              <a:t>nulla</a:t>
            </a:r>
            <a:r>
              <a:rPr lang="en-US" sz="1200" dirty="0"/>
              <a:t>, </a:t>
            </a:r>
            <a:r>
              <a:rPr lang="en-US" sz="1200" dirty="0" err="1"/>
              <a:t>ornare</a:t>
            </a:r>
            <a:r>
              <a:rPr lang="en-US" sz="1200" dirty="0"/>
              <a:t> </a:t>
            </a:r>
            <a:r>
              <a:rPr lang="en-US" sz="1200" dirty="0" err="1"/>
              <a:t>nec</a:t>
            </a:r>
            <a:r>
              <a:rPr lang="en-US" sz="1200" dirty="0"/>
              <a:t> </a:t>
            </a:r>
            <a:r>
              <a:rPr lang="en-US" sz="1200" dirty="0" err="1"/>
              <a:t>nunc</a:t>
            </a:r>
            <a:r>
              <a:rPr lang="en-US" sz="1200" dirty="0"/>
              <a:t> </a:t>
            </a:r>
            <a:r>
              <a:rPr lang="en-US" sz="1200" dirty="0" err="1"/>
              <a:t>eget</a:t>
            </a:r>
            <a:r>
              <a:rPr lang="en-US" sz="1200" dirty="0"/>
              <a:t>, tempus</a:t>
            </a:r>
          </a:p>
        </p:txBody>
      </p:sp>
      <p:sp>
        <p:nvSpPr>
          <p:cNvPr id="8" name="Rectangle 7"/>
          <p:cNvSpPr/>
          <p:nvPr/>
        </p:nvSpPr>
        <p:spPr>
          <a:xfrm>
            <a:off x="5781304" y="4456639"/>
            <a:ext cx="2327856" cy="1200329"/>
          </a:xfrm>
          <a:prstGeom prst="rect">
            <a:avLst/>
          </a:prstGeom>
        </p:spPr>
        <p:txBody>
          <a:bodyPr wrap="square">
            <a:spAutoFit/>
          </a:bodyPr>
          <a:lstStyle/>
          <a:p>
            <a:r>
              <a:rPr lang="en-US" sz="1200" dirty="0" err="1"/>
              <a:t>Ut</a:t>
            </a:r>
            <a:r>
              <a:rPr lang="en-US" sz="1200" dirty="0"/>
              <a:t> dictum non mi </a:t>
            </a:r>
            <a:r>
              <a:rPr lang="en-US" sz="1200" dirty="0" err="1"/>
              <a:t>ut</a:t>
            </a:r>
            <a:r>
              <a:rPr lang="en-US" sz="1200" dirty="0"/>
              <a:t> </a:t>
            </a:r>
            <a:r>
              <a:rPr lang="en-US" sz="1200" dirty="0" err="1"/>
              <a:t>luctus</a:t>
            </a:r>
            <a:r>
              <a:rPr lang="en-US" sz="1200" dirty="0"/>
              <a:t>. In </a:t>
            </a:r>
            <a:r>
              <a:rPr lang="en-US" sz="1200" dirty="0" err="1"/>
              <a:t>varius</a:t>
            </a:r>
            <a:r>
              <a:rPr lang="en-US" sz="1200" dirty="0"/>
              <a:t> </a:t>
            </a:r>
            <a:r>
              <a:rPr lang="en-US" sz="1200" dirty="0" err="1"/>
              <a:t>lorem</a:t>
            </a:r>
            <a:r>
              <a:rPr lang="en-US" sz="1200" dirty="0"/>
              <a:t> </a:t>
            </a:r>
            <a:r>
              <a:rPr lang="en-US" sz="1200" dirty="0" err="1"/>
              <a:t>nec</a:t>
            </a:r>
            <a:r>
              <a:rPr lang="en-US" sz="1200" dirty="0"/>
              <a:t> </a:t>
            </a:r>
            <a:r>
              <a:rPr lang="en-US" sz="1200" dirty="0" err="1"/>
              <a:t>vestibulum</a:t>
            </a:r>
            <a:r>
              <a:rPr lang="en-US" sz="1200" dirty="0"/>
              <a:t> </a:t>
            </a:r>
            <a:r>
              <a:rPr lang="en-US" sz="1200" dirty="0" err="1"/>
              <a:t>pellentesque</a:t>
            </a:r>
            <a:r>
              <a:rPr lang="en-US" sz="1200" dirty="0"/>
              <a:t>. </a:t>
            </a:r>
            <a:r>
              <a:rPr lang="en-US" sz="1200" dirty="0" err="1"/>
              <a:t>Aliquam</a:t>
            </a:r>
            <a:r>
              <a:rPr lang="en-US" sz="1200" dirty="0"/>
              <a:t> sit </a:t>
            </a:r>
            <a:r>
              <a:rPr lang="en-US" sz="1200" dirty="0" err="1"/>
              <a:t>amet</a:t>
            </a:r>
            <a:r>
              <a:rPr lang="en-US" sz="1200" dirty="0"/>
              <a:t> magna in </a:t>
            </a:r>
            <a:r>
              <a:rPr lang="en-US" sz="1200" dirty="0" err="1"/>
              <a:t>justo</a:t>
            </a:r>
            <a:r>
              <a:rPr lang="en-US" sz="1200" dirty="0"/>
              <a:t> </a:t>
            </a:r>
            <a:r>
              <a:rPr lang="en-US" sz="1200" dirty="0" err="1"/>
              <a:t>aliquet</a:t>
            </a:r>
            <a:r>
              <a:rPr lang="en-US" sz="1200" dirty="0"/>
              <a:t> </a:t>
            </a:r>
            <a:r>
              <a:rPr lang="en-US" sz="1200" dirty="0" err="1"/>
              <a:t>congue</a:t>
            </a:r>
            <a:r>
              <a:rPr lang="en-US" sz="1200" dirty="0"/>
              <a:t> in a </a:t>
            </a:r>
            <a:r>
              <a:rPr lang="en-US" sz="1200" dirty="0" err="1"/>
              <a:t>nunc</a:t>
            </a:r>
            <a:r>
              <a:rPr lang="en-US" sz="1200" dirty="0"/>
              <a:t>. In </a:t>
            </a:r>
            <a:r>
              <a:rPr lang="en-US" sz="1200" dirty="0" err="1"/>
              <a:t>ultricies</a:t>
            </a:r>
            <a:r>
              <a:rPr lang="en-US" sz="1200" dirty="0"/>
              <a:t> </a:t>
            </a:r>
            <a:r>
              <a:rPr lang="en-US" sz="1200" dirty="0" err="1"/>
              <a:t>felis</a:t>
            </a:r>
            <a:r>
              <a:rPr lang="en-US" sz="1200" dirty="0"/>
              <a:t> </a:t>
            </a:r>
            <a:r>
              <a:rPr lang="en-US" sz="1200" dirty="0" err="1"/>
              <a:t>blandit</a:t>
            </a:r>
            <a:r>
              <a:rPr lang="en-US" sz="1200" dirty="0"/>
              <a:t> </a:t>
            </a:r>
            <a:r>
              <a:rPr lang="en-US" sz="1200" dirty="0" err="1"/>
              <a:t>rutrum</a:t>
            </a:r>
            <a:r>
              <a:rPr lang="en-US" sz="1200" dirty="0"/>
              <a:t> </a:t>
            </a:r>
            <a:r>
              <a:rPr lang="en-US" sz="1200" dirty="0" err="1"/>
              <a:t>sagittis</a:t>
            </a:r>
            <a:r>
              <a:rPr lang="en-US" sz="1200" dirty="0"/>
              <a:t>.</a:t>
            </a:r>
          </a:p>
        </p:txBody>
      </p:sp>
      <p:sp>
        <p:nvSpPr>
          <p:cNvPr id="9" name="Rectangle 8"/>
          <p:cNvSpPr/>
          <p:nvPr/>
        </p:nvSpPr>
        <p:spPr>
          <a:xfrm>
            <a:off x="8217574" y="5335135"/>
            <a:ext cx="2327856" cy="1015663"/>
          </a:xfrm>
          <a:prstGeom prst="rect">
            <a:avLst/>
          </a:prstGeom>
        </p:spPr>
        <p:txBody>
          <a:bodyPr wrap="square">
            <a:spAutoFit/>
          </a:bodyPr>
          <a:lstStyle/>
          <a:p>
            <a:r>
              <a:rPr lang="en-US" sz="1200" dirty="0"/>
              <a:t>Integer </a:t>
            </a:r>
            <a:r>
              <a:rPr lang="en-US" sz="1200" dirty="0" err="1"/>
              <a:t>eget</a:t>
            </a:r>
            <a:r>
              <a:rPr lang="en-US" sz="1200" dirty="0"/>
              <a:t> </a:t>
            </a:r>
            <a:r>
              <a:rPr lang="en-US" sz="1200" dirty="0" err="1"/>
              <a:t>lacinia</a:t>
            </a:r>
            <a:r>
              <a:rPr lang="en-US" sz="1200" dirty="0"/>
              <a:t> </a:t>
            </a:r>
            <a:r>
              <a:rPr lang="en-US" sz="1200" dirty="0" err="1"/>
              <a:t>turpis</a:t>
            </a:r>
            <a:r>
              <a:rPr lang="en-US" sz="1200" dirty="0"/>
              <a:t>. </a:t>
            </a:r>
            <a:r>
              <a:rPr lang="en-US" sz="1200" dirty="0" err="1"/>
              <a:t>Interdum</a:t>
            </a:r>
            <a:r>
              <a:rPr lang="en-US" sz="1200" dirty="0"/>
              <a:t> et </a:t>
            </a:r>
            <a:r>
              <a:rPr lang="en-US" sz="1200" dirty="0" err="1"/>
              <a:t>malesuada</a:t>
            </a:r>
            <a:r>
              <a:rPr lang="en-US" sz="1200" dirty="0"/>
              <a:t> fames ac ante </a:t>
            </a:r>
            <a:r>
              <a:rPr lang="en-US" sz="1200" dirty="0" err="1"/>
              <a:t>ipsum</a:t>
            </a:r>
            <a:r>
              <a:rPr lang="en-US" sz="1200" dirty="0"/>
              <a:t> </a:t>
            </a:r>
            <a:r>
              <a:rPr lang="en-US" sz="1200" dirty="0" err="1"/>
              <a:t>primis</a:t>
            </a:r>
            <a:r>
              <a:rPr lang="en-US" sz="1200" dirty="0"/>
              <a:t> in </a:t>
            </a:r>
            <a:r>
              <a:rPr lang="en-US" sz="1200" dirty="0" err="1"/>
              <a:t>faucibus</a:t>
            </a:r>
            <a:r>
              <a:rPr lang="en-US" sz="1200" dirty="0"/>
              <a:t>. </a:t>
            </a:r>
            <a:r>
              <a:rPr lang="en-US" sz="1200" dirty="0" err="1"/>
              <a:t>Praesent</a:t>
            </a:r>
            <a:r>
              <a:rPr lang="en-US" sz="1200" dirty="0"/>
              <a:t> </a:t>
            </a:r>
            <a:r>
              <a:rPr lang="en-US" sz="1200" dirty="0" err="1"/>
              <a:t>vel</a:t>
            </a:r>
            <a:r>
              <a:rPr lang="en-US" sz="1200" dirty="0"/>
              <a:t> </a:t>
            </a:r>
            <a:r>
              <a:rPr lang="en-US" sz="1200" dirty="0" err="1"/>
              <a:t>turpis</a:t>
            </a:r>
            <a:r>
              <a:rPr lang="en-US" sz="1200" dirty="0"/>
              <a:t> </a:t>
            </a:r>
            <a:r>
              <a:rPr lang="en-US" sz="1200" dirty="0" err="1"/>
              <a:t>fringilla</a:t>
            </a:r>
            <a:r>
              <a:rPr lang="en-US" sz="1200" dirty="0"/>
              <a:t>.</a:t>
            </a:r>
          </a:p>
        </p:txBody>
      </p:sp>
      <p:sp>
        <p:nvSpPr>
          <p:cNvPr id="10" name="Right Arrow 9"/>
          <p:cNvSpPr/>
          <p:nvPr/>
        </p:nvSpPr>
        <p:spPr>
          <a:xfrm>
            <a:off x="908762" y="2058771"/>
            <a:ext cx="10081120" cy="86409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d-ID">
                <a:cs typeface="Lato" panose="020F0502020204030203" pitchFamily="34" charset="0"/>
              </a:rPr>
              <a:t>Maintenance</a:t>
            </a:r>
            <a:endParaRPr lang="id-ID" dirty="0">
              <a:cs typeface="Lato" panose="020F0502020204030203" pitchFamily="34" charset="0"/>
            </a:endParaRPr>
          </a:p>
        </p:txBody>
      </p:sp>
      <p:sp>
        <p:nvSpPr>
          <p:cNvPr id="11" name="Right Arrow 10"/>
          <p:cNvSpPr/>
          <p:nvPr/>
        </p:nvSpPr>
        <p:spPr>
          <a:xfrm>
            <a:off x="3345033" y="2931011"/>
            <a:ext cx="7644849" cy="864096"/>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d-ID">
                <a:solidFill>
                  <a:schemeClr val="bg1"/>
                </a:solidFill>
              </a:rPr>
              <a:t>Honesty</a:t>
            </a:r>
            <a:endParaRPr lang="en-US" dirty="0">
              <a:solidFill>
                <a:schemeClr val="bg1"/>
              </a:solidFill>
            </a:endParaRPr>
          </a:p>
        </p:txBody>
      </p:sp>
      <p:sp>
        <p:nvSpPr>
          <p:cNvPr id="12" name="Right Arrow 11"/>
          <p:cNvSpPr/>
          <p:nvPr/>
        </p:nvSpPr>
        <p:spPr>
          <a:xfrm>
            <a:off x="5781304" y="3803251"/>
            <a:ext cx="5208578" cy="864096"/>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d-ID">
                <a:solidFill>
                  <a:srgbClr val="FFFFFF"/>
                </a:solidFill>
              </a:rPr>
              <a:t>Respect</a:t>
            </a:r>
            <a:endParaRPr lang="en-US" dirty="0">
              <a:solidFill>
                <a:srgbClr val="FFFFFF"/>
              </a:solidFill>
            </a:endParaRPr>
          </a:p>
        </p:txBody>
      </p:sp>
      <p:sp>
        <p:nvSpPr>
          <p:cNvPr id="13" name="Right Arrow 12"/>
          <p:cNvSpPr/>
          <p:nvPr/>
        </p:nvSpPr>
        <p:spPr>
          <a:xfrm>
            <a:off x="8217574" y="4675492"/>
            <a:ext cx="2772308" cy="864096"/>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d-ID">
                <a:solidFill>
                  <a:srgbClr val="FFFFFF"/>
                </a:solidFill>
              </a:rPr>
              <a:t>Networking</a:t>
            </a:r>
            <a:endParaRPr lang="en-US" dirty="0">
              <a:solidFill>
                <a:srgbClr val="FFFFFF"/>
              </a:solidFill>
            </a:endParaRPr>
          </a:p>
        </p:txBody>
      </p:sp>
      <p:cxnSp>
        <p:nvCxnSpPr>
          <p:cNvPr id="14" name="Straight Connector 13"/>
          <p:cNvCxnSpPr/>
          <p:nvPr/>
        </p:nvCxnSpPr>
        <p:spPr>
          <a:xfrm>
            <a:off x="908762" y="2704985"/>
            <a:ext cx="0" cy="16004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8480" y="3569327"/>
            <a:ext cx="0" cy="16004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81304" y="4369546"/>
            <a:ext cx="0" cy="160043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217574" y="4904248"/>
            <a:ext cx="0" cy="160043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37388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667">
                                          <p:cBhvr additive="base">
                                            <p:cTn id="11" dur="900" fill="hold"/>
                                            <p:tgtEl>
                                              <p:spTgt spid="10"/>
                                            </p:tgtEl>
                                            <p:attrNameLst>
                                              <p:attrName>ppt_x</p:attrName>
                                            </p:attrNameLst>
                                          </p:cBhvr>
                                          <p:tavLst>
                                            <p:tav tm="0">
                                              <p:val>
                                                <p:strVal val="0-#ppt_w/2"/>
                                              </p:val>
                                            </p:tav>
                                            <p:tav tm="100000">
                                              <p:val>
                                                <p:strVal val="#ppt_x"/>
                                              </p:val>
                                            </p:tav>
                                          </p:tavLst>
                                        </p:anim>
                                        <p:anim calcmode="lin" valueType="num" p14:bounceEnd="66667">
                                          <p:cBhvr additive="base">
                                            <p:cTn id="12" dur="9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6667">
                                      <p:stCondLst>
                                        <p:cond delay="100"/>
                                      </p:stCondLst>
                                      <p:childTnLst>
                                        <p:set>
                                          <p:cBhvr>
                                            <p:cTn id="14" dur="1" fill="hold">
                                              <p:stCondLst>
                                                <p:cond delay="0"/>
                                              </p:stCondLst>
                                            </p:cTn>
                                            <p:tgtEl>
                                              <p:spTgt spid="11"/>
                                            </p:tgtEl>
                                            <p:attrNameLst>
                                              <p:attrName>style.visibility</p:attrName>
                                            </p:attrNameLst>
                                          </p:cBhvr>
                                          <p:to>
                                            <p:strVal val="visible"/>
                                          </p:to>
                                        </p:set>
                                        <p:anim calcmode="lin" valueType="num" p14:bounceEnd="66667">
                                          <p:cBhvr additive="base">
                                            <p:cTn id="15" dur="1200" fill="hold"/>
                                            <p:tgtEl>
                                              <p:spTgt spid="11"/>
                                            </p:tgtEl>
                                            <p:attrNameLst>
                                              <p:attrName>ppt_x</p:attrName>
                                            </p:attrNameLst>
                                          </p:cBhvr>
                                          <p:tavLst>
                                            <p:tav tm="0">
                                              <p:val>
                                                <p:strVal val="0-#ppt_w/2"/>
                                              </p:val>
                                            </p:tav>
                                            <p:tav tm="100000">
                                              <p:val>
                                                <p:strVal val="#ppt_x"/>
                                              </p:val>
                                            </p:tav>
                                          </p:tavLst>
                                        </p:anim>
                                        <p:anim calcmode="lin" valueType="num" p14:bounceEnd="66667">
                                          <p:cBhvr additive="base">
                                            <p:cTn id="16" dur="12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66667">
                                      <p:stCondLst>
                                        <p:cond delay="200"/>
                                      </p:stCondLst>
                                      <p:childTnLst>
                                        <p:set>
                                          <p:cBhvr>
                                            <p:cTn id="18" dur="1" fill="hold">
                                              <p:stCondLst>
                                                <p:cond delay="0"/>
                                              </p:stCondLst>
                                            </p:cTn>
                                            <p:tgtEl>
                                              <p:spTgt spid="12"/>
                                            </p:tgtEl>
                                            <p:attrNameLst>
                                              <p:attrName>style.visibility</p:attrName>
                                            </p:attrNameLst>
                                          </p:cBhvr>
                                          <p:to>
                                            <p:strVal val="visible"/>
                                          </p:to>
                                        </p:set>
                                        <p:anim calcmode="lin" valueType="num" p14:bounceEnd="66667">
                                          <p:cBhvr additive="base">
                                            <p:cTn id="19" dur="1500" fill="hold"/>
                                            <p:tgtEl>
                                              <p:spTgt spid="12"/>
                                            </p:tgtEl>
                                            <p:attrNameLst>
                                              <p:attrName>ppt_x</p:attrName>
                                            </p:attrNameLst>
                                          </p:cBhvr>
                                          <p:tavLst>
                                            <p:tav tm="0">
                                              <p:val>
                                                <p:strVal val="0-#ppt_w/2"/>
                                              </p:val>
                                            </p:tav>
                                            <p:tav tm="100000">
                                              <p:val>
                                                <p:strVal val="#ppt_x"/>
                                              </p:val>
                                            </p:tav>
                                          </p:tavLst>
                                        </p:anim>
                                        <p:anim calcmode="lin" valueType="num" p14:bounceEnd="66667">
                                          <p:cBhvr additive="base">
                                            <p:cTn id="20" dur="1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6667">
                                      <p:stCondLst>
                                        <p:cond delay="300"/>
                                      </p:stCondLst>
                                      <p:childTnLst>
                                        <p:set>
                                          <p:cBhvr>
                                            <p:cTn id="22" dur="1" fill="hold">
                                              <p:stCondLst>
                                                <p:cond delay="0"/>
                                              </p:stCondLst>
                                            </p:cTn>
                                            <p:tgtEl>
                                              <p:spTgt spid="13"/>
                                            </p:tgtEl>
                                            <p:attrNameLst>
                                              <p:attrName>style.visibility</p:attrName>
                                            </p:attrNameLst>
                                          </p:cBhvr>
                                          <p:to>
                                            <p:strVal val="visible"/>
                                          </p:to>
                                        </p:set>
                                        <p:anim calcmode="lin" valueType="num" p14:bounceEnd="66667">
                                          <p:cBhvr additive="base">
                                            <p:cTn id="23" dur="1800" fill="hold"/>
                                            <p:tgtEl>
                                              <p:spTgt spid="13"/>
                                            </p:tgtEl>
                                            <p:attrNameLst>
                                              <p:attrName>ppt_x</p:attrName>
                                            </p:attrNameLst>
                                          </p:cBhvr>
                                          <p:tavLst>
                                            <p:tav tm="0">
                                              <p:val>
                                                <p:strVal val="0-#ppt_w/2"/>
                                              </p:val>
                                            </p:tav>
                                            <p:tav tm="100000">
                                              <p:val>
                                                <p:strVal val="#ppt_x"/>
                                              </p:val>
                                            </p:tav>
                                          </p:tavLst>
                                        </p:anim>
                                        <p:anim calcmode="lin" valueType="num" p14:bounceEnd="66667">
                                          <p:cBhvr additive="base">
                                            <p:cTn id="24" dur="180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6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9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1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16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p:bldP spid="7" grpId="0"/>
          <p:bldP spid="8" grpId="0"/>
          <p:bldP spid="9" grpId="0"/>
          <p:bldP spid="10"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900" fill="hold"/>
                                            <p:tgtEl>
                                              <p:spTgt spid="10"/>
                                            </p:tgtEl>
                                            <p:attrNameLst>
                                              <p:attrName>ppt_x</p:attrName>
                                            </p:attrNameLst>
                                          </p:cBhvr>
                                          <p:tavLst>
                                            <p:tav tm="0">
                                              <p:val>
                                                <p:strVal val="0-#ppt_w/2"/>
                                              </p:val>
                                            </p:tav>
                                            <p:tav tm="100000">
                                              <p:val>
                                                <p:strVal val="#ppt_x"/>
                                              </p:val>
                                            </p:tav>
                                          </p:tavLst>
                                        </p:anim>
                                        <p:anim calcmode="lin" valueType="num">
                                          <p:cBhvr additive="base">
                                            <p:cTn id="12" dur="9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200" fill="hold"/>
                                            <p:tgtEl>
                                              <p:spTgt spid="11"/>
                                            </p:tgtEl>
                                            <p:attrNameLst>
                                              <p:attrName>ppt_x</p:attrName>
                                            </p:attrNameLst>
                                          </p:cBhvr>
                                          <p:tavLst>
                                            <p:tav tm="0">
                                              <p:val>
                                                <p:strVal val="0-#ppt_w/2"/>
                                              </p:val>
                                            </p:tav>
                                            <p:tav tm="100000">
                                              <p:val>
                                                <p:strVal val="#ppt_x"/>
                                              </p:val>
                                            </p:tav>
                                          </p:tavLst>
                                        </p:anim>
                                        <p:anim calcmode="lin" valueType="num">
                                          <p:cBhvr additive="base">
                                            <p:cTn id="16" dur="12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0-#ppt_w/2"/>
                                              </p:val>
                                            </p:tav>
                                            <p:tav tm="100000">
                                              <p:val>
                                                <p:strVal val="#ppt_x"/>
                                              </p:val>
                                            </p:tav>
                                          </p:tavLst>
                                        </p:anim>
                                        <p:anim calcmode="lin" valueType="num">
                                          <p:cBhvr additive="base">
                                            <p:cTn id="20" dur="1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800" fill="hold"/>
                                            <p:tgtEl>
                                              <p:spTgt spid="13"/>
                                            </p:tgtEl>
                                            <p:attrNameLst>
                                              <p:attrName>ppt_x</p:attrName>
                                            </p:attrNameLst>
                                          </p:cBhvr>
                                          <p:tavLst>
                                            <p:tav tm="0">
                                              <p:val>
                                                <p:strVal val="0-#ppt_w/2"/>
                                              </p:val>
                                            </p:tav>
                                            <p:tav tm="100000">
                                              <p:val>
                                                <p:strVal val="#ppt_x"/>
                                              </p:val>
                                            </p:tav>
                                          </p:tavLst>
                                        </p:anim>
                                        <p:anim calcmode="lin" valueType="num">
                                          <p:cBhvr additive="base">
                                            <p:cTn id="24" dur="180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6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9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1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16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p:bldP spid="7" grpId="0"/>
          <p:bldP spid="8" grpId="0"/>
          <p:bldP spid="9" grpId="0"/>
          <p:bldP spid="10" grpId="0" animBg="1"/>
          <p:bldP spid="11" grpId="0" animBg="1"/>
          <p:bldP spid="12" grpId="0" animBg="1"/>
          <p:bldP spid="13" grpId="0" animBg="1"/>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5" name="Group 138"/>
          <p:cNvGrpSpPr>
            <a:grpSpLocks noChangeAspect="1"/>
          </p:cNvGrpSpPr>
          <p:nvPr/>
        </p:nvGrpSpPr>
        <p:grpSpPr bwMode="auto">
          <a:xfrm rot="5400000">
            <a:off x="4620160" y="2519968"/>
            <a:ext cx="2951680" cy="3811526"/>
            <a:chOff x="2333" y="215"/>
            <a:chExt cx="3014" cy="3892"/>
          </a:xfrm>
        </p:grpSpPr>
        <p:sp>
          <p:nvSpPr>
            <p:cNvPr id="7" name="Freeform 139"/>
            <p:cNvSpPr>
              <a:spLocks/>
            </p:cNvSpPr>
            <p:nvPr/>
          </p:nvSpPr>
          <p:spPr bwMode="auto">
            <a:xfrm>
              <a:off x="3152" y="215"/>
              <a:ext cx="445" cy="1212"/>
            </a:xfrm>
            <a:custGeom>
              <a:avLst/>
              <a:gdLst>
                <a:gd name="T0" fmla="*/ 445 w 445"/>
                <a:gd name="T1" fmla="*/ 1212 h 1212"/>
                <a:gd name="T2" fmla="*/ 0 w 445"/>
                <a:gd name="T3" fmla="*/ 1115 h 1212"/>
                <a:gd name="T4" fmla="*/ 0 w 445"/>
                <a:gd name="T5" fmla="*/ 234 h 1212"/>
                <a:gd name="T6" fmla="*/ 445 w 445"/>
                <a:gd name="T7" fmla="*/ 0 h 1212"/>
                <a:gd name="T8" fmla="*/ 445 w 445"/>
                <a:gd name="T9" fmla="*/ 1212 h 1212"/>
              </a:gdLst>
              <a:ahLst/>
              <a:cxnLst>
                <a:cxn ang="0">
                  <a:pos x="T0" y="T1"/>
                </a:cxn>
                <a:cxn ang="0">
                  <a:pos x="T2" y="T3"/>
                </a:cxn>
                <a:cxn ang="0">
                  <a:pos x="T4" y="T5"/>
                </a:cxn>
                <a:cxn ang="0">
                  <a:pos x="T6" y="T7"/>
                </a:cxn>
                <a:cxn ang="0">
                  <a:pos x="T8" y="T9"/>
                </a:cxn>
              </a:cxnLst>
              <a:rect l="0" t="0" r="r" b="b"/>
              <a:pathLst>
                <a:path w="445" h="1212">
                  <a:moveTo>
                    <a:pt x="445" y="1212"/>
                  </a:moveTo>
                  <a:lnTo>
                    <a:pt x="0" y="1115"/>
                  </a:lnTo>
                  <a:lnTo>
                    <a:pt x="0" y="234"/>
                  </a:lnTo>
                  <a:lnTo>
                    <a:pt x="445" y="0"/>
                  </a:lnTo>
                  <a:lnTo>
                    <a:pt x="445" y="121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40"/>
            <p:cNvSpPr>
              <a:spLocks/>
            </p:cNvSpPr>
            <p:nvPr/>
          </p:nvSpPr>
          <p:spPr bwMode="auto">
            <a:xfrm>
              <a:off x="3152" y="215"/>
              <a:ext cx="445" cy="1212"/>
            </a:xfrm>
            <a:custGeom>
              <a:avLst/>
              <a:gdLst>
                <a:gd name="T0" fmla="*/ 445 w 445"/>
                <a:gd name="T1" fmla="*/ 1212 h 1212"/>
                <a:gd name="T2" fmla="*/ 0 w 445"/>
                <a:gd name="T3" fmla="*/ 1115 h 1212"/>
                <a:gd name="T4" fmla="*/ 0 w 445"/>
                <a:gd name="T5" fmla="*/ 234 h 1212"/>
                <a:gd name="T6" fmla="*/ 445 w 445"/>
                <a:gd name="T7" fmla="*/ 0 h 1212"/>
                <a:gd name="T8" fmla="*/ 445 w 445"/>
                <a:gd name="T9" fmla="*/ 1212 h 1212"/>
              </a:gdLst>
              <a:ahLst/>
              <a:cxnLst>
                <a:cxn ang="0">
                  <a:pos x="T0" y="T1"/>
                </a:cxn>
                <a:cxn ang="0">
                  <a:pos x="T2" y="T3"/>
                </a:cxn>
                <a:cxn ang="0">
                  <a:pos x="T4" y="T5"/>
                </a:cxn>
                <a:cxn ang="0">
                  <a:pos x="T6" y="T7"/>
                </a:cxn>
                <a:cxn ang="0">
                  <a:pos x="T8" y="T9"/>
                </a:cxn>
              </a:cxnLst>
              <a:rect l="0" t="0" r="r" b="b"/>
              <a:pathLst>
                <a:path w="445" h="1212">
                  <a:moveTo>
                    <a:pt x="445" y="1212"/>
                  </a:moveTo>
                  <a:lnTo>
                    <a:pt x="0" y="1115"/>
                  </a:lnTo>
                  <a:lnTo>
                    <a:pt x="0" y="234"/>
                  </a:lnTo>
                  <a:lnTo>
                    <a:pt x="445" y="0"/>
                  </a:lnTo>
                  <a:lnTo>
                    <a:pt x="445" y="1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41"/>
            <p:cNvSpPr>
              <a:spLocks/>
            </p:cNvSpPr>
            <p:nvPr/>
          </p:nvSpPr>
          <p:spPr bwMode="auto">
            <a:xfrm>
              <a:off x="3562" y="215"/>
              <a:ext cx="963" cy="1212"/>
            </a:xfrm>
            <a:custGeom>
              <a:avLst/>
              <a:gdLst>
                <a:gd name="T0" fmla="*/ 0 w 963"/>
                <a:gd name="T1" fmla="*/ 1212 h 1212"/>
                <a:gd name="T2" fmla="*/ 963 w 963"/>
                <a:gd name="T3" fmla="*/ 1115 h 1212"/>
                <a:gd name="T4" fmla="*/ 963 w 963"/>
                <a:gd name="T5" fmla="*/ 166 h 1212"/>
                <a:gd name="T6" fmla="*/ 0 w 963"/>
                <a:gd name="T7" fmla="*/ 0 h 1212"/>
                <a:gd name="T8" fmla="*/ 0 w 963"/>
                <a:gd name="T9" fmla="*/ 1212 h 1212"/>
              </a:gdLst>
              <a:ahLst/>
              <a:cxnLst>
                <a:cxn ang="0">
                  <a:pos x="T0" y="T1"/>
                </a:cxn>
                <a:cxn ang="0">
                  <a:pos x="T2" y="T3"/>
                </a:cxn>
                <a:cxn ang="0">
                  <a:pos x="T4" y="T5"/>
                </a:cxn>
                <a:cxn ang="0">
                  <a:pos x="T6" y="T7"/>
                </a:cxn>
                <a:cxn ang="0">
                  <a:pos x="T8" y="T9"/>
                </a:cxn>
              </a:cxnLst>
              <a:rect l="0" t="0" r="r" b="b"/>
              <a:pathLst>
                <a:path w="963" h="1212">
                  <a:moveTo>
                    <a:pt x="0" y="1212"/>
                  </a:moveTo>
                  <a:lnTo>
                    <a:pt x="963" y="1115"/>
                  </a:lnTo>
                  <a:lnTo>
                    <a:pt x="963" y="166"/>
                  </a:lnTo>
                  <a:lnTo>
                    <a:pt x="0" y="0"/>
                  </a:lnTo>
                  <a:lnTo>
                    <a:pt x="0" y="121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42"/>
            <p:cNvSpPr>
              <a:spLocks/>
            </p:cNvSpPr>
            <p:nvPr/>
          </p:nvSpPr>
          <p:spPr bwMode="auto">
            <a:xfrm>
              <a:off x="3562" y="215"/>
              <a:ext cx="963" cy="1212"/>
            </a:xfrm>
            <a:custGeom>
              <a:avLst/>
              <a:gdLst>
                <a:gd name="T0" fmla="*/ 0 w 963"/>
                <a:gd name="T1" fmla="*/ 1212 h 1212"/>
                <a:gd name="T2" fmla="*/ 963 w 963"/>
                <a:gd name="T3" fmla="*/ 1115 h 1212"/>
                <a:gd name="T4" fmla="*/ 963 w 963"/>
                <a:gd name="T5" fmla="*/ 166 h 1212"/>
                <a:gd name="T6" fmla="*/ 0 w 963"/>
                <a:gd name="T7" fmla="*/ 0 h 1212"/>
                <a:gd name="T8" fmla="*/ 0 w 963"/>
                <a:gd name="T9" fmla="*/ 1212 h 1212"/>
              </a:gdLst>
              <a:ahLst/>
              <a:cxnLst>
                <a:cxn ang="0">
                  <a:pos x="T0" y="T1"/>
                </a:cxn>
                <a:cxn ang="0">
                  <a:pos x="T2" y="T3"/>
                </a:cxn>
                <a:cxn ang="0">
                  <a:pos x="T4" y="T5"/>
                </a:cxn>
                <a:cxn ang="0">
                  <a:pos x="T6" y="T7"/>
                </a:cxn>
                <a:cxn ang="0">
                  <a:pos x="T8" y="T9"/>
                </a:cxn>
              </a:cxnLst>
              <a:rect l="0" t="0" r="r" b="b"/>
              <a:pathLst>
                <a:path w="963" h="1212">
                  <a:moveTo>
                    <a:pt x="0" y="1212"/>
                  </a:moveTo>
                  <a:lnTo>
                    <a:pt x="963" y="1115"/>
                  </a:lnTo>
                  <a:lnTo>
                    <a:pt x="963" y="166"/>
                  </a:lnTo>
                  <a:lnTo>
                    <a:pt x="0" y="0"/>
                  </a:lnTo>
                  <a:lnTo>
                    <a:pt x="0" y="1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3"/>
            <p:cNvSpPr>
              <a:spLocks/>
            </p:cNvSpPr>
            <p:nvPr/>
          </p:nvSpPr>
          <p:spPr bwMode="auto">
            <a:xfrm>
              <a:off x="2724" y="904"/>
              <a:ext cx="954" cy="1003"/>
            </a:xfrm>
            <a:custGeom>
              <a:avLst/>
              <a:gdLst>
                <a:gd name="T0" fmla="*/ 954 w 954"/>
                <a:gd name="T1" fmla="*/ 1003 h 1003"/>
                <a:gd name="T2" fmla="*/ 0 w 954"/>
                <a:gd name="T3" fmla="*/ 915 h 1003"/>
                <a:gd name="T4" fmla="*/ 0 w 954"/>
                <a:gd name="T5" fmla="*/ 255 h 1003"/>
                <a:gd name="T6" fmla="*/ 954 w 954"/>
                <a:gd name="T7" fmla="*/ 0 h 1003"/>
                <a:gd name="T8" fmla="*/ 954 w 954"/>
                <a:gd name="T9" fmla="*/ 1003 h 1003"/>
              </a:gdLst>
              <a:ahLst/>
              <a:cxnLst>
                <a:cxn ang="0">
                  <a:pos x="T0" y="T1"/>
                </a:cxn>
                <a:cxn ang="0">
                  <a:pos x="T2" y="T3"/>
                </a:cxn>
                <a:cxn ang="0">
                  <a:pos x="T4" y="T5"/>
                </a:cxn>
                <a:cxn ang="0">
                  <a:pos x="T6" y="T7"/>
                </a:cxn>
                <a:cxn ang="0">
                  <a:pos x="T8" y="T9"/>
                </a:cxn>
              </a:cxnLst>
              <a:rect l="0" t="0" r="r" b="b"/>
              <a:pathLst>
                <a:path w="954" h="1003">
                  <a:moveTo>
                    <a:pt x="954" y="1003"/>
                  </a:moveTo>
                  <a:lnTo>
                    <a:pt x="0" y="915"/>
                  </a:lnTo>
                  <a:lnTo>
                    <a:pt x="0" y="255"/>
                  </a:lnTo>
                  <a:lnTo>
                    <a:pt x="954" y="0"/>
                  </a:lnTo>
                  <a:lnTo>
                    <a:pt x="954" y="100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4"/>
            <p:cNvSpPr>
              <a:spLocks/>
            </p:cNvSpPr>
            <p:nvPr/>
          </p:nvSpPr>
          <p:spPr bwMode="auto">
            <a:xfrm>
              <a:off x="3678" y="904"/>
              <a:ext cx="1278" cy="1003"/>
            </a:xfrm>
            <a:custGeom>
              <a:avLst/>
              <a:gdLst>
                <a:gd name="T0" fmla="*/ 0 w 1278"/>
                <a:gd name="T1" fmla="*/ 1003 h 1003"/>
                <a:gd name="T2" fmla="*/ 1278 w 1278"/>
                <a:gd name="T3" fmla="*/ 915 h 1003"/>
                <a:gd name="T4" fmla="*/ 1278 w 1278"/>
                <a:gd name="T5" fmla="*/ 163 h 1003"/>
                <a:gd name="T6" fmla="*/ 0 w 1278"/>
                <a:gd name="T7" fmla="*/ 0 h 1003"/>
                <a:gd name="T8" fmla="*/ 0 w 1278"/>
                <a:gd name="T9" fmla="*/ 1003 h 1003"/>
              </a:gdLst>
              <a:ahLst/>
              <a:cxnLst>
                <a:cxn ang="0">
                  <a:pos x="T0" y="T1"/>
                </a:cxn>
                <a:cxn ang="0">
                  <a:pos x="T2" y="T3"/>
                </a:cxn>
                <a:cxn ang="0">
                  <a:pos x="T4" y="T5"/>
                </a:cxn>
                <a:cxn ang="0">
                  <a:pos x="T6" y="T7"/>
                </a:cxn>
                <a:cxn ang="0">
                  <a:pos x="T8" y="T9"/>
                </a:cxn>
              </a:cxnLst>
              <a:rect l="0" t="0" r="r" b="b"/>
              <a:pathLst>
                <a:path w="1278" h="1003">
                  <a:moveTo>
                    <a:pt x="0" y="1003"/>
                  </a:moveTo>
                  <a:lnTo>
                    <a:pt x="1278" y="915"/>
                  </a:lnTo>
                  <a:lnTo>
                    <a:pt x="1278" y="163"/>
                  </a:lnTo>
                  <a:lnTo>
                    <a:pt x="0" y="0"/>
                  </a:lnTo>
                  <a:lnTo>
                    <a:pt x="0" y="100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45"/>
            <p:cNvSpPr>
              <a:spLocks/>
            </p:cNvSpPr>
            <p:nvPr/>
          </p:nvSpPr>
          <p:spPr bwMode="auto">
            <a:xfrm>
              <a:off x="4156" y="2896"/>
              <a:ext cx="369" cy="1211"/>
            </a:xfrm>
            <a:custGeom>
              <a:avLst/>
              <a:gdLst>
                <a:gd name="T0" fmla="*/ 0 w 369"/>
                <a:gd name="T1" fmla="*/ 0 h 1211"/>
                <a:gd name="T2" fmla="*/ 369 w 369"/>
                <a:gd name="T3" fmla="*/ 97 h 1211"/>
                <a:gd name="T4" fmla="*/ 369 w 369"/>
                <a:gd name="T5" fmla="*/ 977 h 1211"/>
                <a:gd name="T6" fmla="*/ 0 w 369"/>
                <a:gd name="T7" fmla="*/ 1211 h 1211"/>
                <a:gd name="T8" fmla="*/ 0 w 369"/>
                <a:gd name="T9" fmla="*/ 0 h 1211"/>
              </a:gdLst>
              <a:ahLst/>
              <a:cxnLst>
                <a:cxn ang="0">
                  <a:pos x="T0" y="T1"/>
                </a:cxn>
                <a:cxn ang="0">
                  <a:pos x="T2" y="T3"/>
                </a:cxn>
                <a:cxn ang="0">
                  <a:pos x="T4" y="T5"/>
                </a:cxn>
                <a:cxn ang="0">
                  <a:pos x="T6" y="T7"/>
                </a:cxn>
                <a:cxn ang="0">
                  <a:pos x="T8" y="T9"/>
                </a:cxn>
              </a:cxnLst>
              <a:rect l="0" t="0" r="r" b="b"/>
              <a:pathLst>
                <a:path w="369" h="1211">
                  <a:moveTo>
                    <a:pt x="0" y="0"/>
                  </a:moveTo>
                  <a:lnTo>
                    <a:pt x="369" y="97"/>
                  </a:lnTo>
                  <a:lnTo>
                    <a:pt x="369" y="977"/>
                  </a:lnTo>
                  <a:lnTo>
                    <a:pt x="0" y="1211"/>
                  </a:lnTo>
                  <a:lnTo>
                    <a:pt x="0"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6"/>
            <p:cNvSpPr>
              <a:spLocks/>
            </p:cNvSpPr>
            <p:nvPr/>
          </p:nvSpPr>
          <p:spPr bwMode="auto">
            <a:xfrm>
              <a:off x="3152" y="2896"/>
              <a:ext cx="1004" cy="1211"/>
            </a:xfrm>
            <a:custGeom>
              <a:avLst/>
              <a:gdLst>
                <a:gd name="T0" fmla="*/ 1004 w 1004"/>
                <a:gd name="T1" fmla="*/ 0 h 1211"/>
                <a:gd name="T2" fmla="*/ 0 w 1004"/>
                <a:gd name="T3" fmla="*/ 97 h 1211"/>
                <a:gd name="T4" fmla="*/ 0 w 1004"/>
                <a:gd name="T5" fmla="*/ 1046 h 1211"/>
                <a:gd name="T6" fmla="*/ 1004 w 1004"/>
                <a:gd name="T7" fmla="*/ 1211 h 1211"/>
                <a:gd name="T8" fmla="*/ 1004 w 1004"/>
                <a:gd name="T9" fmla="*/ 0 h 1211"/>
              </a:gdLst>
              <a:ahLst/>
              <a:cxnLst>
                <a:cxn ang="0">
                  <a:pos x="T0" y="T1"/>
                </a:cxn>
                <a:cxn ang="0">
                  <a:pos x="T2" y="T3"/>
                </a:cxn>
                <a:cxn ang="0">
                  <a:pos x="T4" y="T5"/>
                </a:cxn>
                <a:cxn ang="0">
                  <a:pos x="T6" y="T7"/>
                </a:cxn>
                <a:cxn ang="0">
                  <a:pos x="T8" y="T9"/>
                </a:cxn>
              </a:cxnLst>
              <a:rect l="0" t="0" r="r" b="b"/>
              <a:pathLst>
                <a:path w="1004" h="1211">
                  <a:moveTo>
                    <a:pt x="1004" y="0"/>
                  </a:moveTo>
                  <a:lnTo>
                    <a:pt x="0" y="97"/>
                  </a:lnTo>
                  <a:lnTo>
                    <a:pt x="0" y="1046"/>
                  </a:lnTo>
                  <a:lnTo>
                    <a:pt x="1004" y="1211"/>
                  </a:lnTo>
                  <a:lnTo>
                    <a:pt x="1004"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7"/>
            <p:cNvSpPr>
              <a:spLocks/>
            </p:cNvSpPr>
            <p:nvPr/>
          </p:nvSpPr>
          <p:spPr bwMode="auto">
            <a:xfrm>
              <a:off x="4040" y="2416"/>
              <a:ext cx="916" cy="1003"/>
            </a:xfrm>
            <a:custGeom>
              <a:avLst/>
              <a:gdLst>
                <a:gd name="T0" fmla="*/ 0 w 916"/>
                <a:gd name="T1" fmla="*/ 0 h 1003"/>
                <a:gd name="T2" fmla="*/ 916 w 916"/>
                <a:gd name="T3" fmla="*/ 87 h 1003"/>
                <a:gd name="T4" fmla="*/ 916 w 916"/>
                <a:gd name="T5" fmla="*/ 747 h 1003"/>
                <a:gd name="T6" fmla="*/ 0 w 916"/>
                <a:gd name="T7" fmla="*/ 1003 h 1003"/>
                <a:gd name="T8" fmla="*/ 0 w 916"/>
                <a:gd name="T9" fmla="*/ 0 h 1003"/>
              </a:gdLst>
              <a:ahLst/>
              <a:cxnLst>
                <a:cxn ang="0">
                  <a:pos x="T0" y="T1"/>
                </a:cxn>
                <a:cxn ang="0">
                  <a:pos x="T2" y="T3"/>
                </a:cxn>
                <a:cxn ang="0">
                  <a:pos x="T4" y="T5"/>
                </a:cxn>
                <a:cxn ang="0">
                  <a:pos x="T6" y="T7"/>
                </a:cxn>
                <a:cxn ang="0">
                  <a:pos x="T8" y="T9"/>
                </a:cxn>
              </a:cxnLst>
              <a:rect l="0" t="0" r="r" b="b"/>
              <a:pathLst>
                <a:path w="916" h="1003">
                  <a:moveTo>
                    <a:pt x="0" y="0"/>
                  </a:moveTo>
                  <a:lnTo>
                    <a:pt x="916" y="87"/>
                  </a:lnTo>
                  <a:lnTo>
                    <a:pt x="916" y="747"/>
                  </a:lnTo>
                  <a:lnTo>
                    <a:pt x="0" y="1003"/>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8"/>
            <p:cNvSpPr>
              <a:spLocks/>
            </p:cNvSpPr>
            <p:nvPr/>
          </p:nvSpPr>
          <p:spPr bwMode="auto">
            <a:xfrm>
              <a:off x="2724" y="2416"/>
              <a:ext cx="1321" cy="1003"/>
            </a:xfrm>
            <a:custGeom>
              <a:avLst/>
              <a:gdLst>
                <a:gd name="T0" fmla="*/ 1321 w 1321"/>
                <a:gd name="T1" fmla="*/ 0 h 1003"/>
                <a:gd name="T2" fmla="*/ 0 w 1321"/>
                <a:gd name="T3" fmla="*/ 87 h 1003"/>
                <a:gd name="T4" fmla="*/ 0 w 1321"/>
                <a:gd name="T5" fmla="*/ 840 h 1003"/>
                <a:gd name="T6" fmla="*/ 1321 w 1321"/>
                <a:gd name="T7" fmla="*/ 1003 h 1003"/>
                <a:gd name="T8" fmla="*/ 1321 w 1321"/>
                <a:gd name="T9" fmla="*/ 0 h 1003"/>
              </a:gdLst>
              <a:ahLst/>
              <a:cxnLst>
                <a:cxn ang="0">
                  <a:pos x="T0" y="T1"/>
                </a:cxn>
                <a:cxn ang="0">
                  <a:pos x="T2" y="T3"/>
                </a:cxn>
                <a:cxn ang="0">
                  <a:pos x="T4" y="T5"/>
                </a:cxn>
                <a:cxn ang="0">
                  <a:pos x="T6" y="T7"/>
                </a:cxn>
                <a:cxn ang="0">
                  <a:pos x="T8" y="T9"/>
                </a:cxn>
              </a:cxnLst>
              <a:rect l="0" t="0" r="r" b="b"/>
              <a:pathLst>
                <a:path w="1321" h="1003">
                  <a:moveTo>
                    <a:pt x="1321" y="0"/>
                  </a:moveTo>
                  <a:lnTo>
                    <a:pt x="0" y="87"/>
                  </a:lnTo>
                  <a:lnTo>
                    <a:pt x="0" y="840"/>
                  </a:lnTo>
                  <a:lnTo>
                    <a:pt x="1321" y="1003"/>
                  </a:lnTo>
                  <a:lnTo>
                    <a:pt x="13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9"/>
            <p:cNvSpPr>
              <a:spLocks/>
            </p:cNvSpPr>
            <p:nvPr/>
          </p:nvSpPr>
          <p:spPr bwMode="auto">
            <a:xfrm>
              <a:off x="2333" y="1696"/>
              <a:ext cx="1525" cy="930"/>
            </a:xfrm>
            <a:custGeom>
              <a:avLst/>
              <a:gdLst>
                <a:gd name="T0" fmla="*/ 1525 w 1525"/>
                <a:gd name="T1" fmla="*/ 930 h 930"/>
                <a:gd name="T2" fmla="*/ 0 w 1525"/>
                <a:gd name="T3" fmla="*/ 831 h 930"/>
                <a:gd name="T4" fmla="*/ 0 w 1525"/>
                <a:gd name="T5" fmla="*/ 97 h 930"/>
                <a:gd name="T6" fmla="*/ 1525 w 1525"/>
                <a:gd name="T7" fmla="*/ 0 h 930"/>
                <a:gd name="T8" fmla="*/ 1525 w 1525"/>
                <a:gd name="T9" fmla="*/ 930 h 930"/>
              </a:gdLst>
              <a:ahLst/>
              <a:cxnLst>
                <a:cxn ang="0">
                  <a:pos x="T0" y="T1"/>
                </a:cxn>
                <a:cxn ang="0">
                  <a:pos x="T2" y="T3"/>
                </a:cxn>
                <a:cxn ang="0">
                  <a:pos x="T4" y="T5"/>
                </a:cxn>
                <a:cxn ang="0">
                  <a:pos x="T6" y="T7"/>
                </a:cxn>
                <a:cxn ang="0">
                  <a:pos x="T8" y="T9"/>
                </a:cxn>
              </a:cxnLst>
              <a:rect l="0" t="0" r="r" b="b"/>
              <a:pathLst>
                <a:path w="1525" h="930">
                  <a:moveTo>
                    <a:pt x="1525" y="930"/>
                  </a:moveTo>
                  <a:lnTo>
                    <a:pt x="0" y="831"/>
                  </a:lnTo>
                  <a:lnTo>
                    <a:pt x="0" y="97"/>
                  </a:lnTo>
                  <a:lnTo>
                    <a:pt x="1525" y="0"/>
                  </a:lnTo>
                  <a:lnTo>
                    <a:pt x="1525" y="93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0"/>
            <p:cNvSpPr>
              <a:spLocks/>
            </p:cNvSpPr>
            <p:nvPr/>
          </p:nvSpPr>
          <p:spPr bwMode="auto">
            <a:xfrm>
              <a:off x="3858" y="1696"/>
              <a:ext cx="1489" cy="930"/>
            </a:xfrm>
            <a:custGeom>
              <a:avLst/>
              <a:gdLst>
                <a:gd name="T0" fmla="*/ 0 w 1489"/>
                <a:gd name="T1" fmla="*/ 930 h 930"/>
                <a:gd name="T2" fmla="*/ 1489 w 1489"/>
                <a:gd name="T3" fmla="*/ 831 h 930"/>
                <a:gd name="T4" fmla="*/ 1489 w 1489"/>
                <a:gd name="T5" fmla="*/ 97 h 930"/>
                <a:gd name="T6" fmla="*/ 0 w 1489"/>
                <a:gd name="T7" fmla="*/ 0 h 930"/>
                <a:gd name="T8" fmla="*/ 0 w 1489"/>
                <a:gd name="T9" fmla="*/ 930 h 930"/>
              </a:gdLst>
              <a:ahLst/>
              <a:cxnLst>
                <a:cxn ang="0">
                  <a:pos x="T0" y="T1"/>
                </a:cxn>
                <a:cxn ang="0">
                  <a:pos x="T2" y="T3"/>
                </a:cxn>
                <a:cxn ang="0">
                  <a:pos x="T4" y="T5"/>
                </a:cxn>
                <a:cxn ang="0">
                  <a:pos x="T6" y="T7"/>
                </a:cxn>
                <a:cxn ang="0">
                  <a:pos x="T8" y="T9"/>
                </a:cxn>
              </a:cxnLst>
              <a:rect l="0" t="0" r="r" b="b"/>
              <a:pathLst>
                <a:path w="1489" h="930">
                  <a:moveTo>
                    <a:pt x="0" y="930"/>
                  </a:moveTo>
                  <a:lnTo>
                    <a:pt x="1489" y="831"/>
                  </a:lnTo>
                  <a:lnTo>
                    <a:pt x="1489" y="97"/>
                  </a:lnTo>
                  <a:lnTo>
                    <a:pt x="0" y="0"/>
                  </a:lnTo>
                  <a:lnTo>
                    <a:pt x="0" y="93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1"/>
            <p:cNvSpPr>
              <a:spLocks noEditPoints="1"/>
            </p:cNvSpPr>
            <p:nvPr/>
          </p:nvSpPr>
          <p:spPr bwMode="auto">
            <a:xfrm>
              <a:off x="3152" y="215"/>
              <a:ext cx="438" cy="239"/>
            </a:xfrm>
            <a:custGeom>
              <a:avLst/>
              <a:gdLst>
                <a:gd name="T0" fmla="*/ 0 w 438"/>
                <a:gd name="T1" fmla="*/ 234 h 239"/>
                <a:gd name="T2" fmla="*/ 0 w 438"/>
                <a:gd name="T3" fmla="*/ 234 h 239"/>
                <a:gd name="T4" fmla="*/ 0 w 438"/>
                <a:gd name="T5" fmla="*/ 239 h 239"/>
                <a:gd name="T6" fmla="*/ 0 w 438"/>
                <a:gd name="T7" fmla="*/ 234 h 239"/>
                <a:gd name="T8" fmla="*/ 410 w 438"/>
                <a:gd name="T9" fmla="*/ 0 h 239"/>
                <a:gd name="T10" fmla="*/ 372 w 438"/>
                <a:gd name="T11" fmla="*/ 0 h 239"/>
                <a:gd name="T12" fmla="*/ 3 w 438"/>
                <a:gd name="T13" fmla="*/ 234 h 239"/>
                <a:gd name="T14" fmla="*/ 69 w 438"/>
                <a:gd name="T15" fmla="*/ 199 h 239"/>
                <a:gd name="T16" fmla="*/ 374 w 438"/>
                <a:gd name="T17" fmla="*/ 14 h 239"/>
                <a:gd name="T18" fmla="*/ 410 w 438"/>
                <a:gd name="T19" fmla="*/ 14 h 239"/>
                <a:gd name="T20" fmla="*/ 410 w 438"/>
                <a:gd name="T21" fmla="*/ 0 h 239"/>
                <a:gd name="T22" fmla="*/ 438 w 438"/>
                <a:gd name="T23" fmla="*/ 5 h 239"/>
                <a:gd name="T24" fmla="*/ 410 w 438"/>
                <a:gd name="T2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 h="239">
                  <a:moveTo>
                    <a:pt x="0" y="234"/>
                  </a:moveTo>
                  <a:lnTo>
                    <a:pt x="0" y="234"/>
                  </a:lnTo>
                  <a:lnTo>
                    <a:pt x="0" y="239"/>
                  </a:lnTo>
                  <a:lnTo>
                    <a:pt x="0" y="234"/>
                  </a:lnTo>
                  <a:close/>
                  <a:moveTo>
                    <a:pt x="410" y="0"/>
                  </a:moveTo>
                  <a:lnTo>
                    <a:pt x="372" y="0"/>
                  </a:lnTo>
                  <a:lnTo>
                    <a:pt x="3" y="234"/>
                  </a:lnTo>
                  <a:lnTo>
                    <a:pt x="69" y="199"/>
                  </a:lnTo>
                  <a:lnTo>
                    <a:pt x="374" y="14"/>
                  </a:lnTo>
                  <a:lnTo>
                    <a:pt x="410" y="14"/>
                  </a:lnTo>
                  <a:lnTo>
                    <a:pt x="410" y="0"/>
                  </a:lnTo>
                  <a:lnTo>
                    <a:pt x="438" y="5"/>
                  </a:lnTo>
                  <a:lnTo>
                    <a:pt x="4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2"/>
            <p:cNvSpPr>
              <a:spLocks noEditPoints="1"/>
            </p:cNvSpPr>
            <p:nvPr/>
          </p:nvSpPr>
          <p:spPr bwMode="auto">
            <a:xfrm>
              <a:off x="3152" y="215"/>
              <a:ext cx="438" cy="239"/>
            </a:xfrm>
            <a:custGeom>
              <a:avLst/>
              <a:gdLst>
                <a:gd name="T0" fmla="*/ 0 w 438"/>
                <a:gd name="T1" fmla="*/ 234 h 239"/>
                <a:gd name="T2" fmla="*/ 0 w 438"/>
                <a:gd name="T3" fmla="*/ 234 h 239"/>
                <a:gd name="T4" fmla="*/ 0 w 438"/>
                <a:gd name="T5" fmla="*/ 239 h 239"/>
                <a:gd name="T6" fmla="*/ 0 w 438"/>
                <a:gd name="T7" fmla="*/ 234 h 239"/>
                <a:gd name="T8" fmla="*/ 410 w 438"/>
                <a:gd name="T9" fmla="*/ 0 h 239"/>
                <a:gd name="T10" fmla="*/ 372 w 438"/>
                <a:gd name="T11" fmla="*/ 0 h 239"/>
                <a:gd name="T12" fmla="*/ 3 w 438"/>
                <a:gd name="T13" fmla="*/ 234 h 239"/>
                <a:gd name="T14" fmla="*/ 69 w 438"/>
                <a:gd name="T15" fmla="*/ 199 h 239"/>
                <a:gd name="T16" fmla="*/ 374 w 438"/>
                <a:gd name="T17" fmla="*/ 14 h 239"/>
                <a:gd name="T18" fmla="*/ 410 w 438"/>
                <a:gd name="T19" fmla="*/ 14 h 239"/>
                <a:gd name="T20" fmla="*/ 410 w 438"/>
                <a:gd name="T21" fmla="*/ 0 h 239"/>
                <a:gd name="T22" fmla="*/ 438 w 438"/>
                <a:gd name="T23" fmla="*/ 5 h 239"/>
                <a:gd name="T24" fmla="*/ 410 w 438"/>
                <a:gd name="T2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 h="239">
                  <a:moveTo>
                    <a:pt x="0" y="234"/>
                  </a:moveTo>
                  <a:lnTo>
                    <a:pt x="0" y="234"/>
                  </a:lnTo>
                  <a:lnTo>
                    <a:pt x="0" y="239"/>
                  </a:lnTo>
                  <a:lnTo>
                    <a:pt x="0" y="234"/>
                  </a:lnTo>
                  <a:moveTo>
                    <a:pt x="410" y="0"/>
                  </a:moveTo>
                  <a:lnTo>
                    <a:pt x="372" y="0"/>
                  </a:lnTo>
                  <a:lnTo>
                    <a:pt x="3" y="234"/>
                  </a:lnTo>
                  <a:lnTo>
                    <a:pt x="69" y="199"/>
                  </a:lnTo>
                  <a:lnTo>
                    <a:pt x="374" y="14"/>
                  </a:lnTo>
                  <a:lnTo>
                    <a:pt x="410" y="14"/>
                  </a:lnTo>
                  <a:lnTo>
                    <a:pt x="410" y="0"/>
                  </a:lnTo>
                  <a:lnTo>
                    <a:pt x="438" y="5"/>
                  </a:lnTo>
                  <a:lnTo>
                    <a:pt x="4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3"/>
            <p:cNvSpPr>
              <a:spLocks noEditPoints="1"/>
            </p:cNvSpPr>
            <p:nvPr/>
          </p:nvSpPr>
          <p:spPr bwMode="auto">
            <a:xfrm>
              <a:off x="3152" y="220"/>
              <a:ext cx="445" cy="234"/>
            </a:xfrm>
            <a:custGeom>
              <a:avLst/>
              <a:gdLst>
                <a:gd name="T0" fmla="*/ 69 w 445"/>
                <a:gd name="T1" fmla="*/ 194 h 234"/>
                <a:gd name="T2" fmla="*/ 3 w 445"/>
                <a:gd name="T3" fmla="*/ 229 h 234"/>
                <a:gd name="T4" fmla="*/ 0 w 445"/>
                <a:gd name="T5" fmla="*/ 229 h 234"/>
                <a:gd name="T6" fmla="*/ 0 w 445"/>
                <a:gd name="T7" fmla="*/ 234 h 234"/>
                <a:gd name="T8" fmla="*/ 69 w 445"/>
                <a:gd name="T9" fmla="*/ 194 h 234"/>
                <a:gd name="T10" fmla="*/ 438 w 445"/>
                <a:gd name="T11" fmla="*/ 0 h 234"/>
                <a:gd name="T12" fmla="*/ 438 w 445"/>
                <a:gd name="T13" fmla="*/ 0 h 234"/>
                <a:gd name="T14" fmla="*/ 445 w 445"/>
                <a:gd name="T15" fmla="*/ 2 h 234"/>
                <a:gd name="T16" fmla="*/ 438 w 445"/>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234">
                  <a:moveTo>
                    <a:pt x="69" y="194"/>
                  </a:moveTo>
                  <a:lnTo>
                    <a:pt x="3" y="229"/>
                  </a:lnTo>
                  <a:lnTo>
                    <a:pt x="0" y="229"/>
                  </a:lnTo>
                  <a:lnTo>
                    <a:pt x="0" y="234"/>
                  </a:lnTo>
                  <a:lnTo>
                    <a:pt x="69" y="194"/>
                  </a:lnTo>
                  <a:close/>
                  <a:moveTo>
                    <a:pt x="438" y="0"/>
                  </a:moveTo>
                  <a:lnTo>
                    <a:pt x="438" y="0"/>
                  </a:lnTo>
                  <a:lnTo>
                    <a:pt x="445" y="2"/>
                  </a:lnTo>
                  <a:lnTo>
                    <a:pt x="438" y="0"/>
                  </a:lnTo>
                  <a:close/>
                </a:path>
              </a:pathLst>
            </a:custGeom>
            <a:solidFill>
              <a:srgbClr val="DFC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4"/>
            <p:cNvSpPr>
              <a:spLocks noEditPoints="1"/>
            </p:cNvSpPr>
            <p:nvPr/>
          </p:nvSpPr>
          <p:spPr bwMode="auto">
            <a:xfrm>
              <a:off x="3152" y="220"/>
              <a:ext cx="445" cy="234"/>
            </a:xfrm>
            <a:custGeom>
              <a:avLst/>
              <a:gdLst>
                <a:gd name="T0" fmla="*/ 69 w 445"/>
                <a:gd name="T1" fmla="*/ 194 h 234"/>
                <a:gd name="T2" fmla="*/ 3 w 445"/>
                <a:gd name="T3" fmla="*/ 229 h 234"/>
                <a:gd name="T4" fmla="*/ 0 w 445"/>
                <a:gd name="T5" fmla="*/ 229 h 234"/>
                <a:gd name="T6" fmla="*/ 0 w 445"/>
                <a:gd name="T7" fmla="*/ 234 h 234"/>
                <a:gd name="T8" fmla="*/ 69 w 445"/>
                <a:gd name="T9" fmla="*/ 194 h 234"/>
                <a:gd name="T10" fmla="*/ 438 w 445"/>
                <a:gd name="T11" fmla="*/ 0 h 234"/>
                <a:gd name="T12" fmla="*/ 438 w 445"/>
                <a:gd name="T13" fmla="*/ 0 h 234"/>
                <a:gd name="T14" fmla="*/ 445 w 445"/>
                <a:gd name="T15" fmla="*/ 2 h 234"/>
                <a:gd name="T16" fmla="*/ 438 w 445"/>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234">
                  <a:moveTo>
                    <a:pt x="69" y="194"/>
                  </a:moveTo>
                  <a:lnTo>
                    <a:pt x="3" y="229"/>
                  </a:lnTo>
                  <a:lnTo>
                    <a:pt x="0" y="229"/>
                  </a:lnTo>
                  <a:lnTo>
                    <a:pt x="0" y="234"/>
                  </a:lnTo>
                  <a:lnTo>
                    <a:pt x="69" y="194"/>
                  </a:lnTo>
                  <a:moveTo>
                    <a:pt x="438" y="0"/>
                  </a:moveTo>
                  <a:lnTo>
                    <a:pt x="438" y="0"/>
                  </a:lnTo>
                  <a:lnTo>
                    <a:pt x="445" y="2"/>
                  </a:lnTo>
                  <a:lnTo>
                    <a:pt x="4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6"/>
            <p:cNvSpPr>
              <a:spLocks/>
            </p:cNvSpPr>
            <p:nvPr/>
          </p:nvSpPr>
          <p:spPr bwMode="auto">
            <a:xfrm>
              <a:off x="3562" y="215"/>
              <a:ext cx="963" cy="173"/>
            </a:xfrm>
            <a:custGeom>
              <a:avLst/>
              <a:gdLst>
                <a:gd name="T0" fmla="*/ 0 w 963"/>
                <a:gd name="T1" fmla="*/ 0 h 173"/>
                <a:gd name="T2" fmla="*/ 0 w 963"/>
                <a:gd name="T3" fmla="*/ 14 h 173"/>
                <a:gd name="T4" fmla="*/ 963 w 963"/>
                <a:gd name="T5" fmla="*/ 173 h 173"/>
                <a:gd name="T6" fmla="*/ 963 w 963"/>
                <a:gd name="T7" fmla="*/ 166 h 173"/>
                <a:gd name="T8" fmla="*/ 35 w 963"/>
                <a:gd name="T9" fmla="*/ 7 h 173"/>
                <a:gd name="T10" fmla="*/ 28 w 963"/>
                <a:gd name="T11" fmla="*/ 5 h 173"/>
                <a:gd name="T12" fmla="*/ 0 w 963"/>
                <a:gd name="T13" fmla="*/ 0 h 173"/>
              </a:gdLst>
              <a:ahLst/>
              <a:cxnLst>
                <a:cxn ang="0">
                  <a:pos x="T0" y="T1"/>
                </a:cxn>
                <a:cxn ang="0">
                  <a:pos x="T2" y="T3"/>
                </a:cxn>
                <a:cxn ang="0">
                  <a:pos x="T4" y="T5"/>
                </a:cxn>
                <a:cxn ang="0">
                  <a:pos x="T6" y="T7"/>
                </a:cxn>
                <a:cxn ang="0">
                  <a:pos x="T8" y="T9"/>
                </a:cxn>
                <a:cxn ang="0">
                  <a:pos x="T10" y="T11"/>
                </a:cxn>
                <a:cxn ang="0">
                  <a:pos x="T12" y="T13"/>
                </a:cxn>
              </a:cxnLst>
              <a:rect l="0" t="0" r="r" b="b"/>
              <a:pathLst>
                <a:path w="963" h="173">
                  <a:moveTo>
                    <a:pt x="0" y="0"/>
                  </a:moveTo>
                  <a:lnTo>
                    <a:pt x="0" y="14"/>
                  </a:lnTo>
                  <a:lnTo>
                    <a:pt x="963" y="173"/>
                  </a:lnTo>
                  <a:lnTo>
                    <a:pt x="963" y="166"/>
                  </a:lnTo>
                  <a:lnTo>
                    <a:pt x="35" y="7"/>
                  </a:lnTo>
                  <a:lnTo>
                    <a:pt x="28"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6935075" y="2901903"/>
            <a:ext cx="391933" cy="947373"/>
            <a:chOff x="3201934" y="1821759"/>
            <a:chExt cx="261290" cy="1700418"/>
          </a:xfrm>
        </p:grpSpPr>
        <p:cxnSp>
          <p:nvCxnSpPr>
            <p:cNvPr id="25" name="Straight Connector 24"/>
            <p:cNvCxnSpPr/>
            <p:nvPr/>
          </p:nvCxnSpPr>
          <p:spPr>
            <a:xfrm flipV="1">
              <a:off x="3201934" y="1821759"/>
              <a:ext cx="0" cy="17004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01934" y="1821759"/>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flipH="1">
            <a:off x="4963209" y="2822518"/>
            <a:ext cx="391933" cy="947373"/>
            <a:chOff x="3201934" y="1821759"/>
            <a:chExt cx="261290" cy="1700418"/>
          </a:xfrm>
        </p:grpSpPr>
        <p:cxnSp>
          <p:nvCxnSpPr>
            <p:cNvPr id="28" name="Straight Connector 27"/>
            <p:cNvCxnSpPr/>
            <p:nvPr/>
          </p:nvCxnSpPr>
          <p:spPr>
            <a:xfrm flipV="1">
              <a:off x="3201934" y="1821759"/>
              <a:ext cx="0" cy="17004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01934" y="1821759"/>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flipV="1">
            <a:off x="6095205" y="5656961"/>
            <a:ext cx="391933" cy="489223"/>
            <a:chOff x="3201934" y="1821759"/>
            <a:chExt cx="261290" cy="1700418"/>
          </a:xfrm>
        </p:grpSpPr>
        <p:cxnSp>
          <p:nvCxnSpPr>
            <p:cNvPr id="31" name="Straight Connector 30"/>
            <p:cNvCxnSpPr/>
            <p:nvPr/>
          </p:nvCxnSpPr>
          <p:spPr>
            <a:xfrm flipV="1">
              <a:off x="3201934" y="1821759"/>
              <a:ext cx="0" cy="17004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201934" y="1821759"/>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33" name="Text Placeholder 5"/>
          <p:cNvSpPr txBox="1">
            <a:spLocks/>
          </p:cNvSpPr>
          <p:nvPr/>
        </p:nvSpPr>
        <p:spPr>
          <a:xfrm>
            <a:off x="7476118" y="2868277"/>
            <a:ext cx="2760246" cy="594300"/>
          </a:xfrm>
          <a:prstGeom prst="rect">
            <a:avLst/>
          </a:prstGeom>
        </p:spPr>
        <p:txBody>
          <a:bodyPr vert="horz" lIns="74295" tIns="37148" rIns="74295" bIns="37148"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138">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138">
                <a:latin typeface="Open Sans Light" panose="020B0306030504020204" pitchFamily="34" charset="0"/>
                <a:ea typeface="Open Sans Light" panose="020B0306030504020204" pitchFamily="34" charset="0"/>
                <a:cs typeface="Open Sans Light" panose="020B0306030504020204" pitchFamily="34" charset="0"/>
              </a:rPr>
              <a:t>dudu </a:t>
            </a:r>
            <a:r>
              <a:rPr lang="en-US" sz="1138">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138"/>
          </a:p>
        </p:txBody>
      </p:sp>
      <p:sp>
        <p:nvSpPr>
          <p:cNvPr id="34" name="TextBox 33"/>
          <p:cNvSpPr txBox="1"/>
          <p:nvPr/>
        </p:nvSpPr>
        <p:spPr>
          <a:xfrm>
            <a:off x="7447262" y="2595580"/>
            <a:ext cx="964751" cy="317459"/>
          </a:xfrm>
          <a:prstGeom prst="rect">
            <a:avLst/>
          </a:prstGeom>
          <a:noFill/>
        </p:spPr>
        <p:txBody>
          <a:bodyPr wrap="none" rtlCol="0">
            <a:spAutoFit/>
          </a:bodyPr>
          <a:lstStyle/>
          <a:p>
            <a:r>
              <a:rPr lang="id-ID" sz="1463"/>
              <a:t>Title here</a:t>
            </a:r>
            <a:endParaRPr lang="id-ID" sz="1463" dirty="0"/>
          </a:p>
        </p:txBody>
      </p:sp>
      <p:sp>
        <p:nvSpPr>
          <p:cNvPr id="35" name="Text Placeholder 5"/>
          <p:cNvSpPr txBox="1">
            <a:spLocks/>
          </p:cNvSpPr>
          <p:nvPr/>
        </p:nvSpPr>
        <p:spPr>
          <a:xfrm>
            <a:off x="8106566" y="4222319"/>
            <a:ext cx="2760246" cy="594300"/>
          </a:xfrm>
          <a:prstGeom prst="rect">
            <a:avLst/>
          </a:prstGeom>
        </p:spPr>
        <p:txBody>
          <a:bodyPr vert="horz" lIns="74295" tIns="37148" rIns="74295" bIns="37148"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138">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138">
                <a:latin typeface="Open Sans Light" panose="020B0306030504020204" pitchFamily="34" charset="0"/>
                <a:ea typeface="Open Sans Light" panose="020B0306030504020204" pitchFamily="34" charset="0"/>
                <a:cs typeface="Open Sans Light" panose="020B0306030504020204" pitchFamily="34" charset="0"/>
              </a:rPr>
              <a:t>dudu </a:t>
            </a:r>
            <a:r>
              <a:rPr lang="en-US" sz="1138">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138"/>
          </a:p>
        </p:txBody>
      </p:sp>
      <p:sp>
        <p:nvSpPr>
          <p:cNvPr id="36" name="TextBox 35"/>
          <p:cNvSpPr txBox="1"/>
          <p:nvPr/>
        </p:nvSpPr>
        <p:spPr>
          <a:xfrm>
            <a:off x="8077710" y="3949622"/>
            <a:ext cx="964751" cy="317459"/>
          </a:xfrm>
          <a:prstGeom prst="rect">
            <a:avLst/>
          </a:prstGeom>
          <a:noFill/>
        </p:spPr>
        <p:txBody>
          <a:bodyPr wrap="none" rtlCol="0">
            <a:spAutoFit/>
          </a:bodyPr>
          <a:lstStyle/>
          <a:p>
            <a:r>
              <a:rPr lang="id-ID" sz="1463"/>
              <a:t>Title here</a:t>
            </a:r>
            <a:endParaRPr lang="id-ID" sz="1463" dirty="0"/>
          </a:p>
        </p:txBody>
      </p:sp>
      <p:sp>
        <p:nvSpPr>
          <p:cNvPr id="37" name="Text Placeholder 5"/>
          <p:cNvSpPr txBox="1">
            <a:spLocks/>
          </p:cNvSpPr>
          <p:nvPr/>
        </p:nvSpPr>
        <p:spPr>
          <a:xfrm>
            <a:off x="6621495" y="6076158"/>
            <a:ext cx="2760246" cy="594300"/>
          </a:xfrm>
          <a:prstGeom prst="rect">
            <a:avLst/>
          </a:prstGeom>
        </p:spPr>
        <p:txBody>
          <a:bodyPr vert="horz" lIns="74295" tIns="37148" rIns="74295" bIns="37148"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138">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138">
                <a:latin typeface="Open Sans Light" panose="020B0306030504020204" pitchFamily="34" charset="0"/>
                <a:ea typeface="Open Sans Light" panose="020B0306030504020204" pitchFamily="34" charset="0"/>
                <a:cs typeface="Open Sans Light" panose="020B0306030504020204" pitchFamily="34" charset="0"/>
              </a:rPr>
              <a:t>dudu </a:t>
            </a:r>
            <a:r>
              <a:rPr lang="en-US" sz="1138">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138"/>
          </a:p>
        </p:txBody>
      </p:sp>
      <p:sp>
        <p:nvSpPr>
          <p:cNvPr id="38" name="TextBox 37"/>
          <p:cNvSpPr txBox="1"/>
          <p:nvPr/>
        </p:nvSpPr>
        <p:spPr>
          <a:xfrm>
            <a:off x="6592639" y="5803461"/>
            <a:ext cx="964751" cy="317459"/>
          </a:xfrm>
          <a:prstGeom prst="rect">
            <a:avLst/>
          </a:prstGeom>
          <a:noFill/>
        </p:spPr>
        <p:txBody>
          <a:bodyPr wrap="none" rtlCol="0">
            <a:spAutoFit/>
          </a:bodyPr>
          <a:lstStyle/>
          <a:p>
            <a:r>
              <a:rPr lang="id-ID" sz="1463"/>
              <a:t>Title here</a:t>
            </a:r>
            <a:endParaRPr lang="id-ID" sz="1463" dirty="0"/>
          </a:p>
        </p:txBody>
      </p:sp>
      <p:sp>
        <p:nvSpPr>
          <p:cNvPr id="39" name="Text Placeholder 5"/>
          <p:cNvSpPr txBox="1">
            <a:spLocks/>
          </p:cNvSpPr>
          <p:nvPr/>
        </p:nvSpPr>
        <p:spPr>
          <a:xfrm>
            <a:off x="2098650" y="2710855"/>
            <a:ext cx="2760246" cy="594300"/>
          </a:xfrm>
          <a:prstGeom prst="rect">
            <a:avLst/>
          </a:prstGeom>
        </p:spPr>
        <p:txBody>
          <a:bodyPr vert="horz" lIns="74295" tIns="37148" rIns="74295" bIns="37148"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138">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138">
                <a:latin typeface="Open Sans Light" panose="020B0306030504020204" pitchFamily="34" charset="0"/>
                <a:ea typeface="Open Sans Light" panose="020B0306030504020204" pitchFamily="34" charset="0"/>
                <a:cs typeface="Open Sans Light" panose="020B0306030504020204" pitchFamily="34" charset="0"/>
              </a:rPr>
              <a:t>dudu </a:t>
            </a:r>
            <a:r>
              <a:rPr lang="en-US" sz="1138">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138"/>
          </a:p>
        </p:txBody>
      </p:sp>
      <p:sp>
        <p:nvSpPr>
          <p:cNvPr id="40" name="TextBox 39"/>
          <p:cNvSpPr txBox="1"/>
          <p:nvPr/>
        </p:nvSpPr>
        <p:spPr>
          <a:xfrm>
            <a:off x="3831627" y="2490819"/>
            <a:ext cx="1027269" cy="317459"/>
          </a:xfrm>
          <a:prstGeom prst="rect">
            <a:avLst/>
          </a:prstGeom>
          <a:noFill/>
        </p:spPr>
        <p:txBody>
          <a:bodyPr wrap="none" rtlCol="0">
            <a:spAutoFit/>
          </a:bodyPr>
          <a:lstStyle/>
          <a:p>
            <a:pPr algn="r"/>
            <a:r>
              <a:rPr lang="id-ID" sz="1463"/>
              <a:t>Tittle here</a:t>
            </a:r>
            <a:endParaRPr lang="id-ID" sz="1463" dirty="0"/>
          </a:p>
        </p:txBody>
      </p:sp>
      <p:sp>
        <p:nvSpPr>
          <p:cNvPr id="41" name="Text Placeholder 5"/>
          <p:cNvSpPr txBox="1">
            <a:spLocks/>
          </p:cNvSpPr>
          <p:nvPr/>
        </p:nvSpPr>
        <p:spPr>
          <a:xfrm>
            <a:off x="1235829" y="4324445"/>
            <a:ext cx="2760246" cy="594300"/>
          </a:xfrm>
          <a:prstGeom prst="rect">
            <a:avLst/>
          </a:prstGeom>
        </p:spPr>
        <p:txBody>
          <a:bodyPr vert="horz" lIns="74295" tIns="37148" rIns="74295" bIns="37148"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138">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138">
                <a:latin typeface="Open Sans Light" panose="020B0306030504020204" pitchFamily="34" charset="0"/>
                <a:ea typeface="Open Sans Light" panose="020B0306030504020204" pitchFamily="34" charset="0"/>
                <a:cs typeface="Open Sans Light" panose="020B0306030504020204" pitchFamily="34" charset="0"/>
              </a:rPr>
              <a:t>dudu </a:t>
            </a:r>
            <a:r>
              <a:rPr lang="en-US" sz="1138">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138"/>
          </a:p>
        </p:txBody>
      </p:sp>
      <p:sp>
        <p:nvSpPr>
          <p:cNvPr id="42" name="TextBox 41"/>
          <p:cNvSpPr txBox="1"/>
          <p:nvPr/>
        </p:nvSpPr>
        <p:spPr>
          <a:xfrm>
            <a:off x="2995481" y="4077515"/>
            <a:ext cx="1000594" cy="317459"/>
          </a:xfrm>
          <a:prstGeom prst="rect">
            <a:avLst/>
          </a:prstGeom>
          <a:noFill/>
        </p:spPr>
        <p:txBody>
          <a:bodyPr wrap="none" rtlCol="0">
            <a:spAutoFit/>
          </a:bodyPr>
          <a:lstStyle/>
          <a:p>
            <a:r>
              <a:rPr lang="id-ID" sz="1463"/>
              <a:t>Title here</a:t>
            </a:r>
            <a:endParaRPr lang="id-ID" sz="1463" dirty="0"/>
          </a:p>
        </p:txBody>
      </p:sp>
    </p:spTree>
    <p:extLst>
      <p:ext uri="{BB962C8B-B14F-4D97-AF65-F5344CB8AC3E}">
        <p14:creationId xmlns:p14="http://schemas.microsoft.com/office/powerpoint/2010/main" val="70863616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34" grpId="0"/>
      <p:bldP spid="36" grpId="0"/>
      <p:bldP spid="38" grpId="0"/>
      <p:bldP spid="40" grpId="0"/>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5" name="TextBox 4"/>
          <p:cNvSpPr txBox="1"/>
          <p:nvPr/>
        </p:nvSpPr>
        <p:spPr>
          <a:xfrm>
            <a:off x="6224346" y="3116149"/>
            <a:ext cx="4513037" cy="443198"/>
          </a:xfrm>
          <a:prstGeom prst="rect">
            <a:avLst/>
          </a:prstGeom>
          <a:noFill/>
        </p:spPr>
        <p:txBody>
          <a:bodyPr wrap="square" lIns="0" tIns="0" rIns="0" bIns="0" rtlCol="0">
            <a:spAutoFit/>
          </a:bodyPr>
          <a:lstStyle/>
          <a:p>
            <a:pPr>
              <a:lnSpc>
                <a:spcPct val="90000"/>
              </a:lnSpc>
            </a:pPr>
            <a:r>
              <a:rPr lang="id-ID" sz="3200">
                <a:solidFill>
                  <a:schemeClr val="bg1">
                    <a:lumMod val="50000"/>
                  </a:schemeClr>
                </a:solidFill>
              </a:rPr>
              <a:t>Application Project</a:t>
            </a:r>
            <a:endParaRPr lang="en-US" sz="3200" dirty="0">
              <a:solidFill>
                <a:schemeClr val="bg1">
                  <a:lumMod val="50000"/>
                </a:schemeClr>
              </a:solidFill>
            </a:endParaRPr>
          </a:p>
        </p:txBody>
      </p:sp>
      <p:sp>
        <p:nvSpPr>
          <p:cNvPr id="7" name="TextBox 6"/>
          <p:cNvSpPr txBox="1"/>
          <p:nvPr/>
        </p:nvSpPr>
        <p:spPr>
          <a:xfrm>
            <a:off x="6172663" y="3649602"/>
            <a:ext cx="5588669" cy="1077218"/>
          </a:xfrm>
          <a:prstGeom prst="rect">
            <a:avLst/>
          </a:prstGeom>
          <a:noFill/>
        </p:spPr>
        <p:txBody>
          <a:bodyPr wrap="square" rtlCol="0">
            <a:spAutoFit/>
          </a:bodyPr>
          <a:lstStyle/>
          <a:p>
            <a:r>
              <a:rPr lang="en-US" sz="1600" dirty="0" err="1">
                <a:solidFill>
                  <a:schemeClr val="bg1">
                    <a:lumMod val="65000"/>
                  </a:schemeClr>
                </a:solidFill>
              </a:rPr>
              <a:t>Duis</a:t>
            </a:r>
            <a:r>
              <a:rPr lang="en-US" sz="1600" dirty="0">
                <a:solidFill>
                  <a:schemeClr val="bg1">
                    <a:lumMod val="65000"/>
                  </a:schemeClr>
                </a:solidFill>
              </a:rPr>
              <a:t> </a:t>
            </a:r>
            <a:r>
              <a:rPr lang="en-US" sz="1600" dirty="0" err="1">
                <a:solidFill>
                  <a:schemeClr val="bg1">
                    <a:lumMod val="65000"/>
                  </a:schemeClr>
                </a:solidFill>
              </a:rPr>
              <a:t>congue</a:t>
            </a:r>
            <a:r>
              <a:rPr lang="en-US" sz="1600" dirty="0">
                <a:solidFill>
                  <a:schemeClr val="bg1">
                    <a:lumMod val="65000"/>
                  </a:schemeClr>
                </a:solidFill>
              </a:rPr>
              <a:t> </a:t>
            </a:r>
            <a:r>
              <a:rPr lang="en-US" sz="1600" dirty="0" err="1">
                <a:solidFill>
                  <a:schemeClr val="bg1">
                    <a:lumMod val="65000"/>
                  </a:schemeClr>
                </a:solidFill>
              </a:rPr>
              <a:t>nisl</a:t>
            </a:r>
            <a:r>
              <a:rPr lang="en-US" sz="1600" dirty="0">
                <a:solidFill>
                  <a:schemeClr val="bg1">
                    <a:lumMod val="65000"/>
                  </a:schemeClr>
                </a:solidFill>
              </a:rPr>
              <a:t> </a:t>
            </a:r>
            <a:r>
              <a:rPr lang="en-US" sz="1600" dirty="0" err="1">
                <a:solidFill>
                  <a:schemeClr val="bg1">
                    <a:lumMod val="65000"/>
                  </a:schemeClr>
                </a:solidFill>
              </a:rPr>
              <a:t>vel</a:t>
            </a:r>
            <a:r>
              <a:rPr lang="en-US" sz="1600" dirty="0">
                <a:solidFill>
                  <a:schemeClr val="bg1">
                    <a:lumMod val="65000"/>
                  </a:schemeClr>
                </a:solidFill>
              </a:rPr>
              <a:t> magna ipsum et sollicitudin, </a:t>
            </a:r>
            <a:r>
              <a:rPr lang="en-US" sz="1600" dirty="0" err="1">
                <a:solidFill>
                  <a:schemeClr val="bg1">
                    <a:lumMod val="65000"/>
                  </a:schemeClr>
                </a:solidFill>
              </a:rPr>
              <a:t>efficitur</a:t>
            </a:r>
            <a:r>
              <a:rPr lang="en-US" sz="1600" dirty="0">
                <a:solidFill>
                  <a:schemeClr val="bg1">
                    <a:lumMod val="65000"/>
                  </a:schemeClr>
                </a:solidFill>
              </a:rPr>
              <a:t> </a:t>
            </a:r>
            <a:r>
              <a:rPr lang="en-US" sz="1600" dirty="0" err="1">
                <a:solidFill>
                  <a:schemeClr val="bg1">
                    <a:lumMod val="65000"/>
                  </a:schemeClr>
                </a:solidFill>
              </a:rPr>
              <a:t>aliquet</a:t>
            </a:r>
            <a:r>
              <a:rPr lang="en-US" sz="1600" dirty="0">
                <a:solidFill>
                  <a:schemeClr val="bg1">
                    <a:lumMod val="65000"/>
                  </a:schemeClr>
                </a:solidFill>
              </a:rPr>
              <a:t> </a:t>
            </a:r>
            <a:r>
              <a:rPr lang="en-US" sz="1600" dirty="0" err="1">
                <a:solidFill>
                  <a:schemeClr val="bg1">
                    <a:lumMod val="65000"/>
                  </a:schemeClr>
                </a:solidFill>
              </a:rPr>
              <a:t>mauris</a:t>
            </a:r>
            <a:r>
              <a:rPr lang="en-US" sz="1600" dirty="0">
                <a:solidFill>
                  <a:schemeClr val="bg1">
                    <a:lumMod val="65000"/>
                  </a:schemeClr>
                </a:solidFill>
              </a:rPr>
              <a:t> </a:t>
            </a:r>
            <a:r>
              <a:rPr lang="en-US" sz="1600" dirty="0" err="1">
                <a:solidFill>
                  <a:schemeClr val="bg1">
                    <a:lumMod val="65000"/>
                  </a:schemeClr>
                </a:solidFill>
              </a:rPr>
              <a:t>oso</a:t>
            </a:r>
            <a:r>
              <a:rPr lang="en-US" sz="1600" dirty="0">
                <a:solidFill>
                  <a:schemeClr val="bg1">
                    <a:lumMod val="65000"/>
                  </a:schemeClr>
                </a:solidFill>
              </a:rPr>
              <a:t> </a:t>
            </a:r>
            <a:r>
              <a:rPr lang="en-US" sz="1600" dirty="0" err="1">
                <a:solidFill>
                  <a:schemeClr val="bg1">
                    <a:lumMod val="65000"/>
                  </a:schemeClr>
                </a:solidFill>
              </a:rPr>
              <a:t>cursus</a:t>
            </a:r>
            <a:r>
              <a:rPr lang="en-US" sz="1600" dirty="0">
                <a:solidFill>
                  <a:schemeClr val="bg1">
                    <a:lumMod val="65000"/>
                  </a:schemeClr>
                </a:solidFill>
              </a:rPr>
              <a:t>. Nam </a:t>
            </a:r>
            <a:r>
              <a:rPr lang="en-US" sz="1600" dirty="0" err="1">
                <a:solidFill>
                  <a:schemeClr val="bg1">
                    <a:lumMod val="65000"/>
                  </a:schemeClr>
                </a:solidFill>
              </a:rPr>
              <a:t>suscipit</a:t>
            </a:r>
            <a:r>
              <a:rPr lang="en-US" sz="1600" dirty="0">
                <a:solidFill>
                  <a:schemeClr val="bg1">
                    <a:lumMod val="65000"/>
                  </a:schemeClr>
                </a:solidFill>
              </a:rPr>
              <a:t> </a:t>
            </a:r>
            <a:r>
              <a:rPr lang="en-US" sz="1600" dirty="0" err="1">
                <a:solidFill>
                  <a:schemeClr val="bg1">
                    <a:lumMod val="65000"/>
                  </a:schemeClr>
                </a:solidFill>
              </a:rPr>
              <a:t>sem</a:t>
            </a:r>
            <a:r>
              <a:rPr lang="en-US" sz="1600" dirty="0">
                <a:solidFill>
                  <a:schemeClr val="bg1">
                    <a:lumMod val="65000"/>
                  </a:schemeClr>
                </a:solidFill>
              </a:rPr>
              <a:t> sed </a:t>
            </a:r>
            <a:r>
              <a:rPr lang="en-US" sz="1600" dirty="0" err="1">
                <a:solidFill>
                  <a:schemeClr val="bg1">
                    <a:lumMod val="65000"/>
                  </a:schemeClr>
                </a:solidFill>
              </a:rPr>
              <a:t>eroson</a:t>
            </a:r>
            <a:r>
              <a:rPr lang="en-US" sz="1600" dirty="0">
                <a:solidFill>
                  <a:schemeClr val="bg1">
                    <a:lumMod val="65000"/>
                  </a:schemeClr>
                </a:solidFill>
              </a:rPr>
              <a:t> </a:t>
            </a:r>
            <a:r>
              <a:rPr lang="en-US" sz="1600" dirty="0" err="1">
                <a:solidFill>
                  <a:schemeClr val="bg1">
                    <a:lumMod val="65000"/>
                  </a:schemeClr>
                </a:solidFill>
              </a:rPr>
              <a:t>accumsan</a:t>
            </a:r>
            <a:r>
              <a:rPr lang="en-US" sz="1600" dirty="0">
                <a:solidFill>
                  <a:schemeClr val="bg1">
                    <a:lumMod val="65000"/>
                  </a:schemeClr>
                </a:solidFill>
              </a:rPr>
              <a:t> semper a a </a:t>
            </a:r>
            <a:r>
              <a:rPr lang="en-US" sz="1600" dirty="0" err="1">
                <a:solidFill>
                  <a:schemeClr val="bg1">
                    <a:lumMod val="65000"/>
                  </a:schemeClr>
                </a:solidFill>
              </a:rPr>
              <a:t>justo</a:t>
            </a:r>
            <a:r>
              <a:rPr lang="en-US" sz="1600" dirty="0">
                <a:solidFill>
                  <a:schemeClr val="bg1">
                    <a:lumMod val="65000"/>
                  </a:schemeClr>
                </a:solidFill>
              </a:rPr>
              <a:t>. </a:t>
            </a:r>
            <a:r>
              <a:rPr lang="en-US" sz="1600" dirty="0" err="1">
                <a:solidFill>
                  <a:schemeClr val="bg1">
                    <a:lumMod val="65000"/>
                  </a:schemeClr>
                </a:solidFill>
              </a:rPr>
              <a:t>Nunc</a:t>
            </a:r>
            <a:r>
              <a:rPr lang="en-US" sz="1600" dirty="0">
                <a:solidFill>
                  <a:schemeClr val="bg1">
                    <a:lumMod val="65000"/>
                  </a:schemeClr>
                </a:solidFill>
              </a:rPr>
              <a:t> vitae </a:t>
            </a:r>
            <a:r>
              <a:rPr lang="en-US" sz="1600" dirty="0" err="1">
                <a:solidFill>
                  <a:schemeClr val="bg1">
                    <a:lumMod val="65000"/>
                  </a:schemeClr>
                </a:solidFill>
              </a:rPr>
              <a:t>augue</a:t>
            </a:r>
            <a:r>
              <a:rPr lang="en-US" sz="1600" dirty="0">
                <a:solidFill>
                  <a:schemeClr val="bg1">
                    <a:lumMod val="65000"/>
                  </a:schemeClr>
                </a:solidFill>
              </a:rPr>
              <a:t> a </a:t>
            </a:r>
            <a:r>
              <a:rPr lang="en-US" sz="1600" dirty="0" err="1">
                <a:solidFill>
                  <a:schemeClr val="bg1">
                    <a:lumMod val="65000"/>
                  </a:schemeClr>
                </a:solidFill>
              </a:rPr>
              <a:t>erat</a:t>
            </a:r>
            <a:r>
              <a:rPr lang="en-US" sz="1600" dirty="0">
                <a:solidFill>
                  <a:schemeClr val="bg1">
                    <a:lumMod val="65000"/>
                  </a:schemeClr>
                </a:solidFill>
              </a:rPr>
              <a:t> </a:t>
            </a:r>
            <a:r>
              <a:rPr lang="en-US" sz="1600" dirty="0" err="1">
                <a:solidFill>
                  <a:schemeClr val="bg1">
                    <a:lumMod val="65000"/>
                  </a:schemeClr>
                </a:solidFill>
              </a:rPr>
              <a:t>volutpat</a:t>
            </a:r>
            <a:r>
              <a:rPr lang="en-US" sz="1600" dirty="0">
                <a:solidFill>
                  <a:schemeClr val="bg1">
                    <a:lumMod val="65000"/>
                  </a:schemeClr>
                </a:solidFill>
              </a:rPr>
              <a:t> </a:t>
            </a:r>
            <a:r>
              <a:rPr lang="en-US" sz="1600" dirty="0" err="1">
                <a:solidFill>
                  <a:schemeClr val="bg1">
                    <a:lumMod val="65000"/>
                  </a:schemeClr>
                </a:solidFill>
              </a:rPr>
              <a:t>lobortis</a:t>
            </a:r>
            <a:r>
              <a:rPr lang="en-US" sz="1600" dirty="0">
                <a:solidFill>
                  <a:schemeClr val="bg1">
                    <a:lumMod val="65000"/>
                  </a:schemeClr>
                </a:solidFill>
              </a:rPr>
              <a:t> vitae </a:t>
            </a:r>
            <a:r>
              <a:rPr lang="en-US" sz="1600" dirty="0" err="1">
                <a:solidFill>
                  <a:schemeClr val="bg1">
                    <a:lumMod val="65000"/>
                  </a:schemeClr>
                </a:solidFill>
              </a:rPr>
              <a:t>lorem</a:t>
            </a:r>
            <a:r>
              <a:rPr lang="en-US" sz="1600" dirty="0">
                <a:solidFill>
                  <a:schemeClr val="bg1">
                    <a:lumMod val="65000"/>
                  </a:schemeClr>
                </a:solidFill>
              </a:rPr>
              <a:t> </a:t>
            </a:r>
            <a:r>
              <a:rPr lang="en-US" sz="1600" dirty="0" err="1">
                <a:solidFill>
                  <a:schemeClr val="bg1">
                    <a:lumMod val="65000"/>
                  </a:schemeClr>
                </a:solidFill>
              </a:rPr>
              <a:t>tellus</a:t>
            </a:r>
            <a:r>
              <a:rPr lang="en-US" sz="1600" dirty="0">
                <a:solidFill>
                  <a:schemeClr val="bg1">
                    <a:lumMod val="65000"/>
                  </a:schemeClr>
                </a:solidFill>
              </a:rPr>
              <a:t>. </a:t>
            </a:r>
          </a:p>
        </p:txBody>
      </p:sp>
      <p:grpSp>
        <p:nvGrpSpPr>
          <p:cNvPr id="8" name="Group 7"/>
          <p:cNvGrpSpPr/>
          <p:nvPr/>
        </p:nvGrpSpPr>
        <p:grpSpPr>
          <a:xfrm>
            <a:off x="6224346" y="5036619"/>
            <a:ext cx="4266932" cy="1019451"/>
            <a:chOff x="6439499" y="4107547"/>
            <a:chExt cx="4266932" cy="1019451"/>
          </a:xfrm>
        </p:grpSpPr>
        <p:grpSp>
          <p:nvGrpSpPr>
            <p:cNvPr id="9" name="Group 8"/>
            <p:cNvGrpSpPr/>
            <p:nvPr/>
          </p:nvGrpSpPr>
          <p:grpSpPr>
            <a:xfrm>
              <a:off x="6439499" y="4107547"/>
              <a:ext cx="962815" cy="1019451"/>
              <a:chOff x="1664677" y="1949380"/>
              <a:chExt cx="1195754" cy="1266093"/>
            </a:xfrm>
          </p:grpSpPr>
          <p:sp>
            <p:nvSpPr>
              <p:cNvPr id="23" name="Rounded Rectangle 22"/>
              <p:cNvSpPr/>
              <p:nvPr/>
            </p:nvSpPr>
            <p:spPr>
              <a:xfrm>
                <a:off x="1664677" y="2019719"/>
                <a:ext cx="1195754" cy="119575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ounded Rectangle 23"/>
              <p:cNvSpPr/>
              <p:nvPr/>
            </p:nvSpPr>
            <p:spPr>
              <a:xfrm>
                <a:off x="1664677" y="1949380"/>
                <a:ext cx="1195754" cy="11957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0" name="Group 9"/>
            <p:cNvGrpSpPr/>
            <p:nvPr/>
          </p:nvGrpSpPr>
          <p:grpSpPr>
            <a:xfrm>
              <a:off x="7536181" y="4107547"/>
              <a:ext cx="962815" cy="1019451"/>
              <a:chOff x="1664677" y="1949380"/>
              <a:chExt cx="1195754" cy="1266093"/>
            </a:xfrm>
          </p:grpSpPr>
          <p:sp>
            <p:nvSpPr>
              <p:cNvPr id="21" name="Rounded Rectangle 20"/>
              <p:cNvSpPr/>
              <p:nvPr/>
            </p:nvSpPr>
            <p:spPr>
              <a:xfrm>
                <a:off x="1664677" y="2019719"/>
                <a:ext cx="1195754" cy="119575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ounded Rectangle 21"/>
              <p:cNvSpPr/>
              <p:nvPr/>
            </p:nvSpPr>
            <p:spPr>
              <a:xfrm>
                <a:off x="1664677" y="1949380"/>
                <a:ext cx="1195754" cy="11957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0"/>
            <p:cNvGrpSpPr/>
            <p:nvPr/>
          </p:nvGrpSpPr>
          <p:grpSpPr>
            <a:xfrm>
              <a:off x="8627047" y="4107547"/>
              <a:ext cx="962815" cy="1019451"/>
              <a:chOff x="1664677" y="1949380"/>
              <a:chExt cx="1195754" cy="1266093"/>
            </a:xfrm>
          </p:grpSpPr>
          <p:sp>
            <p:nvSpPr>
              <p:cNvPr id="19" name="Rounded Rectangle 18"/>
              <p:cNvSpPr/>
              <p:nvPr/>
            </p:nvSpPr>
            <p:spPr>
              <a:xfrm>
                <a:off x="1664677" y="2019719"/>
                <a:ext cx="1195754" cy="119575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ounded Rectangle 19"/>
              <p:cNvSpPr/>
              <p:nvPr/>
            </p:nvSpPr>
            <p:spPr>
              <a:xfrm>
                <a:off x="1664677" y="1949380"/>
                <a:ext cx="1195754" cy="1195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11"/>
            <p:cNvGrpSpPr/>
            <p:nvPr/>
          </p:nvGrpSpPr>
          <p:grpSpPr>
            <a:xfrm>
              <a:off x="9743616" y="4107547"/>
              <a:ext cx="962815" cy="1019451"/>
              <a:chOff x="1664677" y="1949380"/>
              <a:chExt cx="1195754" cy="1266093"/>
            </a:xfrm>
          </p:grpSpPr>
          <p:sp>
            <p:nvSpPr>
              <p:cNvPr id="17" name="Rounded Rectangle 16"/>
              <p:cNvSpPr/>
              <p:nvPr/>
            </p:nvSpPr>
            <p:spPr>
              <a:xfrm>
                <a:off x="1664677" y="2019719"/>
                <a:ext cx="1195754" cy="119575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ounded Rectangle 17"/>
              <p:cNvSpPr/>
              <p:nvPr/>
            </p:nvSpPr>
            <p:spPr>
              <a:xfrm>
                <a:off x="1664677" y="1949380"/>
                <a:ext cx="1195754" cy="11957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3" name="Freeform 101"/>
            <p:cNvSpPr>
              <a:spLocks noEditPoints="1"/>
            </p:cNvSpPr>
            <p:nvPr/>
          </p:nvSpPr>
          <p:spPr bwMode="auto">
            <a:xfrm>
              <a:off x="8922793" y="4284259"/>
              <a:ext cx="396496" cy="594216"/>
            </a:xfrm>
            <a:custGeom>
              <a:avLst/>
              <a:gdLst>
                <a:gd name="T0" fmla="*/ 309 w 384"/>
                <a:gd name="T1" fmla="*/ 309 h 576"/>
                <a:gd name="T2" fmla="*/ 243 w 384"/>
                <a:gd name="T3" fmla="*/ 111 h 576"/>
                <a:gd name="T4" fmla="*/ 200 w 384"/>
                <a:gd name="T5" fmla="*/ 7 h 576"/>
                <a:gd name="T6" fmla="*/ 186 w 384"/>
                <a:gd name="T7" fmla="*/ 7 h 576"/>
                <a:gd name="T8" fmla="*/ 142 w 384"/>
                <a:gd name="T9" fmla="*/ 111 h 576"/>
                <a:gd name="T10" fmla="*/ 75 w 384"/>
                <a:gd name="T11" fmla="*/ 309 h 576"/>
                <a:gd name="T12" fmla="*/ 0 w 384"/>
                <a:gd name="T13" fmla="*/ 316 h 576"/>
                <a:gd name="T14" fmla="*/ 70 w 384"/>
                <a:gd name="T15" fmla="*/ 323 h 576"/>
                <a:gd name="T16" fmla="*/ 15 w 384"/>
                <a:gd name="T17" fmla="*/ 474 h 576"/>
                <a:gd name="T18" fmla="*/ 36 w 384"/>
                <a:gd name="T19" fmla="*/ 569 h 576"/>
                <a:gd name="T20" fmla="*/ 50 w 384"/>
                <a:gd name="T21" fmla="*/ 569 h 576"/>
                <a:gd name="T22" fmla="*/ 126 w 384"/>
                <a:gd name="T23" fmla="*/ 323 h 576"/>
                <a:gd name="T24" fmla="*/ 186 w 384"/>
                <a:gd name="T25" fmla="*/ 358 h 576"/>
                <a:gd name="T26" fmla="*/ 200 w 384"/>
                <a:gd name="T27" fmla="*/ 358 h 576"/>
                <a:gd name="T28" fmla="*/ 258 w 384"/>
                <a:gd name="T29" fmla="*/ 323 h 576"/>
                <a:gd name="T30" fmla="*/ 334 w 384"/>
                <a:gd name="T31" fmla="*/ 569 h 576"/>
                <a:gd name="T32" fmla="*/ 348 w 384"/>
                <a:gd name="T33" fmla="*/ 569 h 576"/>
                <a:gd name="T34" fmla="*/ 370 w 384"/>
                <a:gd name="T35" fmla="*/ 474 h 576"/>
                <a:gd name="T36" fmla="*/ 314 w 384"/>
                <a:gd name="T37" fmla="*/ 323 h 576"/>
                <a:gd name="T38" fmla="*/ 384 w 384"/>
                <a:gd name="T39" fmla="*/ 316 h 576"/>
                <a:gd name="T40" fmla="*/ 193 w 384"/>
                <a:gd name="T41" fmla="*/ 74 h 576"/>
                <a:gd name="T42" fmla="*/ 200 w 384"/>
                <a:gd name="T43" fmla="*/ 146 h 576"/>
                <a:gd name="T44" fmla="*/ 193 w 384"/>
                <a:gd name="T45" fmla="*/ 147 h 576"/>
                <a:gd name="T46" fmla="*/ 193 w 384"/>
                <a:gd name="T47" fmla="*/ 74 h 576"/>
                <a:gd name="T48" fmla="*/ 174 w 384"/>
                <a:gd name="T49" fmla="*/ 157 h 576"/>
                <a:gd name="T50" fmla="*/ 28 w 384"/>
                <a:gd name="T51" fmla="*/ 471 h 576"/>
                <a:gd name="T52" fmla="*/ 200 w 384"/>
                <a:gd name="T53" fmla="*/ 309 h 576"/>
                <a:gd name="T54" fmla="*/ 193 w 384"/>
                <a:gd name="T55" fmla="*/ 267 h 576"/>
                <a:gd name="T56" fmla="*/ 186 w 384"/>
                <a:gd name="T57" fmla="*/ 309 h 576"/>
                <a:gd name="T58" fmla="*/ 188 w 384"/>
                <a:gd name="T59" fmla="*/ 160 h 576"/>
                <a:gd name="T60" fmla="*/ 196 w 384"/>
                <a:gd name="T61" fmla="*/ 160 h 576"/>
                <a:gd name="T62" fmla="*/ 200 w 384"/>
                <a:gd name="T63" fmla="*/ 309 h 576"/>
                <a:gd name="T64" fmla="*/ 210 w 384"/>
                <a:gd name="T65" fmla="*/ 157 h 576"/>
                <a:gd name="T66" fmla="*/ 298 w 384"/>
                <a:gd name="T67" fmla="*/ 319 h 576"/>
                <a:gd name="T68" fmla="*/ 356 w 384"/>
                <a:gd name="T69" fmla="*/ 47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576">
                  <a:moveTo>
                    <a:pt x="377" y="309"/>
                  </a:moveTo>
                  <a:cubicBezTo>
                    <a:pt x="309" y="309"/>
                    <a:pt x="309" y="309"/>
                    <a:pt x="309" y="309"/>
                  </a:cubicBezTo>
                  <a:cubicBezTo>
                    <a:pt x="240" y="127"/>
                    <a:pt x="240" y="127"/>
                    <a:pt x="240" y="127"/>
                  </a:cubicBezTo>
                  <a:cubicBezTo>
                    <a:pt x="242" y="122"/>
                    <a:pt x="243" y="116"/>
                    <a:pt x="243" y="111"/>
                  </a:cubicBezTo>
                  <a:cubicBezTo>
                    <a:pt x="243" y="85"/>
                    <a:pt x="224" y="64"/>
                    <a:pt x="200" y="61"/>
                  </a:cubicBezTo>
                  <a:cubicBezTo>
                    <a:pt x="200" y="7"/>
                    <a:pt x="200" y="7"/>
                    <a:pt x="200" y="7"/>
                  </a:cubicBezTo>
                  <a:cubicBezTo>
                    <a:pt x="200" y="3"/>
                    <a:pt x="196" y="0"/>
                    <a:pt x="193" y="0"/>
                  </a:cubicBezTo>
                  <a:cubicBezTo>
                    <a:pt x="189" y="0"/>
                    <a:pt x="186" y="3"/>
                    <a:pt x="186" y="7"/>
                  </a:cubicBezTo>
                  <a:cubicBezTo>
                    <a:pt x="186" y="61"/>
                    <a:pt x="186" y="61"/>
                    <a:pt x="186" y="61"/>
                  </a:cubicBezTo>
                  <a:cubicBezTo>
                    <a:pt x="161" y="64"/>
                    <a:pt x="142" y="85"/>
                    <a:pt x="142" y="111"/>
                  </a:cubicBezTo>
                  <a:cubicBezTo>
                    <a:pt x="142" y="116"/>
                    <a:pt x="143" y="121"/>
                    <a:pt x="145" y="126"/>
                  </a:cubicBezTo>
                  <a:cubicBezTo>
                    <a:pt x="75" y="309"/>
                    <a:pt x="75" y="309"/>
                    <a:pt x="75" y="309"/>
                  </a:cubicBezTo>
                  <a:cubicBezTo>
                    <a:pt x="7" y="309"/>
                    <a:pt x="7" y="309"/>
                    <a:pt x="7" y="309"/>
                  </a:cubicBezTo>
                  <a:cubicBezTo>
                    <a:pt x="3" y="309"/>
                    <a:pt x="0" y="312"/>
                    <a:pt x="0" y="316"/>
                  </a:cubicBezTo>
                  <a:cubicBezTo>
                    <a:pt x="0" y="320"/>
                    <a:pt x="3" y="323"/>
                    <a:pt x="7" y="323"/>
                  </a:cubicBezTo>
                  <a:cubicBezTo>
                    <a:pt x="70" y="323"/>
                    <a:pt x="70" y="323"/>
                    <a:pt x="70" y="323"/>
                  </a:cubicBezTo>
                  <a:cubicBezTo>
                    <a:pt x="14" y="469"/>
                    <a:pt x="14" y="469"/>
                    <a:pt x="14" y="469"/>
                  </a:cubicBezTo>
                  <a:cubicBezTo>
                    <a:pt x="14" y="471"/>
                    <a:pt x="14" y="473"/>
                    <a:pt x="15" y="474"/>
                  </a:cubicBezTo>
                  <a:cubicBezTo>
                    <a:pt x="36" y="523"/>
                    <a:pt x="36" y="523"/>
                    <a:pt x="36" y="523"/>
                  </a:cubicBezTo>
                  <a:cubicBezTo>
                    <a:pt x="36" y="569"/>
                    <a:pt x="36" y="569"/>
                    <a:pt x="36" y="569"/>
                  </a:cubicBezTo>
                  <a:cubicBezTo>
                    <a:pt x="36" y="573"/>
                    <a:pt x="39" y="576"/>
                    <a:pt x="43" y="576"/>
                  </a:cubicBezTo>
                  <a:cubicBezTo>
                    <a:pt x="47" y="576"/>
                    <a:pt x="50" y="573"/>
                    <a:pt x="50" y="569"/>
                  </a:cubicBezTo>
                  <a:cubicBezTo>
                    <a:pt x="50" y="523"/>
                    <a:pt x="50" y="523"/>
                    <a:pt x="50" y="523"/>
                  </a:cubicBezTo>
                  <a:cubicBezTo>
                    <a:pt x="126" y="323"/>
                    <a:pt x="126" y="323"/>
                    <a:pt x="126" y="323"/>
                  </a:cubicBezTo>
                  <a:cubicBezTo>
                    <a:pt x="186" y="323"/>
                    <a:pt x="186" y="323"/>
                    <a:pt x="186" y="323"/>
                  </a:cubicBezTo>
                  <a:cubicBezTo>
                    <a:pt x="186" y="358"/>
                    <a:pt x="186" y="358"/>
                    <a:pt x="186" y="358"/>
                  </a:cubicBezTo>
                  <a:cubicBezTo>
                    <a:pt x="186" y="362"/>
                    <a:pt x="189" y="365"/>
                    <a:pt x="193" y="365"/>
                  </a:cubicBezTo>
                  <a:cubicBezTo>
                    <a:pt x="196" y="365"/>
                    <a:pt x="200" y="362"/>
                    <a:pt x="200" y="358"/>
                  </a:cubicBezTo>
                  <a:cubicBezTo>
                    <a:pt x="200" y="323"/>
                    <a:pt x="200" y="323"/>
                    <a:pt x="200" y="323"/>
                  </a:cubicBezTo>
                  <a:cubicBezTo>
                    <a:pt x="258" y="323"/>
                    <a:pt x="258" y="323"/>
                    <a:pt x="258" y="323"/>
                  </a:cubicBezTo>
                  <a:cubicBezTo>
                    <a:pt x="334" y="523"/>
                    <a:pt x="334" y="523"/>
                    <a:pt x="334" y="523"/>
                  </a:cubicBezTo>
                  <a:cubicBezTo>
                    <a:pt x="334" y="569"/>
                    <a:pt x="334" y="569"/>
                    <a:pt x="334" y="569"/>
                  </a:cubicBezTo>
                  <a:cubicBezTo>
                    <a:pt x="334" y="573"/>
                    <a:pt x="337" y="576"/>
                    <a:pt x="341" y="576"/>
                  </a:cubicBezTo>
                  <a:cubicBezTo>
                    <a:pt x="345" y="576"/>
                    <a:pt x="348" y="573"/>
                    <a:pt x="348" y="569"/>
                  </a:cubicBezTo>
                  <a:cubicBezTo>
                    <a:pt x="348" y="523"/>
                    <a:pt x="348" y="523"/>
                    <a:pt x="348" y="523"/>
                  </a:cubicBezTo>
                  <a:cubicBezTo>
                    <a:pt x="370" y="474"/>
                    <a:pt x="370" y="474"/>
                    <a:pt x="370" y="474"/>
                  </a:cubicBezTo>
                  <a:cubicBezTo>
                    <a:pt x="371" y="473"/>
                    <a:pt x="371" y="471"/>
                    <a:pt x="370" y="469"/>
                  </a:cubicBezTo>
                  <a:cubicBezTo>
                    <a:pt x="314" y="323"/>
                    <a:pt x="314" y="323"/>
                    <a:pt x="314" y="323"/>
                  </a:cubicBezTo>
                  <a:cubicBezTo>
                    <a:pt x="377" y="323"/>
                    <a:pt x="377" y="323"/>
                    <a:pt x="377" y="323"/>
                  </a:cubicBezTo>
                  <a:cubicBezTo>
                    <a:pt x="381" y="323"/>
                    <a:pt x="384" y="320"/>
                    <a:pt x="384" y="316"/>
                  </a:cubicBezTo>
                  <a:cubicBezTo>
                    <a:pt x="384" y="312"/>
                    <a:pt x="381" y="309"/>
                    <a:pt x="377" y="309"/>
                  </a:cubicBezTo>
                  <a:close/>
                  <a:moveTo>
                    <a:pt x="193" y="74"/>
                  </a:moveTo>
                  <a:cubicBezTo>
                    <a:pt x="212" y="74"/>
                    <a:pt x="229" y="91"/>
                    <a:pt x="229" y="111"/>
                  </a:cubicBezTo>
                  <a:cubicBezTo>
                    <a:pt x="229" y="128"/>
                    <a:pt x="216" y="143"/>
                    <a:pt x="200" y="146"/>
                  </a:cubicBezTo>
                  <a:cubicBezTo>
                    <a:pt x="200" y="146"/>
                    <a:pt x="200" y="146"/>
                    <a:pt x="200" y="146"/>
                  </a:cubicBezTo>
                  <a:cubicBezTo>
                    <a:pt x="197" y="146"/>
                    <a:pt x="195" y="147"/>
                    <a:pt x="193" y="147"/>
                  </a:cubicBezTo>
                  <a:cubicBezTo>
                    <a:pt x="173" y="147"/>
                    <a:pt x="156" y="130"/>
                    <a:pt x="156" y="111"/>
                  </a:cubicBezTo>
                  <a:cubicBezTo>
                    <a:pt x="156" y="91"/>
                    <a:pt x="173" y="74"/>
                    <a:pt x="193" y="74"/>
                  </a:cubicBezTo>
                  <a:close/>
                  <a:moveTo>
                    <a:pt x="154" y="142"/>
                  </a:moveTo>
                  <a:cubicBezTo>
                    <a:pt x="159" y="149"/>
                    <a:pt x="166" y="154"/>
                    <a:pt x="174" y="157"/>
                  </a:cubicBezTo>
                  <a:cubicBezTo>
                    <a:pt x="43" y="503"/>
                    <a:pt x="43" y="503"/>
                    <a:pt x="43" y="503"/>
                  </a:cubicBezTo>
                  <a:cubicBezTo>
                    <a:pt x="28" y="471"/>
                    <a:pt x="28" y="471"/>
                    <a:pt x="28" y="471"/>
                  </a:cubicBezTo>
                  <a:lnTo>
                    <a:pt x="154" y="142"/>
                  </a:lnTo>
                  <a:close/>
                  <a:moveTo>
                    <a:pt x="200" y="309"/>
                  </a:moveTo>
                  <a:cubicBezTo>
                    <a:pt x="200" y="274"/>
                    <a:pt x="200" y="274"/>
                    <a:pt x="200" y="274"/>
                  </a:cubicBezTo>
                  <a:cubicBezTo>
                    <a:pt x="200" y="270"/>
                    <a:pt x="196" y="267"/>
                    <a:pt x="193" y="267"/>
                  </a:cubicBezTo>
                  <a:cubicBezTo>
                    <a:pt x="189" y="267"/>
                    <a:pt x="186" y="270"/>
                    <a:pt x="186" y="274"/>
                  </a:cubicBezTo>
                  <a:cubicBezTo>
                    <a:pt x="186" y="309"/>
                    <a:pt x="186" y="309"/>
                    <a:pt x="186" y="309"/>
                  </a:cubicBezTo>
                  <a:cubicBezTo>
                    <a:pt x="132" y="309"/>
                    <a:pt x="132" y="309"/>
                    <a:pt x="132" y="309"/>
                  </a:cubicBezTo>
                  <a:cubicBezTo>
                    <a:pt x="188" y="160"/>
                    <a:pt x="188" y="160"/>
                    <a:pt x="188" y="160"/>
                  </a:cubicBezTo>
                  <a:cubicBezTo>
                    <a:pt x="190" y="161"/>
                    <a:pt x="191" y="161"/>
                    <a:pt x="193" y="161"/>
                  </a:cubicBezTo>
                  <a:cubicBezTo>
                    <a:pt x="194" y="161"/>
                    <a:pt x="195" y="161"/>
                    <a:pt x="196" y="160"/>
                  </a:cubicBezTo>
                  <a:cubicBezTo>
                    <a:pt x="253" y="309"/>
                    <a:pt x="253" y="309"/>
                    <a:pt x="253" y="309"/>
                  </a:cubicBezTo>
                  <a:lnTo>
                    <a:pt x="200" y="309"/>
                  </a:lnTo>
                  <a:close/>
                  <a:moveTo>
                    <a:pt x="342" y="503"/>
                  </a:moveTo>
                  <a:cubicBezTo>
                    <a:pt x="210" y="157"/>
                    <a:pt x="210" y="157"/>
                    <a:pt x="210" y="157"/>
                  </a:cubicBezTo>
                  <a:cubicBezTo>
                    <a:pt x="218" y="154"/>
                    <a:pt x="225" y="149"/>
                    <a:pt x="231" y="143"/>
                  </a:cubicBezTo>
                  <a:cubicBezTo>
                    <a:pt x="298" y="319"/>
                    <a:pt x="298" y="319"/>
                    <a:pt x="298" y="319"/>
                  </a:cubicBezTo>
                  <a:cubicBezTo>
                    <a:pt x="298" y="319"/>
                    <a:pt x="298" y="319"/>
                    <a:pt x="298" y="319"/>
                  </a:cubicBezTo>
                  <a:cubicBezTo>
                    <a:pt x="356" y="471"/>
                    <a:pt x="356" y="471"/>
                    <a:pt x="356" y="471"/>
                  </a:cubicBezTo>
                  <a:lnTo>
                    <a:pt x="342" y="50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3"/>
            <p:cNvSpPr>
              <a:spLocks noEditPoints="1"/>
            </p:cNvSpPr>
            <p:nvPr/>
          </p:nvSpPr>
          <p:spPr bwMode="auto">
            <a:xfrm>
              <a:off x="7731279" y="4232704"/>
              <a:ext cx="563063" cy="697326"/>
            </a:xfrm>
            <a:custGeom>
              <a:avLst/>
              <a:gdLst>
                <a:gd name="T0" fmla="*/ 404 w 546"/>
                <a:gd name="T1" fmla="*/ 203 h 676"/>
                <a:gd name="T2" fmla="*/ 302 w 546"/>
                <a:gd name="T3" fmla="*/ 11 h 676"/>
                <a:gd name="T4" fmla="*/ 290 w 546"/>
                <a:gd name="T5" fmla="*/ 3 h 676"/>
                <a:gd name="T6" fmla="*/ 218 w 546"/>
                <a:gd name="T7" fmla="*/ 221 h 676"/>
                <a:gd name="T8" fmla="*/ 189 w 546"/>
                <a:gd name="T9" fmla="*/ 294 h 676"/>
                <a:gd name="T10" fmla="*/ 157 w 546"/>
                <a:gd name="T11" fmla="*/ 257 h 676"/>
                <a:gd name="T12" fmla="*/ 146 w 546"/>
                <a:gd name="T13" fmla="*/ 250 h 676"/>
                <a:gd name="T14" fmla="*/ 0 w 546"/>
                <a:gd name="T15" fmla="*/ 457 h 676"/>
                <a:gd name="T16" fmla="*/ 227 w 546"/>
                <a:gd name="T17" fmla="*/ 676 h 676"/>
                <a:gd name="T18" fmla="*/ 234 w 546"/>
                <a:gd name="T19" fmla="*/ 669 h 676"/>
                <a:gd name="T20" fmla="*/ 225 w 546"/>
                <a:gd name="T21" fmla="*/ 661 h 676"/>
                <a:gd name="T22" fmla="*/ 145 w 546"/>
                <a:gd name="T23" fmla="*/ 577 h 676"/>
                <a:gd name="T24" fmla="*/ 181 w 546"/>
                <a:gd name="T25" fmla="*/ 504 h 676"/>
                <a:gd name="T26" fmla="*/ 223 w 546"/>
                <a:gd name="T27" fmla="*/ 385 h 676"/>
                <a:gd name="T28" fmla="*/ 315 w 546"/>
                <a:gd name="T29" fmla="*/ 272 h 676"/>
                <a:gd name="T30" fmla="*/ 309 w 546"/>
                <a:gd name="T31" fmla="*/ 407 h 676"/>
                <a:gd name="T32" fmla="*/ 336 w 546"/>
                <a:gd name="T33" fmla="*/ 520 h 676"/>
                <a:gd name="T34" fmla="*/ 385 w 546"/>
                <a:gd name="T35" fmla="*/ 471 h 676"/>
                <a:gd name="T36" fmla="*/ 346 w 546"/>
                <a:gd name="T37" fmla="*/ 662 h 676"/>
                <a:gd name="T38" fmla="*/ 352 w 546"/>
                <a:gd name="T39" fmla="*/ 674 h 676"/>
                <a:gd name="T40" fmla="*/ 408 w 546"/>
                <a:gd name="T41" fmla="*/ 207 h 676"/>
                <a:gd name="T42" fmla="*/ 432 w 546"/>
                <a:gd name="T43" fmla="*/ 552 h 676"/>
                <a:gd name="T44" fmla="*/ 379 w 546"/>
                <a:gd name="T45" fmla="*/ 449 h 676"/>
                <a:gd name="T46" fmla="*/ 372 w 546"/>
                <a:gd name="T47" fmla="*/ 457 h 676"/>
                <a:gd name="T48" fmla="*/ 336 w 546"/>
                <a:gd name="T49" fmla="*/ 506 h 676"/>
                <a:gd name="T50" fmla="*/ 320 w 546"/>
                <a:gd name="T51" fmla="*/ 415 h 676"/>
                <a:gd name="T52" fmla="*/ 315 w 546"/>
                <a:gd name="T53" fmla="*/ 251 h 676"/>
                <a:gd name="T54" fmla="*/ 304 w 546"/>
                <a:gd name="T55" fmla="*/ 256 h 676"/>
                <a:gd name="T56" fmla="*/ 215 w 546"/>
                <a:gd name="T57" fmla="*/ 374 h 676"/>
                <a:gd name="T58" fmla="*/ 168 w 546"/>
                <a:gd name="T59" fmla="*/ 509 h 676"/>
                <a:gd name="T60" fmla="*/ 145 w 546"/>
                <a:gd name="T61" fmla="*/ 563 h 676"/>
                <a:gd name="T62" fmla="*/ 117 w 546"/>
                <a:gd name="T63" fmla="*/ 555 h 676"/>
                <a:gd name="T64" fmla="*/ 158 w 546"/>
                <a:gd name="T65" fmla="*/ 637 h 676"/>
                <a:gd name="T66" fmla="*/ 139 w 546"/>
                <a:gd name="T67" fmla="*/ 271 h 676"/>
                <a:gd name="T68" fmla="*/ 150 w 546"/>
                <a:gd name="T69" fmla="*/ 289 h 676"/>
                <a:gd name="T70" fmla="*/ 239 w 546"/>
                <a:gd name="T71" fmla="*/ 257 h 676"/>
                <a:gd name="T72" fmla="*/ 220 w 546"/>
                <a:gd name="T73" fmla="*/ 146 h 676"/>
                <a:gd name="T74" fmla="*/ 376 w 546"/>
                <a:gd name="T75" fmla="*/ 195 h 676"/>
                <a:gd name="T76" fmla="*/ 398 w 546"/>
                <a:gd name="T77" fmla="*/ 217 h 676"/>
                <a:gd name="T78" fmla="*/ 397 w 546"/>
                <a:gd name="T79" fmla="*/ 6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6" h="676">
                  <a:moveTo>
                    <a:pt x="408" y="207"/>
                  </a:moveTo>
                  <a:cubicBezTo>
                    <a:pt x="404" y="203"/>
                    <a:pt x="404" y="203"/>
                    <a:pt x="404" y="203"/>
                  </a:cubicBezTo>
                  <a:cubicBezTo>
                    <a:pt x="398" y="198"/>
                    <a:pt x="392" y="191"/>
                    <a:pt x="386" y="185"/>
                  </a:cubicBezTo>
                  <a:cubicBezTo>
                    <a:pt x="334" y="134"/>
                    <a:pt x="275" y="76"/>
                    <a:pt x="302" y="11"/>
                  </a:cubicBezTo>
                  <a:cubicBezTo>
                    <a:pt x="303" y="7"/>
                    <a:pt x="302" y="4"/>
                    <a:pt x="299" y="2"/>
                  </a:cubicBezTo>
                  <a:cubicBezTo>
                    <a:pt x="296" y="0"/>
                    <a:pt x="293" y="0"/>
                    <a:pt x="290" y="3"/>
                  </a:cubicBezTo>
                  <a:cubicBezTo>
                    <a:pt x="237" y="50"/>
                    <a:pt x="206" y="89"/>
                    <a:pt x="206" y="146"/>
                  </a:cubicBezTo>
                  <a:cubicBezTo>
                    <a:pt x="206" y="176"/>
                    <a:pt x="213" y="201"/>
                    <a:pt x="218" y="221"/>
                  </a:cubicBezTo>
                  <a:cubicBezTo>
                    <a:pt x="222" y="235"/>
                    <a:pt x="225" y="247"/>
                    <a:pt x="225" y="257"/>
                  </a:cubicBezTo>
                  <a:cubicBezTo>
                    <a:pt x="225" y="277"/>
                    <a:pt x="208" y="294"/>
                    <a:pt x="189" y="294"/>
                  </a:cubicBezTo>
                  <a:cubicBezTo>
                    <a:pt x="179" y="294"/>
                    <a:pt x="168" y="289"/>
                    <a:pt x="161" y="281"/>
                  </a:cubicBezTo>
                  <a:cubicBezTo>
                    <a:pt x="156" y="274"/>
                    <a:pt x="154" y="266"/>
                    <a:pt x="157" y="257"/>
                  </a:cubicBezTo>
                  <a:cubicBezTo>
                    <a:pt x="157" y="255"/>
                    <a:pt x="156" y="252"/>
                    <a:pt x="154" y="250"/>
                  </a:cubicBezTo>
                  <a:cubicBezTo>
                    <a:pt x="152" y="248"/>
                    <a:pt x="148" y="248"/>
                    <a:pt x="146" y="250"/>
                  </a:cubicBezTo>
                  <a:cubicBezTo>
                    <a:pt x="141" y="253"/>
                    <a:pt x="136" y="256"/>
                    <a:pt x="132" y="259"/>
                  </a:cubicBezTo>
                  <a:cubicBezTo>
                    <a:pt x="73" y="297"/>
                    <a:pt x="0" y="344"/>
                    <a:pt x="0" y="457"/>
                  </a:cubicBezTo>
                  <a:cubicBezTo>
                    <a:pt x="0" y="599"/>
                    <a:pt x="157" y="658"/>
                    <a:pt x="225" y="676"/>
                  </a:cubicBezTo>
                  <a:cubicBezTo>
                    <a:pt x="226" y="676"/>
                    <a:pt x="226" y="676"/>
                    <a:pt x="227" y="676"/>
                  </a:cubicBezTo>
                  <a:cubicBezTo>
                    <a:pt x="227" y="676"/>
                    <a:pt x="227" y="676"/>
                    <a:pt x="227" y="676"/>
                  </a:cubicBezTo>
                  <a:cubicBezTo>
                    <a:pt x="231" y="676"/>
                    <a:pt x="234" y="673"/>
                    <a:pt x="234" y="669"/>
                  </a:cubicBezTo>
                  <a:cubicBezTo>
                    <a:pt x="234" y="667"/>
                    <a:pt x="232" y="664"/>
                    <a:pt x="230" y="663"/>
                  </a:cubicBezTo>
                  <a:cubicBezTo>
                    <a:pt x="225" y="661"/>
                    <a:pt x="225" y="661"/>
                    <a:pt x="225" y="661"/>
                  </a:cubicBezTo>
                  <a:cubicBezTo>
                    <a:pt x="170" y="631"/>
                    <a:pt x="141" y="616"/>
                    <a:pt x="130" y="575"/>
                  </a:cubicBezTo>
                  <a:cubicBezTo>
                    <a:pt x="135" y="576"/>
                    <a:pt x="140" y="577"/>
                    <a:pt x="145" y="577"/>
                  </a:cubicBezTo>
                  <a:cubicBezTo>
                    <a:pt x="154" y="577"/>
                    <a:pt x="167" y="574"/>
                    <a:pt x="178" y="560"/>
                  </a:cubicBezTo>
                  <a:cubicBezTo>
                    <a:pt x="195" y="539"/>
                    <a:pt x="188" y="522"/>
                    <a:pt x="181" y="504"/>
                  </a:cubicBezTo>
                  <a:cubicBezTo>
                    <a:pt x="176" y="491"/>
                    <a:pt x="171" y="476"/>
                    <a:pt x="171" y="455"/>
                  </a:cubicBezTo>
                  <a:cubicBezTo>
                    <a:pt x="171" y="427"/>
                    <a:pt x="194" y="408"/>
                    <a:pt x="223" y="385"/>
                  </a:cubicBezTo>
                  <a:cubicBezTo>
                    <a:pt x="238" y="373"/>
                    <a:pt x="253" y="361"/>
                    <a:pt x="267" y="346"/>
                  </a:cubicBezTo>
                  <a:cubicBezTo>
                    <a:pt x="299" y="313"/>
                    <a:pt x="310" y="290"/>
                    <a:pt x="315" y="272"/>
                  </a:cubicBezTo>
                  <a:cubicBezTo>
                    <a:pt x="324" y="285"/>
                    <a:pt x="339" y="311"/>
                    <a:pt x="339" y="340"/>
                  </a:cubicBezTo>
                  <a:cubicBezTo>
                    <a:pt x="339" y="367"/>
                    <a:pt x="324" y="387"/>
                    <a:pt x="309" y="407"/>
                  </a:cubicBezTo>
                  <a:cubicBezTo>
                    <a:pt x="295" y="426"/>
                    <a:pt x="282" y="444"/>
                    <a:pt x="282" y="467"/>
                  </a:cubicBezTo>
                  <a:cubicBezTo>
                    <a:pt x="282" y="501"/>
                    <a:pt x="301" y="520"/>
                    <a:pt x="336" y="520"/>
                  </a:cubicBezTo>
                  <a:cubicBezTo>
                    <a:pt x="348" y="520"/>
                    <a:pt x="360" y="515"/>
                    <a:pt x="369" y="505"/>
                  </a:cubicBezTo>
                  <a:cubicBezTo>
                    <a:pt x="378" y="496"/>
                    <a:pt x="383" y="484"/>
                    <a:pt x="385" y="471"/>
                  </a:cubicBezTo>
                  <a:cubicBezTo>
                    <a:pt x="398" y="486"/>
                    <a:pt x="418" y="520"/>
                    <a:pt x="418" y="552"/>
                  </a:cubicBezTo>
                  <a:cubicBezTo>
                    <a:pt x="418" y="609"/>
                    <a:pt x="386" y="634"/>
                    <a:pt x="346" y="662"/>
                  </a:cubicBezTo>
                  <a:cubicBezTo>
                    <a:pt x="343" y="664"/>
                    <a:pt x="342" y="668"/>
                    <a:pt x="343" y="671"/>
                  </a:cubicBezTo>
                  <a:cubicBezTo>
                    <a:pt x="345" y="674"/>
                    <a:pt x="349" y="675"/>
                    <a:pt x="352" y="674"/>
                  </a:cubicBezTo>
                  <a:cubicBezTo>
                    <a:pt x="486" y="621"/>
                    <a:pt x="546" y="555"/>
                    <a:pt x="546" y="459"/>
                  </a:cubicBezTo>
                  <a:cubicBezTo>
                    <a:pt x="546" y="348"/>
                    <a:pt x="476" y="276"/>
                    <a:pt x="408" y="207"/>
                  </a:cubicBezTo>
                  <a:close/>
                  <a:moveTo>
                    <a:pt x="397" y="639"/>
                  </a:moveTo>
                  <a:cubicBezTo>
                    <a:pt x="417" y="618"/>
                    <a:pt x="432" y="591"/>
                    <a:pt x="432" y="552"/>
                  </a:cubicBezTo>
                  <a:cubicBezTo>
                    <a:pt x="432" y="508"/>
                    <a:pt x="398" y="457"/>
                    <a:pt x="382" y="450"/>
                  </a:cubicBezTo>
                  <a:cubicBezTo>
                    <a:pt x="381" y="449"/>
                    <a:pt x="380" y="449"/>
                    <a:pt x="379" y="449"/>
                  </a:cubicBezTo>
                  <a:cubicBezTo>
                    <a:pt x="378" y="449"/>
                    <a:pt x="376" y="450"/>
                    <a:pt x="375" y="450"/>
                  </a:cubicBezTo>
                  <a:cubicBezTo>
                    <a:pt x="373" y="452"/>
                    <a:pt x="372" y="454"/>
                    <a:pt x="372" y="457"/>
                  </a:cubicBezTo>
                  <a:cubicBezTo>
                    <a:pt x="373" y="471"/>
                    <a:pt x="368" y="486"/>
                    <a:pt x="359" y="495"/>
                  </a:cubicBezTo>
                  <a:cubicBezTo>
                    <a:pt x="354" y="500"/>
                    <a:pt x="346" y="506"/>
                    <a:pt x="336" y="506"/>
                  </a:cubicBezTo>
                  <a:cubicBezTo>
                    <a:pt x="309" y="506"/>
                    <a:pt x="296" y="494"/>
                    <a:pt x="296" y="467"/>
                  </a:cubicBezTo>
                  <a:cubicBezTo>
                    <a:pt x="296" y="449"/>
                    <a:pt x="308" y="433"/>
                    <a:pt x="320" y="415"/>
                  </a:cubicBezTo>
                  <a:cubicBezTo>
                    <a:pt x="336" y="395"/>
                    <a:pt x="353" y="371"/>
                    <a:pt x="353" y="340"/>
                  </a:cubicBezTo>
                  <a:cubicBezTo>
                    <a:pt x="353" y="296"/>
                    <a:pt x="324" y="257"/>
                    <a:pt x="315" y="251"/>
                  </a:cubicBezTo>
                  <a:cubicBezTo>
                    <a:pt x="313" y="250"/>
                    <a:pt x="310" y="249"/>
                    <a:pt x="308" y="250"/>
                  </a:cubicBezTo>
                  <a:cubicBezTo>
                    <a:pt x="306" y="251"/>
                    <a:pt x="304" y="253"/>
                    <a:pt x="304" y="256"/>
                  </a:cubicBezTo>
                  <a:cubicBezTo>
                    <a:pt x="301" y="274"/>
                    <a:pt x="294" y="297"/>
                    <a:pt x="256" y="337"/>
                  </a:cubicBezTo>
                  <a:cubicBezTo>
                    <a:pt x="243" y="351"/>
                    <a:pt x="229" y="362"/>
                    <a:pt x="215" y="374"/>
                  </a:cubicBezTo>
                  <a:cubicBezTo>
                    <a:pt x="185" y="398"/>
                    <a:pt x="157" y="420"/>
                    <a:pt x="157" y="455"/>
                  </a:cubicBezTo>
                  <a:cubicBezTo>
                    <a:pt x="157" y="479"/>
                    <a:pt x="163" y="496"/>
                    <a:pt x="168" y="509"/>
                  </a:cubicBezTo>
                  <a:cubicBezTo>
                    <a:pt x="175" y="527"/>
                    <a:pt x="179" y="537"/>
                    <a:pt x="167" y="552"/>
                  </a:cubicBezTo>
                  <a:cubicBezTo>
                    <a:pt x="161" y="560"/>
                    <a:pt x="154" y="563"/>
                    <a:pt x="145" y="563"/>
                  </a:cubicBezTo>
                  <a:cubicBezTo>
                    <a:pt x="136" y="563"/>
                    <a:pt x="128" y="558"/>
                    <a:pt x="125" y="556"/>
                  </a:cubicBezTo>
                  <a:cubicBezTo>
                    <a:pt x="123" y="554"/>
                    <a:pt x="120" y="553"/>
                    <a:pt x="117" y="555"/>
                  </a:cubicBezTo>
                  <a:cubicBezTo>
                    <a:pt x="114" y="556"/>
                    <a:pt x="113" y="559"/>
                    <a:pt x="113" y="562"/>
                  </a:cubicBezTo>
                  <a:cubicBezTo>
                    <a:pt x="119" y="598"/>
                    <a:pt x="134" y="619"/>
                    <a:pt x="158" y="637"/>
                  </a:cubicBezTo>
                  <a:cubicBezTo>
                    <a:pt x="90" y="607"/>
                    <a:pt x="14" y="552"/>
                    <a:pt x="14" y="457"/>
                  </a:cubicBezTo>
                  <a:cubicBezTo>
                    <a:pt x="14" y="352"/>
                    <a:pt x="83" y="307"/>
                    <a:pt x="139" y="271"/>
                  </a:cubicBezTo>
                  <a:cubicBezTo>
                    <a:pt x="140" y="270"/>
                    <a:pt x="141" y="270"/>
                    <a:pt x="142" y="269"/>
                  </a:cubicBezTo>
                  <a:cubicBezTo>
                    <a:pt x="143" y="276"/>
                    <a:pt x="146" y="283"/>
                    <a:pt x="150" y="289"/>
                  </a:cubicBezTo>
                  <a:cubicBezTo>
                    <a:pt x="159" y="301"/>
                    <a:pt x="175" y="308"/>
                    <a:pt x="189" y="308"/>
                  </a:cubicBezTo>
                  <a:cubicBezTo>
                    <a:pt x="216" y="308"/>
                    <a:pt x="239" y="284"/>
                    <a:pt x="239" y="257"/>
                  </a:cubicBezTo>
                  <a:cubicBezTo>
                    <a:pt x="239" y="245"/>
                    <a:pt x="236" y="232"/>
                    <a:pt x="232" y="218"/>
                  </a:cubicBezTo>
                  <a:cubicBezTo>
                    <a:pt x="226" y="197"/>
                    <a:pt x="220" y="175"/>
                    <a:pt x="220" y="146"/>
                  </a:cubicBezTo>
                  <a:cubicBezTo>
                    <a:pt x="220" y="105"/>
                    <a:pt x="237" y="73"/>
                    <a:pt x="282" y="30"/>
                  </a:cubicBezTo>
                  <a:cubicBezTo>
                    <a:pt x="273" y="93"/>
                    <a:pt x="329" y="149"/>
                    <a:pt x="376" y="195"/>
                  </a:cubicBezTo>
                  <a:cubicBezTo>
                    <a:pt x="382" y="201"/>
                    <a:pt x="388" y="207"/>
                    <a:pt x="394" y="213"/>
                  </a:cubicBezTo>
                  <a:cubicBezTo>
                    <a:pt x="398" y="217"/>
                    <a:pt x="398" y="217"/>
                    <a:pt x="398" y="217"/>
                  </a:cubicBezTo>
                  <a:cubicBezTo>
                    <a:pt x="467" y="287"/>
                    <a:pt x="532" y="353"/>
                    <a:pt x="532" y="459"/>
                  </a:cubicBezTo>
                  <a:cubicBezTo>
                    <a:pt x="532" y="537"/>
                    <a:pt x="491" y="592"/>
                    <a:pt x="397" y="63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6"/>
            <p:cNvSpPr>
              <a:spLocks noEditPoints="1"/>
            </p:cNvSpPr>
            <p:nvPr/>
          </p:nvSpPr>
          <p:spPr bwMode="auto">
            <a:xfrm>
              <a:off x="6635433" y="4284259"/>
              <a:ext cx="587293" cy="657675"/>
            </a:xfrm>
            <a:custGeom>
              <a:avLst/>
              <a:gdLst>
                <a:gd name="T0" fmla="*/ 559 w 569"/>
                <a:gd name="T1" fmla="*/ 10 h 637"/>
                <a:gd name="T2" fmla="*/ 467 w 569"/>
                <a:gd name="T3" fmla="*/ 51 h 637"/>
                <a:gd name="T4" fmla="*/ 306 w 569"/>
                <a:gd name="T5" fmla="*/ 194 h 637"/>
                <a:gd name="T6" fmla="*/ 122 w 569"/>
                <a:gd name="T7" fmla="*/ 391 h 637"/>
                <a:gd name="T8" fmla="*/ 70 w 569"/>
                <a:gd name="T9" fmla="*/ 408 h 637"/>
                <a:gd name="T10" fmla="*/ 29 w 569"/>
                <a:gd name="T11" fmla="*/ 579 h 637"/>
                <a:gd name="T12" fmla="*/ 35 w 569"/>
                <a:gd name="T13" fmla="*/ 583 h 637"/>
                <a:gd name="T14" fmla="*/ 36 w 569"/>
                <a:gd name="T15" fmla="*/ 583 h 637"/>
                <a:gd name="T16" fmla="*/ 42 w 569"/>
                <a:gd name="T17" fmla="*/ 578 h 637"/>
                <a:gd name="T18" fmla="*/ 104 w 569"/>
                <a:gd name="T19" fmla="*/ 525 h 637"/>
                <a:gd name="T20" fmla="*/ 158 w 569"/>
                <a:gd name="T21" fmla="*/ 497 h 637"/>
                <a:gd name="T22" fmla="*/ 177 w 569"/>
                <a:gd name="T23" fmla="*/ 449 h 637"/>
                <a:gd name="T24" fmla="*/ 177 w 569"/>
                <a:gd name="T25" fmla="*/ 448 h 637"/>
                <a:gd name="T26" fmla="*/ 375 w 569"/>
                <a:gd name="T27" fmla="*/ 264 h 637"/>
                <a:gd name="T28" fmla="*/ 518 w 569"/>
                <a:gd name="T29" fmla="*/ 103 h 637"/>
                <a:gd name="T30" fmla="*/ 559 w 569"/>
                <a:gd name="T31" fmla="*/ 10 h 637"/>
                <a:gd name="T32" fmla="*/ 172 w 569"/>
                <a:gd name="T33" fmla="*/ 435 h 637"/>
                <a:gd name="T34" fmla="*/ 167 w 569"/>
                <a:gd name="T35" fmla="*/ 434 h 637"/>
                <a:gd name="T36" fmla="*/ 162 w 569"/>
                <a:gd name="T37" fmla="*/ 443 h 637"/>
                <a:gd name="T38" fmla="*/ 148 w 569"/>
                <a:gd name="T39" fmla="*/ 487 h 637"/>
                <a:gd name="T40" fmla="*/ 100 w 569"/>
                <a:gd name="T41" fmla="*/ 512 h 637"/>
                <a:gd name="T42" fmla="*/ 35 w 569"/>
                <a:gd name="T43" fmla="*/ 557 h 637"/>
                <a:gd name="T44" fmla="*/ 80 w 569"/>
                <a:gd name="T45" fmla="*/ 418 h 637"/>
                <a:gd name="T46" fmla="*/ 127 w 569"/>
                <a:gd name="T47" fmla="*/ 406 h 637"/>
                <a:gd name="T48" fmla="*/ 135 w 569"/>
                <a:gd name="T49" fmla="*/ 401 h 637"/>
                <a:gd name="T50" fmla="*/ 135 w 569"/>
                <a:gd name="T51" fmla="*/ 397 h 637"/>
                <a:gd name="T52" fmla="*/ 192 w 569"/>
                <a:gd name="T53" fmla="*/ 333 h 637"/>
                <a:gd name="T54" fmla="*/ 236 w 569"/>
                <a:gd name="T55" fmla="*/ 377 h 637"/>
                <a:gd name="T56" fmla="*/ 172 w 569"/>
                <a:gd name="T57" fmla="*/ 435 h 637"/>
                <a:gd name="T58" fmla="*/ 365 w 569"/>
                <a:gd name="T59" fmla="*/ 254 h 637"/>
                <a:gd name="T60" fmla="*/ 246 w 569"/>
                <a:gd name="T61" fmla="*/ 368 h 637"/>
                <a:gd name="T62" fmla="*/ 201 w 569"/>
                <a:gd name="T63" fmla="*/ 323 h 637"/>
                <a:gd name="T64" fmla="*/ 316 w 569"/>
                <a:gd name="T65" fmla="*/ 204 h 637"/>
                <a:gd name="T66" fmla="*/ 549 w 569"/>
                <a:gd name="T67" fmla="*/ 20 h 637"/>
                <a:gd name="T68" fmla="*/ 365 w 569"/>
                <a:gd name="T69" fmla="*/ 254 h 637"/>
                <a:gd name="T70" fmla="*/ 451 w 569"/>
                <a:gd name="T71" fmla="*/ 605 h 637"/>
                <a:gd name="T72" fmla="*/ 451 w 569"/>
                <a:gd name="T73" fmla="*/ 615 h 637"/>
                <a:gd name="T74" fmla="*/ 441 w 569"/>
                <a:gd name="T75" fmla="*/ 615 h 637"/>
                <a:gd name="T76" fmla="*/ 247 w 569"/>
                <a:gd name="T77" fmla="*/ 609 h 637"/>
                <a:gd name="T78" fmla="*/ 129 w 569"/>
                <a:gd name="T79" fmla="*/ 632 h 637"/>
                <a:gd name="T80" fmla="*/ 45 w 569"/>
                <a:gd name="T81" fmla="*/ 600 h 637"/>
                <a:gd name="T82" fmla="*/ 45 w 569"/>
                <a:gd name="T83" fmla="*/ 590 h 637"/>
                <a:gd name="T84" fmla="*/ 55 w 569"/>
                <a:gd name="T85" fmla="*/ 590 h 637"/>
                <a:gd name="T86" fmla="*/ 243 w 569"/>
                <a:gd name="T87" fmla="*/ 595 h 637"/>
                <a:gd name="T88" fmla="*/ 451 w 569"/>
                <a:gd name="T89" fmla="*/ 605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9" h="637">
                  <a:moveTo>
                    <a:pt x="559" y="10"/>
                  </a:moveTo>
                  <a:cubicBezTo>
                    <a:pt x="552" y="2"/>
                    <a:pt x="534" y="0"/>
                    <a:pt x="467" y="51"/>
                  </a:cubicBezTo>
                  <a:cubicBezTo>
                    <a:pt x="420" y="86"/>
                    <a:pt x="363" y="137"/>
                    <a:pt x="306" y="194"/>
                  </a:cubicBezTo>
                  <a:cubicBezTo>
                    <a:pt x="260" y="240"/>
                    <a:pt x="158" y="347"/>
                    <a:pt x="122" y="391"/>
                  </a:cubicBezTo>
                  <a:cubicBezTo>
                    <a:pt x="103" y="388"/>
                    <a:pt x="84" y="394"/>
                    <a:pt x="70" y="408"/>
                  </a:cubicBezTo>
                  <a:cubicBezTo>
                    <a:pt x="28" y="450"/>
                    <a:pt x="0" y="522"/>
                    <a:pt x="29" y="579"/>
                  </a:cubicBezTo>
                  <a:cubicBezTo>
                    <a:pt x="30" y="582"/>
                    <a:pt x="32" y="583"/>
                    <a:pt x="35" y="583"/>
                  </a:cubicBezTo>
                  <a:cubicBezTo>
                    <a:pt x="35" y="583"/>
                    <a:pt x="35" y="583"/>
                    <a:pt x="36" y="583"/>
                  </a:cubicBezTo>
                  <a:cubicBezTo>
                    <a:pt x="38" y="583"/>
                    <a:pt x="41" y="581"/>
                    <a:pt x="42" y="578"/>
                  </a:cubicBezTo>
                  <a:cubicBezTo>
                    <a:pt x="53" y="542"/>
                    <a:pt x="77" y="534"/>
                    <a:pt x="104" y="525"/>
                  </a:cubicBezTo>
                  <a:cubicBezTo>
                    <a:pt x="123" y="519"/>
                    <a:pt x="142" y="513"/>
                    <a:pt x="158" y="497"/>
                  </a:cubicBezTo>
                  <a:cubicBezTo>
                    <a:pt x="171" y="484"/>
                    <a:pt x="178" y="467"/>
                    <a:pt x="177" y="449"/>
                  </a:cubicBezTo>
                  <a:cubicBezTo>
                    <a:pt x="177" y="449"/>
                    <a:pt x="177" y="449"/>
                    <a:pt x="177" y="448"/>
                  </a:cubicBezTo>
                  <a:cubicBezTo>
                    <a:pt x="220" y="414"/>
                    <a:pt x="329" y="310"/>
                    <a:pt x="375" y="264"/>
                  </a:cubicBezTo>
                  <a:cubicBezTo>
                    <a:pt x="432" y="206"/>
                    <a:pt x="483" y="149"/>
                    <a:pt x="518" y="103"/>
                  </a:cubicBezTo>
                  <a:cubicBezTo>
                    <a:pt x="569" y="35"/>
                    <a:pt x="567" y="18"/>
                    <a:pt x="559" y="10"/>
                  </a:cubicBezTo>
                  <a:close/>
                  <a:moveTo>
                    <a:pt x="172" y="435"/>
                  </a:moveTo>
                  <a:cubicBezTo>
                    <a:pt x="170" y="434"/>
                    <a:pt x="169" y="434"/>
                    <a:pt x="167" y="434"/>
                  </a:cubicBezTo>
                  <a:cubicBezTo>
                    <a:pt x="163" y="435"/>
                    <a:pt x="161" y="439"/>
                    <a:pt x="162" y="443"/>
                  </a:cubicBezTo>
                  <a:cubicBezTo>
                    <a:pt x="165" y="459"/>
                    <a:pt x="160" y="476"/>
                    <a:pt x="148" y="487"/>
                  </a:cubicBezTo>
                  <a:cubicBezTo>
                    <a:pt x="135" y="501"/>
                    <a:pt x="118" y="506"/>
                    <a:pt x="100" y="512"/>
                  </a:cubicBezTo>
                  <a:cubicBezTo>
                    <a:pt x="76" y="520"/>
                    <a:pt x="51" y="528"/>
                    <a:pt x="35" y="557"/>
                  </a:cubicBezTo>
                  <a:cubicBezTo>
                    <a:pt x="24" y="518"/>
                    <a:pt x="35" y="462"/>
                    <a:pt x="80" y="418"/>
                  </a:cubicBezTo>
                  <a:cubicBezTo>
                    <a:pt x="92" y="406"/>
                    <a:pt x="110" y="401"/>
                    <a:pt x="127" y="406"/>
                  </a:cubicBezTo>
                  <a:cubicBezTo>
                    <a:pt x="130" y="407"/>
                    <a:pt x="134" y="404"/>
                    <a:pt x="135" y="401"/>
                  </a:cubicBezTo>
                  <a:cubicBezTo>
                    <a:pt x="135" y="399"/>
                    <a:pt x="135" y="398"/>
                    <a:pt x="135" y="397"/>
                  </a:cubicBezTo>
                  <a:cubicBezTo>
                    <a:pt x="148" y="382"/>
                    <a:pt x="168" y="359"/>
                    <a:pt x="192" y="333"/>
                  </a:cubicBezTo>
                  <a:cubicBezTo>
                    <a:pt x="236" y="377"/>
                    <a:pt x="236" y="377"/>
                    <a:pt x="236" y="377"/>
                  </a:cubicBezTo>
                  <a:cubicBezTo>
                    <a:pt x="210" y="402"/>
                    <a:pt x="187" y="423"/>
                    <a:pt x="172" y="435"/>
                  </a:cubicBezTo>
                  <a:close/>
                  <a:moveTo>
                    <a:pt x="365" y="254"/>
                  </a:moveTo>
                  <a:cubicBezTo>
                    <a:pt x="335" y="283"/>
                    <a:pt x="288" y="329"/>
                    <a:pt x="246" y="368"/>
                  </a:cubicBezTo>
                  <a:cubicBezTo>
                    <a:pt x="201" y="323"/>
                    <a:pt x="201" y="323"/>
                    <a:pt x="201" y="323"/>
                  </a:cubicBezTo>
                  <a:cubicBezTo>
                    <a:pt x="241" y="281"/>
                    <a:pt x="286" y="234"/>
                    <a:pt x="316" y="204"/>
                  </a:cubicBezTo>
                  <a:cubicBezTo>
                    <a:pt x="448" y="72"/>
                    <a:pt x="537" y="15"/>
                    <a:pt x="549" y="20"/>
                  </a:cubicBezTo>
                  <a:cubicBezTo>
                    <a:pt x="554" y="33"/>
                    <a:pt x="498" y="121"/>
                    <a:pt x="365" y="254"/>
                  </a:cubicBezTo>
                  <a:close/>
                  <a:moveTo>
                    <a:pt x="451" y="605"/>
                  </a:moveTo>
                  <a:cubicBezTo>
                    <a:pt x="453" y="608"/>
                    <a:pt x="453" y="612"/>
                    <a:pt x="451" y="615"/>
                  </a:cubicBezTo>
                  <a:cubicBezTo>
                    <a:pt x="448" y="618"/>
                    <a:pt x="443" y="618"/>
                    <a:pt x="441" y="615"/>
                  </a:cubicBezTo>
                  <a:cubicBezTo>
                    <a:pt x="392" y="566"/>
                    <a:pt x="322" y="587"/>
                    <a:pt x="247" y="609"/>
                  </a:cubicBezTo>
                  <a:cubicBezTo>
                    <a:pt x="207" y="620"/>
                    <a:pt x="166" y="632"/>
                    <a:pt x="129" y="632"/>
                  </a:cubicBezTo>
                  <a:cubicBezTo>
                    <a:pt x="98" y="632"/>
                    <a:pt x="69" y="624"/>
                    <a:pt x="45" y="600"/>
                  </a:cubicBezTo>
                  <a:cubicBezTo>
                    <a:pt x="43" y="597"/>
                    <a:pt x="43" y="593"/>
                    <a:pt x="45" y="590"/>
                  </a:cubicBezTo>
                  <a:cubicBezTo>
                    <a:pt x="48" y="588"/>
                    <a:pt x="52" y="588"/>
                    <a:pt x="55" y="590"/>
                  </a:cubicBezTo>
                  <a:cubicBezTo>
                    <a:pt x="102" y="637"/>
                    <a:pt x="170" y="616"/>
                    <a:pt x="243" y="595"/>
                  </a:cubicBezTo>
                  <a:cubicBezTo>
                    <a:pt x="318" y="573"/>
                    <a:pt x="396" y="550"/>
                    <a:pt x="451" y="60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96"/>
            <p:cNvSpPr>
              <a:spLocks noEditPoints="1"/>
            </p:cNvSpPr>
            <p:nvPr/>
          </p:nvSpPr>
          <p:spPr bwMode="auto">
            <a:xfrm>
              <a:off x="9866053" y="4247432"/>
              <a:ext cx="679598" cy="732674"/>
            </a:xfrm>
            <a:custGeom>
              <a:avLst/>
              <a:gdLst>
                <a:gd name="T0" fmla="*/ 430 w 658"/>
                <a:gd name="T1" fmla="*/ 439 h 709"/>
                <a:gd name="T2" fmla="*/ 430 w 658"/>
                <a:gd name="T3" fmla="*/ 352 h 709"/>
                <a:gd name="T4" fmla="*/ 449 w 658"/>
                <a:gd name="T5" fmla="*/ 396 h 709"/>
                <a:gd name="T6" fmla="*/ 411 w 658"/>
                <a:gd name="T7" fmla="*/ 396 h 709"/>
                <a:gd name="T8" fmla="*/ 449 w 658"/>
                <a:gd name="T9" fmla="*/ 396 h 709"/>
                <a:gd name="T10" fmla="*/ 648 w 658"/>
                <a:gd name="T11" fmla="*/ 615 h 709"/>
                <a:gd name="T12" fmla="*/ 366 w 658"/>
                <a:gd name="T13" fmla="*/ 93 h 709"/>
                <a:gd name="T14" fmla="*/ 647 w 658"/>
                <a:gd name="T15" fmla="*/ 7 h 709"/>
                <a:gd name="T16" fmla="*/ 228 w 658"/>
                <a:gd name="T17" fmla="*/ 0 h 709"/>
                <a:gd name="T18" fmla="*/ 221 w 658"/>
                <a:gd name="T19" fmla="*/ 256 h 709"/>
                <a:gd name="T20" fmla="*/ 146 w 658"/>
                <a:gd name="T21" fmla="*/ 204 h 709"/>
                <a:gd name="T22" fmla="*/ 258 w 658"/>
                <a:gd name="T23" fmla="*/ 305 h 709"/>
                <a:gd name="T24" fmla="*/ 0 w 658"/>
                <a:gd name="T25" fmla="*/ 312 h 709"/>
                <a:gd name="T26" fmla="*/ 258 w 658"/>
                <a:gd name="T27" fmla="*/ 319 h 709"/>
                <a:gd name="T28" fmla="*/ 146 w 658"/>
                <a:gd name="T29" fmla="*/ 421 h 709"/>
                <a:gd name="T30" fmla="*/ 156 w 658"/>
                <a:gd name="T31" fmla="*/ 422 h 709"/>
                <a:gd name="T32" fmla="*/ 221 w 658"/>
                <a:gd name="T33" fmla="*/ 622 h 709"/>
                <a:gd name="T34" fmla="*/ 352 w 658"/>
                <a:gd name="T35" fmla="*/ 629 h 709"/>
                <a:gd name="T36" fmla="*/ 355 w 658"/>
                <a:gd name="T37" fmla="*/ 708 h 709"/>
                <a:gd name="T38" fmla="*/ 361 w 658"/>
                <a:gd name="T39" fmla="*/ 709 h 709"/>
                <a:gd name="T40" fmla="*/ 657 w 658"/>
                <a:gd name="T41" fmla="*/ 620 h 709"/>
                <a:gd name="T42" fmla="*/ 235 w 658"/>
                <a:gd name="T43" fmla="*/ 356 h 709"/>
                <a:gd name="T44" fmla="*/ 282 w 658"/>
                <a:gd name="T45" fmla="*/ 317 h 709"/>
                <a:gd name="T46" fmla="*/ 283 w 658"/>
                <a:gd name="T47" fmla="*/ 316 h 709"/>
                <a:gd name="T48" fmla="*/ 284 w 658"/>
                <a:gd name="T49" fmla="*/ 315 h 709"/>
                <a:gd name="T50" fmla="*/ 284 w 658"/>
                <a:gd name="T51" fmla="*/ 314 h 709"/>
                <a:gd name="T52" fmla="*/ 284 w 658"/>
                <a:gd name="T53" fmla="*/ 311 h 709"/>
                <a:gd name="T54" fmla="*/ 284 w 658"/>
                <a:gd name="T55" fmla="*/ 309 h 709"/>
                <a:gd name="T56" fmla="*/ 283 w 658"/>
                <a:gd name="T57" fmla="*/ 308 h 709"/>
                <a:gd name="T58" fmla="*/ 282 w 658"/>
                <a:gd name="T59" fmla="*/ 307 h 709"/>
                <a:gd name="T60" fmla="*/ 235 w 658"/>
                <a:gd name="T61" fmla="*/ 268 h 709"/>
                <a:gd name="T62" fmla="*/ 590 w 658"/>
                <a:gd name="T63" fmla="*/ 14 h 709"/>
                <a:gd name="T64" fmla="*/ 352 w 658"/>
                <a:gd name="T65" fmla="*/ 88 h 709"/>
                <a:gd name="T66" fmla="*/ 235 w 658"/>
                <a:gd name="T67" fmla="*/ 615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8" h="709">
                  <a:moveTo>
                    <a:pt x="397" y="396"/>
                  </a:moveTo>
                  <a:cubicBezTo>
                    <a:pt x="397" y="420"/>
                    <a:pt x="412" y="439"/>
                    <a:pt x="430" y="439"/>
                  </a:cubicBezTo>
                  <a:cubicBezTo>
                    <a:pt x="449" y="439"/>
                    <a:pt x="463" y="420"/>
                    <a:pt x="463" y="396"/>
                  </a:cubicBezTo>
                  <a:cubicBezTo>
                    <a:pt x="463" y="371"/>
                    <a:pt x="449" y="352"/>
                    <a:pt x="430" y="352"/>
                  </a:cubicBezTo>
                  <a:cubicBezTo>
                    <a:pt x="412" y="352"/>
                    <a:pt x="397" y="371"/>
                    <a:pt x="397" y="396"/>
                  </a:cubicBezTo>
                  <a:close/>
                  <a:moveTo>
                    <a:pt x="449" y="396"/>
                  </a:moveTo>
                  <a:cubicBezTo>
                    <a:pt x="449" y="412"/>
                    <a:pt x="440" y="425"/>
                    <a:pt x="430" y="425"/>
                  </a:cubicBezTo>
                  <a:cubicBezTo>
                    <a:pt x="420" y="425"/>
                    <a:pt x="411" y="412"/>
                    <a:pt x="411" y="396"/>
                  </a:cubicBezTo>
                  <a:cubicBezTo>
                    <a:pt x="411" y="380"/>
                    <a:pt x="420" y="366"/>
                    <a:pt x="430" y="366"/>
                  </a:cubicBezTo>
                  <a:cubicBezTo>
                    <a:pt x="440" y="366"/>
                    <a:pt x="449" y="380"/>
                    <a:pt x="449" y="396"/>
                  </a:cubicBezTo>
                  <a:close/>
                  <a:moveTo>
                    <a:pt x="657" y="620"/>
                  </a:moveTo>
                  <a:cubicBezTo>
                    <a:pt x="656" y="616"/>
                    <a:pt x="652" y="614"/>
                    <a:pt x="648" y="615"/>
                  </a:cubicBezTo>
                  <a:cubicBezTo>
                    <a:pt x="366" y="693"/>
                    <a:pt x="366" y="693"/>
                    <a:pt x="366" y="693"/>
                  </a:cubicBezTo>
                  <a:cubicBezTo>
                    <a:pt x="366" y="93"/>
                    <a:pt x="366" y="93"/>
                    <a:pt x="366" y="93"/>
                  </a:cubicBezTo>
                  <a:cubicBezTo>
                    <a:pt x="641" y="14"/>
                    <a:pt x="641" y="14"/>
                    <a:pt x="641" y="14"/>
                  </a:cubicBezTo>
                  <a:cubicBezTo>
                    <a:pt x="645" y="13"/>
                    <a:pt x="647" y="10"/>
                    <a:pt x="647" y="7"/>
                  </a:cubicBezTo>
                  <a:cubicBezTo>
                    <a:pt x="646" y="3"/>
                    <a:pt x="643" y="0"/>
                    <a:pt x="640" y="0"/>
                  </a:cubicBezTo>
                  <a:cubicBezTo>
                    <a:pt x="228" y="0"/>
                    <a:pt x="228" y="0"/>
                    <a:pt x="228" y="0"/>
                  </a:cubicBezTo>
                  <a:cubicBezTo>
                    <a:pt x="224" y="0"/>
                    <a:pt x="221" y="4"/>
                    <a:pt x="221" y="7"/>
                  </a:cubicBezTo>
                  <a:cubicBezTo>
                    <a:pt x="221" y="256"/>
                    <a:pt x="221" y="256"/>
                    <a:pt x="221" y="256"/>
                  </a:cubicBezTo>
                  <a:cubicBezTo>
                    <a:pt x="156" y="203"/>
                    <a:pt x="156" y="203"/>
                    <a:pt x="156" y="203"/>
                  </a:cubicBezTo>
                  <a:cubicBezTo>
                    <a:pt x="153" y="200"/>
                    <a:pt x="149" y="201"/>
                    <a:pt x="146" y="204"/>
                  </a:cubicBezTo>
                  <a:cubicBezTo>
                    <a:pt x="144" y="207"/>
                    <a:pt x="144" y="211"/>
                    <a:pt x="147" y="213"/>
                  </a:cubicBezTo>
                  <a:cubicBezTo>
                    <a:pt x="258" y="305"/>
                    <a:pt x="258" y="305"/>
                    <a:pt x="258" y="305"/>
                  </a:cubicBezTo>
                  <a:cubicBezTo>
                    <a:pt x="7" y="305"/>
                    <a:pt x="7" y="305"/>
                    <a:pt x="7" y="305"/>
                  </a:cubicBezTo>
                  <a:cubicBezTo>
                    <a:pt x="3" y="305"/>
                    <a:pt x="0" y="308"/>
                    <a:pt x="0" y="312"/>
                  </a:cubicBezTo>
                  <a:cubicBezTo>
                    <a:pt x="0" y="316"/>
                    <a:pt x="3" y="319"/>
                    <a:pt x="7" y="319"/>
                  </a:cubicBezTo>
                  <a:cubicBezTo>
                    <a:pt x="258" y="319"/>
                    <a:pt x="258" y="319"/>
                    <a:pt x="258" y="319"/>
                  </a:cubicBezTo>
                  <a:cubicBezTo>
                    <a:pt x="147" y="411"/>
                    <a:pt x="147" y="411"/>
                    <a:pt x="147" y="411"/>
                  </a:cubicBezTo>
                  <a:cubicBezTo>
                    <a:pt x="144" y="413"/>
                    <a:pt x="144" y="418"/>
                    <a:pt x="146" y="421"/>
                  </a:cubicBezTo>
                  <a:cubicBezTo>
                    <a:pt x="148" y="422"/>
                    <a:pt x="150" y="423"/>
                    <a:pt x="152" y="423"/>
                  </a:cubicBezTo>
                  <a:cubicBezTo>
                    <a:pt x="153" y="423"/>
                    <a:pt x="155" y="423"/>
                    <a:pt x="156" y="422"/>
                  </a:cubicBezTo>
                  <a:cubicBezTo>
                    <a:pt x="221" y="368"/>
                    <a:pt x="221" y="368"/>
                    <a:pt x="221" y="368"/>
                  </a:cubicBezTo>
                  <a:cubicBezTo>
                    <a:pt x="221" y="622"/>
                    <a:pt x="221" y="622"/>
                    <a:pt x="221" y="622"/>
                  </a:cubicBezTo>
                  <a:cubicBezTo>
                    <a:pt x="221" y="626"/>
                    <a:pt x="224" y="629"/>
                    <a:pt x="228" y="629"/>
                  </a:cubicBezTo>
                  <a:cubicBezTo>
                    <a:pt x="352" y="629"/>
                    <a:pt x="352" y="629"/>
                    <a:pt x="352" y="629"/>
                  </a:cubicBezTo>
                  <a:cubicBezTo>
                    <a:pt x="352" y="702"/>
                    <a:pt x="352" y="702"/>
                    <a:pt x="352" y="702"/>
                  </a:cubicBezTo>
                  <a:cubicBezTo>
                    <a:pt x="352" y="704"/>
                    <a:pt x="353" y="706"/>
                    <a:pt x="355" y="708"/>
                  </a:cubicBezTo>
                  <a:cubicBezTo>
                    <a:pt x="356" y="709"/>
                    <a:pt x="358" y="709"/>
                    <a:pt x="359" y="709"/>
                  </a:cubicBezTo>
                  <a:cubicBezTo>
                    <a:pt x="360" y="709"/>
                    <a:pt x="360" y="709"/>
                    <a:pt x="361" y="709"/>
                  </a:cubicBezTo>
                  <a:cubicBezTo>
                    <a:pt x="652" y="629"/>
                    <a:pt x="652" y="629"/>
                    <a:pt x="652" y="629"/>
                  </a:cubicBezTo>
                  <a:cubicBezTo>
                    <a:pt x="656" y="628"/>
                    <a:pt x="658" y="624"/>
                    <a:pt x="657" y="620"/>
                  </a:cubicBezTo>
                  <a:close/>
                  <a:moveTo>
                    <a:pt x="235" y="615"/>
                  </a:moveTo>
                  <a:cubicBezTo>
                    <a:pt x="235" y="356"/>
                    <a:pt x="235" y="356"/>
                    <a:pt x="235" y="356"/>
                  </a:cubicBezTo>
                  <a:cubicBezTo>
                    <a:pt x="282" y="318"/>
                    <a:pt x="282" y="318"/>
                    <a:pt x="282" y="318"/>
                  </a:cubicBezTo>
                  <a:cubicBezTo>
                    <a:pt x="282" y="317"/>
                    <a:pt x="282" y="317"/>
                    <a:pt x="282" y="317"/>
                  </a:cubicBezTo>
                  <a:cubicBezTo>
                    <a:pt x="282" y="317"/>
                    <a:pt x="283" y="317"/>
                    <a:pt x="283" y="317"/>
                  </a:cubicBezTo>
                  <a:cubicBezTo>
                    <a:pt x="283" y="317"/>
                    <a:pt x="283" y="316"/>
                    <a:pt x="283" y="316"/>
                  </a:cubicBezTo>
                  <a:cubicBezTo>
                    <a:pt x="283" y="316"/>
                    <a:pt x="284" y="316"/>
                    <a:pt x="284" y="315"/>
                  </a:cubicBezTo>
                  <a:cubicBezTo>
                    <a:pt x="284" y="315"/>
                    <a:pt x="284" y="315"/>
                    <a:pt x="284" y="315"/>
                  </a:cubicBezTo>
                  <a:cubicBezTo>
                    <a:pt x="284" y="315"/>
                    <a:pt x="284" y="314"/>
                    <a:pt x="284" y="314"/>
                  </a:cubicBezTo>
                  <a:cubicBezTo>
                    <a:pt x="284" y="314"/>
                    <a:pt x="284" y="314"/>
                    <a:pt x="284" y="314"/>
                  </a:cubicBezTo>
                  <a:cubicBezTo>
                    <a:pt x="285" y="313"/>
                    <a:pt x="285" y="313"/>
                    <a:pt x="285" y="312"/>
                  </a:cubicBezTo>
                  <a:cubicBezTo>
                    <a:pt x="285" y="312"/>
                    <a:pt x="285" y="311"/>
                    <a:pt x="284" y="311"/>
                  </a:cubicBezTo>
                  <a:cubicBezTo>
                    <a:pt x="284" y="311"/>
                    <a:pt x="284" y="310"/>
                    <a:pt x="284" y="310"/>
                  </a:cubicBezTo>
                  <a:cubicBezTo>
                    <a:pt x="284" y="310"/>
                    <a:pt x="284" y="310"/>
                    <a:pt x="284" y="309"/>
                  </a:cubicBezTo>
                  <a:cubicBezTo>
                    <a:pt x="284" y="309"/>
                    <a:pt x="284" y="309"/>
                    <a:pt x="284" y="309"/>
                  </a:cubicBezTo>
                  <a:cubicBezTo>
                    <a:pt x="284" y="309"/>
                    <a:pt x="283" y="308"/>
                    <a:pt x="283" y="308"/>
                  </a:cubicBezTo>
                  <a:cubicBezTo>
                    <a:pt x="283" y="308"/>
                    <a:pt x="283" y="308"/>
                    <a:pt x="283" y="308"/>
                  </a:cubicBezTo>
                  <a:cubicBezTo>
                    <a:pt x="283" y="307"/>
                    <a:pt x="282" y="307"/>
                    <a:pt x="282" y="307"/>
                  </a:cubicBezTo>
                  <a:cubicBezTo>
                    <a:pt x="282" y="307"/>
                    <a:pt x="282" y="307"/>
                    <a:pt x="282" y="307"/>
                  </a:cubicBezTo>
                  <a:cubicBezTo>
                    <a:pt x="235" y="268"/>
                    <a:pt x="235" y="268"/>
                    <a:pt x="235" y="268"/>
                  </a:cubicBezTo>
                  <a:cubicBezTo>
                    <a:pt x="235" y="14"/>
                    <a:pt x="235" y="14"/>
                    <a:pt x="235" y="14"/>
                  </a:cubicBezTo>
                  <a:cubicBezTo>
                    <a:pt x="590" y="14"/>
                    <a:pt x="590" y="14"/>
                    <a:pt x="590" y="14"/>
                  </a:cubicBezTo>
                  <a:cubicBezTo>
                    <a:pt x="357" y="81"/>
                    <a:pt x="357" y="81"/>
                    <a:pt x="357" y="81"/>
                  </a:cubicBezTo>
                  <a:cubicBezTo>
                    <a:pt x="354" y="82"/>
                    <a:pt x="352" y="85"/>
                    <a:pt x="352" y="88"/>
                  </a:cubicBezTo>
                  <a:cubicBezTo>
                    <a:pt x="352" y="615"/>
                    <a:pt x="352" y="615"/>
                    <a:pt x="352" y="615"/>
                  </a:cubicBezTo>
                  <a:lnTo>
                    <a:pt x="235" y="6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33000"/>
                    </a14:imgEffect>
                  </a14:imgLayer>
                </a14:imgProps>
              </a:ext>
              <a:ext uri="{28A0092B-C50C-407E-A947-70E740481C1C}">
                <a14:useLocalDpi xmlns:a14="http://schemas.microsoft.com/office/drawing/2010/main"/>
              </a:ext>
            </a:extLst>
          </a:blip>
          <a:stretch>
            <a:fillRect/>
          </a:stretch>
        </p:blipFill>
        <p:spPr>
          <a:xfrm>
            <a:off x="655708" y="1822480"/>
            <a:ext cx="4358575" cy="5035520"/>
          </a:xfrm>
          <a:prstGeom prst="rect">
            <a:avLst/>
          </a:prstGeom>
        </p:spPr>
      </p:pic>
    </p:spTree>
    <p:extLst>
      <p:ext uri="{BB962C8B-B14F-4D97-AF65-F5344CB8AC3E}">
        <p14:creationId xmlns:p14="http://schemas.microsoft.com/office/powerpoint/2010/main" val="219275696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1242844917"/>
              </p:ext>
            </p:extLst>
          </p:nvPr>
        </p:nvGraphicFramePr>
        <p:xfrm>
          <a:off x="1529214" y="2703527"/>
          <a:ext cx="8705924" cy="3467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564118" y="3950868"/>
            <a:ext cx="1637611" cy="765081"/>
          </a:xfrm>
          <a:prstGeom prst="rect">
            <a:avLst/>
          </a:prstGeom>
        </p:spPr>
        <p:txBody>
          <a:bodyPr wrap="square" lIns="243840" rIns="243840" bIns="60960">
            <a:spAutoFit/>
          </a:bodyPr>
          <a:lstStyle/>
          <a:p>
            <a:pPr algn="ctr">
              <a:lnSpc>
                <a:spcPct val="89000"/>
              </a:lnSpc>
            </a:pPr>
            <a:r>
              <a:rPr lang="en-US" sz="1200" dirty="0"/>
              <a:t>Lorem ipsum dolor sit amet, </a:t>
            </a:r>
            <a:r>
              <a:rPr lang="en-US" sz="1200" dirty="0" err="1"/>
              <a:t>consectetur</a:t>
            </a:r>
            <a:r>
              <a:rPr lang="en-US" sz="1200" dirty="0"/>
              <a:t> </a:t>
            </a:r>
            <a:r>
              <a:rPr lang="en-US" sz="1200" dirty="0" err="1"/>
              <a:t>adipiscing</a:t>
            </a:r>
            <a:r>
              <a:rPr lang="en-US" sz="1200" dirty="0"/>
              <a:t> </a:t>
            </a:r>
            <a:r>
              <a:rPr lang="en-US" sz="1200" dirty="0" err="1"/>
              <a:t>elit</a:t>
            </a:r>
            <a:endParaRPr lang="en-US" sz="1200" dirty="0"/>
          </a:p>
        </p:txBody>
      </p:sp>
      <p:sp>
        <p:nvSpPr>
          <p:cNvPr id="8" name="Rectangle 7"/>
          <p:cNvSpPr/>
          <p:nvPr/>
        </p:nvSpPr>
        <p:spPr>
          <a:xfrm>
            <a:off x="3868048" y="4183951"/>
            <a:ext cx="1637611" cy="765081"/>
          </a:xfrm>
          <a:prstGeom prst="rect">
            <a:avLst/>
          </a:prstGeom>
        </p:spPr>
        <p:txBody>
          <a:bodyPr wrap="square" lIns="243840" rIns="243840" bIns="60960">
            <a:spAutoFit/>
          </a:bodyPr>
          <a:lstStyle/>
          <a:p>
            <a:pPr algn="ctr">
              <a:lnSpc>
                <a:spcPct val="89000"/>
              </a:lnSpc>
            </a:pPr>
            <a:r>
              <a:rPr lang="en-US" sz="1200" dirty="0"/>
              <a:t>Lorem ipsum dolor sit amet, </a:t>
            </a:r>
            <a:r>
              <a:rPr lang="en-US" sz="1200" dirty="0" err="1"/>
              <a:t>consectetur</a:t>
            </a:r>
            <a:r>
              <a:rPr lang="en-US" sz="1200" dirty="0"/>
              <a:t> </a:t>
            </a:r>
            <a:r>
              <a:rPr lang="en-US" sz="1200" dirty="0" err="1"/>
              <a:t>adipiscing</a:t>
            </a:r>
            <a:r>
              <a:rPr lang="en-US" sz="1200" dirty="0"/>
              <a:t> </a:t>
            </a:r>
            <a:r>
              <a:rPr lang="en-US" sz="1200" dirty="0" err="1"/>
              <a:t>elit</a:t>
            </a:r>
            <a:endParaRPr lang="en-US" sz="1200" dirty="0"/>
          </a:p>
        </p:txBody>
      </p:sp>
      <p:sp>
        <p:nvSpPr>
          <p:cNvPr id="9" name="Rectangle 8"/>
          <p:cNvSpPr/>
          <p:nvPr/>
        </p:nvSpPr>
        <p:spPr>
          <a:xfrm>
            <a:off x="6171978" y="3950867"/>
            <a:ext cx="1637611" cy="765081"/>
          </a:xfrm>
          <a:prstGeom prst="rect">
            <a:avLst/>
          </a:prstGeom>
        </p:spPr>
        <p:txBody>
          <a:bodyPr wrap="square" lIns="243840" rIns="243840" bIns="60960">
            <a:spAutoFit/>
          </a:bodyPr>
          <a:lstStyle/>
          <a:p>
            <a:pPr algn="ctr">
              <a:lnSpc>
                <a:spcPct val="89000"/>
              </a:lnSpc>
            </a:pPr>
            <a:r>
              <a:rPr lang="en-US" sz="1200" dirty="0"/>
              <a:t>Lorem ipsum dolor sit amet, </a:t>
            </a:r>
            <a:r>
              <a:rPr lang="en-US" sz="1200" dirty="0" err="1"/>
              <a:t>consectetur</a:t>
            </a:r>
            <a:r>
              <a:rPr lang="en-US" sz="1200" dirty="0"/>
              <a:t> </a:t>
            </a:r>
            <a:r>
              <a:rPr lang="en-US" sz="1200" dirty="0" err="1"/>
              <a:t>adipiscing</a:t>
            </a:r>
            <a:r>
              <a:rPr lang="en-US" sz="1200" dirty="0"/>
              <a:t> </a:t>
            </a:r>
            <a:r>
              <a:rPr lang="en-US" sz="1200" dirty="0" err="1"/>
              <a:t>elit</a:t>
            </a:r>
            <a:endParaRPr lang="en-US" sz="1200" dirty="0"/>
          </a:p>
        </p:txBody>
      </p:sp>
      <p:sp>
        <p:nvSpPr>
          <p:cNvPr id="10" name="Rectangle 9"/>
          <p:cNvSpPr/>
          <p:nvPr/>
        </p:nvSpPr>
        <p:spPr>
          <a:xfrm>
            <a:off x="8368332" y="4183951"/>
            <a:ext cx="1637611" cy="765081"/>
          </a:xfrm>
          <a:prstGeom prst="rect">
            <a:avLst/>
          </a:prstGeom>
        </p:spPr>
        <p:txBody>
          <a:bodyPr wrap="square" lIns="243840" rIns="243840" bIns="60960">
            <a:spAutoFit/>
          </a:bodyPr>
          <a:lstStyle/>
          <a:p>
            <a:pPr algn="ctr">
              <a:lnSpc>
                <a:spcPct val="89000"/>
              </a:lnSpc>
            </a:pPr>
            <a:r>
              <a:rPr lang="en-US" sz="1200" dirty="0"/>
              <a:t>Lorem ipsum dolor sit amet, </a:t>
            </a:r>
            <a:r>
              <a:rPr lang="en-US" sz="1200" dirty="0" err="1"/>
              <a:t>consectetur</a:t>
            </a:r>
            <a:r>
              <a:rPr lang="en-US" sz="1200" dirty="0"/>
              <a:t> </a:t>
            </a:r>
            <a:r>
              <a:rPr lang="en-US" sz="1200" dirty="0" err="1"/>
              <a:t>adipiscing</a:t>
            </a:r>
            <a:r>
              <a:rPr lang="en-US" sz="1200" dirty="0"/>
              <a:t> </a:t>
            </a:r>
            <a:r>
              <a:rPr lang="en-US" sz="1200" dirty="0" err="1"/>
              <a:t>elit</a:t>
            </a:r>
            <a:endParaRPr lang="en-US" sz="1200" dirty="0"/>
          </a:p>
        </p:txBody>
      </p:sp>
    </p:spTree>
    <p:extLst>
      <p:ext uri="{BB962C8B-B14F-4D97-AF65-F5344CB8AC3E}">
        <p14:creationId xmlns:p14="http://schemas.microsoft.com/office/powerpoint/2010/main" val="187492770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6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6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p:bldP spid="8"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124" name="Group 123"/>
          <p:cNvGrpSpPr/>
          <p:nvPr/>
        </p:nvGrpSpPr>
        <p:grpSpPr>
          <a:xfrm>
            <a:off x="7641026" y="2837330"/>
            <a:ext cx="3439350" cy="3383896"/>
            <a:chOff x="6713180" y="1670050"/>
            <a:chExt cx="3959226" cy="4268788"/>
          </a:xfrm>
        </p:grpSpPr>
        <p:sp>
          <p:nvSpPr>
            <p:cNvPr id="125" name="Freeform 5"/>
            <p:cNvSpPr>
              <a:spLocks/>
            </p:cNvSpPr>
            <p:nvPr/>
          </p:nvSpPr>
          <p:spPr bwMode="auto">
            <a:xfrm>
              <a:off x="9894530" y="1730375"/>
              <a:ext cx="354013" cy="3211513"/>
            </a:xfrm>
            <a:custGeom>
              <a:avLst/>
              <a:gdLst>
                <a:gd name="T0" fmla="*/ 223 w 223"/>
                <a:gd name="T1" fmla="*/ 2023 h 2023"/>
                <a:gd name="T2" fmla="*/ 0 w 223"/>
                <a:gd name="T3" fmla="*/ 1996 h 2023"/>
                <a:gd name="T4" fmla="*/ 0 w 223"/>
                <a:gd name="T5" fmla="*/ 0 h 2023"/>
                <a:gd name="T6" fmla="*/ 221 w 223"/>
                <a:gd name="T7" fmla="*/ 27 h 2023"/>
                <a:gd name="T8" fmla="*/ 223 w 223"/>
                <a:gd name="T9" fmla="*/ 2023 h 2023"/>
              </a:gdLst>
              <a:ahLst/>
              <a:cxnLst>
                <a:cxn ang="0">
                  <a:pos x="T0" y="T1"/>
                </a:cxn>
                <a:cxn ang="0">
                  <a:pos x="T2" y="T3"/>
                </a:cxn>
                <a:cxn ang="0">
                  <a:pos x="T4" y="T5"/>
                </a:cxn>
                <a:cxn ang="0">
                  <a:pos x="T6" y="T7"/>
                </a:cxn>
                <a:cxn ang="0">
                  <a:pos x="T8" y="T9"/>
                </a:cxn>
              </a:cxnLst>
              <a:rect l="0" t="0" r="r" b="b"/>
              <a:pathLst>
                <a:path w="223" h="2023">
                  <a:moveTo>
                    <a:pt x="223" y="2023"/>
                  </a:moveTo>
                  <a:lnTo>
                    <a:pt x="0" y="1996"/>
                  </a:lnTo>
                  <a:lnTo>
                    <a:pt x="0" y="0"/>
                  </a:lnTo>
                  <a:lnTo>
                    <a:pt x="221" y="27"/>
                  </a:lnTo>
                  <a:lnTo>
                    <a:pt x="223" y="2023"/>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6"/>
            <p:cNvSpPr>
              <a:spLocks/>
            </p:cNvSpPr>
            <p:nvPr/>
          </p:nvSpPr>
          <p:spPr bwMode="auto">
            <a:xfrm>
              <a:off x="9894530" y="1730375"/>
              <a:ext cx="354013" cy="3211513"/>
            </a:xfrm>
            <a:custGeom>
              <a:avLst/>
              <a:gdLst>
                <a:gd name="T0" fmla="*/ 223 w 223"/>
                <a:gd name="T1" fmla="*/ 2023 h 2023"/>
                <a:gd name="T2" fmla="*/ 0 w 223"/>
                <a:gd name="T3" fmla="*/ 1996 h 2023"/>
                <a:gd name="T4" fmla="*/ 0 w 223"/>
                <a:gd name="T5" fmla="*/ 0 h 2023"/>
                <a:gd name="T6" fmla="*/ 221 w 223"/>
                <a:gd name="T7" fmla="*/ 27 h 2023"/>
                <a:gd name="T8" fmla="*/ 223 w 223"/>
                <a:gd name="T9" fmla="*/ 2023 h 2023"/>
              </a:gdLst>
              <a:ahLst/>
              <a:cxnLst>
                <a:cxn ang="0">
                  <a:pos x="T0" y="T1"/>
                </a:cxn>
                <a:cxn ang="0">
                  <a:pos x="T2" y="T3"/>
                </a:cxn>
                <a:cxn ang="0">
                  <a:pos x="T4" y="T5"/>
                </a:cxn>
                <a:cxn ang="0">
                  <a:pos x="T6" y="T7"/>
                </a:cxn>
                <a:cxn ang="0">
                  <a:pos x="T8" y="T9"/>
                </a:cxn>
              </a:cxnLst>
              <a:rect l="0" t="0" r="r" b="b"/>
              <a:pathLst>
                <a:path w="223" h="2023">
                  <a:moveTo>
                    <a:pt x="223" y="2023"/>
                  </a:moveTo>
                  <a:lnTo>
                    <a:pt x="0" y="1996"/>
                  </a:lnTo>
                  <a:lnTo>
                    <a:pt x="0" y="0"/>
                  </a:lnTo>
                  <a:lnTo>
                    <a:pt x="221" y="27"/>
                  </a:lnTo>
                  <a:lnTo>
                    <a:pt x="223" y="20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 name="Freeform 8"/>
            <p:cNvSpPr>
              <a:spLocks/>
            </p:cNvSpPr>
            <p:nvPr/>
          </p:nvSpPr>
          <p:spPr bwMode="auto">
            <a:xfrm>
              <a:off x="9894530" y="1670050"/>
              <a:ext cx="777875" cy="103188"/>
            </a:xfrm>
            <a:custGeom>
              <a:avLst/>
              <a:gdLst>
                <a:gd name="T0" fmla="*/ 221 w 490"/>
                <a:gd name="T1" fmla="*/ 65 h 65"/>
                <a:gd name="T2" fmla="*/ 0 w 490"/>
                <a:gd name="T3" fmla="*/ 38 h 65"/>
                <a:gd name="T4" fmla="*/ 266 w 490"/>
                <a:gd name="T5" fmla="*/ 0 h 65"/>
                <a:gd name="T6" fmla="*/ 490 w 490"/>
                <a:gd name="T7" fmla="*/ 29 h 65"/>
                <a:gd name="T8" fmla="*/ 221 w 490"/>
                <a:gd name="T9" fmla="*/ 65 h 65"/>
              </a:gdLst>
              <a:ahLst/>
              <a:cxnLst>
                <a:cxn ang="0">
                  <a:pos x="T0" y="T1"/>
                </a:cxn>
                <a:cxn ang="0">
                  <a:pos x="T2" y="T3"/>
                </a:cxn>
                <a:cxn ang="0">
                  <a:pos x="T4" y="T5"/>
                </a:cxn>
                <a:cxn ang="0">
                  <a:pos x="T6" y="T7"/>
                </a:cxn>
                <a:cxn ang="0">
                  <a:pos x="T8" y="T9"/>
                </a:cxn>
              </a:cxnLst>
              <a:rect l="0" t="0" r="r" b="b"/>
              <a:pathLst>
                <a:path w="490" h="65">
                  <a:moveTo>
                    <a:pt x="221" y="65"/>
                  </a:moveTo>
                  <a:lnTo>
                    <a:pt x="0" y="38"/>
                  </a:lnTo>
                  <a:lnTo>
                    <a:pt x="266" y="0"/>
                  </a:lnTo>
                  <a:lnTo>
                    <a:pt x="490" y="29"/>
                  </a:lnTo>
                  <a:lnTo>
                    <a:pt x="221" y="65"/>
                  </a:lnTo>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 name="Freeform 9"/>
            <p:cNvSpPr>
              <a:spLocks/>
            </p:cNvSpPr>
            <p:nvPr/>
          </p:nvSpPr>
          <p:spPr bwMode="auto">
            <a:xfrm>
              <a:off x="10245368" y="1716088"/>
              <a:ext cx="427038" cy="3225800"/>
            </a:xfrm>
            <a:custGeom>
              <a:avLst/>
              <a:gdLst>
                <a:gd name="T0" fmla="*/ 269 w 269"/>
                <a:gd name="T1" fmla="*/ 0 h 2032"/>
                <a:gd name="T2" fmla="*/ 269 w 269"/>
                <a:gd name="T3" fmla="*/ 1994 h 2032"/>
                <a:gd name="T4" fmla="*/ 2 w 269"/>
                <a:gd name="T5" fmla="*/ 2032 h 2032"/>
                <a:gd name="T6" fmla="*/ 0 w 269"/>
                <a:gd name="T7" fmla="*/ 36 h 2032"/>
                <a:gd name="T8" fmla="*/ 269 w 269"/>
                <a:gd name="T9" fmla="*/ 0 h 2032"/>
              </a:gdLst>
              <a:ahLst/>
              <a:cxnLst>
                <a:cxn ang="0">
                  <a:pos x="T0" y="T1"/>
                </a:cxn>
                <a:cxn ang="0">
                  <a:pos x="T2" y="T3"/>
                </a:cxn>
                <a:cxn ang="0">
                  <a:pos x="T4" y="T5"/>
                </a:cxn>
                <a:cxn ang="0">
                  <a:pos x="T6" y="T7"/>
                </a:cxn>
                <a:cxn ang="0">
                  <a:pos x="T8" y="T9"/>
                </a:cxn>
              </a:cxnLst>
              <a:rect l="0" t="0" r="r" b="b"/>
              <a:pathLst>
                <a:path w="269" h="2032">
                  <a:moveTo>
                    <a:pt x="269" y="0"/>
                  </a:moveTo>
                  <a:lnTo>
                    <a:pt x="269" y="1994"/>
                  </a:lnTo>
                  <a:lnTo>
                    <a:pt x="2" y="2032"/>
                  </a:lnTo>
                  <a:lnTo>
                    <a:pt x="0" y="36"/>
                  </a:lnTo>
                  <a:lnTo>
                    <a:pt x="269"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 name="Freeform 10"/>
            <p:cNvSpPr>
              <a:spLocks/>
            </p:cNvSpPr>
            <p:nvPr/>
          </p:nvSpPr>
          <p:spPr bwMode="auto">
            <a:xfrm>
              <a:off x="10245368" y="1716088"/>
              <a:ext cx="427038" cy="3225800"/>
            </a:xfrm>
            <a:custGeom>
              <a:avLst/>
              <a:gdLst>
                <a:gd name="T0" fmla="*/ 269 w 269"/>
                <a:gd name="T1" fmla="*/ 0 h 2032"/>
                <a:gd name="T2" fmla="*/ 269 w 269"/>
                <a:gd name="T3" fmla="*/ 1994 h 2032"/>
                <a:gd name="T4" fmla="*/ 2 w 269"/>
                <a:gd name="T5" fmla="*/ 2032 h 2032"/>
                <a:gd name="T6" fmla="*/ 0 w 269"/>
                <a:gd name="T7" fmla="*/ 36 h 2032"/>
                <a:gd name="T8" fmla="*/ 269 w 269"/>
                <a:gd name="T9" fmla="*/ 0 h 2032"/>
              </a:gdLst>
              <a:ahLst/>
              <a:cxnLst>
                <a:cxn ang="0">
                  <a:pos x="T0" y="T1"/>
                </a:cxn>
                <a:cxn ang="0">
                  <a:pos x="T2" y="T3"/>
                </a:cxn>
                <a:cxn ang="0">
                  <a:pos x="T4" y="T5"/>
                </a:cxn>
                <a:cxn ang="0">
                  <a:pos x="T6" y="T7"/>
                </a:cxn>
                <a:cxn ang="0">
                  <a:pos x="T8" y="T9"/>
                </a:cxn>
              </a:cxnLst>
              <a:rect l="0" t="0" r="r" b="b"/>
              <a:pathLst>
                <a:path w="269" h="2032">
                  <a:moveTo>
                    <a:pt x="269" y="0"/>
                  </a:moveTo>
                  <a:lnTo>
                    <a:pt x="269" y="1994"/>
                  </a:lnTo>
                  <a:lnTo>
                    <a:pt x="2" y="2032"/>
                  </a:lnTo>
                  <a:lnTo>
                    <a:pt x="0" y="36"/>
                  </a:lnTo>
                  <a:lnTo>
                    <a:pt x="2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 name="Freeform 15"/>
            <p:cNvSpPr>
              <a:spLocks/>
            </p:cNvSpPr>
            <p:nvPr/>
          </p:nvSpPr>
          <p:spPr bwMode="auto">
            <a:xfrm>
              <a:off x="9270643" y="2470150"/>
              <a:ext cx="355600" cy="2665413"/>
            </a:xfrm>
            <a:custGeom>
              <a:avLst/>
              <a:gdLst>
                <a:gd name="T0" fmla="*/ 224 w 224"/>
                <a:gd name="T1" fmla="*/ 1679 h 1679"/>
                <a:gd name="T2" fmla="*/ 2 w 224"/>
                <a:gd name="T3" fmla="*/ 1652 h 1679"/>
                <a:gd name="T4" fmla="*/ 0 w 224"/>
                <a:gd name="T5" fmla="*/ 0 h 1679"/>
                <a:gd name="T6" fmla="*/ 224 w 224"/>
                <a:gd name="T7" fmla="*/ 27 h 1679"/>
                <a:gd name="T8" fmla="*/ 224 w 224"/>
                <a:gd name="T9" fmla="*/ 1679 h 1679"/>
              </a:gdLst>
              <a:ahLst/>
              <a:cxnLst>
                <a:cxn ang="0">
                  <a:pos x="T0" y="T1"/>
                </a:cxn>
                <a:cxn ang="0">
                  <a:pos x="T2" y="T3"/>
                </a:cxn>
                <a:cxn ang="0">
                  <a:pos x="T4" y="T5"/>
                </a:cxn>
                <a:cxn ang="0">
                  <a:pos x="T6" y="T7"/>
                </a:cxn>
                <a:cxn ang="0">
                  <a:pos x="T8" y="T9"/>
                </a:cxn>
              </a:cxnLst>
              <a:rect l="0" t="0" r="r" b="b"/>
              <a:pathLst>
                <a:path w="224" h="1679">
                  <a:moveTo>
                    <a:pt x="224" y="1679"/>
                  </a:moveTo>
                  <a:lnTo>
                    <a:pt x="2" y="1652"/>
                  </a:lnTo>
                  <a:lnTo>
                    <a:pt x="0" y="0"/>
                  </a:lnTo>
                  <a:lnTo>
                    <a:pt x="224" y="27"/>
                  </a:lnTo>
                  <a:lnTo>
                    <a:pt x="224" y="1679"/>
                  </a:ln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890000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16"/>
            <p:cNvSpPr>
              <a:spLocks/>
            </p:cNvSpPr>
            <p:nvPr/>
          </p:nvSpPr>
          <p:spPr bwMode="auto">
            <a:xfrm>
              <a:off x="9270643" y="2470150"/>
              <a:ext cx="355600" cy="2665413"/>
            </a:xfrm>
            <a:custGeom>
              <a:avLst/>
              <a:gdLst>
                <a:gd name="T0" fmla="*/ 224 w 224"/>
                <a:gd name="T1" fmla="*/ 1679 h 1679"/>
                <a:gd name="T2" fmla="*/ 2 w 224"/>
                <a:gd name="T3" fmla="*/ 1652 h 1679"/>
                <a:gd name="T4" fmla="*/ 0 w 224"/>
                <a:gd name="T5" fmla="*/ 0 h 1679"/>
                <a:gd name="T6" fmla="*/ 224 w 224"/>
                <a:gd name="T7" fmla="*/ 27 h 1679"/>
                <a:gd name="T8" fmla="*/ 224 w 224"/>
                <a:gd name="T9" fmla="*/ 1679 h 1679"/>
              </a:gdLst>
              <a:ahLst/>
              <a:cxnLst>
                <a:cxn ang="0">
                  <a:pos x="T0" y="T1"/>
                </a:cxn>
                <a:cxn ang="0">
                  <a:pos x="T2" y="T3"/>
                </a:cxn>
                <a:cxn ang="0">
                  <a:pos x="T4" y="T5"/>
                </a:cxn>
                <a:cxn ang="0">
                  <a:pos x="T6" y="T7"/>
                </a:cxn>
                <a:cxn ang="0">
                  <a:pos x="T8" y="T9"/>
                </a:cxn>
              </a:cxnLst>
              <a:rect l="0" t="0" r="r" b="b"/>
              <a:pathLst>
                <a:path w="224" h="1679">
                  <a:moveTo>
                    <a:pt x="224" y="1679"/>
                  </a:moveTo>
                  <a:lnTo>
                    <a:pt x="2" y="1652"/>
                  </a:lnTo>
                  <a:lnTo>
                    <a:pt x="0" y="0"/>
                  </a:lnTo>
                  <a:lnTo>
                    <a:pt x="224" y="27"/>
                  </a:lnTo>
                  <a:lnTo>
                    <a:pt x="224" y="16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 name="Freeform 17"/>
            <p:cNvSpPr>
              <a:spLocks/>
            </p:cNvSpPr>
            <p:nvPr/>
          </p:nvSpPr>
          <p:spPr bwMode="auto">
            <a:xfrm>
              <a:off x="9270643" y="2409825"/>
              <a:ext cx="779463" cy="103188"/>
            </a:xfrm>
            <a:custGeom>
              <a:avLst/>
              <a:gdLst>
                <a:gd name="T0" fmla="*/ 224 w 491"/>
                <a:gd name="T1" fmla="*/ 65 h 65"/>
                <a:gd name="T2" fmla="*/ 0 w 491"/>
                <a:gd name="T3" fmla="*/ 38 h 65"/>
                <a:gd name="T4" fmla="*/ 267 w 491"/>
                <a:gd name="T5" fmla="*/ 0 h 65"/>
                <a:gd name="T6" fmla="*/ 491 w 491"/>
                <a:gd name="T7" fmla="*/ 27 h 65"/>
                <a:gd name="T8" fmla="*/ 224 w 491"/>
                <a:gd name="T9" fmla="*/ 65 h 65"/>
              </a:gdLst>
              <a:ahLst/>
              <a:cxnLst>
                <a:cxn ang="0">
                  <a:pos x="T0" y="T1"/>
                </a:cxn>
                <a:cxn ang="0">
                  <a:pos x="T2" y="T3"/>
                </a:cxn>
                <a:cxn ang="0">
                  <a:pos x="T4" y="T5"/>
                </a:cxn>
                <a:cxn ang="0">
                  <a:pos x="T6" y="T7"/>
                </a:cxn>
                <a:cxn ang="0">
                  <a:pos x="T8" y="T9"/>
                </a:cxn>
              </a:cxnLst>
              <a:rect l="0" t="0" r="r" b="b"/>
              <a:pathLst>
                <a:path w="491" h="65">
                  <a:moveTo>
                    <a:pt x="224" y="65"/>
                  </a:moveTo>
                  <a:lnTo>
                    <a:pt x="0" y="38"/>
                  </a:lnTo>
                  <a:lnTo>
                    <a:pt x="267" y="0"/>
                  </a:lnTo>
                  <a:lnTo>
                    <a:pt x="491" y="27"/>
                  </a:lnTo>
                  <a:lnTo>
                    <a:pt x="224" y="65"/>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18"/>
            <p:cNvSpPr>
              <a:spLocks/>
            </p:cNvSpPr>
            <p:nvPr/>
          </p:nvSpPr>
          <p:spPr bwMode="auto">
            <a:xfrm>
              <a:off x="9270643" y="2409825"/>
              <a:ext cx="779463" cy="103188"/>
            </a:xfrm>
            <a:custGeom>
              <a:avLst/>
              <a:gdLst>
                <a:gd name="T0" fmla="*/ 224 w 491"/>
                <a:gd name="T1" fmla="*/ 65 h 65"/>
                <a:gd name="T2" fmla="*/ 0 w 491"/>
                <a:gd name="T3" fmla="*/ 38 h 65"/>
                <a:gd name="T4" fmla="*/ 267 w 491"/>
                <a:gd name="T5" fmla="*/ 0 h 65"/>
                <a:gd name="T6" fmla="*/ 491 w 491"/>
                <a:gd name="T7" fmla="*/ 27 h 65"/>
                <a:gd name="T8" fmla="*/ 224 w 491"/>
                <a:gd name="T9" fmla="*/ 65 h 65"/>
              </a:gdLst>
              <a:ahLst/>
              <a:cxnLst>
                <a:cxn ang="0">
                  <a:pos x="T0" y="T1"/>
                </a:cxn>
                <a:cxn ang="0">
                  <a:pos x="T2" y="T3"/>
                </a:cxn>
                <a:cxn ang="0">
                  <a:pos x="T4" y="T5"/>
                </a:cxn>
                <a:cxn ang="0">
                  <a:pos x="T6" y="T7"/>
                </a:cxn>
                <a:cxn ang="0">
                  <a:pos x="T8" y="T9"/>
                </a:cxn>
              </a:cxnLst>
              <a:rect l="0" t="0" r="r" b="b"/>
              <a:pathLst>
                <a:path w="491" h="65">
                  <a:moveTo>
                    <a:pt x="224" y="65"/>
                  </a:moveTo>
                  <a:lnTo>
                    <a:pt x="0" y="38"/>
                  </a:lnTo>
                  <a:lnTo>
                    <a:pt x="267" y="0"/>
                  </a:lnTo>
                  <a:lnTo>
                    <a:pt x="491" y="27"/>
                  </a:lnTo>
                  <a:lnTo>
                    <a:pt x="224"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 name="Freeform 19"/>
            <p:cNvSpPr>
              <a:spLocks/>
            </p:cNvSpPr>
            <p:nvPr/>
          </p:nvSpPr>
          <p:spPr bwMode="auto">
            <a:xfrm>
              <a:off x="9626243" y="2452688"/>
              <a:ext cx="423863" cy="2682875"/>
            </a:xfrm>
            <a:custGeom>
              <a:avLst/>
              <a:gdLst>
                <a:gd name="T0" fmla="*/ 267 w 267"/>
                <a:gd name="T1" fmla="*/ 0 h 1690"/>
                <a:gd name="T2" fmla="*/ 267 w 267"/>
                <a:gd name="T3" fmla="*/ 1652 h 1690"/>
                <a:gd name="T4" fmla="*/ 0 w 267"/>
                <a:gd name="T5" fmla="*/ 1690 h 1690"/>
                <a:gd name="T6" fmla="*/ 0 w 267"/>
                <a:gd name="T7" fmla="*/ 38 h 1690"/>
                <a:gd name="T8" fmla="*/ 267 w 267"/>
                <a:gd name="T9" fmla="*/ 0 h 1690"/>
              </a:gdLst>
              <a:ahLst/>
              <a:cxnLst>
                <a:cxn ang="0">
                  <a:pos x="T0" y="T1"/>
                </a:cxn>
                <a:cxn ang="0">
                  <a:pos x="T2" y="T3"/>
                </a:cxn>
                <a:cxn ang="0">
                  <a:pos x="T4" y="T5"/>
                </a:cxn>
                <a:cxn ang="0">
                  <a:pos x="T6" y="T7"/>
                </a:cxn>
                <a:cxn ang="0">
                  <a:pos x="T8" y="T9"/>
                </a:cxn>
              </a:cxnLst>
              <a:rect l="0" t="0" r="r" b="b"/>
              <a:pathLst>
                <a:path w="267" h="1690">
                  <a:moveTo>
                    <a:pt x="267" y="0"/>
                  </a:moveTo>
                  <a:lnTo>
                    <a:pt x="267" y="1652"/>
                  </a:lnTo>
                  <a:lnTo>
                    <a:pt x="0" y="1690"/>
                  </a:lnTo>
                  <a:lnTo>
                    <a:pt x="0" y="38"/>
                  </a:lnTo>
                  <a:lnTo>
                    <a:pt x="267"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5" name="Freeform 20"/>
            <p:cNvSpPr>
              <a:spLocks/>
            </p:cNvSpPr>
            <p:nvPr/>
          </p:nvSpPr>
          <p:spPr bwMode="auto">
            <a:xfrm>
              <a:off x="9626243" y="2452688"/>
              <a:ext cx="423863" cy="2682875"/>
            </a:xfrm>
            <a:custGeom>
              <a:avLst/>
              <a:gdLst>
                <a:gd name="T0" fmla="*/ 267 w 267"/>
                <a:gd name="T1" fmla="*/ 0 h 1690"/>
                <a:gd name="T2" fmla="*/ 267 w 267"/>
                <a:gd name="T3" fmla="*/ 1652 h 1690"/>
                <a:gd name="T4" fmla="*/ 0 w 267"/>
                <a:gd name="T5" fmla="*/ 1690 h 1690"/>
                <a:gd name="T6" fmla="*/ 0 w 267"/>
                <a:gd name="T7" fmla="*/ 38 h 1690"/>
                <a:gd name="T8" fmla="*/ 267 w 267"/>
                <a:gd name="T9" fmla="*/ 0 h 1690"/>
              </a:gdLst>
              <a:ahLst/>
              <a:cxnLst>
                <a:cxn ang="0">
                  <a:pos x="T0" y="T1"/>
                </a:cxn>
                <a:cxn ang="0">
                  <a:pos x="T2" y="T3"/>
                </a:cxn>
                <a:cxn ang="0">
                  <a:pos x="T4" y="T5"/>
                </a:cxn>
                <a:cxn ang="0">
                  <a:pos x="T6" y="T7"/>
                </a:cxn>
                <a:cxn ang="0">
                  <a:pos x="T8" y="T9"/>
                </a:cxn>
              </a:cxnLst>
              <a:rect l="0" t="0" r="r" b="b"/>
              <a:pathLst>
                <a:path w="267" h="1690">
                  <a:moveTo>
                    <a:pt x="267" y="0"/>
                  </a:moveTo>
                  <a:lnTo>
                    <a:pt x="267" y="1652"/>
                  </a:lnTo>
                  <a:lnTo>
                    <a:pt x="0" y="1690"/>
                  </a:lnTo>
                  <a:lnTo>
                    <a:pt x="0" y="38"/>
                  </a:lnTo>
                  <a:lnTo>
                    <a:pt x="2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pic>
          <p:nvPicPr>
            <p:cNvPr id="136" name="Picture 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59530" y="2454275"/>
              <a:ext cx="23813"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Freeform 25"/>
            <p:cNvSpPr>
              <a:spLocks/>
            </p:cNvSpPr>
            <p:nvPr/>
          </p:nvSpPr>
          <p:spPr bwMode="auto">
            <a:xfrm>
              <a:off x="8635643" y="3346450"/>
              <a:ext cx="354013" cy="1990725"/>
            </a:xfrm>
            <a:custGeom>
              <a:avLst/>
              <a:gdLst>
                <a:gd name="T0" fmla="*/ 223 w 223"/>
                <a:gd name="T1" fmla="*/ 1254 h 1254"/>
                <a:gd name="T2" fmla="*/ 0 w 223"/>
                <a:gd name="T3" fmla="*/ 1227 h 1254"/>
                <a:gd name="T4" fmla="*/ 0 w 223"/>
                <a:gd name="T5" fmla="*/ 0 h 1254"/>
                <a:gd name="T6" fmla="*/ 223 w 223"/>
                <a:gd name="T7" fmla="*/ 29 h 1254"/>
                <a:gd name="T8" fmla="*/ 223 w 223"/>
                <a:gd name="T9" fmla="*/ 1254 h 1254"/>
              </a:gdLst>
              <a:ahLst/>
              <a:cxnLst>
                <a:cxn ang="0">
                  <a:pos x="T0" y="T1"/>
                </a:cxn>
                <a:cxn ang="0">
                  <a:pos x="T2" y="T3"/>
                </a:cxn>
                <a:cxn ang="0">
                  <a:pos x="T4" y="T5"/>
                </a:cxn>
                <a:cxn ang="0">
                  <a:pos x="T6" y="T7"/>
                </a:cxn>
                <a:cxn ang="0">
                  <a:pos x="T8" y="T9"/>
                </a:cxn>
              </a:cxnLst>
              <a:rect l="0" t="0" r="r" b="b"/>
              <a:pathLst>
                <a:path w="223" h="1254">
                  <a:moveTo>
                    <a:pt x="223" y="1254"/>
                  </a:moveTo>
                  <a:lnTo>
                    <a:pt x="0" y="1227"/>
                  </a:lnTo>
                  <a:lnTo>
                    <a:pt x="0" y="0"/>
                  </a:lnTo>
                  <a:lnTo>
                    <a:pt x="223" y="29"/>
                  </a:lnTo>
                  <a:lnTo>
                    <a:pt x="223" y="1254"/>
                  </a:lnTo>
                  <a:close/>
                </a:path>
              </a:pathLst>
            </a:cu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890000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26"/>
            <p:cNvSpPr>
              <a:spLocks/>
            </p:cNvSpPr>
            <p:nvPr/>
          </p:nvSpPr>
          <p:spPr bwMode="auto">
            <a:xfrm>
              <a:off x="8635643" y="3346450"/>
              <a:ext cx="354013" cy="1990725"/>
            </a:xfrm>
            <a:custGeom>
              <a:avLst/>
              <a:gdLst>
                <a:gd name="T0" fmla="*/ 223 w 223"/>
                <a:gd name="T1" fmla="*/ 1254 h 1254"/>
                <a:gd name="T2" fmla="*/ 0 w 223"/>
                <a:gd name="T3" fmla="*/ 1227 h 1254"/>
                <a:gd name="T4" fmla="*/ 0 w 223"/>
                <a:gd name="T5" fmla="*/ 0 h 1254"/>
                <a:gd name="T6" fmla="*/ 223 w 223"/>
                <a:gd name="T7" fmla="*/ 29 h 1254"/>
                <a:gd name="T8" fmla="*/ 223 w 223"/>
                <a:gd name="T9" fmla="*/ 1254 h 1254"/>
              </a:gdLst>
              <a:ahLst/>
              <a:cxnLst>
                <a:cxn ang="0">
                  <a:pos x="T0" y="T1"/>
                </a:cxn>
                <a:cxn ang="0">
                  <a:pos x="T2" y="T3"/>
                </a:cxn>
                <a:cxn ang="0">
                  <a:pos x="T4" y="T5"/>
                </a:cxn>
                <a:cxn ang="0">
                  <a:pos x="T6" y="T7"/>
                </a:cxn>
                <a:cxn ang="0">
                  <a:pos x="T8" y="T9"/>
                </a:cxn>
              </a:cxnLst>
              <a:rect l="0" t="0" r="r" b="b"/>
              <a:pathLst>
                <a:path w="223" h="1254">
                  <a:moveTo>
                    <a:pt x="223" y="1254"/>
                  </a:moveTo>
                  <a:lnTo>
                    <a:pt x="0" y="1227"/>
                  </a:lnTo>
                  <a:lnTo>
                    <a:pt x="0" y="0"/>
                  </a:lnTo>
                  <a:lnTo>
                    <a:pt x="223" y="29"/>
                  </a:lnTo>
                  <a:lnTo>
                    <a:pt x="223" y="12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9" name="Freeform 27"/>
            <p:cNvSpPr>
              <a:spLocks/>
            </p:cNvSpPr>
            <p:nvPr/>
          </p:nvSpPr>
          <p:spPr bwMode="auto">
            <a:xfrm>
              <a:off x="8635643" y="3298731"/>
              <a:ext cx="777875" cy="104775"/>
            </a:xfrm>
            <a:custGeom>
              <a:avLst/>
              <a:gdLst>
                <a:gd name="T0" fmla="*/ 223 w 490"/>
                <a:gd name="T1" fmla="*/ 66 h 66"/>
                <a:gd name="T2" fmla="*/ 0 w 490"/>
                <a:gd name="T3" fmla="*/ 37 h 66"/>
                <a:gd name="T4" fmla="*/ 266 w 490"/>
                <a:gd name="T5" fmla="*/ 0 h 66"/>
                <a:gd name="T6" fmla="*/ 490 w 490"/>
                <a:gd name="T7" fmla="*/ 28 h 66"/>
                <a:gd name="T8" fmla="*/ 223 w 490"/>
                <a:gd name="T9" fmla="*/ 66 h 66"/>
              </a:gdLst>
              <a:ahLst/>
              <a:cxnLst>
                <a:cxn ang="0">
                  <a:pos x="T0" y="T1"/>
                </a:cxn>
                <a:cxn ang="0">
                  <a:pos x="T2" y="T3"/>
                </a:cxn>
                <a:cxn ang="0">
                  <a:pos x="T4" y="T5"/>
                </a:cxn>
                <a:cxn ang="0">
                  <a:pos x="T6" y="T7"/>
                </a:cxn>
                <a:cxn ang="0">
                  <a:pos x="T8" y="T9"/>
                </a:cxn>
              </a:cxnLst>
              <a:rect l="0" t="0" r="r" b="b"/>
              <a:pathLst>
                <a:path w="490" h="66">
                  <a:moveTo>
                    <a:pt x="223" y="66"/>
                  </a:moveTo>
                  <a:lnTo>
                    <a:pt x="0" y="37"/>
                  </a:lnTo>
                  <a:lnTo>
                    <a:pt x="266" y="0"/>
                  </a:lnTo>
                  <a:lnTo>
                    <a:pt x="490" y="28"/>
                  </a:lnTo>
                  <a:lnTo>
                    <a:pt x="223" y="66"/>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29"/>
            <p:cNvSpPr>
              <a:spLocks/>
            </p:cNvSpPr>
            <p:nvPr/>
          </p:nvSpPr>
          <p:spPr bwMode="auto">
            <a:xfrm>
              <a:off x="8989655" y="3332163"/>
              <a:ext cx="423863" cy="2005013"/>
            </a:xfrm>
            <a:custGeom>
              <a:avLst/>
              <a:gdLst>
                <a:gd name="T0" fmla="*/ 267 w 267"/>
                <a:gd name="T1" fmla="*/ 0 h 1263"/>
                <a:gd name="T2" fmla="*/ 267 w 267"/>
                <a:gd name="T3" fmla="*/ 1227 h 1263"/>
                <a:gd name="T4" fmla="*/ 0 w 267"/>
                <a:gd name="T5" fmla="*/ 1263 h 1263"/>
                <a:gd name="T6" fmla="*/ 0 w 267"/>
                <a:gd name="T7" fmla="*/ 38 h 1263"/>
                <a:gd name="T8" fmla="*/ 267 w 267"/>
                <a:gd name="T9" fmla="*/ 0 h 1263"/>
              </a:gdLst>
              <a:ahLst/>
              <a:cxnLst>
                <a:cxn ang="0">
                  <a:pos x="T0" y="T1"/>
                </a:cxn>
                <a:cxn ang="0">
                  <a:pos x="T2" y="T3"/>
                </a:cxn>
                <a:cxn ang="0">
                  <a:pos x="T4" y="T5"/>
                </a:cxn>
                <a:cxn ang="0">
                  <a:pos x="T6" y="T7"/>
                </a:cxn>
                <a:cxn ang="0">
                  <a:pos x="T8" y="T9"/>
                </a:cxn>
              </a:cxnLst>
              <a:rect l="0" t="0" r="r" b="b"/>
              <a:pathLst>
                <a:path w="267" h="1263">
                  <a:moveTo>
                    <a:pt x="267" y="0"/>
                  </a:moveTo>
                  <a:lnTo>
                    <a:pt x="267" y="1227"/>
                  </a:lnTo>
                  <a:lnTo>
                    <a:pt x="0" y="1263"/>
                  </a:lnTo>
                  <a:lnTo>
                    <a:pt x="0" y="38"/>
                  </a:lnTo>
                  <a:lnTo>
                    <a:pt x="267"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30"/>
            <p:cNvSpPr>
              <a:spLocks/>
            </p:cNvSpPr>
            <p:nvPr/>
          </p:nvSpPr>
          <p:spPr bwMode="auto">
            <a:xfrm>
              <a:off x="8989655" y="3332163"/>
              <a:ext cx="423863" cy="2005013"/>
            </a:xfrm>
            <a:custGeom>
              <a:avLst/>
              <a:gdLst>
                <a:gd name="T0" fmla="*/ 267 w 267"/>
                <a:gd name="T1" fmla="*/ 0 h 1263"/>
                <a:gd name="T2" fmla="*/ 267 w 267"/>
                <a:gd name="T3" fmla="*/ 1227 h 1263"/>
                <a:gd name="T4" fmla="*/ 0 w 267"/>
                <a:gd name="T5" fmla="*/ 1263 h 1263"/>
                <a:gd name="T6" fmla="*/ 0 w 267"/>
                <a:gd name="T7" fmla="*/ 38 h 1263"/>
                <a:gd name="T8" fmla="*/ 267 w 267"/>
                <a:gd name="T9" fmla="*/ 0 h 1263"/>
              </a:gdLst>
              <a:ahLst/>
              <a:cxnLst>
                <a:cxn ang="0">
                  <a:pos x="T0" y="T1"/>
                </a:cxn>
                <a:cxn ang="0">
                  <a:pos x="T2" y="T3"/>
                </a:cxn>
                <a:cxn ang="0">
                  <a:pos x="T4" y="T5"/>
                </a:cxn>
                <a:cxn ang="0">
                  <a:pos x="T6" y="T7"/>
                </a:cxn>
                <a:cxn ang="0">
                  <a:pos x="T8" y="T9"/>
                </a:cxn>
              </a:cxnLst>
              <a:rect l="0" t="0" r="r" b="b"/>
              <a:pathLst>
                <a:path w="267" h="1263">
                  <a:moveTo>
                    <a:pt x="267" y="0"/>
                  </a:moveTo>
                  <a:lnTo>
                    <a:pt x="267" y="1227"/>
                  </a:lnTo>
                  <a:lnTo>
                    <a:pt x="0" y="1263"/>
                  </a:lnTo>
                  <a:lnTo>
                    <a:pt x="0" y="38"/>
                  </a:lnTo>
                  <a:lnTo>
                    <a:pt x="2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2" name="Freeform 32"/>
            <p:cNvSpPr>
              <a:spLocks/>
            </p:cNvSpPr>
            <p:nvPr/>
          </p:nvSpPr>
          <p:spPr bwMode="auto">
            <a:xfrm>
              <a:off x="8635643" y="3346450"/>
              <a:ext cx="354013" cy="50800"/>
            </a:xfrm>
            <a:custGeom>
              <a:avLst/>
              <a:gdLst>
                <a:gd name="T0" fmla="*/ 0 w 223"/>
                <a:gd name="T1" fmla="*/ 0 h 32"/>
                <a:gd name="T2" fmla="*/ 0 w 223"/>
                <a:gd name="T3" fmla="*/ 5 h 32"/>
                <a:gd name="T4" fmla="*/ 222 w 223"/>
                <a:gd name="T5" fmla="*/ 32 h 32"/>
                <a:gd name="T6" fmla="*/ 223 w 223"/>
                <a:gd name="T7" fmla="*/ 32 h 32"/>
                <a:gd name="T8" fmla="*/ 223 w 223"/>
                <a:gd name="T9" fmla="*/ 29 h 32"/>
                <a:gd name="T10" fmla="*/ 0 w 223"/>
                <a:gd name="T11" fmla="*/ 0 h 32"/>
              </a:gdLst>
              <a:ahLst/>
              <a:cxnLst>
                <a:cxn ang="0">
                  <a:pos x="T0" y="T1"/>
                </a:cxn>
                <a:cxn ang="0">
                  <a:pos x="T2" y="T3"/>
                </a:cxn>
                <a:cxn ang="0">
                  <a:pos x="T4" y="T5"/>
                </a:cxn>
                <a:cxn ang="0">
                  <a:pos x="T6" y="T7"/>
                </a:cxn>
                <a:cxn ang="0">
                  <a:pos x="T8" y="T9"/>
                </a:cxn>
                <a:cxn ang="0">
                  <a:pos x="T10" y="T11"/>
                </a:cxn>
              </a:cxnLst>
              <a:rect l="0" t="0" r="r" b="b"/>
              <a:pathLst>
                <a:path w="223" h="32">
                  <a:moveTo>
                    <a:pt x="0" y="0"/>
                  </a:moveTo>
                  <a:lnTo>
                    <a:pt x="0" y="5"/>
                  </a:lnTo>
                  <a:lnTo>
                    <a:pt x="222" y="32"/>
                  </a:lnTo>
                  <a:lnTo>
                    <a:pt x="223" y="32"/>
                  </a:lnTo>
                  <a:lnTo>
                    <a:pt x="223" y="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3" name="Freeform 33"/>
            <p:cNvSpPr>
              <a:spLocks/>
            </p:cNvSpPr>
            <p:nvPr/>
          </p:nvSpPr>
          <p:spPr bwMode="auto">
            <a:xfrm>
              <a:off x="8635643" y="3332163"/>
              <a:ext cx="777875" cy="60325"/>
            </a:xfrm>
            <a:custGeom>
              <a:avLst/>
              <a:gdLst>
                <a:gd name="T0" fmla="*/ 490 w 490"/>
                <a:gd name="T1" fmla="*/ 0 h 38"/>
                <a:gd name="T2" fmla="*/ 223 w 490"/>
                <a:gd name="T3" fmla="*/ 38 h 38"/>
                <a:gd name="T4" fmla="*/ 0 w 490"/>
                <a:gd name="T5" fmla="*/ 9 h 38"/>
                <a:gd name="T6" fmla="*/ 0 w 490"/>
                <a:gd name="T7" fmla="*/ 9 h 38"/>
                <a:gd name="T8" fmla="*/ 223 w 490"/>
                <a:gd name="T9" fmla="*/ 38 h 38"/>
                <a:gd name="T10" fmla="*/ 490 w 490"/>
                <a:gd name="T11" fmla="*/ 0 h 38"/>
              </a:gdLst>
              <a:ahLst/>
              <a:cxnLst>
                <a:cxn ang="0">
                  <a:pos x="T0" y="T1"/>
                </a:cxn>
                <a:cxn ang="0">
                  <a:pos x="T2" y="T3"/>
                </a:cxn>
                <a:cxn ang="0">
                  <a:pos x="T4" y="T5"/>
                </a:cxn>
                <a:cxn ang="0">
                  <a:pos x="T6" y="T7"/>
                </a:cxn>
                <a:cxn ang="0">
                  <a:pos x="T8" y="T9"/>
                </a:cxn>
                <a:cxn ang="0">
                  <a:pos x="T10" y="T11"/>
                </a:cxn>
              </a:cxnLst>
              <a:rect l="0" t="0" r="r" b="b"/>
              <a:pathLst>
                <a:path w="490" h="38">
                  <a:moveTo>
                    <a:pt x="490" y="0"/>
                  </a:moveTo>
                  <a:lnTo>
                    <a:pt x="223" y="38"/>
                  </a:lnTo>
                  <a:lnTo>
                    <a:pt x="0" y="9"/>
                  </a:lnTo>
                  <a:lnTo>
                    <a:pt x="0" y="9"/>
                  </a:lnTo>
                  <a:lnTo>
                    <a:pt x="223" y="38"/>
                  </a:lnTo>
                  <a:lnTo>
                    <a:pt x="49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4" name="Freeform 34"/>
            <p:cNvSpPr>
              <a:spLocks/>
            </p:cNvSpPr>
            <p:nvPr/>
          </p:nvSpPr>
          <p:spPr bwMode="auto">
            <a:xfrm>
              <a:off x="8635643" y="3332163"/>
              <a:ext cx="777875" cy="60325"/>
            </a:xfrm>
            <a:custGeom>
              <a:avLst/>
              <a:gdLst>
                <a:gd name="T0" fmla="*/ 490 w 490"/>
                <a:gd name="T1" fmla="*/ 0 h 38"/>
                <a:gd name="T2" fmla="*/ 223 w 490"/>
                <a:gd name="T3" fmla="*/ 38 h 38"/>
                <a:gd name="T4" fmla="*/ 0 w 490"/>
                <a:gd name="T5" fmla="*/ 9 h 38"/>
                <a:gd name="T6" fmla="*/ 0 w 490"/>
                <a:gd name="T7" fmla="*/ 9 h 38"/>
                <a:gd name="T8" fmla="*/ 223 w 490"/>
                <a:gd name="T9" fmla="*/ 38 h 38"/>
                <a:gd name="T10" fmla="*/ 490 w 490"/>
                <a:gd name="T11" fmla="*/ 0 h 38"/>
              </a:gdLst>
              <a:ahLst/>
              <a:cxnLst>
                <a:cxn ang="0">
                  <a:pos x="T0" y="T1"/>
                </a:cxn>
                <a:cxn ang="0">
                  <a:pos x="T2" y="T3"/>
                </a:cxn>
                <a:cxn ang="0">
                  <a:pos x="T4" y="T5"/>
                </a:cxn>
                <a:cxn ang="0">
                  <a:pos x="T6" y="T7"/>
                </a:cxn>
                <a:cxn ang="0">
                  <a:pos x="T8" y="T9"/>
                </a:cxn>
                <a:cxn ang="0">
                  <a:pos x="T10" y="T11"/>
                </a:cxn>
              </a:cxnLst>
              <a:rect l="0" t="0" r="r" b="b"/>
              <a:pathLst>
                <a:path w="490" h="38">
                  <a:moveTo>
                    <a:pt x="490" y="0"/>
                  </a:moveTo>
                  <a:lnTo>
                    <a:pt x="223" y="38"/>
                  </a:lnTo>
                  <a:lnTo>
                    <a:pt x="0" y="9"/>
                  </a:lnTo>
                  <a:lnTo>
                    <a:pt x="0" y="9"/>
                  </a:lnTo>
                  <a:lnTo>
                    <a:pt x="223" y="38"/>
                  </a:lnTo>
                  <a:lnTo>
                    <a:pt x="4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5" name="Freeform 36"/>
            <p:cNvSpPr>
              <a:spLocks/>
            </p:cNvSpPr>
            <p:nvPr/>
          </p:nvSpPr>
          <p:spPr bwMode="auto">
            <a:xfrm>
              <a:off x="8989655" y="3332163"/>
              <a:ext cx="423863" cy="65088"/>
            </a:xfrm>
            <a:custGeom>
              <a:avLst/>
              <a:gdLst>
                <a:gd name="T0" fmla="*/ 267 w 267"/>
                <a:gd name="T1" fmla="*/ 0 h 41"/>
                <a:gd name="T2" fmla="*/ 267 w 267"/>
                <a:gd name="T3" fmla="*/ 0 h 41"/>
                <a:gd name="T4" fmla="*/ 0 w 267"/>
                <a:gd name="T5" fmla="*/ 38 h 41"/>
                <a:gd name="T6" fmla="*/ 0 w 267"/>
                <a:gd name="T7" fmla="*/ 41 h 41"/>
                <a:gd name="T8" fmla="*/ 0 w 267"/>
                <a:gd name="T9" fmla="*/ 41 h 41"/>
                <a:gd name="T10" fmla="*/ 267 w 267"/>
                <a:gd name="T11" fmla="*/ 5 h 41"/>
                <a:gd name="T12" fmla="*/ 267 w 26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267" h="41">
                  <a:moveTo>
                    <a:pt x="267" y="0"/>
                  </a:moveTo>
                  <a:lnTo>
                    <a:pt x="267" y="0"/>
                  </a:lnTo>
                  <a:lnTo>
                    <a:pt x="0" y="38"/>
                  </a:lnTo>
                  <a:lnTo>
                    <a:pt x="0" y="41"/>
                  </a:lnTo>
                  <a:lnTo>
                    <a:pt x="0" y="41"/>
                  </a:lnTo>
                  <a:lnTo>
                    <a:pt x="267" y="5"/>
                  </a:lnTo>
                  <a:lnTo>
                    <a:pt x="2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6" name="Freeform 37"/>
            <p:cNvSpPr>
              <a:spLocks/>
            </p:cNvSpPr>
            <p:nvPr/>
          </p:nvSpPr>
          <p:spPr bwMode="auto">
            <a:xfrm>
              <a:off x="8029218" y="4011613"/>
              <a:ext cx="355600" cy="1514475"/>
            </a:xfrm>
            <a:custGeom>
              <a:avLst/>
              <a:gdLst>
                <a:gd name="T0" fmla="*/ 224 w 224"/>
                <a:gd name="T1" fmla="*/ 954 h 954"/>
                <a:gd name="T2" fmla="*/ 0 w 224"/>
                <a:gd name="T3" fmla="*/ 927 h 954"/>
                <a:gd name="T4" fmla="*/ 0 w 224"/>
                <a:gd name="T5" fmla="*/ 0 h 954"/>
                <a:gd name="T6" fmla="*/ 224 w 224"/>
                <a:gd name="T7" fmla="*/ 28 h 954"/>
                <a:gd name="T8" fmla="*/ 224 w 224"/>
                <a:gd name="T9" fmla="*/ 954 h 954"/>
              </a:gdLst>
              <a:ahLst/>
              <a:cxnLst>
                <a:cxn ang="0">
                  <a:pos x="T0" y="T1"/>
                </a:cxn>
                <a:cxn ang="0">
                  <a:pos x="T2" y="T3"/>
                </a:cxn>
                <a:cxn ang="0">
                  <a:pos x="T4" y="T5"/>
                </a:cxn>
                <a:cxn ang="0">
                  <a:pos x="T6" y="T7"/>
                </a:cxn>
                <a:cxn ang="0">
                  <a:pos x="T8" y="T9"/>
                </a:cxn>
              </a:cxnLst>
              <a:rect l="0" t="0" r="r" b="b"/>
              <a:pathLst>
                <a:path w="224" h="954">
                  <a:moveTo>
                    <a:pt x="224" y="954"/>
                  </a:moveTo>
                  <a:lnTo>
                    <a:pt x="0" y="927"/>
                  </a:lnTo>
                  <a:lnTo>
                    <a:pt x="0" y="0"/>
                  </a:lnTo>
                  <a:lnTo>
                    <a:pt x="224" y="28"/>
                  </a:lnTo>
                  <a:lnTo>
                    <a:pt x="224" y="954"/>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38"/>
            <p:cNvSpPr>
              <a:spLocks/>
            </p:cNvSpPr>
            <p:nvPr/>
          </p:nvSpPr>
          <p:spPr bwMode="auto">
            <a:xfrm>
              <a:off x="8029218" y="4011613"/>
              <a:ext cx="355600" cy="1514475"/>
            </a:xfrm>
            <a:custGeom>
              <a:avLst/>
              <a:gdLst>
                <a:gd name="T0" fmla="*/ 224 w 224"/>
                <a:gd name="T1" fmla="*/ 954 h 954"/>
                <a:gd name="T2" fmla="*/ 0 w 224"/>
                <a:gd name="T3" fmla="*/ 927 h 954"/>
                <a:gd name="T4" fmla="*/ 0 w 224"/>
                <a:gd name="T5" fmla="*/ 0 h 954"/>
                <a:gd name="T6" fmla="*/ 224 w 224"/>
                <a:gd name="T7" fmla="*/ 28 h 954"/>
                <a:gd name="T8" fmla="*/ 224 w 224"/>
                <a:gd name="T9" fmla="*/ 954 h 954"/>
              </a:gdLst>
              <a:ahLst/>
              <a:cxnLst>
                <a:cxn ang="0">
                  <a:pos x="T0" y="T1"/>
                </a:cxn>
                <a:cxn ang="0">
                  <a:pos x="T2" y="T3"/>
                </a:cxn>
                <a:cxn ang="0">
                  <a:pos x="T4" y="T5"/>
                </a:cxn>
                <a:cxn ang="0">
                  <a:pos x="T6" y="T7"/>
                </a:cxn>
                <a:cxn ang="0">
                  <a:pos x="T8" y="T9"/>
                </a:cxn>
              </a:cxnLst>
              <a:rect l="0" t="0" r="r" b="b"/>
              <a:pathLst>
                <a:path w="224" h="954">
                  <a:moveTo>
                    <a:pt x="224" y="954"/>
                  </a:moveTo>
                  <a:lnTo>
                    <a:pt x="0" y="927"/>
                  </a:lnTo>
                  <a:lnTo>
                    <a:pt x="0" y="0"/>
                  </a:lnTo>
                  <a:lnTo>
                    <a:pt x="224" y="28"/>
                  </a:lnTo>
                  <a:lnTo>
                    <a:pt x="224" y="9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8" name="Freeform 39"/>
            <p:cNvSpPr>
              <a:spLocks/>
            </p:cNvSpPr>
            <p:nvPr/>
          </p:nvSpPr>
          <p:spPr bwMode="auto">
            <a:xfrm>
              <a:off x="8029218" y="3951288"/>
              <a:ext cx="777875" cy="104775"/>
            </a:xfrm>
            <a:custGeom>
              <a:avLst/>
              <a:gdLst>
                <a:gd name="T0" fmla="*/ 224 w 490"/>
                <a:gd name="T1" fmla="*/ 66 h 66"/>
                <a:gd name="T2" fmla="*/ 0 w 490"/>
                <a:gd name="T3" fmla="*/ 38 h 66"/>
                <a:gd name="T4" fmla="*/ 267 w 490"/>
                <a:gd name="T5" fmla="*/ 0 h 66"/>
                <a:gd name="T6" fmla="*/ 490 w 490"/>
                <a:gd name="T7" fmla="*/ 29 h 66"/>
                <a:gd name="T8" fmla="*/ 224 w 490"/>
                <a:gd name="T9" fmla="*/ 66 h 66"/>
              </a:gdLst>
              <a:ahLst/>
              <a:cxnLst>
                <a:cxn ang="0">
                  <a:pos x="T0" y="T1"/>
                </a:cxn>
                <a:cxn ang="0">
                  <a:pos x="T2" y="T3"/>
                </a:cxn>
                <a:cxn ang="0">
                  <a:pos x="T4" y="T5"/>
                </a:cxn>
                <a:cxn ang="0">
                  <a:pos x="T6" y="T7"/>
                </a:cxn>
                <a:cxn ang="0">
                  <a:pos x="T8" y="T9"/>
                </a:cxn>
              </a:cxnLst>
              <a:rect l="0" t="0" r="r" b="b"/>
              <a:pathLst>
                <a:path w="490" h="66">
                  <a:moveTo>
                    <a:pt x="224" y="66"/>
                  </a:moveTo>
                  <a:lnTo>
                    <a:pt x="0" y="38"/>
                  </a:lnTo>
                  <a:lnTo>
                    <a:pt x="267" y="0"/>
                  </a:lnTo>
                  <a:lnTo>
                    <a:pt x="490" y="29"/>
                  </a:lnTo>
                  <a:lnTo>
                    <a:pt x="224" y="66"/>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40"/>
            <p:cNvSpPr>
              <a:spLocks/>
            </p:cNvSpPr>
            <p:nvPr/>
          </p:nvSpPr>
          <p:spPr bwMode="auto">
            <a:xfrm>
              <a:off x="8029218" y="3951288"/>
              <a:ext cx="777875" cy="104775"/>
            </a:xfrm>
            <a:custGeom>
              <a:avLst/>
              <a:gdLst>
                <a:gd name="T0" fmla="*/ 224 w 490"/>
                <a:gd name="T1" fmla="*/ 66 h 66"/>
                <a:gd name="T2" fmla="*/ 0 w 490"/>
                <a:gd name="T3" fmla="*/ 38 h 66"/>
                <a:gd name="T4" fmla="*/ 267 w 490"/>
                <a:gd name="T5" fmla="*/ 0 h 66"/>
                <a:gd name="T6" fmla="*/ 490 w 490"/>
                <a:gd name="T7" fmla="*/ 29 h 66"/>
                <a:gd name="T8" fmla="*/ 224 w 490"/>
                <a:gd name="T9" fmla="*/ 66 h 66"/>
              </a:gdLst>
              <a:ahLst/>
              <a:cxnLst>
                <a:cxn ang="0">
                  <a:pos x="T0" y="T1"/>
                </a:cxn>
                <a:cxn ang="0">
                  <a:pos x="T2" y="T3"/>
                </a:cxn>
                <a:cxn ang="0">
                  <a:pos x="T4" y="T5"/>
                </a:cxn>
                <a:cxn ang="0">
                  <a:pos x="T6" y="T7"/>
                </a:cxn>
                <a:cxn ang="0">
                  <a:pos x="T8" y="T9"/>
                </a:cxn>
              </a:cxnLst>
              <a:rect l="0" t="0" r="r" b="b"/>
              <a:pathLst>
                <a:path w="490" h="66">
                  <a:moveTo>
                    <a:pt x="224" y="66"/>
                  </a:moveTo>
                  <a:lnTo>
                    <a:pt x="0" y="38"/>
                  </a:lnTo>
                  <a:lnTo>
                    <a:pt x="267" y="0"/>
                  </a:lnTo>
                  <a:lnTo>
                    <a:pt x="490" y="29"/>
                  </a:lnTo>
                  <a:lnTo>
                    <a:pt x="224"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0" name="Freeform 41"/>
            <p:cNvSpPr>
              <a:spLocks/>
            </p:cNvSpPr>
            <p:nvPr/>
          </p:nvSpPr>
          <p:spPr bwMode="auto">
            <a:xfrm>
              <a:off x="8384818" y="3997325"/>
              <a:ext cx="422275" cy="1528763"/>
            </a:xfrm>
            <a:custGeom>
              <a:avLst/>
              <a:gdLst>
                <a:gd name="T0" fmla="*/ 266 w 266"/>
                <a:gd name="T1" fmla="*/ 0 h 963"/>
                <a:gd name="T2" fmla="*/ 266 w 266"/>
                <a:gd name="T3" fmla="*/ 925 h 963"/>
                <a:gd name="T4" fmla="*/ 0 w 266"/>
                <a:gd name="T5" fmla="*/ 963 h 963"/>
                <a:gd name="T6" fmla="*/ 0 w 266"/>
                <a:gd name="T7" fmla="*/ 37 h 963"/>
                <a:gd name="T8" fmla="*/ 266 w 266"/>
                <a:gd name="T9" fmla="*/ 0 h 963"/>
              </a:gdLst>
              <a:ahLst/>
              <a:cxnLst>
                <a:cxn ang="0">
                  <a:pos x="T0" y="T1"/>
                </a:cxn>
                <a:cxn ang="0">
                  <a:pos x="T2" y="T3"/>
                </a:cxn>
                <a:cxn ang="0">
                  <a:pos x="T4" y="T5"/>
                </a:cxn>
                <a:cxn ang="0">
                  <a:pos x="T6" y="T7"/>
                </a:cxn>
                <a:cxn ang="0">
                  <a:pos x="T8" y="T9"/>
                </a:cxn>
              </a:cxnLst>
              <a:rect l="0" t="0" r="r" b="b"/>
              <a:pathLst>
                <a:path w="266" h="963">
                  <a:moveTo>
                    <a:pt x="266" y="0"/>
                  </a:moveTo>
                  <a:lnTo>
                    <a:pt x="266" y="925"/>
                  </a:lnTo>
                  <a:lnTo>
                    <a:pt x="0" y="963"/>
                  </a:lnTo>
                  <a:lnTo>
                    <a:pt x="0" y="37"/>
                  </a:lnTo>
                  <a:lnTo>
                    <a:pt x="266"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1" name="Freeform 42"/>
            <p:cNvSpPr>
              <a:spLocks/>
            </p:cNvSpPr>
            <p:nvPr/>
          </p:nvSpPr>
          <p:spPr bwMode="auto">
            <a:xfrm>
              <a:off x="8384818" y="3997325"/>
              <a:ext cx="422275" cy="1528763"/>
            </a:xfrm>
            <a:custGeom>
              <a:avLst/>
              <a:gdLst>
                <a:gd name="T0" fmla="*/ 266 w 266"/>
                <a:gd name="T1" fmla="*/ 0 h 963"/>
                <a:gd name="T2" fmla="*/ 266 w 266"/>
                <a:gd name="T3" fmla="*/ 925 h 963"/>
                <a:gd name="T4" fmla="*/ 0 w 266"/>
                <a:gd name="T5" fmla="*/ 963 h 963"/>
                <a:gd name="T6" fmla="*/ 0 w 266"/>
                <a:gd name="T7" fmla="*/ 37 h 963"/>
                <a:gd name="T8" fmla="*/ 266 w 266"/>
                <a:gd name="T9" fmla="*/ 0 h 963"/>
              </a:gdLst>
              <a:ahLst/>
              <a:cxnLst>
                <a:cxn ang="0">
                  <a:pos x="T0" y="T1"/>
                </a:cxn>
                <a:cxn ang="0">
                  <a:pos x="T2" y="T3"/>
                </a:cxn>
                <a:cxn ang="0">
                  <a:pos x="T4" y="T5"/>
                </a:cxn>
                <a:cxn ang="0">
                  <a:pos x="T6" y="T7"/>
                </a:cxn>
                <a:cxn ang="0">
                  <a:pos x="T8" y="T9"/>
                </a:cxn>
              </a:cxnLst>
              <a:rect l="0" t="0" r="r" b="b"/>
              <a:pathLst>
                <a:path w="266" h="963">
                  <a:moveTo>
                    <a:pt x="266" y="0"/>
                  </a:moveTo>
                  <a:lnTo>
                    <a:pt x="266" y="925"/>
                  </a:lnTo>
                  <a:lnTo>
                    <a:pt x="0" y="963"/>
                  </a:lnTo>
                  <a:lnTo>
                    <a:pt x="0" y="37"/>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Rectangle 43"/>
            <p:cNvSpPr>
              <a:spLocks noChangeArrowheads="1"/>
            </p:cNvSpPr>
            <p:nvPr/>
          </p:nvSpPr>
          <p:spPr bwMode="auto">
            <a:xfrm>
              <a:off x="8807093" y="3997325"/>
              <a:ext cx="1588" cy="9525"/>
            </a:xfrm>
            <a:prstGeom prst="rect">
              <a:avLst/>
            </a:prstGeom>
            <a:solidFill>
              <a:srgbClr val="8CF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3" name="Rectangle 44"/>
            <p:cNvSpPr>
              <a:spLocks noChangeArrowheads="1"/>
            </p:cNvSpPr>
            <p:nvPr/>
          </p:nvSpPr>
          <p:spPr bwMode="auto">
            <a:xfrm>
              <a:off x="8807093" y="3997325"/>
              <a:ext cx="1588"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4" name="Freeform 45"/>
            <p:cNvSpPr>
              <a:spLocks/>
            </p:cNvSpPr>
            <p:nvPr/>
          </p:nvSpPr>
          <p:spPr bwMode="auto">
            <a:xfrm>
              <a:off x="8029218" y="4011613"/>
              <a:ext cx="355600" cy="52388"/>
            </a:xfrm>
            <a:custGeom>
              <a:avLst/>
              <a:gdLst>
                <a:gd name="T0" fmla="*/ 0 w 224"/>
                <a:gd name="T1" fmla="*/ 0 h 33"/>
                <a:gd name="T2" fmla="*/ 0 w 224"/>
                <a:gd name="T3" fmla="*/ 5 h 33"/>
                <a:gd name="T4" fmla="*/ 224 w 224"/>
                <a:gd name="T5" fmla="*/ 33 h 33"/>
                <a:gd name="T6" fmla="*/ 224 w 224"/>
                <a:gd name="T7" fmla="*/ 28 h 33"/>
                <a:gd name="T8" fmla="*/ 0 w 224"/>
                <a:gd name="T9" fmla="*/ 0 h 33"/>
              </a:gdLst>
              <a:ahLst/>
              <a:cxnLst>
                <a:cxn ang="0">
                  <a:pos x="T0" y="T1"/>
                </a:cxn>
                <a:cxn ang="0">
                  <a:pos x="T2" y="T3"/>
                </a:cxn>
                <a:cxn ang="0">
                  <a:pos x="T4" y="T5"/>
                </a:cxn>
                <a:cxn ang="0">
                  <a:pos x="T6" y="T7"/>
                </a:cxn>
                <a:cxn ang="0">
                  <a:pos x="T8" y="T9"/>
                </a:cxn>
              </a:cxnLst>
              <a:rect l="0" t="0" r="r" b="b"/>
              <a:pathLst>
                <a:path w="224" h="33">
                  <a:moveTo>
                    <a:pt x="0" y="0"/>
                  </a:moveTo>
                  <a:lnTo>
                    <a:pt x="0" y="5"/>
                  </a:lnTo>
                  <a:lnTo>
                    <a:pt x="224" y="33"/>
                  </a:lnTo>
                  <a:lnTo>
                    <a:pt x="224" y="28"/>
                  </a:lnTo>
                  <a:lnTo>
                    <a:pt x="0" y="0"/>
                  </a:lnTo>
                  <a:close/>
                </a:path>
              </a:pathLst>
            </a:custGeom>
            <a:solidFill>
              <a:srgbClr val="CBF2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5" name="Freeform 46"/>
            <p:cNvSpPr>
              <a:spLocks/>
            </p:cNvSpPr>
            <p:nvPr/>
          </p:nvSpPr>
          <p:spPr bwMode="auto">
            <a:xfrm>
              <a:off x="8029218" y="4011613"/>
              <a:ext cx="355600" cy="52388"/>
            </a:xfrm>
            <a:custGeom>
              <a:avLst/>
              <a:gdLst>
                <a:gd name="T0" fmla="*/ 0 w 224"/>
                <a:gd name="T1" fmla="*/ 0 h 33"/>
                <a:gd name="T2" fmla="*/ 0 w 224"/>
                <a:gd name="T3" fmla="*/ 5 h 33"/>
                <a:gd name="T4" fmla="*/ 224 w 224"/>
                <a:gd name="T5" fmla="*/ 33 h 33"/>
                <a:gd name="T6" fmla="*/ 224 w 224"/>
                <a:gd name="T7" fmla="*/ 28 h 33"/>
                <a:gd name="T8" fmla="*/ 0 w 224"/>
                <a:gd name="T9" fmla="*/ 0 h 33"/>
              </a:gdLst>
              <a:ahLst/>
              <a:cxnLst>
                <a:cxn ang="0">
                  <a:pos x="T0" y="T1"/>
                </a:cxn>
                <a:cxn ang="0">
                  <a:pos x="T2" y="T3"/>
                </a:cxn>
                <a:cxn ang="0">
                  <a:pos x="T4" y="T5"/>
                </a:cxn>
                <a:cxn ang="0">
                  <a:pos x="T6" y="T7"/>
                </a:cxn>
                <a:cxn ang="0">
                  <a:pos x="T8" y="T9"/>
                </a:cxn>
              </a:cxnLst>
              <a:rect l="0" t="0" r="r" b="b"/>
              <a:pathLst>
                <a:path w="224" h="33">
                  <a:moveTo>
                    <a:pt x="0" y="0"/>
                  </a:moveTo>
                  <a:lnTo>
                    <a:pt x="0" y="5"/>
                  </a:lnTo>
                  <a:lnTo>
                    <a:pt x="224" y="33"/>
                  </a:lnTo>
                  <a:lnTo>
                    <a:pt x="224" y="2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6" name="Freeform 47"/>
            <p:cNvSpPr>
              <a:spLocks/>
            </p:cNvSpPr>
            <p:nvPr/>
          </p:nvSpPr>
          <p:spPr bwMode="auto">
            <a:xfrm>
              <a:off x="8029218" y="4011613"/>
              <a:ext cx="355600" cy="44450"/>
            </a:xfrm>
            <a:custGeom>
              <a:avLst/>
              <a:gdLst>
                <a:gd name="T0" fmla="*/ 0 w 224"/>
                <a:gd name="T1" fmla="*/ 0 h 28"/>
                <a:gd name="T2" fmla="*/ 0 w 224"/>
                <a:gd name="T3" fmla="*/ 0 h 28"/>
                <a:gd name="T4" fmla="*/ 224 w 224"/>
                <a:gd name="T5" fmla="*/ 28 h 28"/>
                <a:gd name="T6" fmla="*/ 224 w 224"/>
                <a:gd name="T7" fmla="*/ 28 h 28"/>
                <a:gd name="T8" fmla="*/ 0 w 224"/>
                <a:gd name="T9" fmla="*/ 0 h 28"/>
              </a:gdLst>
              <a:ahLst/>
              <a:cxnLst>
                <a:cxn ang="0">
                  <a:pos x="T0" y="T1"/>
                </a:cxn>
                <a:cxn ang="0">
                  <a:pos x="T2" y="T3"/>
                </a:cxn>
                <a:cxn ang="0">
                  <a:pos x="T4" y="T5"/>
                </a:cxn>
                <a:cxn ang="0">
                  <a:pos x="T6" y="T7"/>
                </a:cxn>
                <a:cxn ang="0">
                  <a:pos x="T8" y="T9"/>
                </a:cxn>
              </a:cxnLst>
              <a:rect l="0" t="0" r="r" b="b"/>
              <a:pathLst>
                <a:path w="224" h="28">
                  <a:moveTo>
                    <a:pt x="0" y="0"/>
                  </a:moveTo>
                  <a:lnTo>
                    <a:pt x="0" y="0"/>
                  </a:lnTo>
                  <a:lnTo>
                    <a:pt x="224" y="28"/>
                  </a:lnTo>
                  <a:lnTo>
                    <a:pt x="224" y="28"/>
                  </a:lnTo>
                  <a:lnTo>
                    <a:pt x="0" y="0"/>
                  </a:lnTo>
                  <a:close/>
                </a:path>
              </a:pathLst>
            </a:custGeom>
            <a:solidFill>
              <a:srgbClr val="CBF2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7" name="Freeform 48"/>
            <p:cNvSpPr>
              <a:spLocks/>
            </p:cNvSpPr>
            <p:nvPr/>
          </p:nvSpPr>
          <p:spPr bwMode="auto">
            <a:xfrm>
              <a:off x="8029218" y="4011613"/>
              <a:ext cx="355600" cy="44450"/>
            </a:xfrm>
            <a:custGeom>
              <a:avLst/>
              <a:gdLst>
                <a:gd name="T0" fmla="*/ 0 w 224"/>
                <a:gd name="T1" fmla="*/ 0 h 28"/>
                <a:gd name="T2" fmla="*/ 0 w 224"/>
                <a:gd name="T3" fmla="*/ 0 h 28"/>
                <a:gd name="T4" fmla="*/ 224 w 224"/>
                <a:gd name="T5" fmla="*/ 28 h 28"/>
                <a:gd name="T6" fmla="*/ 224 w 224"/>
                <a:gd name="T7" fmla="*/ 28 h 28"/>
                <a:gd name="T8" fmla="*/ 0 w 224"/>
                <a:gd name="T9" fmla="*/ 0 h 28"/>
              </a:gdLst>
              <a:ahLst/>
              <a:cxnLst>
                <a:cxn ang="0">
                  <a:pos x="T0" y="T1"/>
                </a:cxn>
                <a:cxn ang="0">
                  <a:pos x="T2" y="T3"/>
                </a:cxn>
                <a:cxn ang="0">
                  <a:pos x="T4" y="T5"/>
                </a:cxn>
                <a:cxn ang="0">
                  <a:pos x="T6" y="T7"/>
                </a:cxn>
                <a:cxn ang="0">
                  <a:pos x="T8" y="T9"/>
                </a:cxn>
              </a:cxnLst>
              <a:rect l="0" t="0" r="r" b="b"/>
              <a:pathLst>
                <a:path w="224" h="28">
                  <a:moveTo>
                    <a:pt x="0" y="0"/>
                  </a:moveTo>
                  <a:lnTo>
                    <a:pt x="0" y="0"/>
                  </a:lnTo>
                  <a:lnTo>
                    <a:pt x="224" y="28"/>
                  </a:lnTo>
                  <a:lnTo>
                    <a:pt x="224" y="2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8" name="Freeform 49"/>
            <p:cNvSpPr>
              <a:spLocks/>
            </p:cNvSpPr>
            <p:nvPr/>
          </p:nvSpPr>
          <p:spPr bwMode="auto">
            <a:xfrm>
              <a:off x="8384818" y="3997325"/>
              <a:ext cx="422275" cy="66675"/>
            </a:xfrm>
            <a:custGeom>
              <a:avLst/>
              <a:gdLst>
                <a:gd name="T0" fmla="*/ 266 w 266"/>
                <a:gd name="T1" fmla="*/ 0 h 42"/>
                <a:gd name="T2" fmla="*/ 0 w 266"/>
                <a:gd name="T3" fmla="*/ 37 h 42"/>
                <a:gd name="T4" fmla="*/ 0 w 266"/>
                <a:gd name="T5" fmla="*/ 37 h 42"/>
                <a:gd name="T6" fmla="*/ 0 w 266"/>
                <a:gd name="T7" fmla="*/ 37 h 42"/>
                <a:gd name="T8" fmla="*/ 0 w 266"/>
                <a:gd name="T9" fmla="*/ 42 h 42"/>
                <a:gd name="T10" fmla="*/ 0 w 266"/>
                <a:gd name="T11" fmla="*/ 42 h 42"/>
                <a:gd name="T12" fmla="*/ 0 w 266"/>
                <a:gd name="T13" fmla="*/ 42 h 42"/>
                <a:gd name="T14" fmla="*/ 266 w 266"/>
                <a:gd name="T15" fmla="*/ 6 h 42"/>
                <a:gd name="T16" fmla="*/ 266 w 26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42">
                  <a:moveTo>
                    <a:pt x="266" y="0"/>
                  </a:moveTo>
                  <a:lnTo>
                    <a:pt x="0" y="37"/>
                  </a:lnTo>
                  <a:lnTo>
                    <a:pt x="0" y="37"/>
                  </a:lnTo>
                  <a:lnTo>
                    <a:pt x="0" y="37"/>
                  </a:lnTo>
                  <a:lnTo>
                    <a:pt x="0" y="42"/>
                  </a:lnTo>
                  <a:lnTo>
                    <a:pt x="0" y="42"/>
                  </a:lnTo>
                  <a:lnTo>
                    <a:pt x="0" y="42"/>
                  </a:lnTo>
                  <a:lnTo>
                    <a:pt x="266" y="6"/>
                  </a:lnTo>
                  <a:lnTo>
                    <a:pt x="266" y="0"/>
                  </a:lnTo>
                  <a:close/>
                </a:path>
              </a:pathLst>
            </a:custGeom>
            <a:solidFill>
              <a:srgbClr val="CBF2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9" name="Freeform 50"/>
            <p:cNvSpPr>
              <a:spLocks/>
            </p:cNvSpPr>
            <p:nvPr/>
          </p:nvSpPr>
          <p:spPr bwMode="auto">
            <a:xfrm>
              <a:off x="8384818" y="3997325"/>
              <a:ext cx="422275" cy="66675"/>
            </a:xfrm>
            <a:custGeom>
              <a:avLst/>
              <a:gdLst>
                <a:gd name="T0" fmla="*/ 266 w 266"/>
                <a:gd name="T1" fmla="*/ 0 h 42"/>
                <a:gd name="T2" fmla="*/ 0 w 266"/>
                <a:gd name="T3" fmla="*/ 37 h 42"/>
                <a:gd name="T4" fmla="*/ 0 w 266"/>
                <a:gd name="T5" fmla="*/ 37 h 42"/>
                <a:gd name="T6" fmla="*/ 0 w 266"/>
                <a:gd name="T7" fmla="*/ 37 h 42"/>
                <a:gd name="T8" fmla="*/ 0 w 266"/>
                <a:gd name="T9" fmla="*/ 42 h 42"/>
                <a:gd name="T10" fmla="*/ 0 w 266"/>
                <a:gd name="T11" fmla="*/ 42 h 42"/>
                <a:gd name="T12" fmla="*/ 0 w 266"/>
                <a:gd name="T13" fmla="*/ 42 h 42"/>
                <a:gd name="T14" fmla="*/ 266 w 266"/>
                <a:gd name="T15" fmla="*/ 6 h 42"/>
                <a:gd name="T16" fmla="*/ 266 w 26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42">
                  <a:moveTo>
                    <a:pt x="266" y="0"/>
                  </a:moveTo>
                  <a:lnTo>
                    <a:pt x="0" y="37"/>
                  </a:lnTo>
                  <a:lnTo>
                    <a:pt x="0" y="37"/>
                  </a:lnTo>
                  <a:lnTo>
                    <a:pt x="0" y="37"/>
                  </a:lnTo>
                  <a:lnTo>
                    <a:pt x="0" y="42"/>
                  </a:lnTo>
                  <a:lnTo>
                    <a:pt x="0" y="42"/>
                  </a:lnTo>
                  <a:lnTo>
                    <a:pt x="0" y="42"/>
                  </a:lnTo>
                  <a:lnTo>
                    <a:pt x="266" y="6"/>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0" name="Freeform 51"/>
            <p:cNvSpPr>
              <a:spLocks/>
            </p:cNvSpPr>
            <p:nvPr/>
          </p:nvSpPr>
          <p:spPr bwMode="auto">
            <a:xfrm>
              <a:off x="7349768" y="4781550"/>
              <a:ext cx="354013" cy="957263"/>
            </a:xfrm>
            <a:custGeom>
              <a:avLst/>
              <a:gdLst>
                <a:gd name="T0" fmla="*/ 223 w 223"/>
                <a:gd name="T1" fmla="*/ 603 h 603"/>
                <a:gd name="T2" fmla="*/ 1 w 223"/>
                <a:gd name="T3" fmla="*/ 574 h 603"/>
                <a:gd name="T4" fmla="*/ 0 w 223"/>
                <a:gd name="T5" fmla="*/ 0 h 603"/>
                <a:gd name="T6" fmla="*/ 223 w 223"/>
                <a:gd name="T7" fmla="*/ 27 h 603"/>
                <a:gd name="T8" fmla="*/ 223 w 223"/>
                <a:gd name="T9" fmla="*/ 603 h 603"/>
              </a:gdLst>
              <a:ahLst/>
              <a:cxnLst>
                <a:cxn ang="0">
                  <a:pos x="T0" y="T1"/>
                </a:cxn>
                <a:cxn ang="0">
                  <a:pos x="T2" y="T3"/>
                </a:cxn>
                <a:cxn ang="0">
                  <a:pos x="T4" y="T5"/>
                </a:cxn>
                <a:cxn ang="0">
                  <a:pos x="T6" y="T7"/>
                </a:cxn>
                <a:cxn ang="0">
                  <a:pos x="T8" y="T9"/>
                </a:cxn>
              </a:cxnLst>
              <a:rect l="0" t="0" r="r" b="b"/>
              <a:pathLst>
                <a:path w="223" h="603">
                  <a:moveTo>
                    <a:pt x="223" y="603"/>
                  </a:moveTo>
                  <a:lnTo>
                    <a:pt x="1" y="574"/>
                  </a:lnTo>
                  <a:lnTo>
                    <a:pt x="0" y="0"/>
                  </a:lnTo>
                  <a:lnTo>
                    <a:pt x="223" y="27"/>
                  </a:lnTo>
                  <a:lnTo>
                    <a:pt x="223" y="603"/>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890000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161" name="Freeform 52"/>
            <p:cNvSpPr>
              <a:spLocks/>
            </p:cNvSpPr>
            <p:nvPr/>
          </p:nvSpPr>
          <p:spPr bwMode="auto">
            <a:xfrm>
              <a:off x="7349768" y="4781550"/>
              <a:ext cx="354013" cy="957263"/>
            </a:xfrm>
            <a:custGeom>
              <a:avLst/>
              <a:gdLst>
                <a:gd name="T0" fmla="*/ 223 w 223"/>
                <a:gd name="T1" fmla="*/ 603 h 603"/>
                <a:gd name="T2" fmla="*/ 1 w 223"/>
                <a:gd name="T3" fmla="*/ 574 h 603"/>
                <a:gd name="T4" fmla="*/ 0 w 223"/>
                <a:gd name="T5" fmla="*/ 0 h 603"/>
                <a:gd name="T6" fmla="*/ 223 w 223"/>
                <a:gd name="T7" fmla="*/ 27 h 603"/>
                <a:gd name="T8" fmla="*/ 223 w 223"/>
                <a:gd name="T9" fmla="*/ 603 h 603"/>
              </a:gdLst>
              <a:ahLst/>
              <a:cxnLst>
                <a:cxn ang="0">
                  <a:pos x="T0" y="T1"/>
                </a:cxn>
                <a:cxn ang="0">
                  <a:pos x="T2" y="T3"/>
                </a:cxn>
                <a:cxn ang="0">
                  <a:pos x="T4" y="T5"/>
                </a:cxn>
                <a:cxn ang="0">
                  <a:pos x="T6" y="T7"/>
                </a:cxn>
                <a:cxn ang="0">
                  <a:pos x="T8" y="T9"/>
                </a:cxn>
              </a:cxnLst>
              <a:rect l="0" t="0" r="r" b="b"/>
              <a:pathLst>
                <a:path w="223" h="603">
                  <a:moveTo>
                    <a:pt x="223" y="603"/>
                  </a:moveTo>
                  <a:lnTo>
                    <a:pt x="1" y="574"/>
                  </a:lnTo>
                  <a:lnTo>
                    <a:pt x="0" y="0"/>
                  </a:lnTo>
                  <a:lnTo>
                    <a:pt x="223" y="27"/>
                  </a:lnTo>
                  <a:lnTo>
                    <a:pt x="223" y="6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2" name="Freeform 53"/>
            <p:cNvSpPr>
              <a:spLocks/>
            </p:cNvSpPr>
            <p:nvPr/>
          </p:nvSpPr>
          <p:spPr bwMode="auto">
            <a:xfrm>
              <a:off x="7349768" y="4721225"/>
              <a:ext cx="777875" cy="103188"/>
            </a:xfrm>
            <a:custGeom>
              <a:avLst/>
              <a:gdLst>
                <a:gd name="T0" fmla="*/ 223 w 490"/>
                <a:gd name="T1" fmla="*/ 65 h 65"/>
                <a:gd name="T2" fmla="*/ 0 w 490"/>
                <a:gd name="T3" fmla="*/ 38 h 65"/>
                <a:gd name="T4" fmla="*/ 266 w 490"/>
                <a:gd name="T5" fmla="*/ 0 h 65"/>
                <a:gd name="T6" fmla="*/ 490 w 490"/>
                <a:gd name="T7" fmla="*/ 27 h 65"/>
                <a:gd name="T8" fmla="*/ 223 w 490"/>
                <a:gd name="T9" fmla="*/ 65 h 65"/>
              </a:gdLst>
              <a:ahLst/>
              <a:cxnLst>
                <a:cxn ang="0">
                  <a:pos x="T0" y="T1"/>
                </a:cxn>
                <a:cxn ang="0">
                  <a:pos x="T2" y="T3"/>
                </a:cxn>
                <a:cxn ang="0">
                  <a:pos x="T4" y="T5"/>
                </a:cxn>
                <a:cxn ang="0">
                  <a:pos x="T6" y="T7"/>
                </a:cxn>
                <a:cxn ang="0">
                  <a:pos x="T8" y="T9"/>
                </a:cxn>
              </a:cxnLst>
              <a:rect l="0" t="0" r="r" b="b"/>
              <a:pathLst>
                <a:path w="490" h="65">
                  <a:moveTo>
                    <a:pt x="223" y="65"/>
                  </a:moveTo>
                  <a:lnTo>
                    <a:pt x="0" y="38"/>
                  </a:lnTo>
                  <a:lnTo>
                    <a:pt x="266" y="0"/>
                  </a:lnTo>
                  <a:lnTo>
                    <a:pt x="490" y="27"/>
                  </a:lnTo>
                  <a:lnTo>
                    <a:pt x="223" y="65"/>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3" name="Freeform 54"/>
            <p:cNvSpPr>
              <a:spLocks/>
            </p:cNvSpPr>
            <p:nvPr/>
          </p:nvSpPr>
          <p:spPr bwMode="auto">
            <a:xfrm>
              <a:off x="7349768" y="4721225"/>
              <a:ext cx="777875" cy="103188"/>
            </a:xfrm>
            <a:custGeom>
              <a:avLst/>
              <a:gdLst>
                <a:gd name="T0" fmla="*/ 223 w 490"/>
                <a:gd name="T1" fmla="*/ 65 h 65"/>
                <a:gd name="T2" fmla="*/ 0 w 490"/>
                <a:gd name="T3" fmla="*/ 38 h 65"/>
                <a:gd name="T4" fmla="*/ 266 w 490"/>
                <a:gd name="T5" fmla="*/ 0 h 65"/>
                <a:gd name="T6" fmla="*/ 490 w 490"/>
                <a:gd name="T7" fmla="*/ 27 h 65"/>
                <a:gd name="T8" fmla="*/ 223 w 490"/>
                <a:gd name="T9" fmla="*/ 65 h 65"/>
              </a:gdLst>
              <a:ahLst/>
              <a:cxnLst>
                <a:cxn ang="0">
                  <a:pos x="T0" y="T1"/>
                </a:cxn>
                <a:cxn ang="0">
                  <a:pos x="T2" y="T3"/>
                </a:cxn>
                <a:cxn ang="0">
                  <a:pos x="T4" y="T5"/>
                </a:cxn>
                <a:cxn ang="0">
                  <a:pos x="T6" y="T7"/>
                </a:cxn>
                <a:cxn ang="0">
                  <a:pos x="T8" y="T9"/>
                </a:cxn>
              </a:cxnLst>
              <a:rect l="0" t="0" r="r" b="b"/>
              <a:pathLst>
                <a:path w="490" h="65">
                  <a:moveTo>
                    <a:pt x="223" y="65"/>
                  </a:moveTo>
                  <a:lnTo>
                    <a:pt x="0" y="38"/>
                  </a:lnTo>
                  <a:lnTo>
                    <a:pt x="266" y="0"/>
                  </a:lnTo>
                  <a:lnTo>
                    <a:pt x="490" y="27"/>
                  </a:lnTo>
                  <a:lnTo>
                    <a:pt x="223"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4" name="Freeform 55"/>
            <p:cNvSpPr>
              <a:spLocks/>
            </p:cNvSpPr>
            <p:nvPr/>
          </p:nvSpPr>
          <p:spPr bwMode="auto">
            <a:xfrm>
              <a:off x="7703780" y="4764088"/>
              <a:ext cx="427038" cy="974725"/>
            </a:xfrm>
            <a:custGeom>
              <a:avLst/>
              <a:gdLst>
                <a:gd name="T0" fmla="*/ 267 w 269"/>
                <a:gd name="T1" fmla="*/ 0 h 614"/>
                <a:gd name="T2" fmla="*/ 269 w 269"/>
                <a:gd name="T3" fmla="*/ 576 h 614"/>
                <a:gd name="T4" fmla="*/ 0 w 269"/>
                <a:gd name="T5" fmla="*/ 614 h 614"/>
                <a:gd name="T6" fmla="*/ 0 w 269"/>
                <a:gd name="T7" fmla="*/ 38 h 614"/>
                <a:gd name="T8" fmla="*/ 267 w 269"/>
                <a:gd name="T9" fmla="*/ 0 h 614"/>
              </a:gdLst>
              <a:ahLst/>
              <a:cxnLst>
                <a:cxn ang="0">
                  <a:pos x="T0" y="T1"/>
                </a:cxn>
                <a:cxn ang="0">
                  <a:pos x="T2" y="T3"/>
                </a:cxn>
                <a:cxn ang="0">
                  <a:pos x="T4" y="T5"/>
                </a:cxn>
                <a:cxn ang="0">
                  <a:pos x="T6" y="T7"/>
                </a:cxn>
                <a:cxn ang="0">
                  <a:pos x="T8" y="T9"/>
                </a:cxn>
              </a:cxnLst>
              <a:rect l="0" t="0" r="r" b="b"/>
              <a:pathLst>
                <a:path w="269" h="614">
                  <a:moveTo>
                    <a:pt x="267" y="0"/>
                  </a:moveTo>
                  <a:lnTo>
                    <a:pt x="269" y="576"/>
                  </a:lnTo>
                  <a:lnTo>
                    <a:pt x="0" y="614"/>
                  </a:lnTo>
                  <a:lnTo>
                    <a:pt x="0" y="38"/>
                  </a:lnTo>
                  <a:lnTo>
                    <a:pt x="267"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5" name="Freeform 56"/>
            <p:cNvSpPr>
              <a:spLocks/>
            </p:cNvSpPr>
            <p:nvPr/>
          </p:nvSpPr>
          <p:spPr bwMode="auto">
            <a:xfrm>
              <a:off x="7703780" y="4764088"/>
              <a:ext cx="427038" cy="974725"/>
            </a:xfrm>
            <a:custGeom>
              <a:avLst/>
              <a:gdLst>
                <a:gd name="T0" fmla="*/ 267 w 269"/>
                <a:gd name="T1" fmla="*/ 0 h 614"/>
                <a:gd name="T2" fmla="*/ 269 w 269"/>
                <a:gd name="T3" fmla="*/ 576 h 614"/>
                <a:gd name="T4" fmla="*/ 0 w 269"/>
                <a:gd name="T5" fmla="*/ 614 h 614"/>
                <a:gd name="T6" fmla="*/ 0 w 269"/>
                <a:gd name="T7" fmla="*/ 38 h 614"/>
                <a:gd name="T8" fmla="*/ 267 w 269"/>
                <a:gd name="T9" fmla="*/ 0 h 614"/>
              </a:gdLst>
              <a:ahLst/>
              <a:cxnLst>
                <a:cxn ang="0">
                  <a:pos x="T0" y="T1"/>
                </a:cxn>
                <a:cxn ang="0">
                  <a:pos x="T2" y="T3"/>
                </a:cxn>
                <a:cxn ang="0">
                  <a:pos x="T4" y="T5"/>
                </a:cxn>
                <a:cxn ang="0">
                  <a:pos x="T6" y="T7"/>
                </a:cxn>
                <a:cxn ang="0">
                  <a:pos x="T8" y="T9"/>
                </a:cxn>
              </a:cxnLst>
              <a:rect l="0" t="0" r="r" b="b"/>
              <a:pathLst>
                <a:path w="269" h="614">
                  <a:moveTo>
                    <a:pt x="267" y="0"/>
                  </a:moveTo>
                  <a:lnTo>
                    <a:pt x="269" y="576"/>
                  </a:lnTo>
                  <a:lnTo>
                    <a:pt x="0" y="614"/>
                  </a:lnTo>
                  <a:lnTo>
                    <a:pt x="0" y="38"/>
                  </a:lnTo>
                  <a:lnTo>
                    <a:pt x="2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6" name="Freeform 57"/>
            <p:cNvSpPr>
              <a:spLocks/>
            </p:cNvSpPr>
            <p:nvPr/>
          </p:nvSpPr>
          <p:spPr bwMode="auto">
            <a:xfrm>
              <a:off x="7349768" y="4781550"/>
              <a:ext cx="354013" cy="50800"/>
            </a:xfrm>
            <a:custGeom>
              <a:avLst/>
              <a:gdLst>
                <a:gd name="T0" fmla="*/ 0 w 223"/>
                <a:gd name="T1" fmla="*/ 0 h 32"/>
                <a:gd name="T2" fmla="*/ 0 w 223"/>
                <a:gd name="T3" fmla="*/ 3 h 32"/>
                <a:gd name="T4" fmla="*/ 223 w 223"/>
                <a:gd name="T5" fmla="*/ 32 h 32"/>
                <a:gd name="T6" fmla="*/ 223 w 223"/>
                <a:gd name="T7" fmla="*/ 32 h 32"/>
                <a:gd name="T8" fmla="*/ 223 w 223"/>
                <a:gd name="T9" fmla="*/ 27 h 32"/>
                <a:gd name="T10" fmla="*/ 0 w 223"/>
                <a:gd name="T11" fmla="*/ 0 h 32"/>
              </a:gdLst>
              <a:ahLst/>
              <a:cxnLst>
                <a:cxn ang="0">
                  <a:pos x="T0" y="T1"/>
                </a:cxn>
                <a:cxn ang="0">
                  <a:pos x="T2" y="T3"/>
                </a:cxn>
                <a:cxn ang="0">
                  <a:pos x="T4" y="T5"/>
                </a:cxn>
                <a:cxn ang="0">
                  <a:pos x="T6" y="T7"/>
                </a:cxn>
                <a:cxn ang="0">
                  <a:pos x="T8" y="T9"/>
                </a:cxn>
                <a:cxn ang="0">
                  <a:pos x="T10" y="T11"/>
                </a:cxn>
              </a:cxnLst>
              <a:rect l="0" t="0" r="r" b="b"/>
              <a:pathLst>
                <a:path w="223" h="32">
                  <a:moveTo>
                    <a:pt x="0" y="0"/>
                  </a:moveTo>
                  <a:lnTo>
                    <a:pt x="0" y="3"/>
                  </a:lnTo>
                  <a:lnTo>
                    <a:pt x="223" y="32"/>
                  </a:lnTo>
                  <a:lnTo>
                    <a:pt x="223" y="32"/>
                  </a:lnTo>
                  <a:lnTo>
                    <a:pt x="223" y="27"/>
                  </a:lnTo>
                  <a:lnTo>
                    <a:pt x="0" y="0"/>
                  </a:lnTo>
                  <a:close/>
                </a:path>
              </a:pathLst>
            </a:custGeom>
            <a:solidFill>
              <a:srgbClr val="E0BC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7" name="Freeform 58"/>
            <p:cNvSpPr>
              <a:spLocks/>
            </p:cNvSpPr>
            <p:nvPr/>
          </p:nvSpPr>
          <p:spPr bwMode="auto">
            <a:xfrm>
              <a:off x="7349768" y="4781550"/>
              <a:ext cx="354013" cy="50800"/>
            </a:xfrm>
            <a:custGeom>
              <a:avLst/>
              <a:gdLst>
                <a:gd name="T0" fmla="*/ 0 w 223"/>
                <a:gd name="T1" fmla="*/ 0 h 32"/>
                <a:gd name="T2" fmla="*/ 0 w 223"/>
                <a:gd name="T3" fmla="*/ 3 h 32"/>
                <a:gd name="T4" fmla="*/ 223 w 223"/>
                <a:gd name="T5" fmla="*/ 32 h 32"/>
                <a:gd name="T6" fmla="*/ 223 w 223"/>
                <a:gd name="T7" fmla="*/ 32 h 32"/>
                <a:gd name="T8" fmla="*/ 223 w 223"/>
                <a:gd name="T9" fmla="*/ 27 h 32"/>
                <a:gd name="T10" fmla="*/ 0 w 223"/>
                <a:gd name="T11" fmla="*/ 0 h 32"/>
              </a:gdLst>
              <a:ahLst/>
              <a:cxnLst>
                <a:cxn ang="0">
                  <a:pos x="T0" y="T1"/>
                </a:cxn>
                <a:cxn ang="0">
                  <a:pos x="T2" y="T3"/>
                </a:cxn>
                <a:cxn ang="0">
                  <a:pos x="T4" y="T5"/>
                </a:cxn>
                <a:cxn ang="0">
                  <a:pos x="T6" y="T7"/>
                </a:cxn>
                <a:cxn ang="0">
                  <a:pos x="T8" y="T9"/>
                </a:cxn>
                <a:cxn ang="0">
                  <a:pos x="T10" y="T11"/>
                </a:cxn>
              </a:cxnLst>
              <a:rect l="0" t="0" r="r" b="b"/>
              <a:pathLst>
                <a:path w="223" h="32">
                  <a:moveTo>
                    <a:pt x="0" y="0"/>
                  </a:moveTo>
                  <a:lnTo>
                    <a:pt x="0" y="3"/>
                  </a:lnTo>
                  <a:lnTo>
                    <a:pt x="223" y="32"/>
                  </a:lnTo>
                  <a:lnTo>
                    <a:pt x="223" y="32"/>
                  </a:lnTo>
                  <a:lnTo>
                    <a:pt x="223" y="2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8" name="Freeform 59"/>
            <p:cNvSpPr>
              <a:spLocks/>
            </p:cNvSpPr>
            <p:nvPr/>
          </p:nvSpPr>
          <p:spPr bwMode="auto">
            <a:xfrm>
              <a:off x="7349768" y="4764088"/>
              <a:ext cx="777875" cy="60325"/>
            </a:xfrm>
            <a:custGeom>
              <a:avLst/>
              <a:gdLst>
                <a:gd name="T0" fmla="*/ 490 w 490"/>
                <a:gd name="T1" fmla="*/ 0 h 38"/>
                <a:gd name="T2" fmla="*/ 223 w 490"/>
                <a:gd name="T3" fmla="*/ 38 h 38"/>
                <a:gd name="T4" fmla="*/ 0 w 490"/>
                <a:gd name="T5" fmla="*/ 11 h 38"/>
                <a:gd name="T6" fmla="*/ 0 w 490"/>
                <a:gd name="T7" fmla="*/ 11 h 38"/>
                <a:gd name="T8" fmla="*/ 223 w 490"/>
                <a:gd name="T9" fmla="*/ 38 h 38"/>
                <a:gd name="T10" fmla="*/ 490 w 490"/>
                <a:gd name="T11" fmla="*/ 0 h 38"/>
              </a:gdLst>
              <a:ahLst/>
              <a:cxnLst>
                <a:cxn ang="0">
                  <a:pos x="T0" y="T1"/>
                </a:cxn>
                <a:cxn ang="0">
                  <a:pos x="T2" y="T3"/>
                </a:cxn>
                <a:cxn ang="0">
                  <a:pos x="T4" y="T5"/>
                </a:cxn>
                <a:cxn ang="0">
                  <a:pos x="T6" y="T7"/>
                </a:cxn>
                <a:cxn ang="0">
                  <a:pos x="T8" y="T9"/>
                </a:cxn>
                <a:cxn ang="0">
                  <a:pos x="T10" y="T11"/>
                </a:cxn>
              </a:cxnLst>
              <a:rect l="0" t="0" r="r" b="b"/>
              <a:pathLst>
                <a:path w="490" h="38">
                  <a:moveTo>
                    <a:pt x="490" y="0"/>
                  </a:moveTo>
                  <a:lnTo>
                    <a:pt x="223" y="38"/>
                  </a:lnTo>
                  <a:lnTo>
                    <a:pt x="0" y="11"/>
                  </a:lnTo>
                  <a:lnTo>
                    <a:pt x="0" y="11"/>
                  </a:lnTo>
                  <a:lnTo>
                    <a:pt x="223" y="38"/>
                  </a:lnTo>
                  <a:lnTo>
                    <a:pt x="490" y="0"/>
                  </a:lnTo>
                  <a:close/>
                </a:path>
              </a:pathLst>
            </a:custGeom>
            <a:solidFill>
              <a:srgbClr val="E0BC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9" name="Freeform 60"/>
            <p:cNvSpPr>
              <a:spLocks/>
            </p:cNvSpPr>
            <p:nvPr/>
          </p:nvSpPr>
          <p:spPr bwMode="auto">
            <a:xfrm>
              <a:off x="7349768" y="4764088"/>
              <a:ext cx="777875" cy="60325"/>
            </a:xfrm>
            <a:custGeom>
              <a:avLst/>
              <a:gdLst>
                <a:gd name="T0" fmla="*/ 490 w 490"/>
                <a:gd name="T1" fmla="*/ 0 h 38"/>
                <a:gd name="T2" fmla="*/ 223 w 490"/>
                <a:gd name="T3" fmla="*/ 38 h 38"/>
                <a:gd name="T4" fmla="*/ 0 w 490"/>
                <a:gd name="T5" fmla="*/ 11 h 38"/>
                <a:gd name="T6" fmla="*/ 0 w 490"/>
                <a:gd name="T7" fmla="*/ 11 h 38"/>
                <a:gd name="T8" fmla="*/ 223 w 490"/>
                <a:gd name="T9" fmla="*/ 38 h 38"/>
                <a:gd name="T10" fmla="*/ 490 w 490"/>
                <a:gd name="T11" fmla="*/ 0 h 38"/>
              </a:gdLst>
              <a:ahLst/>
              <a:cxnLst>
                <a:cxn ang="0">
                  <a:pos x="T0" y="T1"/>
                </a:cxn>
                <a:cxn ang="0">
                  <a:pos x="T2" y="T3"/>
                </a:cxn>
                <a:cxn ang="0">
                  <a:pos x="T4" y="T5"/>
                </a:cxn>
                <a:cxn ang="0">
                  <a:pos x="T6" y="T7"/>
                </a:cxn>
                <a:cxn ang="0">
                  <a:pos x="T8" y="T9"/>
                </a:cxn>
                <a:cxn ang="0">
                  <a:pos x="T10" y="T11"/>
                </a:cxn>
              </a:cxnLst>
              <a:rect l="0" t="0" r="r" b="b"/>
              <a:pathLst>
                <a:path w="490" h="38">
                  <a:moveTo>
                    <a:pt x="490" y="0"/>
                  </a:moveTo>
                  <a:lnTo>
                    <a:pt x="223" y="38"/>
                  </a:lnTo>
                  <a:lnTo>
                    <a:pt x="0" y="11"/>
                  </a:lnTo>
                  <a:lnTo>
                    <a:pt x="0" y="11"/>
                  </a:lnTo>
                  <a:lnTo>
                    <a:pt x="223" y="38"/>
                  </a:lnTo>
                  <a:lnTo>
                    <a:pt x="4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0" name="Freeform 61"/>
            <p:cNvSpPr>
              <a:spLocks/>
            </p:cNvSpPr>
            <p:nvPr/>
          </p:nvSpPr>
          <p:spPr bwMode="auto">
            <a:xfrm>
              <a:off x="7703780" y="4764088"/>
              <a:ext cx="423863" cy="68263"/>
            </a:xfrm>
            <a:custGeom>
              <a:avLst/>
              <a:gdLst>
                <a:gd name="T0" fmla="*/ 267 w 267"/>
                <a:gd name="T1" fmla="*/ 0 h 43"/>
                <a:gd name="T2" fmla="*/ 267 w 267"/>
                <a:gd name="T3" fmla="*/ 0 h 43"/>
                <a:gd name="T4" fmla="*/ 0 w 267"/>
                <a:gd name="T5" fmla="*/ 38 h 43"/>
                <a:gd name="T6" fmla="*/ 0 w 267"/>
                <a:gd name="T7" fmla="*/ 43 h 43"/>
                <a:gd name="T8" fmla="*/ 0 w 267"/>
                <a:gd name="T9" fmla="*/ 43 h 43"/>
                <a:gd name="T10" fmla="*/ 267 w 267"/>
                <a:gd name="T11" fmla="*/ 6 h 43"/>
                <a:gd name="T12" fmla="*/ 267 w 267"/>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267" h="43">
                  <a:moveTo>
                    <a:pt x="267" y="0"/>
                  </a:moveTo>
                  <a:lnTo>
                    <a:pt x="267" y="0"/>
                  </a:lnTo>
                  <a:lnTo>
                    <a:pt x="0" y="38"/>
                  </a:lnTo>
                  <a:lnTo>
                    <a:pt x="0" y="43"/>
                  </a:lnTo>
                  <a:lnTo>
                    <a:pt x="0" y="43"/>
                  </a:lnTo>
                  <a:lnTo>
                    <a:pt x="267" y="6"/>
                  </a:lnTo>
                  <a:lnTo>
                    <a:pt x="267" y="0"/>
                  </a:lnTo>
                  <a:close/>
                </a:path>
              </a:pathLst>
            </a:custGeom>
            <a:solidFill>
              <a:srgbClr val="E0BC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1" name="Freeform 62"/>
            <p:cNvSpPr>
              <a:spLocks/>
            </p:cNvSpPr>
            <p:nvPr/>
          </p:nvSpPr>
          <p:spPr bwMode="auto">
            <a:xfrm>
              <a:off x="7703780" y="4764088"/>
              <a:ext cx="423863" cy="68263"/>
            </a:xfrm>
            <a:custGeom>
              <a:avLst/>
              <a:gdLst>
                <a:gd name="T0" fmla="*/ 267 w 267"/>
                <a:gd name="T1" fmla="*/ 0 h 43"/>
                <a:gd name="T2" fmla="*/ 267 w 267"/>
                <a:gd name="T3" fmla="*/ 0 h 43"/>
                <a:gd name="T4" fmla="*/ 0 w 267"/>
                <a:gd name="T5" fmla="*/ 38 h 43"/>
                <a:gd name="T6" fmla="*/ 0 w 267"/>
                <a:gd name="T7" fmla="*/ 43 h 43"/>
                <a:gd name="T8" fmla="*/ 0 w 267"/>
                <a:gd name="T9" fmla="*/ 43 h 43"/>
                <a:gd name="T10" fmla="*/ 267 w 267"/>
                <a:gd name="T11" fmla="*/ 6 h 43"/>
                <a:gd name="T12" fmla="*/ 267 w 267"/>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267" h="43">
                  <a:moveTo>
                    <a:pt x="267" y="0"/>
                  </a:moveTo>
                  <a:lnTo>
                    <a:pt x="267" y="0"/>
                  </a:lnTo>
                  <a:lnTo>
                    <a:pt x="0" y="38"/>
                  </a:lnTo>
                  <a:lnTo>
                    <a:pt x="0" y="43"/>
                  </a:lnTo>
                  <a:lnTo>
                    <a:pt x="0" y="43"/>
                  </a:lnTo>
                  <a:lnTo>
                    <a:pt x="267" y="6"/>
                  </a:lnTo>
                  <a:lnTo>
                    <a:pt x="2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2" name="Freeform 63"/>
            <p:cNvSpPr>
              <a:spLocks/>
            </p:cNvSpPr>
            <p:nvPr/>
          </p:nvSpPr>
          <p:spPr bwMode="auto">
            <a:xfrm>
              <a:off x="6713180" y="5335588"/>
              <a:ext cx="355600" cy="603250"/>
            </a:xfrm>
            <a:custGeom>
              <a:avLst/>
              <a:gdLst>
                <a:gd name="T0" fmla="*/ 224 w 224"/>
                <a:gd name="T1" fmla="*/ 380 h 380"/>
                <a:gd name="T2" fmla="*/ 0 w 224"/>
                <a:gd name="T3" fmla="*/ 350 h 380"/>
                <a:gd name="T4" fmla="*/ 0 w 224"/>
                <a:gd name="T5" fmla="*/ 0 h 380"/>
                <a:gd name="T6" fmla="*/ 224 w 224"/>
                <a:gd name="T7" fmla="*/ 27 h 380"/>
                <a:gd name="T8" fmla="*/ 224 w 224"/>
                <a:gd name="T9" fmla="*/ 380 h 380"/>
              </a:gdLst>
              <a:ahLst/>
              <a:cxnLst>
                <a:cxn ang="0">
                  <a:pos x="T0" y="T1"/>
                </a:cxn>
                <a:cxn ang="0">
                  <a:pos x="T2" y="T3"/>
                </a:cxn>
                <a:cxn ang="0">
                  <a:pos x="T4" y="T5"/>
                </a:cxn>
                <a:cxn ang="0">
                  <a:pos x="T6" y="T7"/>
                </a:cxn>
                <a:cxn ang="0">
                  <a:pos x="T8" y="T9"/>
                </a:cxn>
              </a:cxnLst>
              <a:rect l="0" t="0" r="r" b="b"/>
              <a:pathLst>
                <a:path w="224" h="380">
                  <a:moveTo>
                    <a:pt x="224" y="380"/>
                  </a:moveTo>
                  <a:lnTo>
                    <a:pt x="0" y="350"/>
                  </a:lnTo>
                  <a:lnTo>
                    <a:pt x="0" y="0"/>
                  </a:lnTo>
                  <a:lnTo>
                    <a:pt x="224" y="27"/>
                  </a:lnTo>
                  <a:lnTo>
                    <a:pt x="224" y="38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64"/>
            <p:cNvSpPr>
              <a:spLocks/>
            </p:cNvSpPr>
            <p:nvPr/>
          </p:nvSpPr>
          <p:spPr bwMode="auto">
            <a:xfrm>
              <a:off x="6713180" y="5335588"/>
              <a:ext cx="355600" cy="603250"/>
            </a:xfrm>
            <a:custGeom>
              <a:avLst/>
              <a:gdLst>
                <a:gd name="T0" fmla="*/ 224 w 224"/>
                <a:gd name="T1" fmla="*/ 380 h 380"/>
                <a:gd name="T2" fmla="*/ 0 w 224"/>
                <a:gd name="T3" fmla="*/ 350 h 380"/>
                <a:gd name="T4" fmla="*/ 0 w 224"/>
                <a:gd name="T5" fmla="*/ 0 h 380"/>
                <a:gd name="T6" fmla="*/ 224 w 224"/>
                <a:gd name="T7" fmla="*/ 27 h 380"/>
                <a:gd name="T8" fmla="*/ 224 w 224"/>
                <a:gd name="T9" fmla="*/ 380 h 380"/>
              </a:gdLst>
              <a:ahLst/>
              <a:cxnLst>
                <a:cxn ang="0">
                  <a:pos x="T0" y="T1"/>
                </a:cxn>
                <a:cxn ang="0">
                  <a:pos x="T2" y="T3"/>
                </a:cxn>
                <a:cxn ang="0">
                  <a:pos x="T4" y="T5"/>
                </a:cxn>
                <a:cxn ang="0">
                  <a:pos x="T6" y="T7"/>
                </a:cxn>
                <a:cxn ang="0">
                  <a:pos x="T8" y="T9"/>
                </a:cxn>
              </a:cxnLst>
              <a:rect l="0" t="0" r="r" b="b"/>
              <a:pathLst>
                <a:path w="224" h="380">
                  <a:moveTo>
                    <a:pt x="224" y="380"/>
                  </a:moveTo>
                  <a:lnTo>
                    <a:pt x="0" y="350"/>
                  </a:lnTo>
                  <a:lnTo>
                    <a:pt x="0" y="0"/>
                  </a:lnTo>
                  <a:lnTo>
                    <a:pt x="224" y="27"/>
                  </a:lnTo>
                  <a:lnTo>
                    <a:pt x="224" y="3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4" name="Freeform 65"/>
            <p:cNvSpPr>
              <a:spLocks/>
            </p:cNvSpPr>
            <p:nvPr/>
          </p:nvSpPr>
          <p:spPr bwMode="auto">
            <a:xfrm>
              <a:off x="6713180" y="5275263"/>
              <a:ext cx="777875" cy="103188"/>
            </a:xfrm>
            <a:custGeom>
              <a:avLst/>
              <a:gdLst>
                <a:gd name="T0" fmla="*/ 267 w 490"/>
                <a:gd name="T1" fmla="*/ 0 h 65"/>
                <a:gd name="T2" fmla="*/ 0 w 490"/>
                <a:gd name="T3" fmla="*/ 38 h 65"/>
                <a:gd name="T4" fmla="*/ 224 w 490"/>
                <a:gd name="T5" fmla="*/ 65 h 65"/>
                <a:gd name="T6" fmla="*/ 490 w 490"/>
                <a:gd name="T7" fmla="*/ 29 h 65"/>
                <a:gd name="T8" fmla="*/ 267 w 490"/>
                <a:gd name="T9" fmla="*/ 0 h 65"/>
              </a:gdLst>
              <a:ahLst/>
              <a:cxnLst>
                <a:cxn ang="0">
                  <a:pos x="T0" y="T1"/>
                </a:cxn>
                <a:cxn ang="0">
                  <a:pos x="T2" y="T3"/>
                </a:cxn>
                <a:cxn ang="0">
                  <a:pos x="T4" y="T5"/>
                </a:cxn>
                <a:cxn ang="0">
                  <a:pos x="T6" y="T7"/>
                </a:cxn>
                <a:cxn ang="0">
                  <a:pos x="T8" y="T9"/>
                </a:cxn>
              </a:cxnLst>
              <a:rect l="0" t="0" r="r" b="b"/>
              <a:pathLst>
                <a:path w="490" h="65">
                  <a:moveTo>
                    <a:pt x="267" y="0"/>
                  </a:moveTo>
                  <a:lnTo>
                    <a:pt x="0" y="38"/>
                  </a:lnTo>
                  <a:lnTo>
                    <a:pt x="224" y="65"/>
                  </a:lnTo>
                  <a:lnTo>
                    <a:pt x="490" y="29"/>
                  </a:lnTo>
                  <a:lnTo>
                    <a:pt x="267"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5" name="Freeform 66"/>
            <p:cNvSpPr>
              <a:spLocks/>
            </p:cNvSpPr>
            <p:nvPr/>
          </p:nvSpPr>
          <p:spPr bwMode="auto">
            <a:xfrm>
              <a:off x="6713180" y="5275263"/>
              <a:ext cx="777875" cy="103188"/>
            </a:xfrm>
            <a:custGeom>
              <a:avLst/>
              <a:gdLst>
                <a:gd name="T0" fmla="*/ 267 w 490"/>
                <a:gd name="T1" fmla="*/ 0 h 65"/>
                <a:gd name="T2" fmla="*/ 0 w 490"/>
                <a:gd name="T3" fmla="*/ 38 h 65"/>
                <a:gd name="T4" fmla="*/ 224 w 490"/>
                <a:gd name="T5" fmla="*/ 65 h 65"/>
                <a:gd name="T6" fmla="*/ 490 w 490"/>
                <a:gd name="T7" fmla="*/ 29 h 65"/>
                <a:gd name="T8" fmla="*/ 267 w 490"/>
                <a:gd name="T9" fmla="*/ 0 h 65"/>
              </a:gdLst>
              <a:ahLst/>
              <a:cxnLst>
                <a:cxn ang="0">
                  <a:pos x="T0" y="T1"/>
                </a:cxn>
                <a:cxn ang="0">
                  <a:pos x="T2" y="T3"/>
                </a:cxn>
                <a:cxn ang="0">
                  <a:pos x="T4" y="T5"/>
                </a:cxn>
                <a:cxn ang="0">
                  <a:pos x="T6" y="T7"/>
                </a:cxn>
                <a:cxn ang="0">
                  <a:pos x="T8" y="T9"/>
                </a:cxn>
              </a:cxnLst>
              <a:rect l="0" t="0" r="r" b="b"/>
              <a:pathLst>
                <a:path w="490" h="65">
                  <a:moveTo>
                    <a:pt x="267" y="0"/>
                  </a:moveTo>
                  <a:lnTo>
                    <a:pt x="0" y="38"/>
                  </a:lnTo>
                  <a:lnTo>
                    <a:pt x="224" y="65"/>
                  </a:lnTo>
                  <a:lnTo>
                    <a:pt x="490" y="29"/>
                  </a:lnTo>
                  <a:lnTo>
                    <a:pt x="2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6" name="Freeform 67"/>
            <p:cNvSpPr>
              <a:spLocks/>
            </p:cNvSpPr>
            <p:nvPr/>
          </p:nvSpPr>
          <p:spPr bwMode="auto">
            <a:xfrm>
              <a:off x="7068780" y="5321300"/>
              <a:ext cx="422275" cy="617538"/>
            </a:xfrm>
            <a:custGeom>
              <a:avLst/>
              <a:gdLst>
                <a:gd name="T0" fmla="*/ 266 w 266"/>
                <a:gd name="T1" fmla="*/ 0 h 389"/>
                <a:gd name="T2" fmla="*/ 266 w 266"/>
                <a:gd name="T3" fmla="*/ 351 h 389"/>
                <a:gd name="T4" fmla="*/ 0 w 266"/>
                <a:gd name="T5" fmla="*/ 389 h 389"/>
                <a:gd name="T6" fmla="*/ 0 w 266"/>
                <a:gd name="T7" fmla="*/ 36 h 389"/>
                <a:gd name="T8" fmla="*/ 266 w 266"/>
                <a:gd name="T9" fmla="*/ 0 h 389"/>
              </a:gdLst>
              <a:ahLst/>
              <a:cxnLst>
                <a:cxn ang="0">
                  <a:pos x="T0" y="T1"/>
                </a:cxn>
                <a:cxn ang="0">
                  <a:pos x="T2" y="T3"/>
                </a:cxn>
                <a:cxn ang="0">
                  <a:pos x="T4" y="T5"/>
                </a:cxn>
                <a:cxn ang="0">
                  <a:pos x="T6" y="T7"/>
                </a:cxn>
                <a:cxn ang="0">
                  <a:pos x="T8" y="T9"/>
                </a:cxn>
              </a:cxnLst>
              <a:rect l="0" t="0" r="r" b="b"/>
              <a:pathLst>
                <a:path w="266" h="389">
                  <a:moveTo>
                    <a:pt x="266" y="0"/>
                  </a:moveTo>
                  <a:lnTo>
                    <a:pt x="266" y="351"/>
                  </a:lnTo>
                  <a:lnTo>
                    <a:pt x="0" y="389"/>
                  </a:lnTo>
                  <a:lnTo>
                    <a:pt x="0" y="36"/>
                  </a:lnTo>
                  <a:lnTo>
                    <a:pt x="266"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68"/>
            <p:cNvSpPr>
              <a:spLocks/>
            </p:cNvSpPr>
            <p:nvPr/>
          </p:nvSpPr>
          <p:spPr bwMode="auto">
            <a:xfrm>
              <a:off x="7068780" y="5321300"/>
              <a:ext cx="422275" cy="617538"/>
            </a:xfrm>
            <a:custGeom>
              <a:avLst/>
              <a:gdLst>
                <a:gd name="T0" fmla="*/ 266 w 266"/>
                <a:gd name="T1" fmla="*/ 0 h 389"/>
                <a:gd name="T2" fmla="*/ 266 w 266"/>
                <a:gd name="T3" fmla="*/ 351 h 389"/>
                <a:gd name="T4" fmla="*/ 0 w 266"/>
                <a:gd name="T5" fmla="*/ 389 h 389"/>
                <a:gd name="T6" fmla="*/ 0 w 266"/>
                <a:gd name="T7" fmla="*/ 36 h 389"/>
                <a:gd name="T8" fmla="*/ 266 w 266"/>
                <a:gd name="T9" fmla="*/ 0 h 389"/>
              </a:gdLst>
              <a:ahLst/>
              <a:cxnLst>
                <a:cxn ang="0">
                  <a:pos x="T0" y="T1"/>
                </a:cxn>
                <a:cxn ang="0">
                  <a:pos x="T2" y="T3"/>
                </a:cxn>
                <a:cxn ang="0">
                  <a:pos x="T4" y="T5"/>
                </a:cxn>
                <a:cxn ang="0">
                  <a:pos x="T6" y="T7"/>
                </a:cxn>
                <a:cxn ang="0">
                  <a:pos x="T8" y="T9"/>
                </a:cxn>
              </a:cxnLst>
              <a:rect l="0" t="0" r="r" b="b"/>
              <a:pathLst>
                <a:path w="266" h="389">
                  <a:moveTo>
                    <a:pt x="266" y="0"/>
                  </a:moveTo>
                  <a:lnTo>
                    <a:pt x="266" y="351"/>
                  </a:lnTo>
                  <a:lnTo>
                    <a:pt x="0" y="389"/>
                  </a:lnTo>
                  <a:lnTo>
                    <a:pt x="0" y="36"/>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8" name="Freeform 69"/>
            <p:cNvSpPr>
              <a:spLocks/>
            </p:cNvSpPr>
            <p:nvPr/>
          </p:nvSpPr>
          <p:spPr bwMode="auto">
            <a:xfrm>
              <a:off x="6713180" y="5335588"/>
              <a:ext cx="355600" cy="50800"/>
            </a:xfrm>
            <a:custGeom>
              <a:avLst/>
              <a:gdLst>
                <a:gd name="T0" fmla="*/ 0 w 224"/>
                <a:gd name="T1" fmla="*/ 0 h 32"/>
                <a:gd name="T2" fmla="*/ 0 w 224"/>
                <a:gd name="T3" fmla="*/ 5 h 32"/>
                <a:gd name="T4" fmla="*/ 224 w 224"/>
                <a:gd name="T5" fmla="*/ 32 h 32"/>
                <a:gd name="T6" fmla="*/ 224 w 224"/>
                <a:gd name="T7" fmla="*/ 32 h 32"/>
                <a:gd name="T8" fmla="*/ 224 w 224"/>
                <a:gd name="T9" fmla="*/ 27 h 32"/>
                <a:gd name="T10" fmla="*/ 0 w 224"/>
                <a:gd name="T11" fmla="*/ 0 h 32"/>
              </a:gdLst>
              <a:ahLst/>
              <a:cxnLst>
                <a:cxn ang="0">
                  <a:pos x="T0" y="T1"/>
                </a:cxn>
                <a:cxn ang="0">
                  <a:pos x="T2" y="T3"/>
                </a:cxn>
                <a:cxn ang="0">
                  <a:pos x="T4" y="T5"/>
                </a:cxn>
                <a:cxn ang="0">
                  <a:pos x="T6" y="T7"/>
                </a:cxn>
                <a:cxn ang="0">
                  <a:pos x="T8" y="T9"/>
                </a:cxn>
                <a:cxn ang="0">
                  <a:pos x="T10" y="T11"/>
                </a:cxn>
              </a:cxnLst>
              <a:rect l="0" t="0" r="r" b="b"/>
              <a:pathLst>
                <a:path w="224" h="32">
                  <a:moveTo>
                    <a:pt x="0" y="0"/>
                  </a:moveTo>
                  <a:lnTo>
                    <a:pt x="0" y="5"/>
                  </a:lnTo>
                  <a:lnTo>
                    <a:pt x="224" y="32"/>
                  </a:lnTo>
                  <a:lnTo>
                    <a:pt x="224" y="32"/>
                  </a:lnTo>
                  <a:lnTo>
                    <a:pt x="224" y="27"/>
                  </a:lnTo>
                  <a:lnTo>
                    <a:pt x="0" y="0"/>
                  </a:lnTo>
                  <a:close/>
                </a:path>
              </a:pathLst>
            </a:custGeom>
            <a:solidFill>
              <a:srgbClr val="00B0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9" name="Freeform 70"/>
            <p:cNvSpPr>
              <a:spLocks/>
            </p:cNvSpPr>
            <p:nvPr/>
          </p:nvSpPr>
          <p:spPr bwMode="auto">
            <a:xfrm>
              <a:off x="6713180" y="5335588"/>
              <a:ext cx="355600" cy="50800"/>
            </a:xfrm>
            <a:custGeom>
              <a:avLst/>
              <a:gdLst>
                <a:gd name="T0" fmla="*/ 0 w 224"/>
                <a:gd name="T1" fmla="*/ 0 h 32"/>
                <a:gd name="T2" fmla="*/ 0 w 224"/>
                <a:gd name="T3" fmla="*/ 5 h 32"/>
                <a:gd name="T4" fmla="*/ 224 w 224"/>
                <a:gd name="T5" fmla="*/ 32 h 32"/>
                <a:gd name="T6" fmla="*/ 224 w 224"/>
                <a:gd name="T7" fmla="*/ 32 h 32"/>
                <a:gd name="T8" fmla="*/ 224 w 224"/>
                <a:gd name="T9" fmla="*/ 27 h 32"/>
                <a:gd name="T10" fmla="*/ 0 w 224"/>
                <a:gd name="T11" fmla="*/ 0 h 32"/>
              </a:gdLst>
              <a:ahLst/>
              <a:cxnLst>
                <a:cxn ang="0">
                  <a:pos x="T0" y="T1"/>
                </a:cxn>
                <a:cxn ang="0">
                  <a:pos x="T2" y="T3"/>
                </a:cxn>
                <a:cxn ang="0">
                  <a:pos x="T4" y="T5"/>
                </a:cxn>
                <a:cxn ang="0">
                  <a:pos x="T6" y="T7"/>
                </a:cxn>
                <a:cxn ang="0">
                  <a:pos x="T8" y="T9"/>
                </a:cxn>
                <a:cxn ang="0">
                  <a:pos x="T10" y="T11"/>
                </a:cxn>
              </a:cxnLst>
              <a:rect l="0" t="0" r="r" b="b"/>
              <a:pathLst>
                <a:path w="224" h="32">
                  <a:moveTo>
                    <a:pt x="0" y="0"/>
                  </a:moveTo>
                  <a:lnTo>
                    <a:pt x="0" y="5"/>
                  </a:lnTo>
                  <a:lnTo>
                    <a:pt x="224" y="32"/>
                  </a:lnTo>
                  <a:lnTo>
                    <a:pt x="224" y="32"/>
                  </a:lnTo>
                  <a:lnTo>
                    <a:pt x="224" y="2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0" name="Freeform 71"/>
            <p:cNvSpPr>
              <a:spLocks/>
            </p:cNvSpPr>
            <p:nvPr/>
          </p:nvSpPr>
          <p:spPr bwMode="auto">
            <a:xfrm>
              <a:off x="6713180" y="5321300"/>
              <a:ext cx="777875" cy="57150"/>
            </a:xfrm>
            <a:custGeom>
              <a:avLst/>
              <a:gdLst>
                <a:gd name="T0" fmla="*/ 490 w 490"/>
                <a:gd name="T1" fmla="*/ 0 h 36"/>
                <a:gd name="T2" fmla="*/ 224 w 490"/>
                <a:gd name="T3" fmla="*/ 36 h 36"/>
                <a:gd name="T4" fmla="*/ 0 w 490"/>
                <a:gd name="T5" fmla="*/ 9 h 36"/>
                <a:gd name="T6" fmla="*/ 0 w 490"/>
                <a:gd name="T7" fmla="*/ 9 h 36"/>
                <a:gd name="T8" fmla="*/ 224 w 490"/>
                <a:gd name="T9" fmla="*/ 36 h 36"/>
                <a:gd name="T10" fmla="*/ 490 w 490"/>
                <a:gd name="T11" fmla="*/ 0 h 36"/>
                <a:gd name="T12" fmla="*/ 490 w 49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90" h="36">
                  <a:moveTo>
                    <a:pt x="490" y="0"/>
                  </a:moveTo>
                  <a:lnTo>
                    <a:pt x="224" y="36"/>
                  </a:lnTo>
                  <a:lnTo>
                    <a:pt x="0" y="9"/>
                  </a:lnTo>
                  <a:lnTo>
                    <a:pt x="0" y="9"/>
                  </a:lnTo>
                  <a:lnTo>
                    <a:pt x="224" y="36"/>
                  </a:lnTo>
                  <a:lnTo>
                    <a:pt x="490" y="0"/>
                  </a:lnTo>
                  <a:lnTo>
                    <a:pt x="490" y="0"/>
                  </a:lnTo>
                  <a:close/>
                </a:path>
              </a:pathLst>
            </a:custGeom>
            <a:solidFill>
              <a:srgbClr val="00B0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1" name="Freeform 72"/>
            <p:cNvSpPr>
              <a:spLocks/>
            </p:cNvSpPr>
            <p:nvPr/>
          </p:nvSpPr>
          <p:spPr bwMode="auto">
            <a:xfrm>
              <a:off x="6713180" y="5321300"/>
              <a:ext cx="777875" cy="57150"/>
            </a:xfrm>
            <a:custGeom>
              <a:avLst/>
              <a:gdLst>
                <a:gd name="T0" fmla="*/ 490 w 490"/>
                <a:gd name="T1" fmla="*/ 0 h 36"/>
                <a:gd name="T2" fmla="*/ 224 w 490"/>
                <a:gd name="T3" fmla="*/ 36 h 36"/>
                <a:gd name="T4" fmla="*/ 0 w 490"/>
                <a:gd name="T5" fmla="*/ 9 h 36"/>
                <a:gd name="T6" fmla="*/ 0 w 490"/>
                <a:gd name="T7" fmla="*/ 9 h 36"/>
                <a:gd name="T8" fmla="*/ 224 w 490"/>
                <a:gd name="T9" fmla="*/ 36 h 36"/>
                <a:gd name="T10" fmla="*/ 490 w 490"/>
                <a:gd name="T11" fmla="*/ 0 h 36"/>
                <a:gd name="T12" fmla="*/ 490 w 49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90" h="36">
                  <a:moveTo>
                    <a:pt x="490" y="0"/>
                  </a:moveTo>
                  <a:lnTo>
                    <a:pt x="224" y="36"/>
                  </a:lnTo>
                  <a:lnTo>
                    <a:pt x="0" y="9"/>
                  </a:lnTo>
                  <a:lnTo>
                    <a:pt x="0" y="9"/>
                  </a:lnTo>
                  <a:lnTo>
                    <a:pt x="224" y="36"/>
                  </a:lnTo>
                  <a:lnTo>
                    <a:pt x="490" y="0"/>
                  </a:lnTo>
                  <a:lnTo>
                    <a:pt x="4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2" name="Freeform 73"/>
            <p:cNvSpPr>
              <a:spLocks/>
            </p:cNvSpPr>
            <p:nvPr/>
          </p:nvSpPr>
          <p:spPr bwMode="auto">
            <a:xfrm>
              <a:off x="7068780" y="5321300"/>
              <a:ext cx="422275" cy="65088"/>
            </a:xfrm>
            <a:custGeom>
              <a:avLst/>
              <a:gdLst>
                <a:gd name="T0" fmla="*/ 266 w 266"/>
                <a:gd name="T1" fmla="*/ 0 h 41"/>
                <a:gd name="T2" fmla="*/ 0 w 266"/>
                <a:gd name="T3" fmla="*/ 36 h 41"/>
                <a:gd name="T4" fmla="*/ 0 w 266"/>
                <a:gd name="T5" fmla="*/ 41 h 41"/>
                <a:gd name="T6" fmla="*/ 0 w 266"/>
                <a:gd name="T7" fmla="*/ 41 h 41"/>
                <a:gd name="T8" fmla="*/ 266 w 266"/>
                <a:gd name="T9" fmla="*/ 5 h 41"/>
                <a:gd name="T10" fmla="*/ 266 w 266"/>
                <a:gd name="T11" fmla="*/ 0 h 41"/>
              </a:gdLst>
              <a:ahLst/>
              <a:cxnLst>
                <a:cxn ang="0">
                  <a:pos x="T0" y="T1"/>
                </a:cxn>
                <a:cxn ang="0">
                  <a:pos x="T2" y="T3"/>
                </a:cxn>
                <a:cxn ang="0">
                  <a:pos x="T4" y="T5"/>
                </a:cxn>
                <a:cxn ang="0">
                  <a:pos x="T6" y="T7"/>
                </a:cxn>
                <a:cxn ang="0">
                  <a:pos x="T8" y="T9"/>
                </a:cxn>
                <a:cxn ang="0">
                  <a:pos x="T10" y="T11"/>
                </a:cxn>
              </a:cxnLst>
              <a:rect l="0" t="0" r="r" b="b"/>
              <a:pathLst>
                <a:path w="266" h="41">
                  <a:moveTo>
                    <a:pt x="266" y="0"/>
                  </a:moveTo>
                  <a:lnTo>
                    <a:pt x="0" y="36"/>
                  </a:lnTo>
                  <a:lnTo>
                    <a:pt x="0" y="41"/>
                  </a:lnTo>
                  <a:lnTo>
                    <a:pt x="0" y="41"/>
                  </a:lnTo>
                  <a:lnTo>
                    <a:pt x="266" y="5"/>
                  </a:lnTo>
                  <a:lnTo>
                    <a:pt x="266" y="0"/>
                  </a:lnTo>
                  <a:close/>
                </a:path>
              </a:pathLst>
            </a:custGeom>
            <a:solidFill>
              <a:srgbClr val="00B0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3" name="Freeform 74"/>
            <p:cNvSpPr>
              <a:spLocks/>
            </p:cNvSpPr>
            <p:nvPr/>
          </p:nvSpPr>
          <p:spPr bwMode="auto">
            <a:xfrm>
              <a:off x="7068780" y="5321300"/>
              <a:ext cx="422275" cy="65088"/>
            </a:xfrm>
            <a:custGeom>
              <a:avLst/>
              <a:gdLst>
                <a:gd name="T0" fmla="*/ 266 w 266"/>
                <a:gd name="T1" fmla="*/ 0 h 41"/>
                <a:gd name="T2" fmla="*/ 0 w 266"/>
                <a:gd name="T3" fmla="*/ 36 h 41"/>
                <a:gd name="T4" fmla="*/ 0 w 266"/>
                <a:gd name="T5" fmla="*/ 41 h 41"/>
                <a:gd name="T6" fmla="*/ 0 w 266"/>
                <a:gd name="T7" fmla="*/ 41 h 41"/>
                <a:gd name="T8" fmla="*/ 266 w 266"/>
                <a:gd name="T9" fmla="*/ 5 h 41"/>
                <a:gd name="T10" fmla="*/ 266 w 266"/>
                <a:gd name="T11" fmla="*/ 0 h 41"/>
              </a:gdLst>
              <a:ahLst/>
              <a:cxnLst>
                <a:cxn ang="0">
                  <a:pos x="T0" y="T1"/>
                </a:cxn>
                <a:cxn ang="0">
                  <a:pos x="T2" y="T3"/>
                </a:cxn>
                <a:cxn ang="0">
                  <a:pos x="T4" y="T5"/>
                </a:cxn>
                <a:cxn ang="0">
                  <a:pos x="T6" y="T7"/>
                </a:cxn>
                <a:cxn ang="0">
                  <a:pos x="T8" y="T9"/>
                </a:cxn>
                <a:cxn ang="0">
                  <a:pos x="T10" y="T11"/>
                </a:cxn>
              </a:cxnLst>
              <a:rect l="0" t="0" r="r" b="b"/>
              <a:pathLst>
                <a:path w="266" h="41">
                  <a:moveTo>
                    <a:pt x="266" y="0"/>
                  </a:moveTo>
                  <a:lnTo>
                    <a:pt x="0" y="36"/>
                  </a:lnTo>
                  <a:lnTo>
                    <a:pt x="0" y="41"/>
                  </a:lnTo>
                  <a:lnTo>
                    <a:pt x="0" y="41"/>
                  </a:lnTo>
                  <a:lnTo>
                    <a:pt x="266" y="5"/>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4" name="Shape 2540"/>
          <p:cNvSpPr>
            <a:spLocks noChangeAspect="1"/>
          </p:cNvSpPr>
          <p:nvPr/>
        </p:nvSpPr>
        <p:spPr>
          <a:xfrm>
            <a:off x="1137113" y="2970354"/>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5" name="Rectangle 184"/>
          <p:cNvSpPr/>
          <p:nvPr/>
        </p:nvSpPr>
        <p:spPr>
          <a:xfrm>
            <a:off x="1773111" y="2742629"/>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186" name="Shape 2540"/>
          <p:cNvSpPr>
            <a:spLocks noChangeAspect="1"/>
          </p:cNvSpPr>
          <p:nvPr/>
        </p:nvSpPr>
        <p:spPr>
          <a:xfrm>
            <a:off x="1137113" y="4138670"/>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7" name="Rectangle 186"/>
          <p:cNvSpPr/>
          <p:nvPr/>
        </p:nvSpPr>
        <p:spPr>
          <a:xfrm>
            <a:off x="1773111" y="3910945"/>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188" name="Shape 2540"/>
          <p:cNvSpPr>
            <a:spLocks noChangeAspect="1"/>
          </p:cNvSpPr>
          <p:nvPr/>
        </p:nvSpPr>
        <p:spPr>
          <a:xfrm>
            <a:off x="1137113" y="5361365"/>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9" name="Rectangle 188"/>
          <p:cNvSpPr/>
          <p:nvPr/>
        </p:nvSpPr>
        <p:spPr>
          <a:xfrm>
            <a:off x="1773111" y="5133640"/>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Tree>
    <p:extLst>
      <p:ext uri="{BB962C8B-B14F-4D97-AF65-F5344CB8AC3E}">
        <p14:creationId xmlns:p14="http://schemas.microsoft.com/office/powerpoint/2010/main" val="429106426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5" name="Freeform 7"/>
          <p:cNvSpPr>
            <a:spLocks/>
          </p:cNvSpPr>
          <p:nvPr/>
        </p:nvSpPr>
        <p:spPr bwMode="auto">
          <a:xfrm rot="10800000">
            <a:off x="3344770" y="4794212"/>
            <a:ext cx="4254230" cy="689973"/>
          </a:xfrm>
          <a:custGeom>
            <a:avLst/>
            <a:gdLst>
              <a:gd name="T0" fmla="*/ 4653 w 4653"/>
              <a:gd name="T1" fmla="*/ 647 h 647"/>
              <a:gd name="T2" fmla="*/ 191 w 4653"/>
              <a:gd name="T3" fmla="*/ 647 h 647"/>
              <a:gd name="T4" fmla="*/ 0 w 4653"/>
              <a:gd name="T5" fmla="*/ 322 h 647"/>
              <a:gd name="T6" fmla="*/ 191 w 4653"/>
              <a:gd name="T7" fmla="*/ 0 h 647"/>
              <a:gd name="T8" fmla="*/ 4653 w 4653"/>
              <a:gd name="T9" fmla="*/ 0 h 647"/>
              <a:gd name="T10" fmla="*/ 4653 w 4653"/>
              <a:gd name="T11" fmla="*/ 647 h 647"/>
            </a:gdLst>
            <a:ahLst/>
            <a:cxnLst>
              <a:cxn ang="0">
                <a:pos x="T0" y="T1"/>
              </a:cxn>
              <a:cxn ang="0">
                <a:pos x="T2" y="T3"/>
              </a:cxn>
              <a:cxn ang="0">
                <a:pos x="T4" y="T5"/>
              </a:cxn>
              <a:cxn ang="0">
                <a:pos x="T6" y="T7"/>
              </a:cxn>
              <a:cxn ang="0">
                <a:pos x="T8" y="T9"/>
              </a:cxn>
              <a:cxn ang="0">
                <a:pos x="T10" y="T11"/>
              </a:cxn>
            </a:cxnLst>
            <a:rect l="0" t="0" r="r" b="b"/>
            <a:pathLst>
              <a:path w="4653" h="647">
                <a:moveTo>
                  <a:pt x="4653" y="647"/>
                </a:moveTo>
                <a:lnTo>
                  <a:pt x="191" y="647"/>
                </a:lnTo>
                <a:lnTo>
                  <a:pt x="0" y="322"/>
                </a:lnTo>
                <a:lnTo>
                  <a:pt x="191" y="0"/>
                </a:lnTo>
                <a:lnTo>
                  <a:pt x="4653" y="0"/>
                </a:lnTo>
                <a:lnTo>
                  <a:pt x="4653" y="64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7" name="Freeform 8"/>
          <p:cNvSpPr>
            <a:spLocks/>
          </p:cNvSpPr>
          <p:nvPr/>
        </p:nvSpPr>
        <p:spPr bwMode="auto">
          <a:xfrm rot="10800000">
            <a:off x="3433199" y="3938351"/>
            <a:ext cx="4178414" cy="688906"/>
          </a:xfrm>
          <a:custGeom>
            <a:avLst/>
            <a:gdLst>
              <a:gd name="T0" fmla="*/ 4225 w 4225"/>
              <a:gd name="T1" fmla="*/ 646 h 646"/>
              <a:gd name="T2" fmla="*/ 191 w 4225"/>
              <a:gd name="T3" fmla="*/ 646 h 646"/>
              <a:gd name="T4" fmla="*/ 0 w 4225"/>
              <a:gd name="T5" fmla="*/ 322 h 646"/>
              <a:gd name="T6" fmla="*/ 191 w 4225"/>
              <a:gd name="T7" fmla="*/ 0 h 646"/>
              <a:gd name="T8" fmla="*/ 4225 w 4225"/>
              <a:gd name="T9" fmla="*/ 0 h 646"/>
              <a:gd name="T10" fmla="*/ 4225 w 4225"/>
              <a:gd name="T11" fmla="*/ 646 h 646"/>
            </a:gdLst>
            <a:ahLst/>
            <a:cxnLst>
              <a:cxn ang="0">
                <a:pos x="T0" y="T1"/>
              </a:cxn>
              <a:cxn ang="0">
                <a:pos x="T2" y="T3"/>
              </a:cxn>
              <a:cxn ang="0">
                <a:pos x="T4" y="T5"/>
              </a:cxn>
              <a:cxn ang="0">
                <a:pos x="T6" y="T7"/>
              </a:cxn>
              <a:cxn ang="0">
                <a:pos x="T8" y="T9"/>
              </a:cxn>
              <a:cxn ang="0">
                <a:pos x="T10" y="T11"/>
              </a:cxn>
            </a:cxnLst>
            <a:rect l="0" t="0" r="r" b="b"/>
            <a:pathLst>
              <a:path w="4225" h="646">
                <a:moveTo>
                  <a:pt x="4225" y="646"/>
                </a:moveTo>
                <a:lnTo>
                  <a:pt x="191" y="646"/>
                </a:lnTo>
                <a:lnTo>
                  <a:pt x="0" y="322"/>
                </a:lnTo>
                <a:lnTo>
                  <a:pt x="191" y="0"/>
                </a:lnTo>
                <a:lnTo>
                  <a:pt x="4225" y="0"/>
                </a:lnTo>
                <a:lnTo>
                  <a:pt x="4225" y="64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8" name="Freeform 9"/>
          <p:cNvSpPr>
            <a:spLocks/>
          </p:cNvSpPr>
          <p:nvPr/>
        </p:nvSpPr>
        <p:spPr bwMode="auto">
          <a:xfrm rot="10800000">
            <a:off x="2616918" y="3052151"/>
            <a:ext cx="4878256" cy="688906"/>
          </a:xfrm>
          <a:custGeom>
            <a:avLst/>
            <a:gdLst>
              <a:gd name="T0" fmla="*/ 3826 w 3826"/>
              <a:gd name="T1" fmla="*/ 646 h 646"/>
              <a:gd name="T2" fmla="*/ 194 w 3826"/>
              <a:gd name="T3" fmla="*/ 646 h 646"/>
              <a:gd name="T4" fmla="*/ 0 w 3826"/>
              <a:gd name="T5" fmla="*/ 322 h 646"/>
              <a:gd name="T6" fmla="*/ 194 w 3826"/>
              <a:gd name="T7" fmla="*/ 0 h 646"/>
              <a:gd name="T8" fmla="*/ 3826 w 3826"/>
              <a:gd name="T9" fmla="*/ 0 h 646"/>
              <a:gd name="T10" fmla="*/ 3826 w 3826"/>
              <a:gd name="T11" fmla="*/ 646 h 646"/>
            </a:gdLst>
            <a:ahLst/>
            <a:cxnLst>
              <a:cxn ang="0">
                <a:pos x="T0" y="T1"/>
              </a:cxn>
              <a:cxn ang="0">
                <a:pos x="T2" y="T3"/>
              </a:cxn>
              <a:cxn ang="0">
                <a:pos x="T4" y="T5"/>
              </a:cxn>
              <a:cxn ang="0">
                <a:pos x="T6" y="T7"/>
              </a:cxn>
              <a:cxn ang="0">
                <a:pos x="T8" y="T9"/>
              </a:cxn>
              <a:cxn ang="0">
                <a:pos x="T10" y="T11"/>
              </a:cxn>
            </a:cxnLst>
            <a:rect l="0" t="0" r="r" b="b"/>
            <a:pathLst>
              <a:path w="3826" h="646">
                <a:moveTo>
                  <a:pt x="3826" y="646"/>
                </a:moveTo>
                <a:lnTo>
                  <a:pt x="194" y="646"/>
                </a:lnTo>
                <a:lnTo>
                  <a:pt x="0" y="322"/>
                </a:lnTo>
                <a:lnTo>
                  <a:pt x="194" y="0"/>
                </a:lnTo>
                <a:lnTo>
                  <a:pt x="3826" y="0"/>
                </a:lnTo>
                <a:lnTo>
                  <a:pt x="3826" y="64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nvGrpSpPr>
          <p:cNvPr id="9" name="Group 8"/>
          <p:cNvGrpSpPr/>
          <p:nvPr/>
        </p:nvGrpSpPr>
        <p:grpSpPr>
          <a:xfrm>
            <a:off x="204714" y="2879484"/>
            <a:ext cx="4825064" cy="3667766"/>
            <a:chOff x="1372722" y="1696142"/>
            <a:chExt cx="4381501" cy="3224674"/>
          </a:xfrm>
        </p:grpSpPr>
        <p:sp>
          <p:nvSpPr>
            <p:cNvPr id="10" name="Parallelogram 3"/>
            <p:cNvSpPr/>
            <p:nvPr/>
          </p:nvSpPr>
          <p:spPr>
            <a:xfrm>
              <a:off x="1372722" y="3084600"/>
              <a:ext cx="4381498" cy="1836216"/>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1372722" y="2627091"/>
              <a:ext cx="4381501" cy="2293724"/>
              <a:chOff x="3981451" y="2735476"/>
              <a:chExt cx="4381501" cy="2293724"/>
            </a:xfrm>
            <a:solidFill>
              <a:schemeClr val="accent2"/>
            </a:solidFill>
          </p:grpSpPr>
          <p:sp>
            <p:nvSpPr>
              <p:cNvPr id="19" name="Freeform 11"/>
              <p:cNvSpPr>
                <a:spLocks/>
              </p:cNvSpPr>
              <p:nvPr/>
            </p:nvSpPr>
            <p:spPr bwMode="auto">
              <a:xfrm>
                <a:off x="6172201" y="3316816"/>
                <a:ext cx="2190751" cy="1712384"/>
              </a:xfrm>
              <a:custGeom>
                <a:avLst/>
                <a:gdLst>
                  <a:gd name="T0" fmla="*/ 689 w 1035"/>
                  <a:gd name="T1" fmla="*/ 0 h 809"/>
                  <a:gd name="T2" fmla="*/ 0 w 1035"/>
                  <a:gd name="T3" fmla="*/ 298 h 809"/>
                  <a:gd name="T4" fmla="*/ 0 w 1035"/>
                  <a:gd name="T5" fmla="*/ 639 h 809"/>
                  <a:gd name="T6" fmla="*/ 0 w 1035"/>
                  <a:gd name="T7" fmla="*/ 809 h 809"/>
                  <a:gd name="T8" fmla="*/ 1035 w 1035"/>
                  <a:gd name="T9" fmla="*/ 362 h 809"/>
                  <a:gd name="T10" fmla="*/ 689 w 1035"/>
                  <a:gd name="T11" fmla="*/ 0 h 809"/>
                </a:gdLst>
                <a:ahLst/>
                <a:cxnLst>
                  <a:cxn ang="0">
                    <a:pos x="T0" y="T1"/>
                  </a:cxn>
                  <a:cxn ang="0">
                    <a:pos x="T2" y="T3"/>
                  </a:cxn>
                  <a:cxn ang="0">
                    <a:pos x="T4" y="T5"/>
                  </a:cxn>
                  <a:cxn ang="0">
                    <a:pos x="T6" y="T7"/>
                  </a:cxn>
                  <a:cxn ang="0">
                    <a:pos x="T8" y="T9"/>
                  </a:cxn>
                  <a:cxn ang="0">
                    <a:pos x="T10" y="T11"/>
                  </a:cxn>
                </a:cxnLst>
                <a:rect l="0" t="0" r="r" b="b"/>
                <a:pathLst>
                  <a:path w="1035" h="809">
                    <a:moveTo>
                      <a:pt x="689" y="0"/>
                    </a:moveTo>
                    <a:lnTo>
                      <a:pt x="0" y="298"/>
                    </a:lnTo>
                    <a:lnTo>
                      <a:pt x="0" y="639"/>
                    </a:lnTo>
                    <a:lnTo>
                      <a:pt x="0" y="809"/>
                    </a:lnTo>
                    <a:lnTo>
                      <a:pt x="1035" y="362"/>
                    </a:lnTo>
                    <a:lnTo>
                      <a:pt x="689" y="0"/>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solidFill>
                </a:endParaRPr>
              </a:p>
            </p:txBody>
          </p:sp>
          <p:sp>
            <p:nvSpPr>
              <p:cNvPr id="20" name="Freeform 15"/>
              <p:cNvSpPr>
                <a:spLocks/>
              </p:cNvSpPr>
              <p:nvPr/>
            </p:nvSpPr>
            <p:spPr bwMode="auto">
              <a:xfrm>
                <a:off x="3981451" y="3316816"/>
                <a:ext cx="2190751" cy="1712384"/>
              </a:xfrm>
              <a:custGeom>
                <a:avLst/>
                <a:gdLst>
                  <a:gd name="T0" fmla="*/ 346 w 1035"/>
                  <a:gd name="T1" fmla="*/ 0 h 809"/>
                  <a:gd name="T2" fmla="*/ 1035 w 1035"/>
                  <a:gd name="T3" fmla="*/ 298 h 809"/>
                  <a:gd name="T4" fmla="*/ 1035 w 1035"/>
                  <a:gd name="T5" fmla="*/ 639 h 809"/>
                  <a:gd name="T6" fmla="*/ 1035 w 1035"/>
                  <a:gd name="T7" fmla="*/ 809 h 809"/>
                  <a:gd name="T8" fmla="*/ 0 w 1035"/>
                  <a:gd name="T9" fmla="*/ 362 h 809"/>
                  <a:gd name="T10" fmla="*/ 346 w 1035"/>
                  <a:gd name="T11" fmla="*/ 0 h 809"/>
                </a:gdLst>
                <a:ahLst/>
                <a:cxnLst>
                  <a:cxn ang="0">
                    <a:pos x="T0" y="T1"/>
                  </a:cxn>
                  <a:cxn ang="0">
                    <a:pos x="T2" y="T3"/>
                  </a:cxn>
                  <a:cxn ang="0">
                    <a:pos x="T4" y="T5"/>
                  </a:cxn>
                  <a:cxn ang="0">
                    <a:pos x="T6" y="T7"/>
                  </a:cxn>
                  <a:cxn ang="0">
                    <a:pos x="T8" y="T9"/>
                  </a:cxn>
                  <a:cxn ang="0">
                    <a:pos x="T10" y="T11"/>
                  </a:cxn>
                </a:cxnLst>
                <a:rect l="0" t="0" r="r" b="b"/>
                <a:pathLst>
                  <a:path w="1035" h="809">
                    <a:moveTo>
                      <a:pt x="346" y="0"/>
                    </a:moveTo>
                    <a:lnTo>
                      <a:pt x="1035" y="298"/>
                    </a:lnTo>
                    <a:lnTo>
                      <a:pt x="1035" y="639"/>
                    </a:lnTo>
                    <a:lnTo>
                      <a:pt x="1035" y="809"/>
                    </a:lnTo>
                    <a:lnTo>
                      <a:pt x="0" y="362"/>
                    </a:lnTo>
                    <a:lnTo>
                      <a:pt x="346"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solidFill>
                </a:endParaRPr>
              </a:p>
            </p:txBody>
          </p:sp>
          <p:sp>
            <p:nvSpPr>
              <p:cNvPr id="21" name="Parallelogram 3"/>
              <p:cNvSpPr/>
              <p:nvPr/>
            </p:nvSpPr>
            <p:spPr>
              <a:xfrm>
                <a:off x="4704292" y="2735476"/>
                <a:ext cx="2935224" cy="1212108"/>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grpSp>
          <p:nvGrpSpPr>
            <p:cNvPr id="12" name="Group 11"/>
            <p:cNvGrpSpPr/>
            <p:nvPr/>
          </p:nvGrpSpPr>
          <p:grpSpPr>
            <a:xfrm>
              <a:off x="2105088" y="2094914"/>
              <a:ext cx="2916767" cy="1751485"/>
              <a:chOff x="4713817" y="2196099"/>
              <a:chExt cx="2916767" cy="1751485"/>
            </a:xfrm>
          </p:grpSpPr>
          <p:sp>
            <p:nvSpPr>
              <p:cNvPr id="16" name="Freeform 9"/>
              <p:cNvSpPr>
                <a:spLocks/>
              </p:cNvSpPr>
              <p:nvPr/>
            </p:nvSpPr>
            <p:spPr bwMode="auto">
              <a:xfrm>
                <a:off x="6172200" y="2554817"/>
                <a:ext cx="1458384" cy="1392767"/>
              </a:xfrm>
              <a:custGeom>
                <a:avLst/>
                <a:gdLst>
                  <a:gd name="T0" fmla="*/ 345 w 689"/>
                  <a:gd name="T1" fmla="*/ 0 h 658"/>
                  <a:gd name="T2" fmla="*/ 0 w 689"/>
                  <a:gd name="T3" fmla="*/ 149 h 658"/>
                  <a:gd name="T4" fmla="*/ 0 w 689"/>
                  <a:gd name="T5" fmla="*/ 658 h 658"/>
                  <a:gd name="T6" fmla="*/ 689 w 689"/>
                  <a:gd name="T7" fmla="*/ 360 h 658"/>
                  <a:gd name="T8" fmla="*/ 345 w 689"/>
                  <a:gd name="T9" fmla="*/ 0 h 658"/>
                </a:gdLst>
                <a:ahLst/>
                <a:cxnLst>
                  <a:cxn ang="0">
                    <a:pos x="T0" y="T1"/>
                  </a:cxn>
                  <a:cxn ang="0">
                    <a:pos x="T2" y="T3"/>
                  </a:cxn>
                  <a:cxn ang="0">
                    <a:pos x="T4" y="T5"/>
                  </a:cxn>
                  <a:cxn ang="0">
                    <a:pos x="T6" y="T7"/>
                  </a:cxn>
                  <a:cxn ang="0">
                    <a:pos x="T8" y="T9"/>
                  </a:cxn>
                </a:cxnLst>
                <a:rect l="0" t="0" r="r" b="b"/>
                <a:pathLst>
                  <a:path w="689" h="658">
                    <a:moveTo>
                      <a:pt x="345" y="0"/>
                    </a:moveTo>
                    <a:lnTo>
                      <a:pt x="0" y="149"/>
                    </a:lnTo>
                    <a:lnTo>
                      <a:pt x="0" y="658"/>
                    </a:lnTo>
                    <a:lnTo>
                      <a:pt x="689" y="360"/>
                    </a:lnTo>
                    <a:lnTo>
                      <a:pt x="345" y="0"/>
                    </a:lnTo>
                    <a:close/>
                  </a:path>
                </a:pathLst>
              </a:custGeom>
              <a:solidFill>
                <a:schemeClr val="accent4">
                  <a:lumMod val="75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solidFill>
                </a:endParaRPr>
              </a:p>
            </p:txBody>
          </p:sp>
          <p:sp>
            <p:nvSpPr>
              <p:cNvPr id="17" name="Freeform 16"/>
              <p:cNvSpPr>
                <a:spLocks/>
              </p:cNvSpPr>
              <p:nvPr/>
            </p:nvSpPr>
            <p:spPr bwMode="auto">
              <a:xfrm>
                <a:off x="4713817" y="2554817"/>
                <a:ext cx="1458384" cy="1392767"/>
              </a:xfrm>
              <a:custGeom>
                <a:avLst/>
                <a:gdLst>
                  <a:gd name="T0" fmla="*/ 344 w 689"/>
                  <a:gd name="T1" fmla="*/ 0 h 658"/>
                  <a:gd name="T2" fmla="*/ 689 w 689"/>
                  <a:gd name="T3" fmla="*/ 149 h 658"/>
                  <a:gd name="T4" fmla="*/ 689 w 689"/>
                  <a:gd name="T5" fmla="*/ 658 h 658"/>
                  <a:gd name="T6" fmla="*/ 0 w 689"/>
                  <a:gd name="T7" fmla="*/ 360 h 658"/>
                  <a:gd name="T8" fmla="*/ 344 w 689"/>
                  <a:gd name="T9" fmla="*/ 0 h 658"/>
                </a:gdLst>
                <a:ahLst/>
                <a:cxnLst>
                  <a:cxn ang="0">
                    <a:pos x="T0" y="T1"/>
                  </a:cxn>
                  <a:cxn ang="0">
                    <a:pos x="T2" y="T3"/>
                  </a:cxn>
                  <a:cxn ang="0">
                    <a:pos x="T4" y="T5"/>
                  </a:cxn>
                  <a:cxn ang="0">
                    <a:pos x="T6" y="T7"/>
                  </a:cxn>
                  <a:cxn ang="0">
                    <a:pos x="T8" y="T9"/>
                  </a:cxn>
                </a:cxnLst>
                <a:rect l="0" t="0" r="r" b="b"/>
                <a:pathLst>
                  <a:path w="689" h="658">
                    <a:moveTo>
                      <a:pt x="344" y="0"/>
                    </a:moveTo>
                    <a:lnTo>
                      <a:pt x="689" y="149"/>
                    </a:lnTo>
                    <a:lnTo>
                      <a:pt x="689" y="658"/>
                    </a:lnTo>
                    <a:lnTo>
                      <a:pt x="0" y="360"/>
                    </a:lnTo>
                    <a:lnTo>
                      <a:pt x="344" y="0"/>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sz="3200">
                  <a:solidFill>
                    <a:schemeClr val="bg1"/>
                  </a:solidFill>
                </a:endParaRPr>
              </a:p>
            </p:txBody>
          </p:sp>
          <p:sp>
            <p:nvSpPr>
              <p:cNvPr id="18" name="Parallelogram 3"/>
              <p:cNvSpPr/>
              <p:nvPr/>
            </p:nvSpPr>
            <p:spPr>
              <a:xfrm flipV="1">
                <a:off x="5437496" y="2196099"/>
                <a:ext cx="1475650" cy="676656"/>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grpSp>
          <p:nvGrpSpPr>
            <p:cNvPr id="13" name="Group 12"/>
            <p:cNvGrpSpPr/>
            <p:nvPr/>
          </p:nvGrpSpPr>
          <p:grpSpPr>
            <a:xfrm>
              <a:off x="2833222" y="1696142"/>
              <a:ext cx="1460500" cy="1079500"/>
              <a:chOff x="5441951" y="1790701"/>
              <a:chExt cx="1460500" cy="1079500"/>
            </a:xfrm>
          </p:grpSpPr>
          <p:sp>
            <p:nvSpPr>
              <p:cNvPr id="14" name="Freeform 13"/>
              <p:cNvSpPr>
                <a:spLocks/>
              </p:cNvSpPr>
              <p:nvPr/>
            </p:nvSpPr>
            <p:spPr bwMode="auto">
              <a:xfrm>
                <a:off x="6172200" y="1790701"/>
                <a:ext cx="730251" cy="1079500"/>
              </a:xfrm>
              <a:custGeom>
                <a:avLst/>
                <a:gdLst>
                  <a:gd name="T0" fmla="*/ 0 w 345"/>
                  <a:gd name="T1" fmla="*/ 0 h 510"/>
                  <a:gd name="T2" fmla="*/ 0 w 345"/>
                  <a:gd name="T3" fmla="*/ 510 h 510"/>
                  <a:gd name="T4" fmla="*/ 345 w 345"/>
                  <a:gd name="T5" fmla="*/ 361 h 510"/>
                  <a:gd name="T6" fmla="*/ 0 w 345"/>
                  <a:gd name="T7" fmla="*/ 0 h 510"/>
                </a:gdLst>
                <a:ahLst/>
                <a:cxnLst>
                  <a:cxn ang="0">
                    <a:pos x="T0" y="T1"/>
                  </a:cxn>
                  <a:cxn ang="0">
                    <a:pos x="T2" y="T3"/>
                  </a:cxn>
                  <a:cxn ang="0">
                    <a:pos x="T4" y="T5"/>
                  </a:cxn>
                  <a:cxn ang="0">
                    <a:pos x="T6" y="T7"/>
                  </a:cxn>
                </a:cxnLst>
                <a:rect l="0" t="0" r="r" b="b"/>
                <a:pathLst>
                  <a:path w="345" h="510">
                    <a:moveTo>
                      <a:pt x="0" y="0"/>
                    </a:moveTo>
                    <a:lnTo>
                      <a:pt x="0" y="510"/>
                    </a:lnTo>
                    <a:lnTo>
                      <a:pt x="345" y="361"/>
                    </a:lnTo>
                    <a:lnTo>
                      <a:pt x="0" y="0"/>
                    </a:lnTo>
                    <a:close/>
                  </a:path>
                </a:pathLst>
              </a:custGeom>
              <a:solidFill>
                <a:schemeClr val="accent1">
                  <a:lumMod val="75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solidFill>
                </a:endParaRPr>
              </a:p>
            </p:txBody>
          </p:sp>
          <p:sp>
            <p:nvSpPr>
              <p:cNvPr id="15" name="Freeform 14"/>
              <p:cNvSpPr>
                <a:spLocks/>
              </p:cNvSpPr>
              <p:nvPr/>
            </p:nvSpPr>
            <p:spPr bwMode="auto">
              <a:xfrm>
                <a:off x="5441951" y="1790701"/>
                <a:ext cx="730251" cy="1079500"/>
              </a:xfrm>
              <a:custGeom>
                <a:avLst/>
                <a:gdLst>
                  <a:gd name="T0" fmla="*/ 345 w 345"/>
                  <a:gd name="T1" fmla="*/ 0 h 510"/>
                  <a:gd name="T2" fmla="*/ 345 w 345"/>
                  <a:gd name="T3" fmla="*/ 510 h 510"/>
                  <a:gd name="T4" fmla="*/ 0 w 345"/>
                  <a:gd name="T5" fmla="*/ 361 h 510"/>
                  <a:gd name="T6" fmla="*/ 345 w 345"/>
                  <a:gd name="T7" fmla="*/ 0 h 510"/>
                </a:gdLst>
                <a:ahLst/>
                <a:cxnLst>
                  <a:cxn ang="0">
                    <a:pos x="T0" y="T1"/>
                  </a:cxn>
                  <a:cxn ang="0">
                    <a:pos x="T2" y="T3"/>
                  </a:cxn>
                  <a:cxn ang="0">
                    <a:pos x="T4" y="T5"/>
                  </a:cxn>
                  <a:cxn ang="0">
                    <a:pos x="T6" y="T7"/>
                  </a:cxn>
                </a:cxnLst>
                <a:rect l="0" t="0" r="r" b="b"/>
                <a:pathLst>
                  <a:path w="345" h="510">
                    <a:moveTo>
                      <a:pt x="345" y="0"/>
                    </a:moveTo>
                    <a:lnTo>
                      <a:pt x="345" y="510"/>
                    </a:lnTo>
                    <a:lnTo>
                      <a:pt x="0" y="361"/>
                    </a:lnTo>
                    <a:lnTo>
                      <a:pt x="345" y="0"/>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3200">
                  <a:solidFill>
                    <a:schemeClr val="bg1"/>
                  </a:solidFill>
                </a:endParaRPr>
              </a:p>
            </p:txBody>
          </p:sp>
        </p:grpSp>
      </p:grpSp>
      <p:sp>
        <p:nvSpPr>
          <p:cNvPr id="22" name="Rectangle 21"/>
          <p:cNvSpPr/>
          <p:nvPr/>
        </p:nvSpPr>
        <p:spPr>
          <a:xfrm>
            <a:off x="5017426" y="4871979"/>
            <a:ext cx="2594187" cy="573619"/>
          </a:xfrm>
          <a:prstGeom prst="rect">
            <a:avLst/>
          </a:prstGeom>
        </p:spPr>
        <p:txBody>
          <a:bodyPr wrap="square" lIns="243840" rIns="243840" bIns="97536">
            <a:spAutoFit/>
          </a:bodyPr>
          <a:lstStyle/>
          <a:p>
            <a:pPr>
              <a:lnSpc>
                <a:spcPct val="95000"/>
              </a:lnSpc>
            </a:pPr>
            <a:r>
              <a:rPr lang="en-US" sz="1467" dirty="0">
                <a:solidFill>
                  <a:schemeClr val="bg1"/>
                </a:solidFill>
              </a:rPr>
              <a:t>Lorem ipsum dolor </a:t>
            </a:r>
            <a:br>
              <a:rPr lang="en-US" sz="1467" dirty="0">
                <a:solidFill>
                  <a:schemeClr val="bg1"/>
                </a:solidFill>
              </a:rPr>
            </a:br>
            <a:r>
              <a:rPr lang="en-US" sz="1467" dirty="0">
                <a:solidFill>
                  <a:schemeClr val="bg1"/>
                </a:solidFill>
              </a:rPr>
              <a:t>sit amet, </a:t>
            </a:r>
            <a:r>
              <a:rPr lang="en-US" sz="1467" dirty="0" err="1">
                <a:solidFill>
                  <a:schemeClr val="bg1"/>
                </a:solidFill>
              </a:rPr>
              <a:t>consectetur</a:t>
            </a:r>
            <a:endParaRPr lang="en-US" sz="1467" dirty="0">
              <a:solidFill>
                <a:schemeClr val="bg1"/>
              </a:solidFill>
            </a:endParaRPr>
          </a:p>
        </p:txBody>
      </p:sp>
      <p:sp>
        <p:nvSpPr>
          <p:cNvPr id="23" name="Rectangle 22"/>
          <p:cNvSpPr/>
          <p:nvPr/>
        </p:nvSpPr>
        <p:spPr>
          <a:xfrm>
            <a:off x="4330047" y="3993895"/>
            <a:ext cx="2594187" cy="573619"/>
          </a:xfrm>
          <a:prstGeom prst="rect">
            <a:avLst/>
          </a:prstGeom>
        </p:spPr>
        <p:txBody>
          <a:bodyPr wrap="square" lIns="243840" rIns="243840" bIns="97536">
            <a:spAutoFit/>
          </a:bodyPr>
          <a:lstStyle/>
          <a:p>
            <a:pPr>
              <a:lnSpc>
                <a:spcPct val="95000"/>
              </a:lnSpc>
            </a:pPr>
            <a:r>
              <a:rPr lang="en-US" sz="1467" dirty="0">
                <a:solidFill>
                  <a:schemeClr val="bg1"/>
                </a:solidFill>
              </a:rPr>
              <a:t>Lorem ipsum dolor </a:t>
            </a:r>
            <a:br>
              <a:rPr lang="en-US" sz="1467" dirty="0">
                <a:solidFill>
                  <a:schemeClr val="bg1"/>
                </a:solidFill>
              </a:rPr>
            </a:br>
            <a:r>
              <a:rPr lang="en-US" sz="1467" dirty="0">
                <a:solidFill>
                  <a:schemeClr val="bg1"/>
                </a:solidFill>
              </a:rPr>
              <a:t>sit amet, </a:t>
            </a:r>
            <a:r>
              <a:rPr lang="en-US" sz="1467" dirty="0" err="1">
                <a:solidFill>
                  <a:schemeClr val="bg1"/>
                </a:solidFill>
              </a:rPr>
              <a:t>consectetur</a:t>
            </a:r>
            <a:endParaRPr lang="en-US" sz="1467" dirty="0">
              <a:solidFill>
                <a:schemeClr val="bg1"/>
              </a:solidFill>
            </a:endParaRPr>
          </a:p>
        </p:txBody>
      </p:sp>
      <p:sp>
        <p:nvSpPr>
          <p:cNvPr id="24" name="Rectangle 23"/>
          <p:cNvSpPr/>
          <p:nvPr/>
        </p:nvSpPr>
        <p:spPr>
          <a:xfrm>
            <a:off x="3603894" y="3109795"/>
            <a:ext cx="2594187" cy="573619"/>
          </a:xfrm>
          <a:prstGeom prst="rect">
            <a:avLst/>
          </a:prstGeom>
        </p:spPr>
        <p:txBody>
          <a:bodyPr wrap="square" lIns="243840" rIns="243840" bIns="97536">
            <a:spAutoFit/>
          </a:bodyPr>
          <a:lstStyle/>
          <a:p>
            <a:pPr>
              <a:lnSpc>
                <a:spcPct val="95000"/>
              </a:lnSpc>
            </a:pPr>
            <a:r>
              <a:rPr lang="en-US" sz="1467" dirty="0">
                <a:solidFill>
                  <a:schemeClr val="bg1"/>
                </a:solidFill>
              </a:rPr>
              <a:t>Lorem ipsum dolor </a:t>
            </a:r>
            <a:br>
              <a:rPr lang="en-US" sz="1467" dirty="0">
                <a:solidFill>
                  <a:schemeClr val="bg1"/>
                </a:solidFill>
              </a:rPr>
            </a:br>
            <a:r>
              <a:rPr lang="en-US" sz="1467" dirty="0">
                <a:solidFill>
                  <a:schemeClr val="bg1"/>
                </a:solidFill>
              </a:rPr>
              <a:t>sit amet, </a:t>
            </a:r>
            <a:r>
              <a:rPr lang="en-US" sz="1467" dirty="0" err="1">
                <a:solidFill>
                  <a:schemeClr val="bg1"/>
                </a:solidFill>
              </a:rPr>
              <a:t>consectetur</a:t>
            </a:r>
            <a:endParaRPr lang="en-US" sz="1467" dirty="0">
              <a:solidFill>
                <a:schemeClr val="bg1"/>
              </a:solidFill>
            </a:endParaRPr>
          </a:p>
        </p:txBody>
      </p:sp>
      <p:grpSp>
        <p:nvGrpSpPr>
          <p:cNvPr id="25" name="Group 24"/>
          <p:cNvGrpSpPr/>
          <p:nvPr/>
        </p:nvGrpSpPr>
        <p:grpSpPr>
          <a:xfrm>
            <a:off x="8289332" y="3094306"/>
            <a:ext cx="3562766" cy="2493407"/>
            <a:chOff x="8350188" y="3222412"/>
            <a:chExt cx="3562766" cy="2493407"/>
          </a:xfrm>
        </p:grpSpPr>
        <p:sp>
          <p:nvSpPr>
            <p:cNvPr id="26" name="Rounded Rectangle 25"/>
            <p:cNvSpPr/>
            <p:nvPr/>
          </p:nvSpPr>
          <p:spPr>
            <a:xfrm>
              <a:off x="8350189" y="3318752"/>
              <a:ext cx="555387" cy="55093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27" name="Rounded Rectangle 26"/>
            <p:cNvSpPr/>
            <p:nvPr/>
          </p:nvSpPr>
          <p:spPr>
            <a:xfrm>
              <a:off x="8350188" y="4130057"/>
              <a:ext cx="555387" cy="55093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grpSp>
          <p:nvGrpSpPr>
            <p:cNvPr id="28" name="Group 27"/>
            <p:cNvGrpSpPr/>
            <p:nvPr/>
          </p:nvGrpSpPr>
          <p:grpSpPr>
            <a:xfrm>
              <a:off x="9201411" y="3222412"/>
              <a:ext cx="2711543" cy="810399"/>
              <a:chOff x="8027893" y="2583618"/>
              <a:chExt cx="2711543" cy="810399"/>
            </a:xfrm>
          </p:grpSpPr>
          <p:sp>
            <p:nvSpPr>
              <p:cNvPr id="36" name="Text Placeholder 5"/>
              <p:cNvSpPr txBox="1">
                <a:spLocks/>
              </p:cNvSpPr>
              <p:nvPr/>
            </p:nvSpPr>
            <p:spPr>
              <a:xfrm>
                <a:off x="8041341" y="2846037"/>
                <a:ext cx="2698095" cy="547980"/>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200">
                  <a:solidFill>
                    <a:schemeClr val="bg1">
                      <a:lumMod val="50000"/>
                    </a:schemeClr>
                  </a:solidFill>
                </a:endParaRPr>
              </a:p>
            </p:txBody>
          </p:sp>
          <p:sp>
            <p:nvSpPr>
              <p:cNvPr id="37" name="TextBox 36"/>
              <p:cNvSpPr txBox="1"/>
              <p:nvPr/>
            </p:nvSpPr>
            <p:spPr>
              <a:xfrm>
                <a:off x="8027893" y="2583618"/>
                <a:ext cx="2218765" cy="369332"/>
              </a:xfrm>
              <a:prstGeom prst="rect">
                <a:avLst/>
              </a:prstGeom>
              <a:noFill/>
            </p:spPr>
            <p:txBody>
              <a:bodyPr wrap="square" rtlCol="0">
                <a:spAutoFit/>
              </a:bodyPr>
              <a:lstStyle/>
              <a:p>
                <a:r>
                  <a:rPr lang="id-ID">
                    <a:solidFill>
                      <a:schemeClr val="bg1">
                        <a:lumMod val="50000"/>
                      </a:schemeClr>
                    </a:solidFill>
                  </a:rPr>
                  <a:t>Text sample here</a:t>
                </a:r>
                <a:endParaRPr lang="id-ID" dirty="0">
                  <a:solidFill>
                    <a:schemeClr val="bg1">
                      <a:lumMod val="50000"/>
                    </a:schemeClr>
                  </a:solidFill>
                </a:endParaRPr>
              </a:p>
            </p:txBody>
          </p:sp>
        </p:grpSp>
        <p:grpSp>
          <p:nvGrpSpPr>
            <p:cNvPr id="29" name="Group 28"/>
            <p:cNvGrpSpPr/>
            <p:nvPr/>
          </p:nvGrpSpPr>
          <p:grpSpPr>
            <a:xfrm>
              <a:off x="9214859" y="4059575"/>
              <a:ext cx="2698095" cy="772294"/>
              <a:chOff x="8027893" y="2583618"/>
              <a:chExt cx="2698095" cy="772294"/>
            </a:xfrm>
          </p:grpSpPr>
          <p:sp>
            <p:nvSpPr>
              <p:cNvPr id="34" name="Text Placeholder 5"/>
              <p:cNvSpPr txBox="1">
                <a:spLocks/>
              </p:cNvSpPr>
              <p:nvPr/>
            </p:nvSpPr>
            <p:spPr>
              <a:xfrm>
                <a:off x="8041341" y="2846037"/>
                <a:ext cx="2684647" cy="509875"/>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200">
                  <a:solidFill>
                    <a:schemeClr val="bg1">
                      <a:lumMod val="50000"/>
                    </a:schemeClr>
                  </a:solidFill>
                </a:endParaRPr>
              </a:p>
            </p:txBody>
          </p:sp>
          <p:sp>
            <p:nvSpPr>
              <p:cNvPr id="35" name="TextBox 34"/>
              <p:cNvSpPr txBox="1"/>
              <p:nvPr/>
            </p:nvSpPr>
            <p:spPr>
              <a:xfrm>
                <a:off x="8027893" y="2583618"/>
                <a:ext cx="2218765" cy="369332"/>
              </a:xfrm>
              <a:prstGeom prst="rect">
                <a:avLst/>
              </a:prstGeom>
              <a:noFill/>
            </p:spPr>
            <p:txBody>
              <a:bodyPr wrap="square" rtlCol="0">
                <a:spAutoFit/>
              </a:bodyPr>
              <a:lstStyle/>
              <a:p>
                <a:r>
                  <a:rPr lang="id-ID">
                    <a:solidFill>
                      <a:schemeClr val="bg1">
                        <a:lumMod val="50000"/>
                      </a:schemeClr>
                    </a:solidFill>
                  </a:rPr>
                  <a:t>Text sample here</a:t>
                </a:r>
                <a:endParaRPr lang="id-ID" dirty="0">
                  <a:solidFill>
                    <a:schemeClr val="bg1">
                      <a:lumMod val="50000"/>
                    </a:schemeClr>
                  </a:solidFill>
                </a:endParaRPr>
              </a:p>
            </p:txBody>
          </p:sp>
        </p:grpSp>
        <p:sp>
          <p:nvSpPr>
            <p:cNvPr id="30" name="Rounded Rectangle 29"/>
            <p:cNvSpPr/>
            <p:nvPr/>
          </p:nvSpPr>
          <p:spPr>
            <a:xfrm>
              <a:off x="8350188" y="5014007"/>
              <a:ext cx="555387" cy="5509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grpSp>
          <p:nvGrpSpPr>
            <p:cNvPr id="31" name="Group 30"/>
            <p:cNvGrpSpPr/>
            <p:nvPr/>
          </p:nvGrpSpPr>
          <p:grpSpPr>
            <a:xfrm>
              <a:off x="9214859" y="4943525"/>
              <a:ext cx="2698095" cy="772294"/>
              <a:chOff x="8027893" y="2583618"/>
              <a:chExt cx="2698095" cy="772294"/>
            </a:xfrm>
          </p:grpSpPr>
          <p:sp>
            <p:nvSpPr>
              <p:cNvPr id="32" name="Text Placeholder 5"/>
              <p:cNvSpPr txBox="1">
                <a:spLocks/>
              </p:cNvSpPr>
              <p:nvPr/>
            </p:nvSpPr>
            <p:spPr>
              <a:xfrm>
                <a:off x="8041341" y="2846037"/>
                <a:ext cx="2684647" cy="509875"/>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200">
                  <a:solidFill>
                    <a:schemeClr val="bg1">
                      <a:lumMod val="50000"/>
                    </a:schemeClr>
                  </a:solidFill>
                </a:endParaRPr>
              </a:p>
            </p:txBody>
          </p:sp>
          <p:sp>
            <p:nvSpPr>
              <p:cNvPr id="33" name="TextBox 32"/>
              <p:cNvSpPr txBox="1"/>
              <p:nvPr/>
            </p:nvSpPr>
            <p:spPr>
              <a:xfrm>
                <a:off x="8027893" y="2583618"/>
                <a:ext cx="2218765" cy="369332"/>
              </a:xfrm>
              <a:prstGeom prst="rect">
                <a:avLst/>
              </a:prstGeom>
              <a:noFill/>
            </p:spPr>
            <p:txBody>
              <a:bodyPr wrap="square" rtlCol="0">
                <a:spAutoFit/>
              </a:bodyPr>
              <a:lstStyle/>
              <a:p>
                <a:r>
                  <a:rPr lang="id-ID">
                    <a:solidFill>
                      <a:schemeClr val="bg1">
                        <a:lumMod val="50000"/>
                      </a:schemeClr>
                    </a:solidFill>
                  </a:rPr>
                  <a:t>Text sample here</a:t>
                </a:r>
                <a:endParaRPr lang="id-ID" dirty="0">
                  <a:solidFill>
                    <a:schemeClr val="bg1">
                      <a:lumMod val="50000"/>
                    </a:schemeClr>
                  </a:solidFill>
                </a:endParaRPr>
              </a:p>
            </p:txBody>
          </p:sp>
        </p:grpSp>
      </p:grpSp>
      <p:pic>
        <p:nvPicPr>
          <p:cNvPr id="38" name="Picture 37"/>
          <p:cNvPicPr>
            <a:picLocks noChangeAspect="1"/>
          </p:cNvPicPr>
          <p:nvPr/>
        </p:nvPicPr>
        <p:blipFill>
          <a:blip r:embed="rId3"/>
          <a:stretch>
            <a:fillRect/>
          </a:stretch>
        </p:blipFill>
        <p:spPr>
          <a:xfrm>
            <a:off x="8403900" y="4048737"/>
            <a:ext cx="326250" cy="517500"/>
          </a:xfrm>
          <a:prstGeom prst="rect">
            <a:avLst/>
          </a:prstGeom>
        </p:spPr>
      </p:pic>
      <p:pic>
        <p:nvPicPr>
          <p:cNvPr id="39" name="Picture 38"/>
          <p:cNvPicPr>
            <a:picLocks noChangeAspect="1"/>
          </p:cNvPicPr>
          <p:nvPr/>
        </p:nvPicPr>
        <p:blipFill>
          <a:blip r:embed="rId4"/>
          <a:stretch>
            <a:fillRect/>
          </a:stretch>
        </p:blipFill>
        <p:spPr>
          <a:xfrm>
            <a:off x="8415150" y="4899256"/>
            <a:ext cx="303750" cy="517500"/>
          </a:xfrm>
          <a:prstGeom prst="rect">
            <a:avLst/>
          </a:prstGeom>
        </p:spPr>
      </p:pic>
      <p:pic>
        <p:nvPicPr>
          <p:cNvPr id="40" name="Picture 39"/>
          <p:cNvPicPr>
            <a:picLocks noChangeAspect="1"/>
          </p:cNvPicPr>
          <p:nvPr/>
        </p:nvPicPr>
        <p:blipFill>
          <a:blip r:embed="rId5"/>
          <a:stretch>
            <a:fillRect/>
          </a:stretch>
        </p:blipFill>
        <p:spPr>
          <a:xfrm>
            <a:off x="8364525" y="3310429"/>
            <a:ext cx="405000" cy="337500"/>
          </a:xfrm>
          <a:prstGeom prst="rect">
            <a:avLst/>
          </a:prstGeom>
        </p:spPr>
      </p:pic>
    </p:spTree>
    <p:extLst>
      <p:ext uri="{BB962C8B-B14F-4D97-AF65-F5344CB8AC3E}">
        <p14:creationId xmlns:p14="http://schemas.microsoft.com/office/powerpoint/2010/main" val="90177444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1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grpId="0" nodeType="withEffect">
                                  <p:stCondLst>
                                    <p:cond delay="15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19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75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9" y="662963"/>
            <a:ext cx="3133164"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endParaRPr lang="es-ES" sz="4800" dirty="0">
              <a:latin typeface="Bebas Neue" panose="020B0606020202050201" pitchFamily="34" charset="0"/>
              <a:ea typeface="ＭＳ Ｐゴシック" charset="0"/>
              <a:cs typeface="League Gothic" charset="0"/>
              <a:sym typeface="League Gothic" charset="0"/>
            </a:endParaRPr>
          </a:p>
        </p:txBody>
      </p:sp>
      <p:sp>
        <p:nvSpPr>
          <p:cNvPr id="4" name="AutoShape 1"/>
          <p:cNvSpPr>
            <a:spLocks/>
          </p:cNvSpPr>
          <p:nvPr/>
        </p:nvSpPr>
        <p:spPr bwMode="auto">
          <a:xfrm>
            <a:off x="655710" y="1211117"/>
            <a:ext cx="2595489"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solidFill>
                  <a:schemeClr val="accent2"/>
                </a:solidFill>
                <a:latin typeface="Bebas Neue" panose="020B0606020202050201" pitchFamily="34" charset="0"/>
                <a:ea typeface="ＭＳ Ｐゴシック" charset="0"/>
                <a:cs typeface="League Gothic" charset="0"/>
                <a:sym typeface="League Gothic" charset="0"/>
              </a:rPr>
              <a:t>MISSION</a:t>
            </a:r>
            <a:endParaRPr lang="es-ES" sz="4800" dirty="0">
              <a:solidFill>
                <a:schemeClr val="accent2"/>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9" y="1843312"/>
            <a:ext cx="7295751" cy="523220"/>
          </a:xfrm>
          <a:prstGeom prst="rect">
            <a:avLst/>
          </a:prstGeom>
        </p:spPr>
        <p:txBody>
          <a:bodyPr wrap="square">
            <a:spAutoFit/>
          </a:bodyPr>
          <a:lstStyle/>
          <a:p>
            <a:r>
              <a:rPr lang="ms-MY" sz="1400" dirty="0">
                <a:ea typeface="Open Sans Light" pitchFamily="34" charset="0"/>
                <a:cs typeface="Open Sans Light" pitchFamily="34" charset="0"/>
              </a:rPr>
              <a:t>Lorem ipsum dolor sit amet, consectetur adipiscing elit. Praesent sodales odio sit amet odio tristique quis tempus odio Lorem ipsum dolor sit amet</a:t>
            </a:r>
          </a:p>
        </p:txBody>
      </p:sp>
      <p:sp>
        <p:nvSpPr>
          <p:cNvPr id="15" name="Rectangle 14"/>
          <p:cNvSpPr/>
          <p:nvPr/>
        </p:nvSpPr>
        <p:spPr>
          <a:xfrm>
            <a:off x="1249302" y="3084335"/>
            <a:ext cx="5739487" cy="746358"/>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16" name="Rectangle 15"/>
          <p:cNvSpPr/>
          <p:nvPr/>
        </p:nvSpPr>
        <p:spPr>
          <a:xfrm>
            <a:off x="1193591" y="5393838"/>
            <a:ext cx="5739487" cy="746358"/>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17" name="Rectangle 16"/>
          <p:cNvSpPr/>
          <p:nvPr/>
        </p:nvSpPr>
        <p:spPr>
          <a:xfrm>
            <a:off x="1249302" y="4218371"/>
            <a:ext cx="5739487" cy="746358"/>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18" name="Shape 2753"/>
          <p:cNvSpPr/>
          <p:nvPr/>
        </p:nvSpPr>
        <p:spPr>
          <a:xfrm>
            <a:off x="578721" y="5569529"/>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9" name="Shape 2774"/>
          <p:cNvSpPr/>
          <p:nvPr/>
        </p:nvSpPr>
        <p:spPr>
          <a:xfrm>
            <a:off x="533810" y="3260027"/>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0" name="Shape 2784"/>
          <p:cNvSpPr/>
          <p:nvPr/>
        </p:nvSpPr>
        <p:spPr>
          <a:xfrm>
            <a:off x="533809" y="4414206"/>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pic>
        <p:nvPicPr>
          <p:cNvPr id="7" name="图片占位符 6"/>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8961163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5" name="Group 4"/>
          <p:cNvGrpSpPr>
            <a:grpSpLocks noChangeAspect="1"/>
          </p:cNvGrpSpPr>
          <p:nvPr/>
        </p:nvGrpSpPr>
        <p:grpSpPr bwMode="auto">
          <a:xfrm>
            <a:off x="3927281" y="2914790"/>
            <a:ext cx="4267402" cy="2932953"/>
            <a:chOff x="1693" y="1019"/>
            <a:chExt cx="3313" cy="2277"/>
          </a:xfrm>
        </p:grpSpPr>
        <p:sp>
          <p:nvSpPr>
            <p:cNvPr id="7" name="Freeform 5"/>
            <p:cNvSpPr>
              <a:spLocks/>
            </p:cNvSpPr>
            <p:nvPr/>
          </p:nvSpPr>
          <p:spPr bwMode="auto">
            <a:xfrm>
              <a:off x="4117" y="1370"/>
              <a:ext cx="889" cy="1563"/>
            </a:xfrm>
            <a:custGeom>
              <a:avLst/>
              <a:gdLst>
                <a:gd name="T0" fmla="*/ 602 w 889"/>
                <a:gd name="T1" fmla="*/ 0 h 1563"/>
                <a:gd name="T2" fmla="*/ 0 w 889"/>
                <a:gd name="T3" fmla="*/ 765 h 1563"/>
                <a:gd name="T4" fmla="*/ 602 w 889"/>
                <a:gd name="T5" fmla="*/ 1563 h 1563"/>
                <a:gd name="T6" fmla="*/ 889 w 889"/>
                <a:gd name="T7" fmla="*/ 1509 h 1563"/>
                <a:gd name="T8" fmla="*/ 360 w 889"/>
                <a:gd name="T9" fmla="*/ 765 h 1563"/>
                <a:gd name="T10" fmla="*/ 866 w 889"/>
                <a:gd name="T11" fmla="*/ 65 h 1563"/>
                <a:gd name="T12" fmla="*/ 602 w 889"/>
                <a:gd name="T13" fmla="*/ 0 h 1563"/>
              </a:gdLst>
              <a:ahLst/>
              <a:cxnLst>
                <a:cxn ang="0">
                  <a:pos x="T0" y="T1"/>
                </a:cxn>
                <a:cxn ang="0">
                  <a:pos x="T2" y="T3"/>
                </a:cxn>
                <a:cxn ang="0">
                  <a:pos x="T4" y="T5"/>
                </a:cxn>
                <a:cxn ang="0">
                  <a:pos x="T6" y="T7"/>
                </a:cxn>
                <a:cxn ang="0">
                  <a:pos x="T8" y="T9"/>
                </a:cxn>
                <a:cxn ang="0">
                  <a:pos x="T10" y="T11"/>
                </a:cxn>
                <a:cxn ang="0">
                  <a:pos x="T12" y="T13"/>
                </a:cxn>
              </a:cxnLst>
              <a:rect l="0" t="0" r="r" b="b"/>
              <a:pathLst>
                <a:path w="889" h="1563">
                  <a:moveTo>
                    <a:pt x="602" y="0"/>
                  </a:moveTo>
                  <a:lnTo>
                    <a:pt x="0" y="765"/>
                  </a:lnTo>
                  <a:lnTo>
                    <a:pt x="602" y="1563"/>
                  </a:lnTo>
                  <a:lnTo>
                    <a:pt x="889" y="1509"/>
                  </a:lnTo>
                  <a:lnTo>
                    <a:pt x="360" y="765"/>
                  </a:lnTo>
                  <a:lnTo>
                    <a:pt x="866" y="65"/>
                  </a:lnTo>
                  <a:lnTo>
                    <a:pt x="602"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6"/>
            <p:cNvSpPr>
              <a:spLocks/>
            </p:cNvSpPr>
            <p:nvPr/>
          </p:nvSpPr>
          <p:spPr bwMode="auto">
            <a:xfrm>
              <a:off x="3911" y="1369"/>
              <a:ext cx="809" cy="773"/>
            </a:xfrm>
            <a:custGeom>
              <a:avLst/>
              <a:gdLst>
                <a:gd name="T0" fmla="*/ 809 w 809"/>
                <a:gd name="T1" fmla="*/ 0 h 773"/>
                <a:gd name="T2" fmla="*/ 515 w 809"/>
                <a:gd name="T3" fmla="*/ 133 h 773"/>
                <a:gd name="T4" fmla="*/ 0 w 809"/>
                <a:gd name="T5" fmla="*/ 773 h 773"/>
                <a:gd name="T6" fmla="*/ 206 w 809"/>
                <a:gd name="T7" fmla="*/ 770 h 773"/>
                <a:gd name="T8" fmla="*/ 809 w 809"/>
                <a:gd name="T9" fmla="*/ 0 h 773"/>
              </a:gdLst>
              <a:ahLst/>
              <a:cxnLst>
                <a:cxn ang="0">
                  <a:pos x="T0" y="T1"/>
                </a:cxn>
                <a:cxn ang="0">
                  <a:pos x="T2" y="T3"/>
                </a:cxn>
                <a:cxn ang="0">
                  <a:pos x="T4" y="T5"/>
                </a:cxn>
                <a:cxn ang="0">
                  <a:pos x="T6" y="T7"/>
                </a:cxn>
                <a:cxn ang="0">
                  <a:pos x="T8" y="T9"/>
                </a:cxn>
              </a:cxnLst>
              <a:rect l="0" t="0" r="r" b="b"/>
              <a:pathLst>
                <a:path w="809" h="773">
                  <a:moveTo>
                    <a:pt x="809" y="0"/>
                  </a:moveTo>
                  <a:lnTo>
                    <a:pt x="515" y="133"/>
                  </a:lnTo>
                  <a:lnTo>
                    <a:pt x="0" y="773"/>
                  </a:lnTo>
                  <a:lnTo>
                    <a:pt x="206" y="770"/>
                  </a:lnTo>
                  <a:lnTo>
                    <a:pt x="809"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7"/>
            <p:cNvSpPr>
              <a:spLocks/>
            </p:cNvSpPr>
            <p:nvPr/>
          </p:nvSpPr>
          <p:spPr bwMode="auto">
            <a:xfrm>
              <a:off x="3912" y="2135"/>
              <a:ext cx="807" cy="798"/>
            </a:xfrm>
            <a:custGeom>
              <a:avLst/>
              <a:gdLst>
                <a:gd name="T0" fmla="*/ 0 w 807"/>
                <a:gd name="T1" fmla="*/ 7 h 798"/>
                <a:gd name="T2" fmla="*/ 565 w 807"/>
                <a:gd name="T3" fmla="*/ 714 h 798"/>
                <a:gd name="T4" fmla="*/ 807 w 807"/>
                <a:gd name="T5" fmla="*/ 798 h 798"/>
                <a:gd name="T6" fmla="*/ 205 w 807"/>
                <a:gd name="T7" fmla="*/ 0 h 798"/>
                <a:gd name="T8" fmla="*/ 0 w 807"/>
                <a:gd name="T9" fmla="*/ 7 h 798"/>
              </a:gdLst>
              <a:ahLst/>
              <a:cxnLst>
                <a:cxn ang="0">
                  <a:pos x="T0" y="T1"/>
                </a:cxn>
                <a:cxn ang="0">
                  <a:pos x="T2" y="T3"/>
                </a:cxn>
                <a:cxn ang="0">
                  <a:pos x="T4" y="T5"/>
                </a:cxn>
                <a:cxn ang="0">
                  <a:pos x="T6" y="T7"/>
                </a:cxn>
                <a:cxn ang="0">
                  <a:pos x="T8" y="T9"/>
                </a:cxn>
              </a:cxnLst>
              <a:rect l="0" t="0" r="r" b="b"/>
              <a:pathLst>
                <a:path w="807" h="798">
                  <a:moveTo>
                    <a:pt x="0" y="7"/>
                  </a:moveTo>
                  <a:lnTo>
                    <a:pt x="565" y="714"/>
                  </a:lnTo>
                  <a:lnTo>
                    <a:pt x="807" y="798"/>
                  </a:lnTo>
                  <a:lnTo>
                    <a:pt x="205" y="0"/>
                  </a:lnTo>
                  <a:lnTo>
                    <a:pt x="0" y="7"/>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8"/>
            <p:cNvSpPr>
              <a:spLocks/>
            </p:cNvSpPr>
            <p:nvPr/>
          </p:nvSpPr>
          <p:spPr bwMode="auto">
            <a:xfrm>
              <a:off x="3585" y="1275"/>
              <a:ext cx="997" cy="1753"/>
            </a:xfrm>
            <a:custGeom>
              <a:avLst/>
              <a:gdLst>
                <a:gd name="T0" fmla="*/ 675 w 997"/>
                <a:gd name="T1" fmla="*/ 0 h 1753"/>
                <a:gd name="T2" fmla="*/ 0 w 997"/>
                <a:gd name="T3" fmla="*/ 859 h 1753"/>
                <a:gd name="T4" fmla="*/ 675 w 997"/>
                <a:gd name="T5" fmla="*/ 1753 h 1753"/>
                <a:gd name="T6" fmla="*/ 997 w 997"/>
                <a:gd name="T7" fmla="*/ 1692 h 1753"/>
                <a:gd name="T8" fmla="*/ 405 w 997"/>
                <a:gd name="T9" fmla="*/ 859 h 1753"/>
                <a:gd name="T10" fmla="*/ 971 w 997"/>
                <a:gd name="T11" fmla="*/ 74 h 1753"/>
                <a:gd name="T12" fmla="*/ 675 w 997"/>
                <a:gd name="T13" fmla="*/ 0 h 1753"/>
              </a:gdLst>
              <a:ahLst/>
              <a:cxnLst>
                <a:cxn ang="0">
                  <a:pos x="T0" y="T1"/>
                </a:cxn>
                <a:cxn ang="0">
                  <a:pos x="T2" y="T3"/>
                </a:cxn>
                <a:cxn ang="0">
                  <a:pos x="T4" y="T5"/>
                </a:cxn>
                <a:cxn ang="0">
                  <a:pos x="T6" y="T7"/>
                </a:cxn>
                <a:cxn ang="0">
                  <a:pos x="T8" y="T9"/>
                </a:cxn>
                <a:cxn ang="0">
                  <a:pos x="T10" y="T11"/>
                </a:cxn>
                <a:cxn ang="0">
                  <a:pos x="T12" y="T13"/>
                </a:cxn>
              </a:cxnLst>
              <a:rect l="0" t="0" r="r" b="b"/>
              <a:pathLst>
                <a:path w="997" h="1753">
                  <a:moveTo>
                    <a:pt x="675" y="0"/>
                  </a:moveTo>
                  <a:lnTo>
                    <a:pt x="0" y="859"/>
                  </a:lnTo>
                  <a:lnTo>
                    <a:pt x="675" y="1753"/>
                  </a:lnTo>
                  <a:lnTo>
                    <a:pt x="997" y="1692"/>
                  </a:lnTo>
                  <a:lnTo>
                    <a:pt x="405" y="859"/>
                  </a:lnTo>
                  <a:lnTo>
                    <a:pt x="971" y="74"/>
                  </a:lnTo>
                  <a:lnTo>
                    <a:pt x="675"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9"/>
            <p:cNvSpPr>
              <a:spLocks/>
            </p:cNvSpPr>
            <p:nvPr/>
          </p:nvSpPr>
          <p:spPr bwMode="auto">
            <a:xfrm>
              <a:off x="3354" y="1274"/>
              <a:ext cx="909" cy="868"/>
            </a:xfrm>
            <a:custGeom>
              <a:avLst/>
              <a:gdLst>
                <a:gd name="T0" fmla="*/ 909 w 909"/>
                <a:gd name="T1" fmla="*/ 0 h 868"/>
                <a:gd name="T2" fmla="*/ 578 w 909"/>
                <a:gd name="T3" fmla="*/ 148 h 868"/>
                <a:gd name="T4" fmla="*/ 0 w 909"/>
                <a:gd name="T5" fmla="*/ 868 h 868"/>
                <a:gd name="T6" fmla="*/ 233 w 909"/>
                <a:gd name="T7" fmla="*/ 863 h 868"/>
                <a:gd name="T8" fmla="*/ 909 w 909"/>
                <a:gd name="T9" fmla="*/ 0 h 868"/>
              </a:gdLst>
              <a:ahLst/>
              <a:cxnLst>
                <a:cxn ang="0">
                  <a:pos x="T0" y="T1"/>
                </a:cxn>
                <a:cxn ang="0">
                  <a:pos x="T2" y="T3"/>
                </a:cxn>
                <a:cxn ang="0">
                  <a:pos x="T4" y="T5"/>
                </a:cxn>
                <a:cxn ang="0">
                  <a:pos x="T6" y="T7"/>
                </a:cxn>
                <a:cxn ang="0">
                  <a:pos x="T8" y="T9"/>
                </a:cxn>
              </a:cxnLst>
              <a:rect l="0" t="0" r="r" b="b"/>
              <a:pathLst>
                <a:path w="909" h="868">
                  <a:moveTo>
                    <a:pt x="909" y="0"/>
                  </a:moveTo>
                  <a:lnTo>
                    <a:pt x="578" y="148"/>
                  </a:lnTo>
                  <a:lnTo>
                    <a:pt x="0" y="868"/>
                  </a:lnTo>
                  <a:lnTo>
                    <a:pt x="233" y="863"/>
                  </a:lnTo>
                  <a:lnTo>
                    <a:pt x="909"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0"/>
            <p:cNvSpPr>
              <a:spLocks/>
            </p:cNvSpPr>
            <p:nvPr/>
          </p:nvSpPr>
          <p:spPr bwMode="auto">
            <a:xfrm>
              <a:off x="3356" y="2134"/>
              <a:ext cx="904" cy="894"/>
            </a:xfrm>
            <a:custGeom>
              <a:avLst/>
              <a:gdLst>
                <a:gd name="T0" fmla="*/ 0 w 904"/>
                <a:gd name="T1" fmla="*/ 8 h 894"/>
                <a:gd name="T2" fmla="*/ 633 w 904"/>
                <a:gd name="T3" fmla="*/ 799 h 894"/>
                <a:gd name="T4" fmla="*/ 904 w 904"/>
                <a:gd name="T5" fmla="*/ 894 h 894"/>
                <a:gd name="T6" fmla="*/ 229 w 904"/>
                <a:gd name="T7" fmla="*/ 0 h 894"/>
                <a:gd name="T8" fmla="*/ 0 w 904"/>
                <a:gd name="T9" fmla="*/ 8 h 894"/>
              </a:gdLst>
              <a:ahLst/>
              <a:cxnLst>
                <a:cxn ang="0">
                  <a:pos x="T0" y="T1"/>
                </a:cxn>
                <a:cxn ang="0">
                  <a:pos x="T2" y="T3"/>
                </a:cxn>
                <a:cxn ang="0">
                  <a:pos x="T4" y="T5"/>
                </a:cxn>
                <a:cxn ang="0">
                  <a:pos x="T6" y="T7"/>
                </a:cxn>
                <a:cxn ang="0">
                  <a:pos x="T8" y="T9"/>
                </a:cxn>
              </a:cxnLst>
              <a:rect l="0" t="0" r="r" b="b"/>
              <a:pathLst>
                <a:path w="904" h="894">
                  <a:moveTo>
                    <a:pt x="0" y="8"/>
                  </a:moveTo>
                  <a:lnTo>
                    <a:pt x="633" y="799"/>
                  </a:lnTo>
                  <a:lnTo>
                    <a:pt x="904" y="894"/>
                  </a:lnTo>
                  <a:lnTo>
                    <a:pt x="229" y="0"/>
                  </a:lnTo>
                  <a:lnTo>
                    <a:pt x="0" y="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1"/>
            <p:cNvSpPr>
              <a:spLocks/>
            </p:cNvSpPr>
            <p:nvPr/>
          </p:nvSpPr>
          <p:spPr bwMode="auto">
            <a:xfrm>
              <a:off x="2952" y="1161"/>
              <a:ext cx="1128" cy="1982"/>
            </a:xfrm>
            <a:custGeom>
              <a:avLst/>
              <a:gdLst>
                <a:gd name="T0" fmla="*/ 764 w 1128"/>
                <a:gd name="T1" fmla="*/ 0 h 1982"/>
                <a:gd name="T2" fmla="*/ 0 w 1128"/>
                <a:gd name="T3" fmla="*/ 969 h 1982"/>
                <a:gd name="T4" fmla="*/ 763 w 1128"/>
                <a:gd name="T5" fmla="*/ 1982 h 1982"/>
                <a:gd name="T6" fmla="*/ 1128 w 1128"/>
                <a:gd name="T7" fmla="*/ 1912 h 1982"/>
                <a:gd name="T8" fmla="*/ 458 w 1128"/>
                <a:gd name="T9" fmla="*/ 969 h 1982"/>
                <a:gd name="T10" fmla="*/ 1098 w 1128"/>
                <a:gd name="T11" fmla="*/ 83 h 1982"/>
                <a:gd name="T12" fmla="*/ 764 w 1128"/>
                <a:gd name="T13" fmla="*/ 0 h 1982"/>
              </a:gdLst>
              <a:ahLst/>
              <a:cxnLst>
                <a:cxn ang="0">
                  <a:pos x="T0" y="T1"/>
                </a:cxn>
                <a:cxn ang="0">
                  <a:pos x="T2" y="T3"/>
                </a:cxn>
                <a:cxn ang="0">
                  <a:pos x="T4" y="T5"/>
                </a:cxn>
                <a:cxn ang="0">
                  <a:pos x="T6" y="T7"/>
                </a:cxn>
                <a:cxn ang="0">
                  <a:pos x="T8" y="T9"/>
                </a:cxn>
                <a:cxn ang="0">
                  <a:pos x="T10" y="T11"/>
                </a:cxn>
                <a:cxn ang="0">
                  <a:pos x="T12" y="T13"/>
                </a:cxn>
              </a:cxnLst>
              <a:rect l="0" t="0" r="r" b="b"/>
              <a:pathLst>
                <a:path w="1128" h="1982">
                  <a:moveTo>
                    <a:pt x="764" y="0"/>
                  </a:moveTo>
                  <a:lnTo>
                    <a:pt x="0" y="969"/>
                  </a:lnTo>
                  <a:lnTo>
                    <a:pt x="763" y="1982"/>
                  </a:lnTo>
                  <a:lnTo>
                    <a:pt x="1128" y="1912"/>
                  </a:lnTo>
                  <a:lnTo>
                    <a:pt x="458" y="969"/>
                  </a:lnTo>
                  <a:lnTo>
                    <a:pt x="1098" y="83"/>
                  </a:lnTo>
                  <a:lnTo>
                    <a:pt x="76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2"/>
            <p:cNvSpPr>
              <a:spLocks/>
            </p:cNvSpPr>
            <p:nvPr/>
          </p:nvSpPr>
          <p:spPr bwMode="auto">
            <a:xfrm>
              <a:off x="2691" y="1159"/>
              <a:ext cx="1027" cy="981"/>
            </a:xfrm>
            <a:custGeom>
              <a:avLst/>
              <a:gdLst>
                <a:gd name="T0" fmla="*/ 1027 w 1027"/>
                <a:gd name="T1" fmla="*/ 0 h 981"/>
                <a:gd name="T2" fmla="*/ 655 w 1027"/>
                <a:gd name="T3" fmla="*/ 168 h 981"/>
                <a:gd name="T4" fmla="*/ 0 w 1027"/>
                <a:gd name="T5" fmla="*/ 981 h 981"/>
                <a:gd name="T6" fmla="*/ 262 w 1027"/>
                <a:gd name="T7" fmla="*/ 976 h 981"/>
                <a:gd name="T8" fmla="*/ 1027 w 1027"/>
                <a:gd name="T9" fmla="*/ 0 h 981"/>
              </a:gdLst>
              <a:ahLst/>
              <a:cxnLst>
                <a:cxn ang="0">
                  <a:pos x="T0" y="T1"/>
                </a:cxn>
                <a:cxn ang="0">
                  <a:pos x="T2" y="T3"/>
                </a:cxn>
                <a:cxn ang="0">
                  <a:pos x="T4" y="T5"/>
                </a:cxn>
                <a:cxn ang="0">
                  <a:pos x="T6" y="T7"/>
                </a:cxn>
                <a:cxn ang="0">
                  <a:pos x="T8" y="T9"/>
                </a:cxn>
              </a:cxnLst>
              <a:rect l="0" t="0" r="r" b="b"/>
              <a:pathLst>
                <a:path w="1027" h="981">
                  <a:moveTo>
                    <a:pt x="1027" y="0"/>
                  </a:moveTo>
                  <a:lnTo>
                    <a:pt x="655" y="168"/>
                  </a:lnTo>
                  <a:lnTo>
                    <a:pt x="0" y="981"/>
                  </a:lnTo>
                  <a:lnTo>
                    <a:pt x="262" y="976"/>
                  </a:lnTo>
                  <a:lnTo>
                    <a:pt x="102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13"/>
            <p:cNvSpPr>
              <a:spLocks/>
            </p:cNvSpPr>
            <p:nvPr/>
          </p:nvSpPr>
          <p:spPr bwMode="auto">
            <a:xfrm>
              <a:off x="2692" y="2130"/>
              <a:ext cx="1023" cy="1013"/>
            </a:xfrm>
            <a:custGeom>
              <a:avLst/>
              <a:gdLst>
                <a:gd name="T0" fmla="*/ 0 w 1023"/>
                <a:gd name="T1" fmla="*/ 10 h 1013"/>
                <a:gd name="T2" fmla="*/ 717 w 1023"/>
                <a:gd name="T3" fmla="*/ 907 h 1013"/>
                <a:gd name="T4" fmla="*/ 1023 w 1023"/>
                <a:gd name="T5" fmla="*/ 1013 h 1013"/>
                <a:gd name="T6" fmla="*/ 260 w 1023"/>
                <a:gd name="T7" fmla="*/ 0 h 1013"/>
                <a:gd name="T8" fmla="*/ 0 w 1023"/>
                <a:gd name="T9" fmla="*/ 10 h 1013"/>
              </a:gdLst>
              <a:ahLst/>
              <a:cxnLst>
                <a:cxn ang="0">
                  <a:pos x="T0" y="T1"/>
                </a:cxn>
                <a:cxn ang="0">
                  <a:pos x="T2" y="T3"/>
                </a:cxn>
                <a:cxn ang="0">
                  <a:pos x="T4" y="T5"/>
                </a:cxn>
                <a:cxn ang="0">
                  <a:pos x="T6" y="T7"/>
                </a:cxn>
                <a:cxn ang="0">
                  <a:pos x="T8" y="T9"/>
                </a:cxn>
              </a:cxnLst>
              <a:rect l="0" t="0" r="r" b="b"/>
              <a:pathLst>
                <a:path w="1023" h="1013">
                  <a:moveTo>
                    <a:pt x="0" y="10"/>
                  </a:moveTo>
                  <a:lnTo>
                    <a:pt x="717" y="907"/>
                  </a:lnTo>
                  <a:lnTo>
                    <a:pt x="1023" y="1013"/>
                  </a:lnTo>
                  <a:lnTo>
                    <a:pt x="260" y="0"/>
                  </a:lnTo>
                  <a:lnTo>
                    <a:pt x="0" y="1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14"/>
            <p:cNvSpPr>
              <a:spLocks/>
            </p:cNvSpPr>
            <p:nvPr/>
          </p:nvSpPr>
          <p:spPr bwMode="auto">
            <a:xfrm>
              <a:off x="2268" y="1021"/>
              <a:ext cx="1295" cy="2275"/>
            </a:xfrm>
            <a:custGeom>
              <a:avLst/>
              <a:gdLst>
                <a:gd name="T0" fmla="*/ 876 w 1295"/>
                <a:gd name="T1" fmla="*/ 0 h 2275"/>
                <a:gd name="T2" fmla="*/ 0 w 1295"/>
                <a:gd name="T3" fmla="*/ 1114 h 2275"/>
                <a:gd name="T4" fmla="*/ 876 w 1295"/>
                <a:gd name="T5" fmla="*/ 2275 h 2275"/>
                <a:gd name="T6" fmla="*/ 1295 w 1295"/>
                <a:gd name="T7" fmla="*/ 2197 h 2275"/>
                <a:gd name="T8" fmla="*/ 527 w 1295"/>
                <a:gd name="T9" fmla="*/ 1114 h 2275"/>
                <a:gd name="T10" fmla="*/ 1262 w 1295"/>
                <a:gd name="T11" fmla="*/ 96 h 2275"/>
                <a:gd name="T12" fmla="*/ 876 w 1295"/>
                <a:gd name="T13" fmla="*/ 0 h 2275"/>
              </a:gdLst>
              <a:ahLst/>
              <a:cxnLst>
                <a:cxn ang="0">
                  <a:pos x="T0" y="T1"/>
                </a:cxn>
                <a:cxn ang="0">
                  <a:pos x="T2" y="T3"/>
                </a:cxn>
                <a:cxn ang="0">
                  <a:pos x="T4" y="T5"/>
                </a:cxn>
                <a:cxn ang="0">
                  <a:pos x="T6" y="T7"/>
                </a:cxn>
                <a:cxn ang="0">
                  <a:pos x="T8" y="T9"/>
                </a:cxn>
                <a:cxn ang="0">
                  <a:pos x="T10" y="T11"/>
                </a:cxn>
                <a:cxn ang="0">
                  <a:pos x="T12" y="T13"/>
                </a:cxn>
              </a:cxnLst>
              <a:rect l="0" t="0" r="r" b="b"/>
              <a:pathLst>
                <a:path w="1295" h="2275">
                  <a:moveTo>
                    <a:pt x="876" y="0"/>
                  </a:moveTo>
                  <a:lnTo>
                    <a:pt x="0" y="1114"/>
                  </a:lnTo>
                  <a:lnTo>
                    <a:pt x="876" y="2275"/>
                  </a:lnTo>
                  <a:lnTo>
                    <a:pt x="1295" y="2197"/>
                  </a:lnTo>
                  <a:lnTo>
                    <a:pt x="527" y="1114"/>
                  </a:lnTo>
                  <a:lnTo>
                    <a:pt x="1262" y="96"/>
                  </a:lnTo>
                  <a:lnTo>
                    <a:pt x="87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5"/>
            <p:cNvSpPr>
              <a:spLocks/>
            </p:cNvSpPr>
            <p:nvPr/>
          </p:nvSpPr>
          <p:spPr bwMode="auto">
            <a:xfrm>
              <a:off x="1693" y="1019"/>
              <a:ext cx="1455" cy="1126"/>
            </a:xfrm>
            <a:custGeom>
              <a:avLst/>
              <a:gdLst>
                <a:gd name="T0" fmla="*/ 1455 w 1455"/>
                <a:gd name="T1" fmla="*/ 0 h 1126"/>
                <a:gd name="T2" fmla="*/ 821 w 1455"/>
                <a:gd name="T3" fmla="*/ 293 h 1126"/>
                <a:gd name="T4" fmla="*/ 0 w 1455"/>
                <a:gd name="T5" fmla="*/ 1126 h 1126"/>
                <a:gd name="T6" fmla="*/ 577 w 1455"/>
                <a:gd name="T7" fmla="*/ 1121 h 1126"/>
                <a:gd name="T8" fmla="*/ 1455 w 1455"/>
                <a:gd name="T9" fmla="*/ 0 h 1126"/>
              </a:gdLst>
              <a:ahLst/>
              <a:cxnLst>
                <a:cxn ang="0">
                  <a:pos x="T0" y="T1"/>
                </a:cxn>
                <a:cxn ang="0">
                  <a:pos x="T2" y="T3"/>
                </a:cxn>
                <a:cxn ang="0">
                  <a:pos x="T4" y="T5"/>
                </a:cxn>
                <a:cxn ang="0">
                  <a:pos x="T6" y="T7"/>
                </a:cxn>
                <a:cxn ang="0">
                  <a:pos x="T8" y="T9"/>
                </a:cxn>
              </a:cxnLst>
              <a:rect l="0" t="0" r="r" b="b"/>
              <a:pathLst>
                <a:path w="1455" h="1126">
                  <a:moveTo>
                    <a:pt x="1455" y="0"/>
                  </a:moveTo>
                  <a:lnTo>
                    <a:pt x="821" y="293"/>
                  </a:lnTo>
                  <a:lnTo>
                    <a:pt x="0" y="1126"/>
                  </a:lnTo>
                  <a:lnTo>
                    <a:pt x="577" y="1121"/>
                  </a:lnTo>
                  <a:lnTo>
                    <a:pt x="145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6"/>
            <p:cNvSpPr>
              <a:spLocks/>
            </p:cNvSpPr>
            <p:nvPr/>
          </p:nvSpPr>
          <p:spPr bwMode="auto">
            <a:xfrm>
              <a:off x="1695" y="2135"/>
              <a:ext cx="1449" cy="1161"/>
            </a:xfrm>
            <a:custGeom>
              <a:avLst/>
              <a:gdLst>
                <a:gd name="T0" fmla="*/ 0 w 1449"/>
                <a:gd name="T1" fmla="*/ 10 h 1161"/>
                <a:gd name="T2" fmla="*/ 823 w 1449"/>
                <a:gd name="T3" fmla="*/ 938 h 1161"/>
                <a:gd name="T4" fmla="*/ 1449 w 1449"/>
                <a:gd name="T5" fmla="*/ 1161 h 1161"/>
                <a:gd name="T6" fmla="*/ 573 w 1449"/>
                <a:gd name="T7" fmla="*/ 0 h 1161"/>
                <a:gd name="T8" fmla="*/ 0 w 1449"/>
                <a:gd name="T9" fmla="*/ 10 h 1161"/>
              </a:gdLst>
              <a:ahLst/>
              <a:cxnLst>
                <a:cxn ang="0">
                  <a:pos x="T0" y="T1"/>
                </a:cxn>
                <a:cxn ang="0">
                  <a:pos x="T2" y="T3"/>
                </a:cxn>
                <a:cxn ang="0">
                  <a:pos x="T4" y="T5"/>
                </a:cxn>
                <a:cxn ang="0">
                  <a:pos x="T6" y="T7"/>
                </a:cxn>
                <a:cxn ang="0">
                  <a:pos x="T8" y="T9"/>
                </a:cxn>
              </a:cxnLst>
              <a:rect l="0" t="0" r="r" b="b"/>
              <a:pathLst>
                <a:path w="1449" h="1161">
                  <a:moveTo>
                    <a:pt x="0" y="10"/>
                  </a:moveTo>
                  <a:lnTo>
                    <a:pt x="823" y="938"/>
                  </a:lnTo>
                  <a:lnTo>
                    <a:pt x="1449" y="1161"/>
                  </a:lnTo>
                  <a:lnTo>
                    <a:pt x="573" y="0"/>
                  </a:lnTo>
                  <a:lnTo>
                    <a:pt x="0" y="1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9" name="TextBox 18"/>
          <p:cNvSpPr txBox="1"/>
          <p:nvPr/>
        </p:nvSpPr>
        <p:spPr>
          <a:xfrm>
            <a:off x="2191753" y="2914790"/>
            <a:ext cx="1236744" cy="369332"/>
          </a:xfrm>
          <a:prstGeom prst="rect">
            <a:avLst/>
          </a:prstGeom>
          <a:noFill/>
        </p:spPr>
        <p:txBody>
          <a:bodyPr wrap="square" rtlCol="0">
            <a:spAutoFit/>
          </a:bodyPr>
          <a:lstStyle/>
          <a:p>
            <a:pPr algn="r"/>
            <a:r>
              <a:rPr lang="id-ID" b="1">
                <a:solidFill>
                  <a:schemeClr val="tx2"/>
                </a:solidFill>
              </a:rPr>
              <a:t>Strenght</a:t>
            </a:r>
            <a:endParaRPr lang="id-ID" b="1" dirty="0">
              <a:solidFill>
                <a:schemeClr val="tx2"/>
              </a:solidFill>
            </a:endParaRPr>
          </a:p>
        </p:txBody>
      </p:sp>
      <p:sp>
        <p:nvSpPr>
          <p:cNvPr id="20" name="TextBox 19"/>
          <p:cNvSpPr txBox="1"/>
          <p:nvPr/>
        </p:nvSpPr>
        <p:spPr>
          <a:xfrm>
            <a:off x="1881474" y="5026462"/>
            <a:ext cx="1621943" cy="369332"/>
          </a:xfrm>
          <a:prstGeom prst="rect">
            <a:avLst/>
          </a:prstGeom>
          <a:noFill/>
        </p:spPr>
        <p:txBody>
          <a:bodyPr wrap="square" rtlCol="0">
            <a:spAutoFit/>
          </a:bodyPr>
          <a:lstStyle/>
          <a:p>
            <a:pPr algn="r"/>
            <a:r>
              <a:rPr lang="id-ID" b="1">
                <a:solidFill>
                  <a:schemeClr val="tx2"/>
                </a:solidFill>
              </a:rPr>
              <a:t>Thread</a:t>
            </a:r>
            <a:endParaRPr lang="id-ID" b="1" dirty="0">
              <a:solidFill>
                <a:schemeClr val="tx2"/>
              </a:solidFill>
            </a:endParaRPr>
          </a:p>
        </p:txBody>
      </p:sp>
      <p:sp>
        <p:nvSpPr>
          <p:cNvPr id="21" name="Rectangle 20"/>
          <p:cNvSpPr/>
          <p:nvPr/>
        </p:nvSpPr>
        <p:spPr>
          <a:xfrm>
            <a:off x="975523" y="3270411"/>
            <a:ext cx="2546488" cy="964367"/>
          </a:xfrm>
          <a:prstGeom prst="rect">
            <a:avLst/>
          </a:prstGeom>
        </p:spPr>
        <p:txBody>
          <a:bodyPr wrap="square">
            <a:spAutoFit/>
          </a:bodyPr>
          <a:lstStyle/>
          <a:p>
            <a:pPr algn="r">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2" name="Shape 2753"/>
          <p:cNvSpPr/>
          <p:nvPr/>
        </p:nvSpPr>
        <p:spPr>
          <a:xfrm>
            <a:off x="2896807" y="4537329"/>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3" name="Shape 2787"/>
          <p:cNvSpPr/>
          <p:nvPr/>
        </p:nvSpPr>
        <p:spPr>
          <a:xfrm>
            <a:off x="2878779" y="2395293"/>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4" name="Rectangle 23"/>
          <p:cNvSpPr/>
          <p:nvPr/>
        </p:nvSpPr>
        <p:spPr>
          <a:xfrm>
            <a:off x="972612" y="5352969"/>
            <a:ext cx="2546488" cy="964367"/>
          </a:xfrm>
          <a:prstGeom prst="rect">
            <a:avLst/>
          </a:prstGeom>
        </p:spPr>
        <p:txBody>
          <a:bodyPr wrap="square">
            <a:spAutoFit/>
          </a:bodyPr>
          <a:lstStyle/>
          <a:p>
            <a:pPr algn="r">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5" name="TextBox 24"/>
          <p:cNvSpPr txBox="1"/>
          <p:nvPr/>
        </p:nvSpPr>
        <p:spPr>
          <a:xfrm>
            <a:off x="8398303" y="2834072"/>
            <a:ext cx="1801572" cy="369332"/>
          </a:xfrm>
          <a:prstGeom prst="rect">
            <a:avLst/>
          </a:prstGeom>
          <a:noFill/>
        </p:spPr>
        <p:txBody>
          <a:bodyPr wrap="square" rtlCol="0">
            <a:spAutoFit/>
          </a:bodyPr>
          <a:lstStyle/>
          <a:p>
            <a:r>
              <a:rPr lang="id-ID" b="1">
                <a:solidFill>
                  <a:schemeClr val="tx2"/>
                </a:solidFill>
              </a:rPr>
              <a:t>Weakness</a:t>
            </a:r>
            <a:endParaRPr lang="id-ID" b="1" dirty="0">
              <a:solidFill>
                <a:schemeClr val="tx2"/>
              </a:solidFill>
            </a:endParaRPr>
          </a:p>
        </p:txBody>
      </p:sp>
      <p:sp>
        <p:nvSpPr>
          <p:cNvPr id="26" name="TextBox 25"/>
          <p:cNvSpPr txBox="1"/>
          <p:nvPr/>
        </p:nvSpPr>
        <p:spPr>
          <a:xfrm>
            <a:off x="8398303" y="4850691"/>
            <a:ext cx="2276732" cy="369332"/>
          </a:xfrm>
          <a:prstGeom prst="rect">
            <a:avLst/>
          </a:prstGeom>
          <a:noFill/>
        </p:spPr>
        <p:txBody>
          <a:bodyPr wrap="square" rtlCol="0">
            <a:spAutoFit/>
          </a:bodyPr>
          <a:lstStyle/>
          <a:p>
            <a:r>
              <a:rPr lang="id-ID" b="1">
                <a:solidFill>
                  <a:schemeClr val="tx2"/>
                </a:solidFill>
              </a:rPr>
              <a:t>Opportunities</a:t>
            </a:r>
            <a:endParaRPr lang="id-ID" b="1" dirty="0">
              <a:solidFill>
                <a:schemeClr val="tx2"/>
              </a:solidFill>
            </a:endParaRPr>
          </a:p>
        </p:txBody>
      </p:sp>
      <p:sp>
        <p:nvSpPr>
          <p:cNvPr id="27" name="Rectangle 26"/>
          <p:cNvSpPr/>
          <p:nvPr/>
        </p:nvSpPr>
        <p:spPr>
          <a:xfrm>
            <a:off x="8398304" y="3129671"/>
            <a:ext cx="2546488" cy="964367"/>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8" name="Shape 2774"/>
          <p:cNvSpPr/>
          <p:nvPr/>
        </p:nvSpPr>
        <p:spPr>
          <a:xfrm>
            <a:off x="8698780" y="2395642"/>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 name="Rectangle 28"/>
          <p:cNvSpPr/>
          <p:nvPr/>
        </p:nvSpPr>
        <p:spPr>
          <a:xfrm>
            <a:off x="8398303" y="5199376"/>
            <a:ext cx="2546488" cy="964367"/>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30" name="Shape 2784"/>
          <p:cNvSpPr/>
          <p:nvPr/>
        </p:nvSpPr>
        <p:spPr>
          <a:xfrm>
            <a:off x="8812671" y="4407467"/>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Tree>
    <p:extLst>
      <p:ext uri="{BB962C8B-B14F-4D97-AF65-F5344CB8AC3E}">
        <p14:creationId xmlns:p14="http://schemas.microsoft.com/office/powerpoint/2010/main" val="156518844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5" name="Group 4"/>
          <p:cNvGrpSpPr/>
          <p:nvPr/>
        </p:nvGrpSpPr>
        <p:grpSpPr>
          <a:xfrm>
            <a:off x="1404275" y="5088589"/>
            <a:ext cx="2369874" cy="1403847"/>
            <a:chOff x="4808051" y="1842051"/>
            <a:chExt cx="2369874" cy="1403847"/>
          </a:xfrm>
        </p:grpSpPr>
        <p:sp>
          <p:nvSpPr>
            <p:cNvPr id="7" name="Freeform 17"/>
            <p:cNvSpPr>
              <a:spLocks/>
            </p:cNvSpPr>
            <p:nvPr/>
          </p:nvSpPr>
          <p:spPr bwMode="auto">
            <a:xfrm>
              <a:off x="4808051" y="2337526"/>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auto">
            <a:xfrm>
              <a:off x="4808051" y="1842051"/>
              <a:ext cx="2369874" cy="959814"/>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9"/>
            <p:cNvSpPr>
              <a:spLocks/>
            </p:cNvSpPr>
            <p:nvPr/>
          </p:nvSpPr>
          <p:spPr bwMode="auto">
            <a:xfrm>
              <a:off x="5941552" y="2306390"/>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2537776" y="4282533"/>
            <a:ext cx="2369874" cy="1405200"/>
            <a:chOff x="4808051" y="4299121"/>
            <a:chExt cx="2369874" cy="1405200"/>
          </a:xfrm>
        </p:grpSpPr>
        <p:sp>
          <p:nvSpPr>
            <p:cNvPr id="11" name="Freeform 10"/>
            <p:cNvSpPr>
              <a:spLocks/>
            </p:cNvSpPr>
            <p:nvPr/>
          </p:nvSpPr>
          <p:spPr bwMode="auto">
            <a:xfrm>
              <a:off x="4808051" y="4795950"/>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4808051" y="4299121"/>
              <a:ext cx="2369874" cy="961168"/>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5941552" y="4764813"/>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3440735" y="3513207"/>
            <a:ext cx="2369874" cy="1405200"/>
            <a:chOff x="4808051" y="5135743"/>
            <a:chExt cx="2369874" cy="1405200"/>
          </a:xfrm>
        </p:grpSpPr>
        <p:sp>
          <p:nvSpPr>
            <p:cNvPr id="15" name="Freeform 5"/>
            <p:cNvSpPr>
              <a:spLocks/>
            </p:cNvSpPr>
            <p:nvPr/>
          </p:nvSpPr>
          <p:spPr bwMode="auto">
            <a:xfrm>
              <a:off x="4808051" y="5632572"/>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p:nvSpPr>
          <p:spPr bwMode="auto">
            <a:xfrm>
              <a:off x="4808051" y="5135743"/>
              <a:ext cx="2369874" cy="961168"/>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p:nvSpPr>
          <p:spPr bwMode="auto">
            <a:xfrm>
              <a:off x="5941552" y="5601435"/>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p:nvPr/>
        </p:nvGrpSpPr>
        <p:grpSpPr>
          <a:xfrm>
            <a:off x="4292258" y="2753268"/>
            <a:ext cx="2369874" cy="1403847"/>
            <a:chOff x="4808051" y="3515295"/>
            <a:chExt cx="2369874" cy="1403847"/>
          </a:xfrm>
        </p:grpSpPr>
        <p:sp>
          <p:nvSpPr>
            <p:cNvPr id="19" name="Freeform 11"/>
            <p:cNvSpPr>
              <a:spLocks/>
            </p:cNvSpPr>
            <p:nvPr/>
          </p:nvSpPr>
          <p:spPr bwMode="auto">
            <a:xfrm>
              <a:off x="4808051" y="4010770"/>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p:nvSpPr>
          <p:spPr bwMode="auto">
            <a:xfrm>
              <a:off x="4808051" y="3515295"/>
              <a:ext cx="2369874" cy="959814"/>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p:cNvSpPr>
            <p:nvPr/>
          </p:nvSpPr>
          <p:spPr bwMode="auto">
            <a:xfrm>
              <a:off x="5941552" y="3979634"/>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1525724" y="4561285"/>
            <a:ext cx="612000" cy="612001"/>
            <a:chOff x="995082" y="2316441"/>
            <a:chExt cx="612000" cy="612001"/>
          </a:xfrm>
        </p:grpSpPr>
        <p:sp>
          <p:nvSpPr>
            <p:cNvPr id="23" name="Oval 22"/>
            <p:cNvSpPr>
              <a:spLocks noChangeAspect="1" noChangeArrowheads="1"/>
            </p:cNvSpPr>
            <p:nvPr/>
          </p:nvSpPr>
          <p:spPr bwMode="auto">
            <a:xfrm>
              <a:off x="995082" y="2316441"/>
              <a:ext cx="612000" cy="612001"/>
            </a:xfrm>
            <a:prstGeom prst="ellipse">
              <a:avLst/>
            </a:prstGeom>
            <a:solidFill>
              <a:schemeClr val="accent1"/>
            </a:solidFill>
            <a:ln w="28575">
              <a:solidFill>
                <a:schemeClr val="accent1"/>
              </a:solid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grpSp>
          <p:nvGrpSpPr>
            <p:cNvPr id="24" name="Group 4"/>
            <p:cNvGrpSpPr>
              <a:grpSpLocks noChangeAspect="1"/>
            </p:cNvGrpSpPr>
            <p:nvPr/>
          </p:nvGrpSpPr>
          <p:grpSpPr bwMode="auto">
            <a:xfrm>
              <a:off x="1096971" y="2373327"/>
              <a:ext cx="338140" cy="514353"/>
              <a:chOff x="691" y="1495"/>
              <a:chExt cx="213" cy="324"/>
            </a:xfrm>
          </p:grpSpPr>
          <p:sp>
            <p:nvSpPr>
              <p:cNvPr id="25" name="Freeform 5"/>
              <p:cNvSpPr>
                <a:spLocks/>
              </p:cNvSpPr>
              <p:nvPr/>
            </p:nvSpPr>
            <p:spPr bwMode="auto">
              <a:xfrm>
                <a:off x="831" y="1495"/>
                <a:ext cx="59" cy="51"/>
              </a:xfrm>
              <a:custGeom>
                <a:avLst/>
                <a:gdLst>
                  <a:gd name="T0" fmla="*/ 24 w 24"/>
                  <a:gd name="T1" fmla="*/ 21 h 21"/>
                  <a:gd name="T2" fmla="*/ 18 w 24"/>
                  <a:gd name="T3" fmla="*/ 0 h 21"/>
                  <a:gd name="T4" fmla="*/ 0 w 24"/>
                  <a:gd name="T5" fmla="*/ 12 h 21"/>
                  <a:gd name="T6" fmla="*/ 24 w 24"/>
                  <a:gd name="T7" fmla="*/ 21 h 21"/>
                </a:gdLst>
                <a:ahLst/>
                <a:cxnLst>
                  <a:cxn ang="0">
                    <a:pos x="T0" y="T1"/>
                  </a:cxn>
                  <a:cxn ang="0">
                    <a:pos x="T2" y="T3"/>
                  </a:cxn>
                  <a:cxn ang="0">
                    <a:pos x="T4" y="T5"/>
                  </a:cxn>
                  <a:cxn ang="0">
                    <a:pos x="T6" y="T7"/>
                  </a:cxn>
                </a:cxnLst>
                <a:rect l="0" t="0" r="r" b="b"/>
                <a:pathLst>
                  <a:path w="24" h="21">
                    <a:moveTo>
                      <a:pt x="24" y="21"/>
                    </a:moveTo>
                    <a:cubicBezTo>
                      <a:pt x="21" y="9"/>
                      <a:pt x="18" y="0"/>
                      <a:pt x="18" y="0"/>
                    </a:cubicBezTo>
                    <a:cubicBezTo>
                      <a:pt x="18" y="0"/>
                      <a:pt x="10" y="5"/>
                      <a:pt x="0" y="12"/>
                    </a:cubicBezTo>
                    <a:lnTo>
                      <a:pt x="24"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6"/>
              <p:cNvSpPr>
                <a:spLocks noEditPoints="1"/>
              </p:cNvSpPr>
              <p:nvPr/>
            </p:nvSpPr>
            <p:spPr bwMode="auto">
              <a:xfrm>
                <a:off x="691" y="1541"/>
                <a:ext cx="213" cy="278"/>
              </a:xfrm>
              <a:custGeom>
                <a:avLst/>
                <a:gdLst>
                  <a:gd name="T0" fmla="*/ 69 w 87"/>
                  <a:gd name="T1" fmla="*/ 79 h 115"/>
                  <a:gd name="T2" fmla="*/ 82 w 87"/>
                  <a:gd name="T3" fmla="*/ 57 h 115"/>
                  <a:gd name="T4" fmla="*/ 83 w 87"/>
                  <a:gd name="T5" fmla="*/ 12 h 115"/>
                  <a:gd name="T6" fmla="*/ 50 w 87"/>
                  <a:gd name="T7" fmla="*/ 0 h 115"/>
                  <a:gd name="T8" fmla="*/ 21 w 87"/>
                  <a:gd name="T9" fmla="*/ 35 h 115"/>
                  <a:gd name="T10" fmla="*/ 17 w 87"/>
                  <a:gd name="T11" fmla="*/ 60 h 115"/>
                  <a:gd name="T12" fmla="*/ 2 w 87"/>
                  <a:gd name="T13" fmla="*/ 78 h 115"/>
                  <a:gd name="T14" fmla="*/ 0 w 87"/>
                  <a:gd name="T15" fmla="*/ 93 h 115"/>
                  <a:gd name="T16" fmla="*/ 24 w 87"/>
                  <a:gd name="T17" fmla="*/ 81 h 115"/>
                  <a:gd name="T18" fmla="*/ 33 w 87"/>
                  <a:gd name="T19" fmla="*/ 97 h 115"/>
                  <a:gd name="T20" fmla="*/ 50 w 87"/>
                  <a:gd name="T21" fmla="*/ 91 h 115"/>
                  <a:gd name="T22" fmla="*/ 61 w 87"/>
                  <a:gd name="T23" fmla="*/ 115 h 115"/>
                  <a:gd name="T24" fmla="*/ 69 w 87"/>
                  <a:gd name="T25" fmla="*/ 103 h 115"/>
                  <a:gd name="T26" fmla="*/ 69 w 87"/>
                  <a:gd name="T27" fmla="*/ 79 h 115"/>
                  <a:gd name="T28" fmla="*/ 63 w 87"/>
                  <a:gd name="T29" fmla="*/ 16 h 115"/>
                  <a:gd name="T30" fmla="*/ 68 w 87"/>
                  <a:gd name="T31" fmla="*/ 26 h 115"/>
                  <a:gd name="T32" fmla="*/ 57 w 87"/>
                  <a:gd name="T33" fmla="*/ 31 h 115"/>
                  <a:gd name="T34" fmla="*/ 52 w 87"/>
                  <a:gd name="T35" fmla="*/ 20 h 115"/>
                  <a:gd name="T36" fmla="*/ 63 w 87"/>
                  <a:gd name="T37" fmla="*/ 16 h 115"/>
                  <a:gd name="T38" fmla="*/ 46 w 87"/>
                  <a:gd name="T39" fmla="*/ 60 h 115"/>
                  <a:gd name="T40" fmla="*/ 39 w 87"/>
                  <a:gd name="T41" fmla="*/ 45 h 115"/>
                  <a:gd name="T42" fmla="*/ 54 w 87"/>
                  <a:gd name="T43" fmla="*/ 38 h 115"/>
                  <a:gd name="T44" fmla="*/ 61 w 87"/>
                  <a:gd name="T45" fmla="*/ 53 h 115"/>
                  <a:gd name="T46" fmla="*/ 46 w 87"/>
                  <a:gd name="T47"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115">
                    <a:moveTo>
                      <a:pt x="69" y="79"/>
                    </a:moveTo>
                    <a:cubicBezTo>
                      <a:pt x="74" y="73"/>
                      <a:pt x="79" y="66"/>
                      <a:pt x="82" y="57"/>
                    </a:cubicBezTo>
                    <a:cubicBezTo>
                      <a:pt x="87" y="44"/>
                      <a:pt x="86" y="27"/>
                      <a:pt x="83" y="12"/>
                    </a:cubicBezTo>
                    <a:cubicBezTo>
                      <a:pt x="50" y="0"/>
                      <a:pt x="50" y="0"/>
                      <a:pt x="50" y="0"/>
                    </a:cubicBezTo>
                    <a:cubicBezTo>
                      <a:pt x="38" y="9"/>
                      <a:pt x="26" y="22"/>
                      <a:pt x="21" y="35"/>
                    </a:cubicBezTo>
                    <a:cubicBezTo>
                      <a:pt x="18" y="44"/>
                      <a:pt x="17" y="52"/>
                      <a:pt x="17" y="60"/>
                    </a:cubicBezTo>
                    <a:cubicBezTo>
                      <a:pt x="11" y="64"/>
                      <a:pt x="5" y="70"/>
                      <a:pt x="2" y="78"/>
                    </a:cubicBezTo>
                    <a:cubicBezTo>
                      <a:pt x="0" y="83"/>
                      <a:pt x="0" y="88"/>
                      <a:pt x="0" y="93"/>
                    </a:cubicBezTo>
                    <a:cubicBezTo>
                      <a:pt x="6" y="86"/>
                      <a:pt x="15" y="82"/>
                      <a:pt x="24" y="81"/>
                    </a:cubicBezTo>
                    <a:cubicBezTo>
                      <a:pt x="26" y="87"/>
                      <a:pt x="29" y="92"/>
                      <a:pt x="33" y="97"/>
                    </a:cubicBezTo>
                    <a:cubicBezTo>
                      <a:pt x="39" y="95"/>
                      <a:pt x="45" y="93"/>
                      <a:pt x="50" y="91"/>
                    </a:cubicBezTo>
                    <a:cubicBezTo>
                      <a:pt x="57" y="97"/>
                      <a:pt x="61" y="106"/>
                      <a:pt x="61" y="115"/>
                    </a:cubicBezTo>
                    <a:cubicBezTo>
                      <a:pt x="64" y="111"/>
                      <a:pt x="67" y="107"/>
                      <a:pt x="69" y="103"/>
                    </a:cubicBezTo>
                    <a:cubicBezTo>
                      <a:pt x="72" y="95"/>
                      <a:pt x="71" y="86"/>
                      <a:pt x="69" y="79"/>
                    </a:cubicBezTo>
                    <a:close/>
                    <a:moveTo>
                      <a:pt x="63" y="16"/>
                    </a:moveTo>
                    <a:cubicBezTo>
                      <a:pt x="67" y="17"/>
                      <a:pt x="69" y="22"/>
                      <a:pt x="68" y="26"/>
                    </a:cubicBezTo>
                    <a:cubicBezTo>
                      <a:pt x="66" y="30"/>
                      <a:pt x="61" y="33"/>
                      <a:pt x="57" y="31"/>
                    </a:cubicBezTo>
                    <a:cubicBezTo>
                      <a:pt x="53" y="30"/>
                      <a:pt x="50" y="25"/>
                      <a:pt x="52" y="20"/>
                    </a:cubicBezTo>
                    <a:cubicBezTo>
                      <a:pt x="54" y="16"/>
                      <a:pt x="58" y="14"/>
                      <a:pt x="63" y="16"/>
                    </a:cubicBezTo>
                    <a:close/>
                    <a:moveTo>
                      <a:pt x="46" y="60"/>
                    </a:moveTo>
                    <a:cubicBezTo>
                      <a:pt x="40" y="58"/>
                      <a:pt x="37" y="51"/>
                      <a:pt x="39" y="45"/>
                    </a:cubicBezTo>
                    <a:cubicBezTo>
                      <a:pt x="42" y="39"/>
                      <a:pt x="48" y="36"/>
                      <a:pt x="54" y="38"/>
                    </a:cubicBezTo>
                    <a:cubicBezTo>
                      <a:pt x="60" y="41"/>
                      <a:pt x="64" y="47"/>
                      <a:pt x="61" y="53"/>
                    </a:cubicBezTo>
                    <a:cubicBezTo>
                      <a:pt x="59" y="59"/>
                      <a:pt x="52" y="63"/>
                      <a:pt x="46" y="6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27" name="Oval 26"/>
          <p:cNvSpPr>
            <a:spLocks noChangeAspect="1" noChangeArrowheads="1"/>
          </p:cNvSpPr>
          <p:nvPr/>
        </p:nvSpPr>
        <p:spPr bwMode="auto">
          <a:xfrm>
            <a:off x="2492380" y="3794963"/>
            <a:ext cx="612000" cy="612001"/>
          </a:xfrm>
          <a:prstGeom prst="ellipse">
            <a:avLst/>
          </a:prstGeom>
          <a:solidFill>
            <a:schemeClr val="accent2"/>
          </a:solidFill>
          <a:ln w="28575">
            <a:solidFill>
              <a:schemeClr val="accent2"/>
            </a:solid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grpSp>
        <p:nvGrpSpPr>
          <p:cNvPr id="28" name="Group 9"/>
          <p:cNvGrpSpPr>
            <a:grpSpLocks noChangeAspect="1"/>
          </p:cNvGrpSpPr>
          <p:nvPr/>
        </p:nvGrpSpPr>
        <p:grpSpPr bwMode="auto">
          <a:xfrm>
            <a:off x="2638198" y="3835360"/>
            <a:ext cx="323850" cy="520700"/>
            <a:chOff x="1828" y="1716"/>
            <a:chExt cx="204" cy="328"/>
          </a:xfrm>
          <a:solidFill>
            <a:schemeClr val="bg1"/>
          </a:solidFill>
        </p:grpSpPr>
        <p:sp>
          <p:nvSpPr>
            <p:cNvPr id="29" name="Oval 10"/>
            <p:cNvSpPr>
              <a:spLocks noChangeArrowheads="1"/>
            </p:cNvSpPr>
            <p:nvPr/>
          </p:nvSpPr>
          <p:spPr bwMode="auto">
            <a:xfrm>
              <a:off x="1907" y="1757"/>
              <a:ext cx="34" cy="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11"/>
            <p:cNvSpPr>
              <a:spLocks noEditPoints="1"/>
            </p:cNvSpPr>
            <p:nvPr/>
          </p:nvSpPr>
          <p:spPr bwMode="auto">
            <a:xfrm>
              <a:off x="1828" y="1810"/>
              <a:ext cx="204" cy="234"/>
            </a:xfrm>
            <a:custGeom>
              <a:avLst/>
              <a:gdLst>
                <a:gd name="T0" fmla="*/ 76 w 83"/>
                <a:gd name="T1" fmla="*/ 80 h 97"/>
                <a:gd name="T2" fmla="*/ 54 w 83"/>
                <a:gd name="T3" fmla="*/ 50 h 97"/>
                <a:gd name="T4" fmla="*/ 50 w 83"/>
                <a:gd name="T5" fmla="*/ 46 h 97"/>
                <a:gd name="T6" fmla="*/ 50 w 83"/>
                <a:gd name="T7" fmla="*/ 14 h 97"/>
                <a:gd name="T8" fmla="*/ 55 w 83"/>
                <a:gd name="T9" fmla="*/ 7 h 97"/>
                <a:gd name="T10" fmla="*/ 52 w 83"/>
                <a:gd name="T11" fmla="*/ 0 h 97"/>
                <a:gd name="T12" fmla="*/ 31 w 83"/>
                <a:gd name="T13" fmla="*/ 0 h 97"/>
                <a:gd name="T14" fmla="*/ 28 w 83"/>
                <a:gd name="T15" fmla="*/ 7 h 97"/>
                <a:gd name="T16" fmla="*/ 33 w 83"/>
                <a:gd name="T17" fmla="*/ 14 h 97"/>
                <a:gd name="T18" fmla="*/ 33 w 83"/>
                <a:gd name="T19" fmla="*/ 46 h 97"/>
                <a:gd name="T20" fmla="*/ 29 w 83"/>
                <a:gd name="T21" fmla="*/ 50 h 97"/>
                <a:gd name="T22" fmla="*/ 7 w 83"/>
                <a:gd name="T23" fmla="*/ 80 h 97"/>
                <a:gd name="T24" fmla="*/ 16 w 83"/>
                <a:gd name="T25" fmla="*/ 97 h 97"/>
                <a:gd name="T26" fmla="*/ 67 w 83"/>
                <a:gd name="T27" fmla="*/ 97 h 97"/>
                <a:gd name="T28" fmla="*/ 76 w 83"/>
                <a:gd name="T29" fmla="*/ 80 h 97"/>
                <a:gd name="T30" fmla="*/ 23 w 83"/>
                <a:gd name="T31" fmla="*/ 88 h 97"/>
                <a:gd name="T32" fmla="*/ 17 w 83"/>
                <a:gd name="T33" fmla="*/ 81 h 97"/>
                <a:gd name="T34" fmla="*/ 23 w 83"/>
                <a:gd name="T35" fmla="*/ 74 h 97"/>
                <a:gd name="T36" fmla="*/ 30 w 83"/>
                <a:gd name="T37" fmla="*/ 81 h 97"/>
                <a:gd name="T38" fmla="*/ 23 w 83"/>
                <a:gd name="T39" fmla="*/ 88 h 97"/>
                <a:gd name="T40" fmla="*/ 39 w 83"/>
                <a:gd name="T41" fmla="*/ 79 h 97"/>
                <a:gd name="T42" fmla="*/ 34 w 83"/>
                <a:gd name="T43" fmla="*/ 74 h 97"/>
                <a:gd name="T44" fmla="*/ 39 w 83"/>
                <a:gd name="T45" fmla="*/ 69 h 97"/>
                <a:gd name="T46" fmla="*/ 44 w 83"/>
                <a:gd name="T47" fmla="*/ 74 h 97"/>
                <a:gd name="T48" fmla="*/ 39 w 83"/>
                <a:gd name="T49" fmla="*/ 79 h 97"/>
                <a:gd name="T50" fmla="*/ 46 w 83"/>
                <a:gd name="T51" fmla="*/ 67 h 97"/>
                <a:gd name="T52" fmla="*/ 41 w 83"/>
                <a:gd name="T53" fmla="*/ 62 h 97"/>
                <a:gd name="T54" fmla="*/ 46 w 83"/>
                <a:gd name="T55" fmla="*/ 57 h 97"/>
                <a:gd name="T56" fmla="*/ 51 w 83"/>
                <a:gd name="T57" fmla="*/ 62 h 97"/>
                <a:gd name="T58" fmla="*/ 46 w 83"/>
                <a:gd name="T59" fmla="*/ 67 h 97"/>
                <a:gd name="T60" fmla="*/ 58 w 83"/>
                <a:gd name="T61" fmla="*/ 88 h 97"/>
                <a:gd name="T62" fmla="*/ 51 w 83"/>
                <a:gd name="T63" fmla="*/ 81 h 97"/>
                <a:gd name="T64" fmla="*/ 58 w 83"/>
                <a:gd name="T65" fmla="*/ 74 h 97"/>
                <a:gd name="T66" fmla="*/ 65 w 83"/>
                <a:gd name="T67" fmla="*/ 81 h 97"/>
                <a:gd name="T68" fmla="*/ 58 w 83"/>
                <a:gd name="T69"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97">
                  <a:moveTo>
                    <a:pt x="76" y="80"/>
                  </a:moveTo>
                  <a:cubicBezTo>
                    <a:pt x="54" y="50"/>
                    <a:pt x="54" y="50"/>
                    <a:pt x="54" y="50"/>
                  </a:cubicBezTo>
                  <a:cubicBezTo>
                    <a:pt x="53" y="48"/>
                    <a:pt x="52" y="47"/>
                    <a:pt x="50" y="46"/>
                  </a:cubicBezTo>
                  <a:cubicBezTo>
                    <a:pt x="50" y="14"/>
                    <a:pt x="50" y="14"/>
                    <a:pt x="50" y="14"/>
                  </a:cubicBezTo>
                  <a:cubicBezTo>
                    <a:pt x="55" y="7"/>
                    <a:pt x="55" y="7"/>
                    <a:pt x="55" y="7"/>
                  </a:cubicBezTo>
                  <a:cubicBezTo>
                    <a:pt x="58" y="3"/>
                    <a:pt x="57" y="0"/>
                    <a:pt x="52" y="0"/>
                  </a:cubicBezTo>
                  <a:cubicBezTo>
                    <a:pt x="31" y="0"/>
                    <a:pt x="31" y="0"/>
                    <a:pt x="31" y="0"/>
                  </a:cubicBezTo>
                  <a:cubicBezTo>
                    <a:pt x="26" y="0"/>
                    <a:pt x="25" y="3"/>
                    <a:pt x="28" y="7"/>
                  </a:cubicBezTo>
                  <a:cubicBezTo>
                    <a:pt x="33" y="14"/>
                    <a:pt x="33" y="14"/>
                    <a:pt x="33" y="14"/>
                  </a:cubicBezTo>
                  <a:cubicBezTo>
                    <a:pt x="33" y="46"/>
                    <a:pt x="33" y="46"/>
                    <a:pt x="33" y="46"/>
                  </a:cubicBezTo>
                  <a:cubicBezTo>
                    <a:pt x="31" y="47"/>
                    <a:pt x="30" y="48"/>
                    <a:pt x="29" y="50"/>
                  </a:cubicBezTo>
                  <a:cubicBezTo>
                    <a:pt x="7" y="80"/>
                    <a:pt x="7" y="80"/>
                    <a:pt x="7" y="80"/>
                  </a:cubicBezTo>
                  <a:cubicBezTo>
                    <a:pt x="0" y="89"/>
                    <a:pt x="4" y="97"/>
                    <a:pt x="16" y="97"/>
                  </a:cubicBezTo>
                  <a:cubicBezTo>
                    <a:pt x="67" y="97"/>
                    <a:pt x="67" y="97"/>
                    <a:pt x="67" y="97"/>
                  </a:cubicBezTo>
                  <a:cubicBezTo>
                    <a:pt x="79" y="97"/>
                    <a:pt x="83" y="89"/>
                    <a:pt x="76" y="80"/>
                  </a:cubicBezTo>
                  <a:close/>
                  <a:moveTo>
                    <a:pt x="23" y="88"/>
                  </a:moveTo>
                  <a:cubicBezTo>
                    <a:pt x="20" y="88"/>
                    <a:pt x="17" y="85"/>
                    <a:pt x="17" y="81"/>
                  </a:cubicBezTo>
                  <a:cubicBezTo>
                    <a:pt x="17" y="77"/>
                    <a:pt x="20" y="74"/>
                    <a:pt x="23" y="74"/>
                  </a:cubicBezTo>
                  <a:cubicBezTo>
                    <a:pt x="27" y="74"/>
                    <a:pt x="30" y="77"/>
                    <a:pt x="30" y="81"/>
                  </a:cubicBezTo>
                  <a:cubicBezTo>
                    <a:pt x="30" y="85"/>
                    <a:pt x="27" y="88"/>
                    <a:pt x="23" y="88"/>
                  </a:cubicBezTo>
                  <a:close/>
                  <a:moveTo>
                    <a:pt x="39" y="79"/>
                  </a:moveTo>
                  <a:cubicBezTo>
                    <a:pt x="36" y="79"/>
                    <a:pt x="34" y="77"/>
                    <a:pt x="34" y="74"/>
                  </a:cubicBezTo>
                  <a:cubicBezTo>
                    <a:pt x="34" y="71"/>
                    <a:pt x="36" y="69"/>
                    <a:pt x="39" y="69"/>
                  </a:cubicBezTo>
                  <a:cubicBezTo>
                    <a:pt x="42" y="69"/>
                    <a:pt x="45" y="71"/>
                    <a:pt x="44" y="74"/>
                  </a:cubicBezTo>
                  <a:cubicBezTo>
                    <a:pt x="44" y="77"/>
                    <a:pt x="42" y="79"/>
                    <a:pt x="39" y="79"/>
                  </a:cubicBezTo>
                  <a:close/>
                  <a:moveTo>
                    <a:pt x="46" y="67"/>
                  </a:moveTo>
                  <a:cubicBezTo>
                    <a:pt x="43" y="67"/>
                    <a:pt x="41" y="65"/>
                    <a:pt x="41" y="62"/>
                  </a:cubicBezTo>
                  <a:cubicBezTo>
                    <a:pt x="41" y="59"/>
                    <a:pt x="43" y="57"/>
                    <a:pt x="46" y="57"/>
                  </a:cubicBezTo>
                  <a:cubicBezTo>
                    <a:pt x="49" y="57"/>
                    <a:pt x="51" y="59"/>
                    <a:pt x="51" y="62"/>
                  </a:cubicBezTo>
                  <a:cubicBezTo>
                    <a:pt x="51" y="65"/>
                    <a:pt x="49" y="67"/>
                    <a:pt x="46" y="67"/>
                  </a:cubicBezTo>
                  <a:close/>
                  <a:moveTo>
                    <a:pt x="58" y="88"/>
                  </a:moveTo>
                  <a:cubicBezTo>
                    <a:pt x="54" y="88"/>
                    <a:pt x="51" y="85"/>
                    <a:pt x="51" y="81"/>
                  </a:cubicBezTo>
                  <a:cubicBezTo>
                    <a:pt x="51" y="77"/>
                    <a:pt x="54" y="74"/>
                    <a:pt x="58" y="74"/>
                  </a:cubicBezTo>
                  <a:cubicBezTo>
                    <a:pt x="62" y="74"/>
                    <a:pt x="65" y="77"/>
                    <a:pt x="65" y="81"/>
                  </a:cubicBezTo>
                  <a:cubicBezTo>
                    <a:pt x="65" y="85"/>
                    <a:pt x="62" y="88"/>
                    <a:pt x="5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Oval 12"/>
            <p:cNvSpPr>
              <a:spLocks noChangeArrowheads="1"/>
            </p:cNvSpPr>
            <p:nvPr/>
          </p:nvSpPr>
          <p:spPr bwMode="auto">
            <a:xfrm>
              <a:off x="1963" y="1728"/>
              <a:ext cx="27" cy="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Oval 13"/>
            <p:cNvSpPr>
              <a:spLocks noChangeArrowheads="1"/>
            </p:cNvSpPr>
            <p:nvPr/>
          </p:nvSpPr>
          <p:spPr bwMode="auto">
            <a:xfrm>
              <a:off x="1890" y="1716"/>
              <a:ext cx="27" cy="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3" name="Group 32"/>
          <p:cNvGrpSpPr/>
          <p:nvPr/>
        </p:nvGrpSpPr>
        <p:grpSpPr>
          <a:xfrm>
            <a:off x="3451233" y="2988907"/>
            <a:ext cx="612000" cy="612001"/>
            <a:chOff x="6096000" y="3472622"/>
            <a:chExt cx="612000" cy="612001"/>
          </a:xfrm>
        </p:grpSpPr>
        <p:sp>
          <p:nvSpPr>
            <p:cNvPr id="34" name="Oval 33"/>
            <p:cNvSpPr>
              <a:spLocks noChangeAspect="1" noChangeArrowheads="1"/>
            </p:cNvSpPr>
            <p:nvPr/>
          </p:nvSpPr>
          <p:spPr bwMode="auto">
            <a:xfrm>
              <a:off x="6096000" y="3472622"/>
              <a:ext cx="612000" cy="612001"/>
            </a:xfrm>
            <a:prstGeom prst="ellipse">
              <a:avLst/>
            </a:prstGeom>
            <a:solidFill>
              <a:schemeClr val="accent4"/>
            </a:solidFill>
            <a:ln w="28575">
              <a:solidFill>
                <a:schemeClr val="accent4"/>
              </a:solid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35" name="Freeform 21"/>
            <p:cNvSpPr>
              <a:spLocks/>
            </p:cNvSpPr>
            <p:nvPr/>
          </p:nvSpPr>
          <p:spPr bwMode="auto">
            <a:xfrm>
              <a:off x="6172200" y="3589343"/>
              <a:ext cx="404813" cy="331788"/>
            </a:xfrm>
            <a:custGeom>
              <a:avLst/>
              <a:gdLst>
                <a:gd name="T0" fmla="*/ 255 w 255"/>
                <a:gd name="T1" fmla="*/ 0 h 209"/>
                <a:gd name="T2" fmla="*/ 75 w 255"/>
                <a:gd name="T3" fmla="*/ 168 h 209"/>
                <a:gd name="T4" fmla="*/ 55 w 255"/>
                <a:gd name="T5" fmla="*/ 158 h 209"/>
                <a:gd name="T6" fmla="*/ 255 w 255"/>
                <a:gd name="T7" fmla="*/ 0 h 209"/>
                <a:gd name="T8" fmla="*/ 0 w 255"/>
                <a:gd name="T9" fmla="*/ 107 h 209"/>
                <a:gd name="T10" fmla="*/ 53 w 255"/>
                <a:gd name="T11" fmla="*/ 158 h 209"/>
                <a:gd name="T12" fmla="*/ 51 w 255"/>
                <a:gd name="T13" fmla="*/ 156 h 209"/>
                <a:gd name="T14" fmla="*/ 51 w 255"/>
                <a:gd name="T15" fmla="*/ 209 h 209"/>
                <a:gd name="T16" fmla="*/ 97 w 255"/>
                <a:gd name="T17" fmla="*/ 178 h 209"/>
                <a:gd name="T18" fmla="*/ 174 w 255"/>
                <a:gd name="T19" fmla="*/ 205 h 209"/>
                <a:gd name="T20" fmla="*/ 255 w 255"/>
                <a:gd name="T2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209">
                  <a:moveTo>
                    <a:pt x="255" y="0"/>
                  </a:moveTo>
                  <a:lnTo>
                    <a:pt x="75" y="168"/>
                  </a:lnTo>
                  <a:lnTo>
                    <a:pt x="55" y="158"/>
                  </a:lnTo>
                  <a:lnTo>
                    <a:pt x="255" y="0"/>
                  </a:lnTo>
                  <a:lnTo>
                    <a:pt x="0" y="107"/>
                  </a:lnTo>
                  <a:lnTo>
                    <a:pt x="53" y="158"/>
                  </a:lnTo>
                  <a:lnTo>
                    <a:pt x="51" y="156"/>
                  </a:lnTo>
                  <a:lnTo>
                    <a:pt x="51" y="209"/>
                  </a:lnTo>
                  <a:lnTo>
                    <a:pt x="97" y="178"/>
                  </a:lnTo>
                  <a:lnTo>
                    <a:pt x="174" y="205"/>
                  </a:lnTo>
                  <a:lnTo>
                    <a:pt x="25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p:cNvGrpSpPr/>
          <p:nvPr/>
        </p:nvGrpSpPr>
        <p:grpSpPr>
          <a:xfrm>
            <a:off x="4356099" y="2210054"/>
            <a:ext cx="612000" cy="612001"/>
            <a:chOff x="10072729" y="2689543"/>
            <a:chExt cx="612000" cy="612001"/>
          </a:xfrm>
        </p:grpSpPr>
        <p:sp>
          <p:nvSpPr>
            <p:cNvPr id="37" name="Oval 36"/>
            <p:cNvSpPr>
              <a:spLocks noChangeAspect="1" noChangeArrowheads="1"/>
            </p:cNvSpPr>
            <p:nvPr/>
          </p:nvSpPr>
          <p:spPr bwMode="auto">
            <a:xfrm>
              <a:off x="10072729" y="2689543"/>
              <a:ext cx="612000" cy="612001"/>
            </a:xfrm>
            <a:prstGeom prst="ellipse">
              <a:avLst/>
            </a:prstGeom>
            <a:solidFill>
              <a:schemeClr val="accent5"/>
            </a:solidFill>
            <a:ln w="28575">
              <a:solidFill>
                <a:schemeClr val="accent5"/>
              </a:solid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grpSp>
          <p:nvGrpSpPr>
            <p:cNvPr id="38" name="Group 24"/>
            <p:cNvGrpSpPr>
              <a:grpSpLocks noChangeAspect="1"/>
            </p:cNvGrpSpPr>
            <p:nvPr/>
          </p:nvGrpSpPr>
          <p:grpSpPr bwMode="auto">
            <a:xfrm>
              <a:off x="10156172" y="2778551"/>
              <a:ext cx="465137" cy="430213"/>
              <a:chOff x="6999" y="2886"/>
              <a:chExt cx="293" cy="271"/>
            </a:xfrm>
            <a:solidFill>
              <a:schemeClr val="bg1"/>
            </a:solidFill>
          </p:grpSpPr>
          <p:sp>
            <p:nvSpPr>
              <p:cNvPr id="39" name="Freeform 25"/>
              <p:cNvSpPr>
                <a:spLocks/>
              </p:cNvSpPr>
              <p:nvPr/>
            </p:nvSpPr>
            <p:spPr bwMode="auto">
              <a:xfrm>
                <a:off x="7190" y="2907"/>
                <a:ext cx="70" cy="83"/>
              </a:xfrm>
              <a:custGeom>
                <a:avLst/>
                <a:gdLst>
                  <a:gd name="T0" fmla="*/ 9 w 29"/>
                  <a:gd name="T1" fmla="*/ 33 h 34"/>
                  <a:gd name="T2" fmla="*/ 15 w 29"/>
                  <a:gd name="T3" fmla="*/ 34 h 34"/>
                  <a:gd name="T4" fmla="*/ 9 w 29"/>
                  <a:gd name="T5" fmla="*/ 33 h 34"/>
                  <a:gd name="T6" fmla="*/ 7 w 29"/>
                  <a:gd name="T7" fmla="*/ 31 h 34"/>
                  <a:gd name="T8" fmla="*/ 5 w 29"/>
                  <a:gd name="T9" fmla="*/ 29 h 34"/>
                  <a:gd name="T10" fmla="*/ 3 w 29"/>
                  <a:gd name="T11" fmla="*/ 28 h 34"/>
                  <a:gd name="T12" fmla="*/ 2 w 29"/>
                  <a:gd name="T13" fmla="*/ 25 h 34"/>
                  <a:gd name="T14" fmla="*/ 1 w 29"/>
                  <a:gd name="T15" fmla="*/ 23 h 34"/>
                  <a:gd name="T16" fmla="*/ 0 w 29"/>
                  <a:gd name="T17" fmla="*/ 20 h 34"/>
                  <a:gd name="T18" fmla="*/ 0 w 29"/>
                  <a:gd name="T19" fmla="*/ 16 h 34"/>
                  <a:gd name="T20" fmla="*/ 0 w 29"/>
                  <a:gd name="T21" fmla="*/ 13 h 34"/>
                  <a:gd name="T22" fmla="*/ 1 w 29"/>
                  <a:gd name="T23" fmla="*/ 10 h 34"/>
                  <a:gd name="T24" fmla="*/ 4 w 29"/>
                  <a:gd name="T25" fmla="*/ 6 h 34"/>
                  <a:gd name="T26" fmla="*/ 8 w 29"/>
                  <a:gd name="T27" fmla="*/ 2 h 34"/>
                  <a:gd name="T28" fmla="*/ 12 w 29"/>
                  <a:gd name="T29" fmla="*/ 0 h 34"/>
                  <a:gd name="T30" fmla="*/ 16 w 29"/>
                  <a:gd name="T31" fmla="*/ 0 h 34"/>
                  <a:gd name="T32" fmla="*/ 20 w 29"/>
                  <a:gd name="T33" fmla="*/ 2 h 34"/>
                  <a:gd name="T34" fmla="*/ 24 w 29"/>
                  <a:gd name="T35" fmla="*/ 4 h 34"/>
                  <a:gd name="T36" fmla="*/ 26 w 29"/>
                  <a:gd name="T37" fmla="*/ 6 h 34"/>
                  <a:gd name="T38" fmla="*/ 27 w 29"/>
                  <a:gd name="T39" fmla="*/ 8 h 34"/>
                  <a:gd name="T40" fmla="*/ 28 w 29"/>
                  <a:gd name="T41" fmla="*/ 10 h 34"/>
                  <a:gd name="T42" fmla="*/ 29 w 29"/>
                  <a:gd name="T43" fmla="*/ 13 h 34"/>
                  <a:gd name="T44" fmla="*/ 29 w 29"/>
                  <a:gd name="T45" fmla="*/ 17 h 34"/>
                  <a:gd name="T46" fmla="*/ 29 w 29"/>
                  <a:gd name="T47" fmla="*/ 20 h 34"/>
                  <a:gd name="T48" fmla="*/ 28 w 29"/>
                  <a:gd name="T49" fmla="*/ 23 h 34"/>
                  <a:gd name="T50" fmla="*/ 26 w 29"/>
                  <a:gd name="T51" fmla="*/ 27 h 34"/>
                  <a:gd name="T52" fmla="*/ 18 w 29"/>
                  <a:gd name="T53" fmla="*/ 33 h 34"/>
                  <a:gd name="T54" fmla="*/ 14 w 29"/>
                  <a:gd name="T55" fmla="*/ 34 h 34"/>
                  <a:gd name="T56" fmla="*/ 11 w 29"/>
                  <a:gd name="T57" fmla="*/ 33 h 34"/>
                  <a:gd name="T58" fmla="*/ 10 w 29"/>
                  <a:gd name="T59" fmla="*/ 33 h 34"/>
                  <a:gd name="T60" fmla="*/ 9 w 29"/>
                  <a:gd name="T6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34">
                    <a:moveTo>
                      <a:pt x="9" y="33"/>
                    </a:moveTo>
                    <a:cubicBezTo>
                      <a:pt x="11" y="33"/>
                      <a:pt x="12" y="34"/>
                      <a:pt x="15" y="34"/>
                    </a:cubicBezTo>
                    <a:cubicBezTo>
                      <a:pt x="12" y="34"/>
                      <a:pt x="11" y="33"/>
                      <a:pt x="9" y="33"/>
                    </a:cubicBezTo>
                    <a:cubicBezTo>
                      <a:pt x="8" y="32"/>
                      <a:pt x="7" y="32"/>
                      <a:pt x="7" y="31"/>
                    </a:cubicBezTo>
                    <a:cubicBezTo>
                      <a:pt x="6" y="31"/>
                      <a:pt x="6" y="30"/>
                      <a:pt x="5" y="29"/>
                    </a:cubicBezTo>
                    <a:cubicBezTo>
                      <a:pt x="4" y="29"/>
                      <a:pt x="4" y="29"/>
                      <a:pt x="3" y="28"/>
                    </a:cubicBezTo>
                    <a:cubicBezTo>
                      <a:pt x="2" y="27"/>
                      <a:pt x="2" y="26"/>
                      <a:pt x="2" y="25"/>
                    </a:cubicBezTo>
                    <a:cubicBezTo>
                      <a:pt x="2" y="25"/>
                      <a:pt x="1" y="24"/>
                      <a:pt x="1" y="23"/>
                    </a:cubicBezTo>
                    <a:cubicBezTo>
                      <a:pt x="0" y="22"/>
                      <a:pt x="0" y="21"/>
                      <a:pt x="0" y="20"/>
                    </a:cubicBezTo>
                    <a:cubicBezTo>
                      <a:pt x="0" y="19"/>
                      <a:pt x="0" y="17"/>
                      <a:pt x="0" y="16"/>
                    </a:cubicBezTo>
                    <a:cubicBezTo>
                      <a:pt x="0" y="14"/>
                      <a:pt x="0" y="14"/>
                      <a:pt x="0" y="13"/>
                    </a:cubicBezTo>
                    <a:cubicBezTo>
                      <a:pt x="1" y="12"/>
                      <a:pt x="1" y="11"/>
                      <a:pt x="1" y="10"/>
                    </a:cubicBezTo>
                    <a:cubicBezTo>
                      <a:pt x="2" y="9"/>
                      <a:pt x="3" y="7"/>
                      <a:pt x="4" y="6"/>
                    </a:cubicBezTo>
                    <a:cubicBezTo>
                      <a:pt x="5" y="4"/>
                      <a:pt x="7" y="3"/>
                      <a:pt x="8" y="2"/>
                    </a:cubicBezTo>
                    <a:cubicBezTo>
                      <a:pt x="8" y="2"/>
                      <a:pt x="10" y="1"/>
                      <a:pt x="12" y="0"/>
                    </a:cubicBezTo>
                    <a:cubicBezTo>
                      <a:pt x="13" y="0"/>
                      <a:pt x="15" y="0"/>
                      <a:pt x="16" y="0"/>
                    </a:cubicBezTo>
                    <a:cubicBezTo>
                      <a:pt x="18" y="1"/>
                      <a:pt x="19" y="1"/>
                      <a:pt x="20" y="2"/>
                    </a:cubicBezTo>
                    <a:cubicBezTo>
                      <a:pt x="22" y="3"/>
                      <a:pt x="24" y="4"/>
                      <a:pt x="24" y="4"/>
                    </a:cubicBezTo>
                    <a:cubicBezTo>
                      <a:pt x="25" y="5"/>
                      <a:pt x="25" y="5"/>
                      <a:pt x="26" y="6"/>
                    </a:cubicBezTo>
                    <a:cubicBezTo>
                      <a:pt x="26" y="7"/>
                      <a:pt x="27" y="8"/>
                      <a:pt x="27" y="8"/>
                    </a:cubicBezTo>
                    <a:cubicBezTo>
                      <a:pt x="27" y="9"/>
                      <a:pt x="28" y="9"/>
                      <a:pt x="28" y="10"/>
                    </a:cubicBezTo>
                    <a:cubicBezTo>
                      <a:pt x="28" y="11"/>
                      <a:pt x="28" y="11"/>
                      <a:pt x="29" y="13"/>
                    </a:cubicBezTo>
                    <a:cubicBezTo>
                      <a:pt x="29" y="14"/>
                      <a:pt x="29" y="16"/>
                      <a:pt x="29" y="17"/>
                    </a:cubicBezTo>
                    <a:cubicBezTo>
                      <a:pt x="29" y="19"/>
                      <a:pt x="29" y="19"/>
                      <a:pt x="29" y="20"/>
                    </a:cubicBezTo>
                    <a:cubicBezTo>
                      <a:pt x="29" y="21"/>
                      <a:pt x="29" y="22"/>
                      <a:pt x="28" y="23"/>
                    </a:cubicBezTo>
                    <a:cubicBezTo>
                      <a:pt x="28" y="24"/>
                      <a:pt x="27" y="26"/>
                      <a:pt x="26" y="27"/>
                    </a:cubicBezTo>
                    <a:cubicBezTo>
                      <a:pt x="24" y="30"/>
                      <a:pt x="21" y="32"/>
                      <a:pt x="18" y="33"/>
                    </a:cubicBezTo>
                    <a:cubicBezTo>
                      <a:pt x="17" y="34"/>
                      <a:pt x="15" y="34"/>
                      <a:pt x="14" y="34"/>
                    </a:cubicBezTo>
                    <a:cubicBezTo>
                      <a:pt x="12" y="34"/>
                      <a:pt x="11" y="34"/>
                      <a:pt x="11" y="33"/>
                    </a:cubicBezTo>
                    <a:cubicBezTo>
                      <a:pt x="11" y="33"/>
                      <a:pt x="10" y="33"/>
                      <a:pt x="10" y="33"/>
                    </a:cubicBezTo>
                    <a:cubicBezTo>
                      <a:pt x="10" y="33"/>
                      <a:pt x="9" y="33"/>
                      <a:pt x="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26"/>
              <p:cNvSpPr>
                <a:spLocks noEditPoints="1"/>
              </p:cNvSpPr>
              <p:nvPr/>
            </p:nvSpPr>
            <p:spPr bwMode="auto">
              <a:xfrm>
                <a:off x="7159" y="2999"/>
                <a:ext cx="133" cy="158"/>
              </a:xfrm>
              <a:custGeom>
                <a:avLst/>
                <a:gdLst>
                  <a:gd name="T0" fmla="*/ 55 w 55"/>
                  <a:gd name="T1" fmla="*/ 42 h 65"/>
                  <a:gd name="T2" fmla="*/ 55 w 55"/>
                  <a:gd name="T3" fmla="*/ 39 h 65"/>
                  <a:gd name="T4" fmla="*/ 54 w 55"/>
                  <a:gd name="T5" fmla="*/ 33 h 65"/>
                  <a:gd name="T6" fmla="*/ 54 w 55"/>
                  <a:gd name="T7" fmla="*/ 27 h 65"/>
                  <a:gd name="T8" fmla="*/ 53 w 55"/>
                  <a:gd name="T9" fmla="*/ 25 h 65"/>
                  <a:gd name="T10" fmla="*/ 52 w 55"/>
                  <a:gd name="T11" fmla="*/ 20 h 65"/>
                  <a:gd name="T12" fmla="*/ 50 w 55"/>
                  <a:gd name="T13" fmla="*/ 15 h 65"/>
                  <a:gd name="T14" fmla="*/ 48 w 55"/>
                  <a:gd name="T15" fmla="*/ 11 h 65"/>
                  <a:gd name="T16" fmla="*/ 47 w 55"/>
                  <a:gd name="T17" fmla="*/ 9 h 65"/>
                  <a:gd name="T18" fmla="*/ 45 w 55"/>
                  <a:gd name="T19" fmla="*/ 5 h 65"/>
                  <a:gd name="T20" fmla="*/ 44 w 55"/>
                  <a:gd name="T21" fmla="*/ 3 h 65"/>
                  <a:gd name="T22" fmla="*/ 41 w 55"/>
                  <a:gd name="T23" fmla="*/ 0 h 65"/>
                  <a:gd name="T24" fmla="*/ 34 w 55"/>
                  <a:gd name="T25" fmla="*/ 5 h 65"/>
                  <a:gd name="T26" fmla="*/ 15 w 55"/>
                  <a:gd name="T27" fmla="*/ 3 h 65"/>
                  <a:gd name="T28" fmla="*/ 14 w 55"/>
                  <a:gd name="T29" fmla="*/ 0 h 65"/>
                  <a:gd name="T30" fmla="*/ 2 w 55"/>
                  <a:gd name="T31" fmla="*/ 25 h 65"/>
                  <a:gd name="T32" fmla="*/ 1 w 55"/>
                  <a:gd name="T33" fmla="*/ 30 h 65"/>
                  <a:gd name="T34" fmla="*/ 0 w 55"/>
                  <a:gd name="T35" fmla="*/ 36 h 65"/>
                  <a:gd name="T36" fmla="*/ 0 w 55"/>
                  <a:gd name="T37" fmla="*/ 48 h 65"/>
                  <a:gd name="T38" fmla="*/ 0 w 55"/>
                  <a:gd name="T39" fmla="*/ 49 h 65"/>
                  <a:gd name="T40" fmla="*/ 0 w 55"/>
                  <a:gd name="T41" fmla="*/ 51 h 65"/>
                  <a:gd name="T42" fmla="*/ 0 w 55"/>
                  <a:gd name="T43" fmla="*/ 51 h 65"/>
                  <a:gd name="T44" fmla="*/ 0 w 55"/>
                  <a:gd name="T45" fmla="*/ 54 h 65"/>
                  <a:gd name="T46" fmla="*/ 0 w 55"/>
                  <a:gd name="T47" fmla="*/ 56 h 65"/>
                  <a:gd name="T48" fmla="*/ 3 w 55"/>
                  <a:gd name="T49" fmla="*/ 59 h 65"/>
                  <a:gd name="T50" fmla="*/ 40 w 55"/>
                  <a:gd name="T51" fmla="*/ 63 h 65"/>
                  <a:gd name="T52" fmla="*/ 55 w 55"/>
                  <a:gd name="T53" fmla="*/ 56 h 65"/>
                  <a:gd name="T54" fmla="*/ 55 w 55"/>
                  <a:gd name="T55" fmla="*/ 56 h 65"/>
                  <a:gd name="T56" fmla="*/ 55 w 55"/>
                  <a:gd name="T57" fmla="*/ 55 h 65"/>
                  <a:gd name="T58" fmla="*/ 55 w 55"/>
                  <a:gd name="T59" fmla="*/ 55 h 65"/>
                  <a:gd name="T60" fmla="*/ 55 w 55"/>
                  <a:gd name="T61" fmla="*/ 54 h 65"/>
                  <a:gd name="T62" fmla="*/ 55 w 55"/>
                  <a:gd name="T63" fmla="*/ 52 h 65"/>
                  <a:gd name="T64" fmla="*/ 55 w 55"/>
                  <a:gd name="T65" fmla="*/ 50 h 65"/>
                  <a:gd name="T66" fmla="*/ 55 w 55"/>
                  <a:gd name="T67" fmla="*/ 50 h 65"/>
                  <a:gd name="T68" fmla="*/ 55 w 55"/>
                  <a:gd name="T69" fmla="*/ 48 h 65"/>
                  <a:gd name="T70" fmla="*/ 55 w 55"/>
                  <a:gd name="T71" fmla="*/ 42 h 65"/>
                  <a:gd name="T72" fmla="*/ 20 w 55"/>
                  <a:gd name="T73" fmla="*/ 8 h 65"/>
                  <a:gd name="T74" fmla="*/ 27 w 55"/>
                  <a:gd name="T75" fmla="*/ 8 h 65"/>
                  <a:gd name="T76" fmla="*/ 29 w 55"/>
                  <a:gd name="T77" fmla="*/ 10 h 65"/>
                  <a:gd name="T78" fmla="*/ 28 w 55"/>
                  <a:gd name="T79" fmla="*/ 14 h 65"/>
                  <a:gd name="T80" fmla="*/ 24 w 55"/>
                  <a:gd name="T81" fmla="*/ 16 h 65"/>
                  <a:gd name="T82" fmla="*/ 23 w 55"/>
                  <a:gd name="T83" fmla="*/ 16 h 65"/>
                  <a:gd name="T84" fmla="*/ 19 w 55"/>
                  <a:gd name="T85" fmla="*/ 13 h 65"/>
                  <a:gd name="T86" fmla="*/ 18 w 55"/>
                  <a:gd name="T87" fmla="*/ 9 h 65"/>
                  <a:gd name="T88" fmla="*/ 20 w 55"/>
                  <a:gd name="T89" fmla="*/ 8 h 65"/>
                  <a:gd name="T90" fmla="*/ 31 w 55"/>
                  <a:gd name="T91" fmla="*/ 52 h 65"/>
                  <a:gd name="T92" fmla="*/ 16 w 55"/>
                  <a:gd name="T93" fmla="*/ 51 h 65"/>
                  <a:gd name="T94" fmla="*/ 14 w 55"/>
                  <a:gd name="T95" fmla="*/ 48 h 65"/>
                  <a:gd name="T96" fmla="*/ 19 w 55"/>
                  <a:gd name="T97" fmla="*/ 20 h 65"/>
                  <a:gd name="T98" fmla="*/ 22 w 55"/>
                  <a:gd name="T99" fmla="*/ 18 h 65"/>
                  <a:gd name="T100" fmla="*/ 25 w 55"/>
                  <a:gd name="T101" fmla="*/ 18 h 65"/>
                  <a:gd name="T102" fmla="*/ 27 w 55"/>
                  <a:gd name="T103" fmla="*/ 20 h 65"/>
                  <a:gd name="T104" fmla="*/ 33 w 55"/>
                  <a:gd name="T105" fmla="*/ 50 h 65"/>
                  <a:gd name="T106" fmla="*/ 31 w 55"/>
                  <a:gd name="T107"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65">
                    <a:moveTo>
                      <a:pt x="55" y="42"/>
                    </a:moveTo>
                    <a:cubicBezTo>
                      <a:pt x="55" y="41"/>
                      <a:pt x="55" y="39"/>
                      <a:pt x="55" y="39"/>
                    </a:cubicBezTo>
                    <a:cubicBezTo>
                      <a:pt x="55" y="35"/>
                      <a:pt x="55" y="35"/>
                      <a:pt x="54" y="33"/>
                    </a:cubicBezTo>
                    <a:cubicBezTo>
                      <a:pt x="54" y="30"/>
                      <a:pt x="54" y="27"/>
                      <a:pt x="54" y="27"/>
                    </a:cubicBezTo>
                    <a:cubicBezTo>
                      <a:pt x="53" y="27"/>
                      <a:pt x="53" y="25"/>
                      <a:pt x="53" y="25"/>
                    </a:cubicBezTo>
                    <a:cubicBezTo>
                      <a:pt x="53" y="23"/>
                      <a:pt x="52" y="21"/>
                      <a:pt x="52" y="20"/>
                    </a:cubicBezTo>
                    <a:cubicBezTo>
                      <a:pt x="51" y="18"/>
                      <a:pt x="50" y="16"/>
                      <a:pt x="50" y="15"/>
                    </a:cubicBezTo>
                    <a:cubicBezTo>
                      <a:pt x="49" y="14"/>
                      <a:pt x="49" y="12"/>
                      <a:pt x="48" y="11"/>
                    </a:cubicBezTo>
                    <a:cubicBezTo>
                      <a:pt x="48" y="10"/>
                      <a:pt x="47" y="9"/>
                      <a:pt x="47" y="9"/>
                    </a:cubicBezTo>
                    <a:cubicBezTo>
                      <a:pt x="46" y="7"/>
                      <a:pt x="45" y="5"/>
                      <a:pt x="45" y="5"/>
                    </a:cubicBezTo>
                    <a:cubicBezTo>
                      <a:pt x="45" y="5"/>
                      <a:pt x="44" y="4"/>
                      <a:pt x="44" y="3"/>
                    </a:cubicBezTo>
                    <a:cubicBezTo>
                      <a:pt x="43" y="2"/>
                      <a:pt x="42" y="1"/>
                      <a:pt x="41" y="0"/>
                    </a:cubicBezTo>
                    <a:cubicBezTo>
                      <a:pt x="43" y="2"/>
                      <a:pt x="40" y="4"/>
                      <a:pt x="34" y="5"/>
                    </a:cubicBezTo>
                    <a:cubicBezTo>
                      <a:pt x="27" y="6"/>
                      <a:pt x="18" y="5"/>
                      <a:pt x="15" y="3"/>
                    </a:cubicBezTo>
                    <a:cubicBezTo>
                      <a:pt x="14" y="2"/>
                      <a:pt x="13" y="1"/>
                      <a:pt x="14" y="0"/>
                    </a:cubicBezTo>
                    <a:cubicBezTo>
                      <a:pt x="6" y="9"/>
                      <a:pt x="3" y="21"/>
                      <a:pt x="2" y="25"/>
                    </a:cubicBezTo>
                    <a:cubicBezTo>
                      <a:pt x="2" y="25"/>
                      <a:pt x="2" y="27"/>
                      <a:pt x="1" y="30"/>
                    </a:cubicBezTo>
                    <a:cubicBezTo>
                      <a:pt x="1" y="32"/>
                      <a:pt x="1" y="34"/>
                      <a:pt x="0" y="36"/>
                    </a:cubicBezTo>
                    <a:cubicBezTo>
                      <a:pt x="0" y="41"/>
                      <a:pt x="0" y="45"/>
                      <a:pt x="0" y="48"/>
                    </a:cubicBezTo>
                    <a:cubicBezTo>
                      <a:pt x="0" y="48"/>
                      <a:pt x="0" y="48"/>
                      <a:pt x="0" y="49"/>
                    </a:cubicBezTo>
                    <a:cubicBezTo>
                      <a:pt x="0" y="50"/>
                      <a:pt x="0" y="51"/>
                      <a:pt x="0" y="51"/>
                    </a:cubicBezTo>
                    <a:cubicBezTo>
                      <a:pt x="0" y="51"/>
                      <a:pt x="0" y="51"/>
                      <a:pt x="0" y="51"/>
                    </a:cubicBezTo>
                    <a:cubicBezTo>
                      <a:pt x="0" y="51"/>
                      <a:pt x="0" y="53"/>
                      <a:pt x="0" y="54"/>
                    </a:cubicBezTo>
                    <a:cubicBezTo>
                      <a:pt x="0" y="54"/>
                      <a:pt x="0" y="55"/>
                      <a:pt x="0" y="56"/>
                    </a:cubicBezTo>
                    <a:cubicBezTo>
                      <a:pt x="0" y="57"/>
                      <a:pt x="1" y="58"/>
                      <a:pt x="3" y="59"/>
                    </a:cubicBezTo>
                    <a:cubicBezTo>
                      <a:pt x="10" y="63"/>
                      <a:pt x="26" y="65"/>
                      <a:pt x="40" y="63"/>
                    </a:cubicBezTo>
                    <a:cubicBezTo>
                      <a:pt x="49" y="62"/>
                      <a:pt x="55" y="59"/>
                      <a:pt x="55" y="56"/>
                    </a:cubicBezTo>
                    <a:cubicBezTo>
                      <a:pt x="55" y="56"/>
                      <a:pt x="55" y="56"/>
                      <a:pt x="55" y="56"/>
                    </a:cubicBezTo>
                    <a:cubicBezTo>
                      <a:pt x="55" y="56"/>
                      <a:pt x="55" y="56"/>
                      <a:pt x="55" y="55"/>
                    </a:cubicBezTo>
                    <a:cubicBezTo>
                      <a:pt x="55" y="55"/>
                      <a:pt x="55" y="55"/>
                      <a:pt x="55" y="55"/>
                    </a:cubicBezTo>
                    <a:cubicBezTo>
                      <a:pt x="55" y="54"/>
                      <a:pt x="55" y="54"/>
                      <a:pt x="55" y="54"/>
                    </a:cubicBezTo>
                    <a:cubicBezTo>
                      <a:pt x="55" y="53"/>
                      <a:pt x="55" y="52"/>
                      <a:pt x="55" y="52"/>
                    </a:cubicBezTo>
                    <a:cubicBezTo>
                      <a:pt x="55" y="51"/>
                      <a:pt x="55" y="51"/>
                      <a:pt x="55" y="50"/>
                    </a:cubicBezTo>
                    <a:cubicBezTo>
                      <a:pt x="55" y="50"/>
                      <a:pt x="55" y="50"/>
                      <a:pt x="55" y="50"/>
                    </a:cubicBezTo>
                    <a:cubicBezTo>
                      <a:pt x="55" y="50"/>
                      <a:pt x="55" y="49"/>
                      <a:pt x="55" y="48"/>
                    </a:cubicBezTo>
                    <a:cubicBezTo>
                      <a:pt x="55" y="45"/>
                      <a:pt x="55" y="42"/>
                      <a:pt x="55" y="42"/>
                    </a:cubicBezTo>
                    <a:close/>
                    <a:moveTo>
                      <a:pt x="20" y="8"/>
                    </a:moveTo>
                    <a:cubicBezTo>
                      <a:pt x="22" y="8"/>
                      <a:pt x="25" y="9"/>
                      <a:pt x="27" y="8"/>
                    </a:cubicBezTo>
                    <a:cubicBezTo>
                      <a:pt x="28" y="8"/>
                      <a:pt x="29" y="9"/>
                      <a:pt x="29" y="10"/>
                    </a:cubicBezTo>
                    <a:cubicBezTo>
                      <a:pt x="29" y="11"/>
                      <a:pt x="28" y="12"/>
                      <a:pt x="28" y="14"/>
                    </a:cubicBezTo>
                    <a:cubicBezTo>
                      <a:pt x="28" y="15"/>
                      <a:pt x="26" y="16"/>
                      <a:pt x="24" y="16"/>
                    </a:cubicBezTo>
                    <a:cubicBezTo>
                      <a:pt x="24" y="16"/>
                      <a:pt x="23" y="16"/>
                      <a:pt x="23" y="16"/>
                    </a:cubicBezTo>
                    <a:cubicBezTo>
                      <a:pt x="21" y="15"/>
                      <a:pt x="19" y="14"/>
                      <a:pt x="19" y="13"/>
                    </a:cubicBezTo>
                    <a:cubicBezTo>
                      <a:pt x="19" y="12"/>
                      <a:pt x="18" y="10"/>
                      <a:pt x="18" y="9"/>
                    </a:cubicBezTo>
                    <a:cubicBezTo>
                      <a:pt x="18" y="8"/>
                      <a:pt x="19" y="7"/>
                      <a:pt x="20" y="8"/>
                    </a:cubicBezTo>
                    <a:close/>
                    <a:moveTo>
                      <a:pt x="31" y="52"/>
                    </a:moveTo>
                    <a:cubicBezTo>
                      <a:pt x="29" y="52"/>
                      <a:pt x="20" y="52"/>
                      <a:pt x="16" y="51"/>
                    </a:cubicBezTo>
                    <a:cubicBezTo>
                      <a:pt x="15" y="50"/>
                      <a:pt x="14" y="50"/>
                      <a:pt x="14" y="48"/>
                    </a:cubicBezTo>
                    <a:cubicBezTo>
                      <a:pt x="19" y="20"/>
                      <a:pt x="19" y="20"/>
                      <a:pt x="19" y="20"/>
                    </a:cubicBezTo>
                    <a:cubicBezTo>
                      <a:pt x="20" y="19"/>
                      <a:pt x="21" y="18"/>
                      <a:pt x="22" y="18"/>
                    </a:cubicBezTo>
                    <a:cubicBezTo>
                      <a:pt x="25" y="18"/>
                      <a:pt x="25" y="18"/>
                      <a:pt x="25" y="18"/>
                    </a:cubicBezTo>
                    <a:cubicBezTo>
                      <a:pt x="26" y="18"/>
                      <a:pt x="27" y="19"/>
                      <a:pt x="27" y="20"/>
                    </a:cubicBezTo>
                    <a:cubicBezTo>
                      <a:pt x="33" y="50"/>
                      <a:pt x="33" y="50"/>
                      <a:pt x="33" y="50"/>
                    </a:cubicBezTo>
                    <a:cubicBezTo>
                      <a:pt x="33" y="51"/>
                      <a:pt x="32" y="52"/>
                      <a:pt x="31"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27"/>
              <p:cNvSpPr>
                <a:spLocks/>
              </p:cNvSpPr>
              <p:nvPr/>
            </p:nvSpPr>
            <p:spPr bwMode="auto">
              <a:xfrm>
                <a:off x="7028" y="2886"/>
                <a:ext cx="70" cy="80"/>
              </a:xfrm>
              <a:custGeom>
                <a:avLst/>
                <a:gdLst>
                  <a:gd name="T0" fmla="*/ 20 w 29"/>
                  <a:gd name="T1" fmla="*/ 32 h 33"/>
                  <a:gd name="T2" fmla="*/ 15 w 29"/>
                  <a:gd name="T3" fmla="*/ 33 h 33"/>
                  <a:gd name="T4" fmla="*/ 20 w 29"/>
                  <a:gd name="T5" fmla="*/ 32 h 33"/>
                  <a:gd name="T6" fmla="*/ 22 w 29"/>
                  <a:gd name="T7" fmla="*/ 30 h 33"/>
                  <a:gd name="T8" fmla="*/ 24 w 29"/>
                  <a:gd name="T9" fmla="*/ 29 h 33"/>
                  <a:gd name="T10" fmla="*/ 26 w 29"/>
                  <a:gd name="T11" fmla="*/ 27 h 33"/>
                  <a:gd name="T12" fmla="*/ 27 w 29"/>
                  <a:gd name="T13" fmla="*/ 25 h 33"/>
                  <a:gd name="T14" fmla="*/ 28 w 29"/>
                  <a:gd name="T15" fmla="*/ 22 h 33"/>
                  <a:gd name="T16" fmla="*/ 28 w 29"/>
                  <a:gd name="T17" fmla="*/ 20 h 33"/>
                  <a:gd name="T18" fmla="*/ 29 w 29"/>
                  <a:gd name="T19" fmla="*/ 15 h 33"/>
                  <a:gd name="T20" fmla="*/ 28 w 29"/>
                  <a:gd name="T21" fmla="*/ 13 h 33"/>
                  <a:gd name="T22" fmla="*/ 28 w 29"/>
                  <a:gd name="T23" fmla="*/ 10 h 33"/>
                  <a:gd name="T24" fmla="*/ 25 w 29"/>
                  <a:gd name="T25" fmla="*/ 6 h 33"/>
                  <a:gd name="T26" fmla="*/ 21 w 29"/>
                  <a:gd name="T27" fmla="*/ 2 h 33"/>
                  <a:gd name="T28" fmla="*/ 17 w 29"/>
                  <a:gd name="T29" fmla="*/ 1 h 33"/>
                  <a:gd name="T30" fmla="*/ 13 w 29"/>
                  <a:gd name="T31" fmla="*/ 0 h 33"/>
                  <a:gd name="T32" fmla="*/ 9 w 29"/>
                  <a:gd name="T33" fmla="*/ 2 h 33"/>
                  <a:gd name="T34" fmla="*/ 5 w 29"/>
                  <a:gd name="T35" fmla="*/ 4 h 33"/>
                  <a:gd name="T36" fmla="*/ 4 w 29"/>
                  <a:gd name="T37" fmla="*/ 6 h 33"/>
                  <a:gd name="T38" fmla="*/ 2 w 29"/>
                  <a:gd name="T39" fmla="*/ 8 h 33"/>
                  <a:gd name="T40" fmla="*/ 1 w 29"/>
                  <a:gd name="T41" fmla="*/ 10 h 33"/>
                  <a:gd name="T42" fmla="*/ 1 w 29"/>
                  <a:gd name="T43" fmla="*/ 13 h 33"/>
                  <a:gd name="T44" fmla="*/ 0 w 29"/>
                  <a:gd name="T45" fmla="*/ 17 h 33"/>
                  <a:gd name="T46" fmla="*/ 1 w 29"/>
                  <a:gd name="T47" fmla="*/ 19 h 33"/>
                  <a:gd name="T48" fmla="*/ 1 w 29"/>
                  <a:gd name="T49" fmla="*/ 22 h 33"/>
                  <a:gd name="T50" fmla="*/ 3 w 29"/>
                  <a:gd name="T51" fmla="*/ 27 h 33"/>
                  <a:gd name="T52" fmla="*/ 11 w 29"/>
                  <a:gd name="T53" fmla="*/ 32 h 33"/>
                  <a:gd name="T54" fmla="*/ 16 w 29"/>
                  <a:gd name="T55" fmla="*/ 33 h 33"/>
                  <a:gd name="T56" fmla="*/ 18 w 29"/>
                  <a:gd name="T57" fmla="*/ 32 h 33"/>
                  <a:gd name="T58" fmla="*/ 19 w 29"/>
                  <a:gd name="T59" fmla="*/ 32 h 33"/>
                  <a:gd name="T60" fmla="*/ 20 w 29"/>
                  <a:gd name="T6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33">
                    <a:moveTo>
                      <a:pt x="20" y="32"/>
                    </a:moveTo>
                    <a:cubicBezTo>
                      <a:pt x="18" y="32"/>
                      <a:pt x="17" y="33"/>
                      <a:pt x="15" y="33"/>
                    </a:cubicBezTo>
                    <a:cubicBezTo>
                      <a:pt x="17" y="33"/>
                      <a:pt x="18" y="32"/>
                      <a:pt x="20" y="32"/>
                    </a:cubicBezTo>
                    <a:cubicBezTo>
                      <a:pt x="21" y="31"/>
                      <a:pt x="21" y="31"/>
                      <a:pt x="22" y="30"/>
                    </a:cubicBezTo>
                    <a:cubicBezTo>
                      <a:pt x="23" y="30"/>
                      <a:pt x="23" y="29"/>
                      <a:pt x="24" y="29"/>
                    </a:cubicBezTo>
                    <a:cubicBezTo>
                      <a:pt x="24" y="28"/>
                      <a:pt x="25" y="28"/>
                      <a:pt x="26" y="27"/>
                    </a:cubicBezTo>
                    <a:cubicBezTo>
                      <a:pt x="26" y="26"/>
                      <a:pt x="26" y="25"/>
                      <a:pt x="27" y="25"/>
                    </a:cubicBezTo>
                    <a:cubicBezTo>
                      <a:pt x="27" y="25"/>
                      <a:pt x="27" y="24"/>
                      <a:pt x="28" y="22"/>
                    </a:cubicBezTo>
                    <a:cubicBezTo>
                      <a:pt x="28" y="21"/>
                      <a:pt x="28" y="21"/>
                      <a:pt x="28" y="20"/>
                    </a:cubicBezTo>
                    <a:cubicBezTo>
                      <a:pt x="29" y="19"/>
                      <a:pt x="29" y="17"/>
                      <a:pt x="29" y="15"/>
                    </a:cubicBezTo>
                    <a:cubicBezTo>
                      <a:pt x="29" y="14"/>
                      <a:pt x="28" y="14"/>
                      <a:pt x="28" y="13"/>
                    </a:cubicBezTo>
                    <a:cubicBezTo>
                      <a:pt x="28" y="11"/>
                      <a:pt x="28" y="10"/>
                      <a:pt x="28" y="10"/>
                    </a:cubicBezTo>
                    <a:cubicBezTo>
                      <a:pt x="27" y="9"/>
                      <a:pt x="26" y="7"/>
                      <a:pt x="25" y="6"/>
                    </a:cubicBezTo>
                    <a:cubicBezTo>
                      <a:pt x="23" y="4"/>
                      <a:pt x="22" y="3"/>
                      <a:pt x="21" y="2"/>
                    </a:cubicBezTo>
                    <a:cubicBezTo>
                      <a:pt x="21" y="2"/>
                      <a:pt x="19" y="1"/>
                      <a:pt x="17" y="1"/>
                    </a:cubicBezTo>
                    <a:cubicBezTo>
                      <a:pt x="16" y="0"/>
                      <a:pt x="14" y="0"/>
                      <a:pt x="13" y="0"/>
                    </a:cubicBezTo>
                    <a:cubicBezTo>
                      <a:pt x="11" y="1"/>
                      <a:pt x="10" y="1"/>
                      <a:pt x="9" y="2"/>
                    </a:cubicBezTo>
                    <a:cubicBezTo>
                      <a:pt x="7" y="3"/>
                      <a:pt x="6" y="4"/>
                      <a:pt x="5" y="4"/>
                    </a:cubicBezTo>
                    <a:cubicBezTo>
                      <a:pt x="5" y="5"/>
                      <a:pt x="4" y="5"/>
                      <a:pt x="4" y="6"/>
                    </a:cubicBezTo>
                    <a:cubicBezTo>
                      <a:pt x="3" y="7"/>
                      <a:pt x="3" y="8"/>
                      <a:pt x="2" y="8"/>
                    </a:cubicBezTo>
                    <a:cubicBezTo>
                      <a:pt x="2" y="9"/>
                      <a:pt x="2" y="9"/>
                      <a:pt x="1" y="10"/>
                    </a:cubicBezTo>
                    <a:cubicBezTo>
                      <a:pt x="1" y="11"/>
                      <a:pt x="1" y="11"/>
                      <a:pt x="1" y="13"/>
                    </a:cubicBezTo>
                    <a:cubicBezTo>
                      <a:pt x="0" y="14"/>
                      <a:pt x="0" y="16"/>
                      <a:pt x="0" y="17"/>
                    </a:cubicBezTo>
                    <a:cubicBezTo>
                      <a:pt x="0" y="19"/>
                      <a:pt x="0" y="19"/>
                      <a:pt x="1" y="19"/>
                    </a:cubicBezTo>
                    <a:cubicBezTo>
                      <a:pt x="1" y="21"/>
                      <a:pt x="1" y="22"/>
                      <a:pt x="1" y="22"/>
                    </a:cubicBezTo>
                    <a:cubicBezTo>
                      <a:pt x="1" y="23"/>
                      <a:pt x="2" y="25"/>
                      <a:pt x="3" y="27"/>
                    </a:cubicBezTo>
                    <a:cubicBezTo>
                      <a:pt x="5" y="29"/>
                      <a:pt x="8" y="32"/>
                      <a:pt x="11" y="32"/>
                    </a:cubicBezTo>
                    <a:cubicBezTo>
                      <a:pt x="12" y="33"/>
                      <a:pt x="14" y="33"/>
                      <a:pt x="16" y="33"/>
                    </a:cubicBezTo>
                    <a:cubicBezTo>
                      <a:pt x="17" y="33"/>
                      <a:pt x="18" y="33"/>
                      <a:pt x="18" y="32"/>
                    </a:cubicBezTo>
                    <a:cubicBezTo>
                      <a:pt x="18" y="32"/>
                      <a:pt x="19" y="32"/>
                      <a:pt x="19" y="32"/>
                    </a:cubicBezTo>
                    <a:cubicBezTo>
                      <a:pt x="19" y="32"/>
                      <a:pt x="20" y="32"/>
                      <a:pt x="2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28"/>
              <p:cNvSpPr>
                <a:spLocks noEditPoints="1"/>
              </p:cNvSpPr>
              <p:nvPr/>
            </p:nvSpPr>
            <p:spPr bwMode="auto">
              <a:xfrm>
                <a:off x="6999" y="2973"/>
                <a:ext cx="128" cy="150"/>
              </a:xfrm>
              <a:custGeom>
                <a:avLst/>
                <a:gdLst>
                  <a:gd name="T0" fmla="*/ 0 w 53"/>
                  <a:gd name="T1" fmla="*/ 46 h 62"/>
                  <a:gd name="T2" fmla="*/ 0 w 53"/>
                  <a:gd name="T3" fmla="*/ 48 h 62"/>
                  <a:gd name="T4" fmla="*/ 0 w 53"/>
                  <a:gd name="T5" fmla="*/ 48 h 62"/>
                  <a:gd name="T6" fmla="*/ 0 w 53"/>
                  <a:gd name="T7" fmla="*/ 50 h 62"/>
                  <a:gd name="T8" fmla="*/ 0 w 53"/>
                  <a:gd name="T9" fmla="*/ 52 h 62"/>
                  <a:gd name="T10" fmla="*/ 0 w 53"/>
                  <a:gd name="T11" fmla="*/ 52 h 62"/>
                  <a:gd name="T12" fmla="*/ 0 w 53"/>
                  <a:gd name="T13" fmla="*/ 53 h 62"/>
                  <a:gd name="T14" fmla="*/ 0 w 53"/>
                  <a:gd name="T15" fmla="*/ 54 h 62"/>
                  <a:gd name="T16" fmla="*/ 0 w 53"/>
                  <a:gd name="T17" fmla="*/ 54 h 62"/>
                  <a:gd name="T18" fmla="*/ 15 w 53"/>
                  <a:gd name="T19" fmla="*/ 60 h 62"/>
                  <a:gd name="T20" fmla="*/ 50 w 53"/>
                  <a:gd name="T21" fmla="*/ 57 h 62"/>
                  <a:gd name="T22" fmla="*/ 53 w 53"/>
                  <a:gd name="T23" fmla="*/ 54 h 62"/>
                  <a:gd name="T24" fmla="*/ 53 w 53"/>
                  <a:gd name="T25" fmla="*/ 51 h 62"/>
                  <a:gd name="T26" fmla="*/ 53 w 53"/>
                  <a:gd name="T27" fmla="*/ 49 h 62"/>
                  <a:gd name="T28" fmla="*/ 53 w 53"/>
                  <a:gd name="T29" fmla="*/ 49 h 62"/>
                  <a:gd name="T30" fmla="*/ 53 w 53"/>
                  <a:gd name="T31" fmla="*/ 47 h 62"/>
                  <a:gd name="T32" fmla="*/ 53 w 53"/>
                  <a:gd name="T33" fmla="*/ 46 h 62"/>
                  <a:gd name="T34" fmla="*/ 53 w 53"/>
                  <a:gd name="T35" fmla="*/ 34 h 62"/>
                  <a:gd name="T36" fmla="*/ 52 w 53"/>
                  <a:gd name="T37" fmla="*/ 29 h 62"/>
                  <a:gd name="T38" fmla="*/ 51 w 53"/>
                  <a:gd name="T39" fmla="*/ 23 h 62"/>
                  <a:gd name="T40" fmla="*/ 40 w 53"/>
                  <a:gd name="T41" fmla="*/ 0 h 62"/>
                  <a:gd name="T42" fmla="*/ 39 w 53"/>
                  <a:gd name="T43" fmla="*/ 2 h 62"/>
                  <a:gd name="T44" fmla="*/ 20 w 53"/>
                  <a:gd name="T45" fmla="*/ 4 h 62"/>
                  <a:gd name="T46" fmla="*/ 13 w 53"/>
                  <a:gd name="T47" fmla="*/ 0 h 62"/>
                  <a:gd name="T48" fmla="*/ 11 w 53"/>
                  <a:gd name="T49" fmla="*/ 3 h 62"/>
                  <a:gd name="T50" fmla="*/ 10 w 53"/>
                  <a:gd name="T51" fmla="*/ 5 h 62"/>
                  <a:gd name="T52" fmla="*/ 8 w 53"/>
                  <a:gd name="T53" fmla="*/ 8 h 62"/>
                  <a:gd name="T54" fmla="*/ 7 w 53"/>
                  <a:gd name="T55" fmla="*/ 10 h 62"/>
                  <a:gd name="T56" fmla="*/ 5 w 53"/>
                  <a:gd name="T57" fmla="*/ 14 h 62"/>
                  <a:gd name="T58" fmla="*/ 3 w 53"/>
                  <a:gd name="T59" fmla="*/ 19 h 62"/>
                  <a:gd name="T60" fmla="*/ 2 w 53"/>
                  <a:gd name="T61" fmla="*/ 24 h 62"/>
                  <a:gd name="T62" fmla="*/ 1 w 53"/>
                  <a:gd name="T63" fmla="*/ 26 h 62"/>
                  <a:gd name="T64" fmla="*/ 1 w 53"/>
                  <a:gd name="T65" fmla="*/ 31 h 62"/>
                  <a:gd name="T66" fmla="*/ 0 w 53"/>
                  <a:gd name="T67" fmla="*/ 37 h 62"/>
                  <a:gd name="T68" fmla="*/ 0 w 53"/>
                  <a:gd name="T69" fmla="*/ 40 h 62"/>
                  <a:gd name="T70" fmla="*/ 0 w 53"/>
                  <a:gd name="T71" fmla="*/ 46 h 62"/>
                  <a:gd name="T72" fmla="*/ 36 w 53"/>
                  <a:gd name="T73" fmla="*/ 8 h 62"/>
                  <a:gd name="T74" fmla="*/ 35 w 53"/>
                  <a:gd name="T75" fmla="*/ 12 h 62"/>
                  <a:gd name="T76" fmla="*/ 31 w 53"/>
                  <a:gd name="T77" fmla="*/ 15 h 62"/>
                  <a:gd name="T78" fmla="*/ 30 w 53"/>
                  <a:gd name="T79" fmla="*/ 15 h 62"/>
                  <a:gd name="T80" fmla="*/ 26 w 53"/>
                  <a:gd name="T81" fmla="*/ 13 h 62"/>
                  <a:gd name="T82" fmla="*/ 25 w 53"/>
                  <a:gd name="T83" fmla="*/ 10 h 62"/>
                  <a:gd name="T84" fmla="*/ 27 w 53"/>
                  <a:gd name="T85" fmla="*/ 8 h 62"/>
                  <a:gd name="T86" fmla="*/ 34 w 53"/>
                  <a:gd name="T87" fmla="*/ 7 h 62"/>
                  <a:gd name="T88" fmla="*/ 36 w 53"/>
                  <a:gd name="T89" fmla="*/ 8 h 62"/>
                  <a:gd name="T90" fmla="*/ 21 w 53"/>
                  <a:gd name="T91" fmla="*/ 48 h 62"/>
                  <a:gd name="T92" fmla="*/ 27 w 53"/>
                  <a:gd name="T93" fmla="*/ 19 h 62"/>
                  <a:gd name="T94" fmla="*/ 29 w 53"/>
                  <a:gd name="T95" fmla="*/ 17 h 62"/>
                  <a:gd name="T96" fmla="*/ 32 w 53"/>
                  <a:gd name="T97" fmla="*/ 17 h 62"/>
                  <a:gd name="T98" fmla="*/ 35 w 53"/>
                  <a:gd name="T99" fmla="*/ 19 h 62"/>
                  <a:gd name="T100" fmla="*/ 40 w 53"/>
                  <a:gd name="T101" fmla="*/ 46 h 62"/>
                  <a:gd name="T102" fmla="*/ 38 w 53"/>
                  <a:gd name="T103" fmla="*/ 49 h 62"/>
                  <a:gd name="T104" fmla="*/ 23 w 53"/>
                  <a:gd name="T105" fmla="*/ 50 h 62"/>
                  <a:gd name="T106" fmla="*/ 21 w 53"/>
                  <a:gd name="T107"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62">
                    <a:moveTo>
                      <a:pt x="0" y="46"/>
                    </a:moveTo>
                    <a:cubicBezTo>
                      <a:pt x="0" y="47"/>
                      <a:pt x="0" y="48"/>
                      <a:pt x="0" y="48"/>
                    </a:cubicBezTo>
                    <a:cubicBezTo>
                      <a:pt x="0" y="48"/>
                      <a:pt x="0" y="48"/>
                      <a:pt x="0" y="48"/>
                    </a:cubicBezTo>
                    <a:cubicBezTo>
                      <a:pt x="0" y="49"/>
                      <a:pt x="0" y="49"/>
                      <a:pt x="0" y="50"/>
                    </a:cubicBezTo>
                    <a:cubicBezTo>
                      <a:pt x="0" y="50"/>
                      <a:pt x="0" y="51"/>
                      <a:pt x="0" y="52"/>
                    </a:cubicBezTo>
                    <a:cubicBezTo>
                      <a:pt x="0" y="52"/>
                      <a:pt x="0" y="52"/>
                      <a:pt x="0" y="52"/>
                    </a:cubicBezTo>
                    <a:cubicBezTo>
                      <a:pt x="0" y="53"/>
                      <a:pt x="0" y="53"/>
                      <a:pt x="0" y="53"/>
                    </a:cubicBezTo>
                    <a:cubicBezTo>
                      <a:pt x="0" y="53"/>
                      <a:pt x="0" y="53"/>
                      <a:pt x="0" y="54"/>
                    </a:cubicBezTo>
                    <a:cubicBezTo>
                      <a:pt x="0" y="54"/>
                      <a:pt x="0" y="54"/>
                      <a:pt x="0" y="54"/>
                    </a:cubicBezTo>
                    <a:cubicBezTo>
                      <a:pt x="0" y="57"/>
                      <a:pt x="6" y="59"/>
                      <a:pt x="15" y="60"/>
                    </a:cubicBezTo>
                    <a:cubicBezTo>
                      <a:pt x="28" y="62"/>
                      <a:pt x="44" y="61"/>
                      <a:pt x="50" y="57"/>
                    </a:cubicBezTo>
                    <a:cubicBezTo>
                      <a:pt x="52" y="56"/>
                      <a:pt x="53" y="55"/>
                      <a:pt x="53" y="54"/>
                    </a:cubicBezTo>
                    <a:cubicBezTo>
                      <a:pt x="53" y="53"/>
                      <a:pt x="53" y="52"/>
                      <a:pt x="53" y="51"/>
                    </a:cubicBezTo>
                    <a:cubicBezTo>
                      <a:pt x="53" y="51"/>
                      <a:pt x="53" y="49"/>
                      <a:pt x="53" y="49"/>
                    </a:cubicBezTo>
                    <a:cubicBezTo>
                      <a:pt x="53" y="49"/>
                      <a:pt x="53" y="49"/>
                      <a:pt x="53" y="49"/>
                    </a:cubicBezTo>
                    <a:cubicBezTo>
                      <a:pt x="53" y="48"/>
                      <a:pt x="53" y="48"/>
                      <a:pt x="53" y="47"/>
                    </a:cubicBezTo>
                    <a:cubicBezTo>
                      <a:pt x="53" y="46"/>
                      <a:pt x="53" y="46"/>
                      <a:pt x="53" y="46"/>
                    </a:cubicBezTo>
                    <a:cubicBezTo>
                      <a:pt x="53" y="43"/>
                      <a:pt x="53" y="39"/>
                      <a:pt x="53" y="34"/>
                    </a:cubicBezTo>
                    <a:cubicBezTo>
                      <a:pt x="53" y="33"/>
                      <a:pt x="52" y="31"/>
                      <a:pt x="52" y="29"/>
                    </a:cubicBezTo>
                    <a:cubicBezTo>
                      <a:pt x="52" y="26"/>
                      <a:pt x="51" y="24"/>
                      <a:pt x="51" y="23"/>
                    </a:cubicBezTo>
                    <a:cubicBezTo>
                      <a:pt x="50" y="20"/>
                      <a:pt x="47" y="9"/>
                      <a:pt x="40" y="0"/>
                    </a:cubicBezTo>
                    <a:cubicBezTo>
                      <a:pt x="40" y="1"/>
                      <a:pt x="40" y="2"/>
                      <a:pt x="39" y="2"/>
                    </a:cubicBezTo>
                    <a:cubicBezTo>
                      <a:pt x="35" y="4"/>
                      <a:pt x="27" y="5"/>
                      <a:pt x="20" y="4"/>
                    </a:cubicBezTo>
                    <a:cubicBezTo>
                      <a:pt x="15" y="3"/>
                      <a:pt x="12" y="2"/>
                      <a:pt x="13" y="0"/>
                    </a:cubicBezTo>
                    <a:cubicBezTo>
                      <a:pt x="12" y="1"/>
                      <a:pt x="12" y="2"/>
                      <a:pt x="11" y="3"/>
                    </a:cubicBezTo>
                    <a:cubicBezTo>
                      <a:pt x="11" y="3"/>
                      <a:pt x="10" y="4"/>
                      <a:pt x="10" y="5"/>
                    </a:cubicBezTo>
                    <a:cubicBezTo>
                      <a:pt x="10" y="5"/>
                      <a:pt x="9" y="6"/>
                      <a:pt x="8" y="8"/>
                    </a:cubicBezTo>
                    <a:cubicBezTo>
                      <a:pt x="7" y="9"/>
                      <a:pt x="7" y="10"/>
                      <a:pt x="7" y="10"/>
                    </a:cubicBezTo>
                    <a:cubicBezTo>
                      <a:pt x="6" y="11"/>
                      <a:pt x="5" y="13"/>
                      <a:pt x="5" y="14"/>
                    </a:cubicBezTo>
                    <a:cubicBezTo>
                      <a:pt x="5" y="15"/>
                      <a:pt x="4" y="17"/>
                      <a:pt x="3" y="19"/>
                    </a:cubicBezTo>
                    <a:cubicBezTo>
                      <a:pt x="3" y="20"/>
                      <a:pt x="2" y="22"/>
                      <a:pt x="2" y="24"/>
                    </a:cubicBezTo>
                    <a:cubicBezTo>
                      <a:pt x="2" y="24"/>
                      <a:pt x="2" y="25"/>
                      <a:pt x="1" y="26"/>
                    </a:cubicBezTo>
                    <a:cubicBezTo>
                      <a:pt x="1" y="26"/>
                      <a:pt x="1" y="29"/>
                      <a:pt x="1" y="31"/>
                    </a:cubicBezTo>
                    <a:cubicBezTo>
                      <a:pt x="0" y="33"/>
                      <a:pt x="0" y="33"/>
                      <a:pt x="0" y="37"/>
                    </a:cubicBezTo>
                    <a:cubicBezTo>
                      <a:pt x="0" y="38"/>
                      <a:pt x="0" y="39"/>
                      <a:pt x="0" y="40"/>
                    </a:cubicBezTo>
                    <a:cubicBezTo>
                      <a:pt x="0" y="40"/>
                      <a:pt x="0" y="43"/>
                      <a:pt x="0" y="46"/>
                    </a:cubicBezTo>
                    <a:close/>
                    <a:moveTo>
                      <a:pt x="36" y="8"/>
                    </a:moveTo>
                    <a:cubicBezTo>
                      <a:pt x="36" y="10"/>
                      <a:pt x="35" y="11"/>
                      <a:pt x="35" y="12"/>
                    </a:cubicBezTo>
                    <a:cubicBezTo>
                      <a:pt x="34" y="13"/>
                      <a:pt x="33" y="14"/>
                      <a:pt x="31" y="15"/>
                    </a:cubicBezTo>
                    <a:cubicBezTo>
                      <a:pt x="31" y="15"/>
                      <a:pt x="30" y="15"/>
                      <a:pt x="30" y="15"/>
                    </a:cubicBezTo>
                    <a:cubicBezTo>
                      <a:pt x="28" y="15"/>
                      <a:pt x="27" y="14"/>
                      <a:pt x="26" y="13"/>
                    </a:cubicBezTo>
                    <a:cubicBezTo>
                      <a:pt x="26" y="12"/>
                      <a:pt x="25" y="11"/>
                      <a:pt x="25" y="10"/>
                    </a:cubicBezTo>
                    <a:cubicBezTo>
                      <a:pt x="25" y="8"/>
                      <a:pt x="26" y="8"/>
                      <a:pt x="27" y="8"/>
                    </a:cubicBezTo>
                    <a:cubicBezTo>
                      <a:pt x="29" y="8"/>
                      <a:pt x="32" y="8"/>
                      <a:pt x="34" y="7"/>
                    </a:cubicBezTo>
                    <a:cubicBezTo>
                      <a:pt x="35" y="7"/>
                      <a:pt x="36" y="7"/>
                      <a:pt x="36" y="8"/>
                    </a:cubicBezTo>
                    <a:close/>
                    <a:moveTo>
                      <a:pt x="21" y="48"/>
                    </a:moveTo>
                    <a:cubicBezTo>
                      <a:pt x="27" y="19"/>
                      <a:pt x="27" y="19"/>
                      <a:pt x="27" y="19"/>
                    </a:cubicBezTo>
                    <a:cubicBezTo>
                      <a:pt x="27" y="18"/>
                      <a:pt x="28" y="17"/>
                      <a:pt x="29" y="17"/>
                    </a:cubicBezTo>
                    <a:cubicBezTo>
                      <a:pt x="32" y="17"/>
                      <a:pt x="32" y="17"/>
                      <a:pt x="32" y="17"/>
                    </a:cubicBezTo>
                    <a:cubicBezTo>
                      <a:pt x="33" y="17"/>
                      <a:pt x="34" y="18"/>
                      <a:pt x="35" y="19"/>
                    </a:cubicBezTo>
                    <a:cubicBezTo>
                      <a:pt x="40" y="46"/>
                      <a:pt x="40" y="46"/>
                      <a:pt x="40" y="46"/>
                    </a:cubicBezTo>
                    <a:cubicBezTo>
                      <a:pt x="40" y="48"/>
                      <a:pt x="39" y="48"/>
                      <a:pt x="38" y="49"/>
                    </a:cubicBezTo>
                    <a:cubicBezTo>
                      <a:pt x="34" y="50"/>
                      <a:pt x="25" y="50"/>
                      <a:pt x="23" y="50"/>
                    </a:cubicBezTo>
                    <a:cubicBezTo>
                      <a:pt x="22" y="50"/>
                      <a:pt x="21" y="49"/>
                      <a:pt x="2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43" name="Rectangle 42"/>
          <p:cNvSpPr/>
          <p:nvPr/>
        </p:nvSpPr>
        <p:spPr>
          <a:xfrm>
            <a:off x="7619363" y="2879441"/>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44" name="Rectangle 43"/>
          <p:cNvSpPr/>
          <p:nvPr/>
        </p:nvSpPr>
        <p:spPr>
          <a:xfrm>
            <a:off x="7619363" y="4013477"/>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45" name="Shape 2774"/>
          <p:cNvSpPr/>
          <p:nvPr/>
        </p:nvSpPr>
        <p:spPr>
          <a:xfrm>
            <a:off x="6944111" y="3055133"/>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
        <p:nvSpPr>
          <p:cNvPr id="46" name="Shape 2784"/>
          <p:cNvSpPr/>
          <p:nvPr/>
        </p:nvSpPr>
        <p:spPr>
          <a:xfrm>
            <a:off x="6944110" y="4209312"/>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
        <p:nvSpPr>
          <p:cNvPr id="47" name="Rectangle 46"/>
          <p:cNvSpPr/>
          <p:nvPr/>
        </p:nvSpPr>
        <p:spPr>
          <a:xfrm>
            <a:off x="7518740" y="5147513"/>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48" name="Shape 2753"/>
          <p:cNvSpPr/>
          <p:nvPr/>
        </p:nvSpPr>
        <p:spPr>
          <a:xfrm>
            <a:off x="6944110" y="5323204"/>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Tree>
    <p:extLst>
      <p:ext uri="{BB962C8B-B14F-4D97-AF65-F5344CB8AC3E}">
        <p14:creationId xmlns:p14="http://schemas.microsoft.com/office/powerpoint/2010/main" val="393434024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5" name="Group 4"/>
          <p:cNvGrpSpPr/>
          <p:nvPr/>
        </p:nvGrpSpPr>
        <p:grpSpPr>
          <a:xfrm>
            <a:off x="2057393" y="4034938"/>
            <a:ext cx="3414492" cy="2015127"/>
            <a:chOff x="1378368" y="1843069"/>
            <a:chExt cx="3414492" cy="2015127"/>
          </a:xfrm>
        </p:grpSpPr>
        <p:sp>
          <p:nvSpPr>
            <p:cNvPr id="7" name="Rounded Rectangle 6"/>
            <p:cNvSpPr/>
            <p:nvPr/>
          </p:nvSpPr>
          <p:spPr>
            <a:xfrm rot="2700000">
              <a:off x="3024228" y="2452669"/>
              <a:ext cx="1767840" cy="548640"/>
            </a:xfrm>
            <a:prstGeom prst="roundRect">
              <a:avLst>
                <a:gd name="adj" fmla="val 50000"/>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p>
          </p:txBody>
        </p:sp>
        <p:sp>
          <p:nvSpPr>
            <p:cNvPr id="8" name="Rounded Rectangle 7"/>
            <p:cNvSpPr/>
            <p:nvPr/>
          </p:nvSpPr>
          <p:spPr>
            <a:xfrm rot="8100000">
              <a:off x="3030452" y="3309556"/>
              <a:ext cx="1762408" cy="548640"/>
            </a:xfrm>
            <a:prstGeom prst="roundRect">
              <a:avLst>
                <a:gd name="adj" fmla="val 50000"/>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p>
          </p:txBody>
        </p:sp>
        <p:sp>
          <p:nvSpPr>
            <p:cNvPr id="9" name="Rounded Rectangle 8"/>
            <p:cNvSpPr/>
            <p:nvPr/>
          </p:nvSpPr>
          <p:spPr>
            <a:xfrm>
              <a:off x="1378368" y="2881019"/>
              <a:ext cx="3235869" cy="548640"/>
            </a:xfrm>
            <a:prstGeom prst="roundRect">
              <a:avLst>
                <a:gd name="adj" fmla="val 50000"/>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r>
                <a:rPr lang="id-ID" sz="2000">
                  <a:solidFill>
                    <a:schemeClr val="bg1"/>
                  </a:solidFill>
                </a:rPr>
                <a:t>Power saving</a:t>
              </a:r>
              <a:endParaRPr lang="id-ID" sz="2000" dirty="0">
                <a:solidFill>
                  <a:schemeClr val="bg1"/>
                </a:solidFill>
              </a:endParaRPr>
            </a:p>
          </p:txBody>
        </p:sp>
        <p:sp useBgFill="1">
          <p:nvSpPr>
            <p:cNvPr id="10" name="Oval 9"/>
            <p:cNvSpPr/>
            <p:nvPr/>
          </p:nvSpPr>
          <p:spPr>
            <a:xfrm>
              <a:off x="4084927" y="2903653"/>
              <a:ext cx="499376" cy="503372"/>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id-ID" sz="1867">
                  <a:solidFill>
                    <a:schemeClr val="tx1"/>
                  </a:solidFill>
                </a:rPr>
                <a:t>A</a:t>
              </a:r>
              <a:endParaRPr lang="en-US" sz="1867" dirty="0">
                <a:solidFill>
                  <a:schemeClr val="tx1"/>
                </a:solidFill>
              </a:endParaRPr>
            </a:p>
          </p:txBody>
        </p:sp>
      </p:grpSp>
      <p:grpSp>
        <p:nvGrpSpPr>
          <p:cNvPr id="11" name="Group 10"/>
          <p:cNvGrpSpPr/>
          <p:nvPr/>
        </p:nvGrpSpPr>
        <p:grpSpPr>
          <a:xfrm>
            <a:off x="3886915" y="3181328"/>
            <a:ext cx="3414492" cy="2015127"/>
            <a:chOff x="1378368" y="1843069"/>
            <a:chExt cx="3414492" cy="2015127"/>
          </a:xfrm>
        </p:grpSpPr>
        <p:sp>
          <p:nvSpPr>
            <p:cNvPr id="12" name="Rounded Rectangle 11"/>
            <p:cNvSpPr/>
            <p:nvPr/>
          </p:nvSpPr>
          <p:spPr>
            <a:xfrm rot="2700000">
              <a:off x="3024228" y="2452669"/>
              <a:ext cx="1767840" cy="548640"/>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p>
          </p:txBody>
        </p:sp>
        <p:sp>
          <p:nvSpPr>
            <p:cNvPr id="13" name="Rounded Rectangle 12"/>
            <p:cNvSpPr/>
            <p:nvPr/>
          </p:nvSpPr>
          <p:spPr>
            <a:xfrm rot="8100000">
              <a:off x="3030452" y="3309556"/>
              <a:ext cx="1762408" cy="548640"/>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p>
          </p:txBody>
        </p:sp>
        <p:sp>
          <p:nvSpPr>
            <p:cNvPr id="14" name="Rounded Rectangle 13"/>
            <p:cNvSpPr/>
            <p:nvPr/>
          </p:nvSpPr>
          <p:spPr>
            <a:xfrm>
              <a:off x="1378368" y="2881019"/>
              <a:ext cx="3235869" cy="548640"/>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r>
                <a:rPr lang="id-ID" sz="2000">
                  <a:solidFill>
                    <a:schemeClr val="bg1"/>
                  </a:solidFill>
                </a:rPr>
                <a:t>Creative Vision</a:t>
              </a:r>
              <a:endParaRPr lang="id-ID" sz="2000" dirty="0">
                <a:solidFill>
                  <a:schemeClr val="bg1"/>
                </a:solidFill>
              </a:endParaRPr>
            </a:p>
          </p:txBody>
        </p:sp>
        <p:sp useBgFill="1">
          <p:nvSpPr>
            <p:cNvPr id="15" name="Oval 14"/>
            <p:cNvSpPr/>
            <p:nvPr/>
          </p:nvSpPr>
          <p:spPr>
            <a:xfrm>
              <a:off x="4084927" y="2903653"/>
              <a:ext cx="499376" cy="503372"/>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id-ID" sz="1867">
                  <a:solidFill>
                    <a:schemeClr val="tx1"/>
                  </a:solidFill>
                </a:rPr>
                <a:t>B</a:t>
              </a:r>
              <a:endParaRPr lang="en-US" sz="1867" dirty="0">
                <a:solidFill>
                  <a:schemeClr val="tx1"/>
                </a:solidFill>
              </a:endParaRPr>
            </a:p>
          </p:txBody>
        </p:sp>
      </p:grpSp>
      <p:grpSp>
        <p:nvGrpSpPr>
          <p:cNvPr id="16" name="Group 15"/>
          <p:cNvGrpSpPr/>
          <p:nvPr/>
        </p:nvGrpSpPr>
        <p:grpSpPr>
          <a:xfrm>
            <a:off x="5719971" y="2317386"/>
            <a:ext cx="3414492" cy="2015127"/>
            <a:chOff x="1378368" y="1843069"/>
            <a:chExt cx="3414492" cy="2015127"/>
          </a:xfrm>
        </p:grpSpPr>
        <p:sp>
          <p:nvSpPr>
            <p:cNvPr id="17" name="Rounded Rectangle 16"/>
            <p:cNvSpPr/>
            <p:nvPr/>
          </p:nvSpPr>
          <p:spPr>
            <a:xfrm rot="2700000">
              <a:off x="3024228" y="2452669"/>
              <a:ext cx="1767840" cy="548640"/>
            </a:xfrm>
            <a:prstGeom prst="roundRect">
              <a:avLst>
                <a:gd name="adj" fmla="val 50000"/>
              </a:avLst>
            </a:prstGeom>
            <a:solidFill>
              <a:schemeClr val="accent2">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p>
          </p:txBody>
        </p:sp>
        <p:sp>
          <p:nvSpPr>
            <p:cNvPr id="18" name="Rounded Rectangle 17"/>
            <p:cNvSpPr/>
            <p:nvPr/>
          </p:nvSpPr>
          <p:spPr>
            <a:xfrm rot="8100000">
              <a:off x="3030452" y="3309556"/>
              <a:ext cx="1762408" cy="548640"/>
            </a:xfrm>
            <a:prstGeom prst="roundRect">
              <a:avLst>
                <a:gd name="adj" fmla="val 50000"/>
              </a:avLst>
            </a:prstGeom>
            <a:solidFill>
              <a:schemeClr val="accent2">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p>
          </p:txBody>
        </p:sp>
        <p:sp>
          <p:nvSpPr>
            <p:cNvPr id="19" name="Rounded Rectangle 18"/>
            <p:cNvSpPr/>
            <p:nvPr/>
          </p:nvSpPr>
          <p:spPr>
            <a:xfrm>
              <a:off x="1378368" y="2881019"/>
              <a:ext cx="3235869" cy="548640"/>
            </a:xfrm>
            <a:prstGeom prst="roundRect">
              <a:avLst>
                <a:gd name="adj" fmla="val 50000"/>
              </a:avLst>
            </a:prstGeom>
            <a:solidFill>
              <a:schemeClr val="accent2">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r>
                <a:rPr lang="id-ID" sz="2000">
                  <a:solidFill>
                    <a:schemeClr val="bg1"/>
                  </a:solidFill>
                </a:rPr>
                <a:t>Technology</a:t>
              </a:r>
              <a:endParaRPr lang="id-ID" sz="2000" dirty="0">
                <a:solidFill>
                  <a:schemeClr val="bg1"/>
                </a:solidFill>
              </a:endParaRPr>
            </a:p>
          </p:txBody>
        </p:sp>
        <p:sp useBgFill="1">
          <p:nvSpPr>
            <p:cNvPr id="20" name="Oval 19"/>
            <p:cNvSpPr/>
            <p:nvPr/>
          </p:nvSpPr>
          <p:spPr>
            <a:xfrm>
              <a:off x="4084927" y="2903653"/>
              <a:ext cx="499376" cy="503372"/>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id-ID" sz="1867">
                  <a:solidFill>
                    <a:schemeClr val="tx1"/>
                  </a:solidFill>
                </a:rPr>
                <a:t>C</a:t>
              </a:r>
              <a:endParaRPr lang="en-US" sz="1867" dirty="0">
                <a:solidFill>
                  <a:schemeClr val="tx1"/>
                </a:solidFill>
              </a:endParaRPr>
            </a:p>
          </p:txBody>
        </p:sp>
      </p:grpSp>
      <p:sp>
        <p:nvSpPr>
          <p:cNvPr id="21" name="Rectangle 20"/>
          <p:cNvSpPr/>
          <p:nvPr/>
        </p:nvSpPr>
        <p:spPr>
          <a:xfrm>
            <a:off x="1221439" y="4527655"/>
            <a:ext cx="2626657" cy="480131"/>
          </a:xfrm>
          <a:prstGeom prst="rect">
            <a:avLst/>
          </a:prstGeom>
        </p:spPr>
        <p:txBody>
          <a:bodyPr wrap="square">
            <a:spAutoFit/>
          </a:bodyPr>
          <a:lstStyle/>
          <a:p>
            <a:pPr algn="r">
              <a:lnSpc>
                <a:spcPct val="90000"/>
              </a:lnSpc>
              <a:spcBef>
                <a:spcPts val="1200"/>
              </a:spcBef>
            </a:pPr>
            <a:r>
              <a:rPr lang="en-US" sz="1400" dirty="0" err="1"/>
              <a:t>Nequuntis</a:t>
            </a:r>
            <a:r>
              <a:rPr lang="en-US" sz="1400" dirty="0"/>
              <a:t> </a:t>
            </a:r>
            <a:r>
              <a:rPr lang="en-US" sz="1400" dirty="0" err="1"/>
              <a:t>vestibulum</a:t>
            </a:r>
            <a:r>
              <a:rPr lang="en-US" sz="1400" dirty="0"/>
              <a:t> vitae ligula vitae </a:t>
            </a:r>
            <a:r>
              <a:rPr lang="en-US" sz="1400" dirty="0" err="1"/>
              <a:t>orci</a:t>
            </a:r>
            <a:r>
              <a:rPr lang="en-US" sz="1400" dirty="0"/>
              <a:t> </a:t>
            </a:r>
            <a:r>
              <a:rPr lang="en-US" sz="1400" dirty="0" err="1"/>
              <a:t>euismod</a:t>
            </a:r>
            <a:endParaRPr lang="en-US" sz="1400" dirty="0"/>
          </a:p>
        </p:txBody>
      </p:sp>
      <p:sp>
        <p:nvSpPr>
          <p:cNvPr id="22" name="Rectangle 21"/>
          <p:cNvSpPr/>
          <p:nvPr/>
        </p:nvSpPr>
        <p:spPr>
          <a:xfrm>
            <a:off x="3117754" y="3639710"/>
            <a:ext cx="2626657" cy="480131"/>
          </a:xfrm>
          <a:prstGeom prst="rect">
            <a:avLst/>
          </a:prstGeom>
        </p:spPr>
        <p:txBody>
          <a:bodyPr wrap="square">
            <a:spAutoFit/>
          </a:bodyPr>
          <a:lstStyle/>
          <a:p>
            <a:pPr algn="r">
              <a:lnSpc>
                <a:spcPct val="90000"/>
              </a:lnSpc>
              <a:spcBef>
                <a:spcPts val="1200"/>
              </a:spcBef>
            </a:pPr>
            <a:r>
              <a:rPr lang="en-US" sz="1400" dirty="0" err="1"/>
              <a:t>Nequuntis</a:t>
            </a:r>
            <a:r>
              <a:rPr lang="en-US" sz="1400" dirty="0"/>
              <a:t> </a:t>
            </a:r>
            <a:r>
              <a:rPr lang="en-US" sz="1400" dirty="0" err="1"/>
              <a:t>vestibulum</a:t>
            </a:r>
            <a:r>
              <a:rPr lang="en-US" sz="1400" dirty="0"/>
              <a:t> vitae ligula vitae </a:t>
            </a:r>
            <a:r>
              <a:rPr lang="en-US" sz="1400" dirty="0" err="1"/>
              <a:t>orci</a:t>
            </a:r>
            <a:r>
              <a:rPr lang="en-US" sz="1400" dirty="0"/>
              <a:t> </a:t>
            </a:r>
            <a:r>
              <a:rPr lang="en-US" sz="1400" dirty="0" err="1"/>
              <a:t>euismod</a:t>
            </a:r>
            <a:endParaRPr lang="en-US" sz="1400" dirty="0"/>
          </a:p>
        </p:txBody>
      </p:sp>
      <p:sp>
        <p:nvSpPr>
          <p:cNvPr id="23" name="Rectangle 22"/>
          <p:cNvSpPr/>
          <p:nvPr/>
        </p:nvSpPr>
        <p:spPr>
          <a:xfrm>
            <a:off x="4809523" y="2812821"/>
            <a:ext cx="2626657" cy="480131"/>
          </a:xfrm>
          <a:prstGeom prst="rect">
            <a:avLst/>
          </a:prstGeom>
        </p:spPr>
        <p:txBody>
          <a:bodyPr wrap="square">
            <a:spAutoFit/>
          </a:bodyPr>
          <a:lstStyle/>
          <a:p>
            <a:pPr algn="r">
              <a:lnSpc>
                <a:spcPct val="90000"/>
              </a:lnSpc>
              <a:spcBef>
                <a:spcPts val="1200"/>
              </a:spcBef>
            </a:pPr>
            <a:r>
              <a:rPr lang="en-US" sz="1400" dirty="0" err="1"/>
              <a:t>Nequuntis</a:t>
            </a:r>
            <a:r>
              <a:rPr lang="en-US" sz="1400" dirty="0"/>
              <a:t> </a:t>
            </a:r>
            <a:r>
              <a:rPr lang="en-US" sz="1400" dirty="0" err="1"/>
              <a:t>vestibulum</a:t>
            </a:r>
            <a:r>
              <a:rPr lang="en-US" sz="1400" dirty="0"/>
              <a:t> vitae ligula vitae </a:t>
            </a:r>
            <a:r>
              <a:rPr lang="en-US" sz="1400" dirty="0" err="1"/>
              <a:t>orci</a:t>
            </a:r>
            <a:r>
              <a:rPr lang="en-US" sz="1400" dirty="0"/>
              <a:t> </a:t>
            </a:r>
            <a:r>
              <a:rPr lang="en-US" sz="1400" dirty="0" err="1"/>
              <a:t>euismod</a:t>
            </a:r>
            <a:endParaRPr lang="en-US" sz="1400" dirty="0"/>
          </a:p>
        </p:txBody>
      </p:sp>
    </p:spTree>
    <p:extLst>
      <p:ext uri="{BB962C8B-B14F-4D97-AF65-F5344CB8AC3E}">
        <p14:creationId xmlns:p14="http://schemas.microsoft.com/office/powerpoint/2010/main" val="69492361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5" name="Group 4"/>
          <p:cNvGrpSpPr/>
          <p:nvPr/>
        </p:nvGrpSpPr>
        <p:grpSpPr>
          <a:xfrm rot="18810804">
            <a:off x="5206185" y="4290737"/>
            <a:ext cx="1122786" cy="720924"/>
            <a:chOff x="4481513" y="3678059"/>
            <a:chExt cx="1614487" cy="1036638"/>
          </a:xfrm>
        </p:grpSpPr>
        <p:sp>
          <p:nvSpPr>
            <p:cNvPr id="7" name="Rectangle 12"/>
            <p:cNvSpPr>
              <a:spLocks noChangeArrowheads="1"/>
            </p:cNvSpPr>
            <p:nvPr/>
          </p:nvSpPr>
          <p:spPr bwMode="auto">
            <a:xfrm>
              <a:off x="4481513" y="3678059"/>
              <a:ext cx="1614487" cy="344488"/>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8" name="Rectangle 13"/>
            <p:cNvSpPr>
              <a:spLocks noChangeArrowheads="1"/>
            </p:cNvSpPr>
            <p:nvPr/>
          </p:nvSpPr>
          <p:spPr bwMode="auto">
            <a:xfrm>
              <a:off x="4481513" y="4022546"/>
              <a:ext cx="1614487" cy="3444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9" name="Rectangle 14"/>
            <p:cNvSpPr>
              <a:spLocks noChangeArrowheads="1"/>
            </p:cNvSpPr>
            <p:nvPr/>
          </p:nvSpPr>
          <p:spPr bwMode="auto">
            <a:xfrm>
              <a:off x="4481513" y="4367034"/>
              <a:ext cx="1614487" cy="347663"/>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grpSp>
      <p:grpSp>
        <p:nvGrpSpPr>
          <p:cNvPr id="10" name="Group 9"/>
          <p:cNvGrpSpPr/>
          <p:nvPr/>
        </p:nvGrpSpPr>
        <p:grpSpPr>
          <a:xfrm rot="18810804">
            <a:off x="5976806" y="3480117"/>
            <a:ext cx="1122786" cy="717613"/>
            <a:chOff x="6096000" y="3187521"/>
            <a:chExt cx="1614487" cy="1031876"/>
          </a:xfrm>
        </p:grpSpPr>
        <p:sp>
          <p:nvSpPr>
            <p:cNvPr id="11" name="Rectangle 15"/>
            <p:cNvSpPr>
              <a:spLocks noChangeArrowheads="1"/>
            </p:cNvSpPr>
            <p:nvPr/>
          </p:nvSpPr>
          <p:spPr bwMode="auto">
            <a:xfrm>
              <a:off x="6096000" y="3187521"/>
              <a:ext cx="1614487" cy="344488"/>
            </a:xfrm>
            <a:prstGeom prst="rect">
              <a:avLst/>
            </a:pr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12" name="Rectangle 16"/>
            <p:cNvSpPr>
              <a:spLocks noChangeArrowheads="1"/>
            </p:cNvSpPr>
            <p:nvPr/>
          </p:nvSpPr>
          <p:spPr bwMode="auto">
            <a:xfrm>
              <a:off x="6096000" y="3532009"/>
              <a:ext cx="1614487" cy="34290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13" name="Rectangle 17"/>
            <p:cNvSpPr>
              <a:spLocks noChangeArrowheads="1"/>
            </p:cNvSpPr>
            <p:nvPr/>
          </p:nvSpPr>
          <p:spPr bwMode="auto">
            <a:xfrm>
              <a:off x="6096000" y="3874909"/>
              <a:ext cx="1614487" cy="344488"/>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grpSp>
      <p:grpSp>
        <p:nvGrpSpPr>
          <p:cNvPr id="14" name="Group 13"/>
          <p:cNvGrpSpPr/>
          <p:nvPr/>
        </p:nvGrpSpPr>
        <p:grpSpPr>
          <a:xfrm rot="18810804">
            <a:off x="6711342" y="2613780"/>
            <a:ext cx="1290597" cy="720924"/>
            <a:chOff x="7700963" y="3678059"/>
            <a:chExt cx="1855787" cy="1036638"/>
          </a:xfrm>
        </p:grpSpPr>
        <p:sp>
          <p:nvSpPr>
            <p:cNvPr id="15" name="Freeform 7"/>
            <p:cNvSpPr>
              <a:spLocks/>
            </p:cNvSpPr>
            <p:nvPr/>
          </p:nvSpPr>
          <p:spPr bwMode="auto">
            <a:xfrm>
              <a:off x="9224963" y="3678059"/>
              <a:ext cx="331787" cy="1036638"/>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16" name="Freeform 18"/>
            <p:cNvSpPr>
              <a:spLocks/>
            </p:cNvSpPr>
            <p:nvPr/>
          </p:nvSpPr>
          <p:spPr bwMode="auto">
            <a:xfrm>
              <a:off x="7700963" y="3678059"/>
              <a:ext cx="1738312" cy="34448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17" name="Rectangle 19"/>
            <p:cNvSpPr>
              <a:spLocks noChangeArrowheads="1"/>
            </p:cNvSpPr>
            <p:nvPr/>
          </p:nvSpPr>
          <p:spPr bwMode="auto">
            <a:xfrm>
              <a:off x="7700963" y="4022546"/>
              <a:ext cx="1619250" cy="3444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18" name="Freeform 20"/>
            <p:cNvSpPr>
              <a:spLocks/>
            </p:cNvSpPr>
            <p:nvPr/>
          </p:nvSpPr>
          <p:spPr bwMode="auto">
            <a:xfrm>
              <a:off x="7700963" y="4367034"/>
              <a:ext cx="1738312" cy="347663"/>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19" name="Oval 21"/>
            <p:cNvSpPr>
              <a:spLocks noChangeArrowheads="1"/>
            </p:cNvSpPr>
            <p:nvPr/>
          </p:nvSpPr>
          <p:spPr bwMode="auto">
            <a:xfrm>
              <a:off x="9398000" y="4049534"/>
              <a:ext cx="82550" cy="293688"/>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grpSp>
      <p:grpSp>
        <p:nvGrpSpPr>
          <p:cNvPr id="20" name="Group 19"/>
          <p:cNvGrpSpPr/>
          <p:nvPr/>
        </p:nvGrpSpPr>
        <p:grpSpPr>
          <a:xfrm rot="18810804">
            <a:off x="3707334" y="5419847"/>
            <a:ext cx="1998273" cy="717613"/>
            <a:chOff x="1608138" y="3187521"/>
            <a:chExt cx="2873375" cy="1031876"/>
          </a:xfrm>
        </p:grpSpPr>
        <p:sp>
          <p:nvSpPr>
            <p:cNvPr id="21" name="Freeform 8"/>
            <p:cNvSpPr>
              <a:spLocks/>
            </p:cNvSpPr>
            <p:nvPr/>
          </p:nvSpPr>
          <p:spPr bwMode="auto">
            <a:xfrm>
              <a:off x="1608138" y="3187521"/>
              <a:ext cx="1490662" cy="1031875"/>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Lst>
              <a:ahLst/>
              <a:cxnLst>
                <a:cxn ang="0">
                  <a:pos x="T0" y="T1"/>
                </a:cxn>
                <a:cxn ang="0">
                  <a:pos x="T2" y="T3"/>
                </a:cxn>
                <a:cxn ang="0">
                  <a:pos x="T4" y="T5"/>
                </a:cxn>
                <a:cxn ang="0">
                  <a:pos x="T6" y="T7"/>
                </a:cxn>
                <a:cxn ang="0">
                  <a:pos x="T8" y="T9"/>
                </a:cxn>
                <a:cxn ang="0">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22" name="Freeform 9"/>
            <p:cNvSpPr>
              <a:spLocks/>
            </p:cNvSpPr>
            <p:nvPr/>
          </p:nvSpPr>
          <p:spPr bwMode="auto">
            <a:xfrm>
              <a:off x="2738438" y="3187521"/>
              <a:ext cx="1743075" cy="344488"/>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23" name="Freeform 10"/>
            <p:cNvSpPr>
              <a:spLocks/>
            </p:cNvSpPr>
            <p:nvPr/>
          </p:nvSpPr>
          <p:spPr bwMode="auto">
            <a:xfrm>
              <a:off x="2738438" y="3532009"/>
              <a:ext cx="1743075" cy="342900"/>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24" name="Freeform 11"/>
            <p:cNvSpPr>
              <a:spLocks/>
            </p:cNvSpPr>
            <p:nvPr/>
          </p:nvSpPr>
          <p:spPr bwMode="auto">
            <a:xfrm>
              <a:off x="2738438" y="3874909"/>
              <a:ext cx="1743075" cy="344488"/>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25" name="Freeform 24"/>
            <p:cNvSpPr>
              <a:spLocks/>
            </p:cNvSpPr>
            <p:nvPr/>
          </p:nvSpPr>
          <p:spPr bwMode="auto">
            <a:xfrm>
              <a:off x="1608138" y="3538359"/>
              <a:ext cx="428625" cy="333375"/>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grpSp>
      <p:cxnSp>
        <p:nvCxnSpPr>
          <p:cNvPr id="26" name="Straight Connector 25"/>
          <p:cNvCxnSpPr/>
          <p:nvPr/>
        </p:nvCxnSpPr>
        <p:spPr>
          <a:xfrm>
            <a:off x="7586499" y="3245460"/>
            <a:ext cx="657727" cy="0"/>
          </a:xfrm>
          <a:prstGeom prst="line">
            <a:avLst/>
          </a:prstGeom>
          <a:ln w="12700" cmpd="sng">
            <a:solidFill>
              <a:schemeClr val="accent4"/>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065196" y="4867005"/>
            <a:ext cx="657727" cy="0"/>
          </a:xfrm>
          <a:prstGeom prst="line">
            <a:avLst/>
          </a:prstGeom>
          <a:ln w="12700" cmpd="sng">
            <a:solidFill>
              <a:schemeClr val="accent1"/>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5605299" y="3587092"/>
            <a:ext cx="657727" cy="0"/>
          </a:xfrm>
          <a:prstGeom prst="line">
            <a:avLst/>
          </a:prstGeom>
          <a:ln w="12700" cmpd="sng">
            <a:solidFill>
              <a:schemeClr val="accent3"/>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128386" y="5152204"/>
            <a:ext cx="657727" cy="0"/>
          </a:xfrm>
          <a:prstGeom prst="line">
            <a:avLst/>
          </a:prstGeom>
          <a:ln w="12700" cmpd="sng">
            <a:solidFill>
              <a:schemeClr val="accent5"/>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30" name="Teardrop 29"/>
          <p:cNvSpPr/>
          <p:nvPr/>
        </p:nvSpPr>
        <p:spPr>
          <a:xfrm>
            <a:off x="7077535" y="4666447"/>
            <a:ext cx="576000" cy="5760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ardrop 30"/>
          <p:cNvSpPr/>
          <p:nvPr/>
        </p:nvSpPr>
        <p:spPr>
          <a:xfrm>
            <a:off x="8447843" y="2921786"/>
            <a:ext cx="576000" cy="590145"/>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2" name="Picture 31"/>
          <p:cNvPicPr>
            <a:picLocks noChangeAspect="1"/>
          </p:cNvPicPr>
          <p:nvPr/>
        </p:nvPicPr>
        <p:blipFill>
          <a:blip r:embed="rId3"/>
          <a:stretch>
            <a:fillRect/>
          </a:stretch>
        </p:blipFill>
        <p:spPr>
          <a:xfrm>
            <a:off x="7149621" y="4802889"/>
            <a:ext cx="495000" cy="303750"/>
          </a:xfrm>
          <a:prstGeom prst="rect">
            <a:avLst/>
          </a:prstGeom>
        </p:spPr>
      </p:pic>
      <p:pic>
        <p:nvPicPr>
          <p:cNvPr id="33" name="Picture 32"/>
          <p:cNvPicPr>
            <a:picLocks noChangeAspect="1"/>
          </p:cNvPicPr>
          <p:nvPr/>
        </p:nvPicPr>
        <p:blipFill>
          <a:blip r:embed="rId4"/>
          <a:stretch>
            <a:fillRect/>
          </a:stretch>
        </p:blipFill>
        <p:spPr>
          <a:xfrm>
            <a:off x="8601305" y="3079915"/>
            <a:ext cx="335362" cy="316725"/>
          </a:xfrm>
          <a:prstGeom prst="rect">
            <a:avLst/>
          </a:prstGeom>
        </p:spPr>
      </p:pic>
      <p:sp>
        <p:nvSpPr>
          <p:cNvPr id="34" name="Content Placeholder 2"/>
          <p:cNvSpPr txBox="1">
            <a:spLocks/>
          </p:cNvSpPr>
          <p:nvPr/>
        </p:nvSpPr>
        <p:spPr>
          <a:xfrm>
            <a:off x="7773754" y="4591599"/>
            <a:ext cx="1681795" cy="758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bg1">
                    <a:lumMod val="65000"/>
                  </a:schemeClr>
                </a:solidFill>
              </a:rPr>
              <a:t>Lorem ipsum dolor sit amet, consectetur adipiscing elit</a:t>
            </a:r>
            <a:r>
              <a:rPr lang="en-US" sz="1200">
                <a:solidFill>
                  <a:schemeClr val="bg1">
                    <a:lumMod val="65000"/>
                  </a:schemeClr>
                </a:solidFill>
              </a:rPr>
              <a:t>. </a:t>
            </a:r>
            <a:endParaRPr lang="en-US" sz="1200" dirty="0">
              <a:solidFill>
                <a:schemeClr val="bg1">
                  <a:lumMod val="65000"/>
                </a:schemeClr>
              </a:solidFill>
            </a:endParaRPr>
          </a:p>
        </p:txBody>
      </p:sp>
      <p:sp>
        <p:nvSpPr>
          <p:cNvPr id="35" name="Content Placeholder 2"/>
          <p:cNvSpPr txBox="1">
            <a:spLocks/>
          </p:cNvSpPr>
          <p:nvPr/>
        </p:nvSpPr>
        <p:spPr>
          <a:xfrm>
            <a:off x="9138982" y="2896406"/>
            <a:ext cx="1880903" cy="7768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bg1">
                    <a:lumMod val="65000"/>
                  </a:schemeClr>
                </a:solidFill>
              </a:rPr>
              <a:t>Lorem ipsum dolor sit amet, consectetur adipiscing elit</a:t>
            </a:r>
            <a:r>
              <a:rPr lang="en-US" sz="1200">
                <a:solidFill>
                  <a:schemeClr val="bg1">
                    <a:lumMod val="65000"/>
                  </a:schemeClr>
                </a:solidFill>
              </a:rPr>
              <a:t>. </a:t>
            </a:r>
            <a:endParaRPr lang="en-US" sz="1200" dirty="0">
              <a:solidFill>
                <a:schemeClr val="bg1">
                  <a:lumMod val="65000"/>
                </a:schemeClr>
              </a:solidFill>
            </a:endParaRPr>
          </a:p>
        </p:txBody>
      </p:sp>
      <p:sp>
        <p:nvSpPr>
          <p:cNvPr id="36" name="Teardrop 35"/>
          <p:cNvSpPr/>
          <p:nvPr/>
        </p:nvSpPr>
        <p:spPr>
          <a:xfrm>
            <a:off x="4792128" y="3265634"/>
            <a:ext cx="576000" cy="5760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sp>
        <p:nvSpPr>
          <p:cNvPr id="37" name="Teardrop 36"/>
          <p:cNvSpPr/>
          <p:nvPr/>
        </p:nvSpPr>
        <p:spPr>
          <a:xfrm>
            <a:off x="3333866" y="4838440"/>
            <a:ext cx="576000" cy="576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pic>
        <p:nvPicPr>
          <p:cNvPr id="38" name="Picture 37"/>
          <p:cNvPicPr>
            <a:picLocks noChangeAspect="1"/>
          </p:cNvPicPr>
          <p:nvPr/>
        </p:nvPicPr>
        <p:blipFill>
          <a:blip r:embed="rId5"/>
          <a:stretch>
            <a:fillRect/>
          </a:stretch>
        </p:blipFill>
        <p:spPr>
          <a:xfrm>
            <a:off x="3506935" y="4970748"/>
            <a:ext cx="229861" cy="364607"/>
          </a:xfrm>
          <a:prstGeom prst="rect">
            <a:avLst/>
          </a:prstGeom>
        </p:spPr>
      </p:pic>
      <p:pic>
        <p:nvPicPr>
          <p:cNvPr id="39" name="Picture 38"/>
          <p:cNvPicPr>
            <a:picLocks noChangeAspect="1"/>
          </p:cNvPicPr>
          <p:nvPr/>
        </p:nvPicPr>
        <p:blipFill>
          <a:blip r:embed="rId3"/>
          <a:stretch>
            <a:fillRect/>
          </a:stretch>
        </p:blipFill>
        <p:spPr>
          <a:xfrm>
            <a:off x="4864214" y="3402076"/>
            <a:ext cx="495000" cy="303750"/>
          </a:xfrm>
          <a:prstGeom prst="rect">
            <a:avLst/>
          </a:prstGeom>
        </p:spPr>
      </p:pic>
      <p:sp>
        <p:nvSpPr>
          <p:cNvPr id="40" name="Content Placeholder 2"/>
          <p:cNvSpPr txBox="1">
            <a:spLocks/>
          </p:cNvSpPr>
          <p:nvPr/>
        </p:nvSpPr>
        <p:spPr>
          <a:xfrm>
            <a:off x="2877448" y="3237621"/>
            <a:ext cx="1681795" cy="758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200" dirty="0">
                <a:solidFill>
                  <a:schemeClr val="bg1">
                    <a:lumMod val="65000"/>
                  </a:schemeClr>
                </a:solidFill>
              </a:rPr>
              <a:t>Lorem ipsum dolor sit amet, consectetur adipiscing elit</a:t>
            </a:r>
            <a:r>
              <a:rPr lang="en-US" sz="1200">
                <a:solidFill>
                  <a:schemeClr val="bg1">
                    <a:lumMod val="65000"/>
                  </a:schemeClr>
                </a:solidFill>
              </a:rPr>
              <a:t>. </a:t>
            </a:r>
            <a:endParaRPr lang="en-US" sz="1200" dirty="0">
              <a:solidFill>
                <a:schemeClr val="bg1">
                  <a:lumMod val="65000"/>
                </a:schemeClr>
              </a:solidFill>
            </a:endParaRPr>
          </a:p>
        </p:txBody>
      </p:sp>
      <p:sp>
        <p:nvSpPr>
          <p:cNvPr id="41" name="Content Placeholder 2"/>
          <p:cNvSpPr txBox="1">
            <a:spLocks/>
          </p:cNvSpPr>
          <p:nvPr/>
        </p:nvSpPr>
        <p:spPr>
          <a:xfrm>
            <a:off x="1414448" y="4815803"/>
            <a:ext cx="1681795" cy="758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200" dirty="0">
                <a:solidFill>
                  <a:schemeClr val="bg1">
                    <a:lumMod val="65000"/>
                  </a:schemeClr>
                </a:solidFill>
              </a:rPr>
              <a:t>Lorem ipsum dolor sit amet, consectetur adipiscing elit</a:t>
            </a:r>
            <a:r>
              <a:rPr lang="en-US" sz="1200">
                <a:solidFill>
                  <a:schemeClr val="bg1">
                    <a:lumMod val="65000"/>
                  </a:schemeClr>
                </a:solidFill>
              </a:rPr>
              <a:t>. </a:t>
            </a:r>
            <a:endParaRPr lang="en-US" sz="1200" dirty="0">
              <a:solidFill>
                <a:schemeClr val="bg1">
                  <a:lumMod val="65000"/>
                </a:schemeClr>
              </a:solidFill>
            </a:endParaRPr>
          </a:p>
        </p:txBody>
      </p:sp>
    </p:spTree>
    <p:extLst>
      <p:ext uri="{BB962C8B-B14F-4D97-AF65-F5344CB8AC3E}">
        <p14:creationId xmlns:p14="http://schemas.microsoft.com/office/powerpoint/2010/main" val="82640820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75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75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75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75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4259489411"/>
              </p:ext>
            </p:extLst>
          </p:nvPr>
        </p:nvGraphicFramePr>
        <p:xfrm>
          <a:off x="3702423" y="1940858"/>
          <a:ext cx="4572000" cy="4639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122024" y="2773330"/>
            <a:ext cx="1625125" cy="420564"/>
          </a:xfrm>
          <a:prstGeom prst="rect">
            <a:avLst/>
          </a:prstGeom>
          <a:noFill/>
        </p:spPr>
        <p:txBody>
          <a:bodyPr wrap="none" rtlCol="0">
            <a:spAutoFit/>
          </a:bodyPr>
          <a:lstStyle/>
          <a:p>
            <a:r>
              <a:rPr lang="id-ID" sz="2133" b="1">
                <a:latin typeface="Open Sans" panose="020B0606030504020204" pitchFamily="34" charset="0"/>
                <a:ea typeface="Open Sans" panose="020B0606030504020204" pitchFamily="34" charset="0"/>
                <a:cs typeface="Open Sans" panose="020B0606030504020204" pitchFamily="34" charset="0"/>
              </a:rPr>
              <a:t>Idea three</a:t>
            </a:r>
            <a:endParaRPr lang="en-US" sz="2133"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8122023" y="3093674"/>
            <a:ext cx="2743200" cy="830997"/>
          </a:xfrm>
          <a:prstGeom prst="rect">
            <a:avLst/>
          </a:prstGeom>
          <a:noFill/>
        </p:spPr>
        <p:txBody>
          <a:bodyPr wrap="square" rtlCol="0">
            <a:spAutoFit/>
          </a:bodyPr>
          <a:lstStyle/>
          <a:p>
            <a:r>
              <a:rPr lang="en-US" sz="1600" dirty="0"/>
              <a:t>Ria qui del ium aut ex et estrum </a:t>
            </a:r>
            <a:r>
              <a:rPr lang="en-US" sz="1600" dirty="0" err="1"/>
              <a:t>nonsequis</a:t>
            </a:r>
            <a:r>
              <a:rPr lang="en-US" sz="1600" dirty="0"/>
              <a:t> volupta doluptas illuptas </a:t>
            </a:r>
          </a:p>
        </p:txBody>
      </p:sp>
      <p:sp>
        <p:nvSpPr>
          <p:cNvPr id="9" name="TextBox 8"/>
          <p:cNvSpPr txBox="1"/>
          <p:nvPr/>
        </p:nvSpPr>
        <p:spPr>
          <a:xfrm>
            <a:off x="8122023" y="4986097"/>
            <a:ext cx="1468672" cy="420564"/>
          </a:xfrm>
          <a:prstGeom prst="rect">
            <a:avLst/>
          </a:prstGeom>
          <a:noFill/>
        </p:spPr>
        <p:txBody>
          <a:bodyPr wrap="none" rtlCol="0">
            <a:spAutoFit/>
          </a:bodyPr>
          <a:lstStyle/>
          <a:p>
            <a:r>
              <a:rPr lang="id-ID" sz="2133" b="1">
                <a:latin typeface="Open Sans" panose="020B0606030504020204" pitchFamily="34" charset="0"/>
                <a:ea typeface="Open Sans" panose="020B0606030504020204" pitchFamily="34" charset="0"/>
                <a:cs typeface="Open Sans" panose="020B0606030504020204" pitchFamily="34" charset="0"/>
              </a:rPr>
              <a:t>Idea four</a:t>
            </a:r>
            <a:endParaRPr lang="en-US" sz="2133"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8122023" y="5305011"/>
            <a:ext cx="2844800" cy="830997"/>
          </a:xfrm>
          <a:prstGeom prst="rect">
            <a:avLst/>
          </a:prstGeom>
          <a:noFill/>
        </p:spPr>
        <p:txBody>
          <a:bodyPr wrap="square" rtlCol="0">
            <a:spAutoFit/>
          </a:bodyPr>
          <a:lstStyle/>
          <a:p>
            <a:r>
              <a:rPr lang="en-US" sz="1600" dirty="0"/>
              <a:t>Quam </a:t>
            </a:r>
            <a:r>
              <a:rPr lang="en-US" sz="1600" dirty="0" err="1"/>
              <a:t>num</a:t>
            </a:r>
            <a:r>
              <a:rPr lang="en-US" sz="1600" dirty="0"/>
              <a:t> </a:t>
            </a:r>
            <a:r>
              <a:rPr lang="en-US" sz="1600" dirty="0" err="1"/>
              <a:t>sim</a:t>
            </a:r>
            <a:r>
              <a:rPr lang="en-US" sz="1600" dirty="0"/>
              <a:t> </a:t>
            </a:r>
            <a:r>
              <a:rPr lang="en-US" sz="1600" dirty="0" err="1"/>
              <a:t>volorep</a:t>
            </a:r>
            <a:r>
              <a:rPr lang="en-US" sz="1600" dirty="0"/>
              <a:t> </a:t>
            </a:r>
            <a:r>
              <a:rPr lang="en-US" sz="1600" dirty="0" err="1"/>
              <a:t>tatempo</a:t>
            </a:r>
            <a:r>
              <a:rPr lang="en-US" sz="1600" dirty="0"/>
              <a:t> </a:t>
            </a:r>
            <a:r>
              <a:rPr lang="en-US" sz="1600" dirty="0" err="1"/>
              <a:t>reprovitibus</a:t>
            </a:r>
            <a:r>
              <a:rPr lang="en-US" sz="1600" dirty="0"/>
              <a:t> ium </a:t>
            </a:r>
            <a:r>
              <a:rPr lang="en-US" sz="1600" dirty="0" err="1"/>
              <a:t>dolorem</a:t>
            </a:r>
            <a:r>
              <a:rPr lang="en-US" sz="1600" dirty="0"/>
              <a:t> </a:t>
            </a:r>
            <a:r>
              <a:rPr lang="en-US" sz="1600" dirty="0" err="1"/>
              <a:t>porur</a:t>
            </a:r>
            <a:endParaRPr lang="en-US" sz="1600" dirty="0"/>
          </a:p>
        </p:txBody>
      </p:sp>
      <p:sp>
        <p:nvSpPr>
          <p:cNvPr id="11" name="TextBox 10"/>
          <p:cNvSpPr txBox="1"/>
          <p:nvPr/>
        </p:nvSpPr>
        <p:spPr>
          <a:xfrm>
            <a:off x="2396762" y="2773330"/>
            <a:ext cx="1356462" cy="420564"/>
          </a:xfrm>
          <a:prstGeom prst="rect">
            <a:avLst/>
          </a:prstGeom>
          <a:noFill/>
        </p:spPr>
        <p:txBody>
          <a:bodyPr wrap="none" rtlCol="0">
            <a:spAutoFit/>
          </a:bodyPr>
          <a:lstStyle/>
          <a:p>
            <a:pPr algn="r"/>
            <a:r>
              <a:rPr lang="id-ID" sz="2133" b="1">
                <a:latin typeface="Open Sans" panose="020B0606030504020204" pitchFamily="34" charset="0"/>
                <a:ea typeface="Open Sans" panose="020B0606030504020204" pitchFamily="34" charset="0"/>
                <a:cs typeface="Open Sans" panose="020B0606030504020204" pitchFamily="34" charset="0"/>
              </a:rPr>
              <a:t>Idea one</a:t>
            </a:r>
            <a:endParaRPr lang="en-US" sz="2133"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1010023" y="3093674"/>
            <a:ext cx="2743200" cy="830997"/>
          </a:xfrm>
          <a:prstGeom prst="rect">
            <a:avLst/>
          </a:prstGeom>
          <a:noFill/>
        </p:spPr>
        <p:txBody>
          <a:bodyPr wrap="square" rtlCol="0">
            <a:spAutoFit/>
          </a:bodyPr>
          <a:lstStyle/>
          <a:p>
            <a:pPr algn="r"/>
            <a:r>
              <a:rPr lang="en-US" sz="1600" dirty="0"/>
              <a:t>Ria qui del ium aut ex et estrum </a:t>
            </a:r>
            <a:r>
              <a:rPr lang="en-US" sz="1600" dirty="0" err="1"/>
              <a:t>nonsequis</a:t>
            </a:r>
            <a:r>
              <a:rPr lang="en-US" sz="1600" dirty="0"/>
              <a:t> volupta doluptas illuptas </a:t>
            </a:r>
          </a:p>
        </p:txBody>
      </p:sp>
      <p:sp>
        <p:nvSpPr>
          <p:cNvPr id="13" name="TextBox 12"/>
          <p:cNvSpPr txBox="1"/>
          <p:nvPr/>
        </p:nvSpPr>
        <p:spPr>
          <a:xfrm>
            <a:off x="2385540" y="4986097"/>
            <a:ext cx="1367683" cy="420564"/>
          </a:xfrm>
          <a:prstGeom prst="rect">
            <a:avLst/>
          </a:prstGeom>
          <a:noFill/>
        </p:spPr>
        <p:txBody>
          <a:bodyPr wrap="none" rtlCol="0">
            <a:spAutoFit/>
          </a:bodyPr>
          <a:lstStyle/>
          <a:p>
            <a:pPr algn="r"/>
            <a:r>
              <a:rPr lang="id-ID" sz="2133" b="1">
                <a:solidFill>
                  <a:schemeClr val="tx2"/>
                </a:solidFill>
                <a:latin typeface="Open Sans" panose="020B0606030504020204" pitchFamily="34" charset="0"/>
                <a:ea typeface="Open Sans" panose="020B0606030504020204" pitchFamily="34" charset="0"/>
                <a:cs typeface="Open Sans" panose="020B0606030504020204" pitchFamily="34" charset="0"/>
              </a:rPr>
              <a:t>Idea two</a:t>
            </a:r>
            <a:endParaRPr lang="en-US" sz="2133"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908423" y="5305011"/>
            <a:ext cx="2844800" cy="830997"/>
          </a:xfrm>
          <a:prstGeom prst="rect">
            <a:avLst/>
          </a:prstGeom>
          <a:noFill/>
        </p:spPr>
        <p:txBody>
          <a:bodyPr wrap="square" rtlCol="0">
            <a:spAutoFit/>
          </a:bodyPr>
          <a:lstStyle/>
          <a:p>
            <a:pPr algn="r"/>
            <a:r>
              <a:rPr lang="en-US" sz="1600" dirty="0"/>
              <a:t>Quam </a:t>
            </a:r>
            <a:r>
              <a:rPr lang="en-US" sz="1600" dirty="0" err="1"/>
              <a:t>num</a:t>
            </a:r>
            <a:r>
              <a:rPr lang="en-US" sz="1600" dirty="0"/>
              <a:t> </a:t>
            </a:r>
            <a:r>
              <a:rPr lang="en-US" sz="1600" dirty="0" err="1"/>
              <a:t>sim</a:t>
            </a:r>
            <a:r>
              <a:rPr lang="en-US" sz="1600" dirty="0"/>
              <a:t> </a:t>
            </a:r>
            <a:r>
              <a:rPr lang="en-US" sz="1600" dirty="0" err="1"/>
              <a:t>volorep</a:t>
            </a:r>
            <a:r>
              <a:rPr lang="en-US" sz="1600" dirty="0"/>
              <a:t> </a:t>
            </a:r>
            <a:r>
              <a:rPr lang="en-US" sz="1600" dirty="0" err="1"/>
              <a:t>tatempo</a:t>
            </a:r>
            <a:r>
              <a:rPr lang="en-US" sz="1600" dirty="0"/>
              <a:t> </a:t>
            </a:r>
            <a:r>
              <a:rPr lang="en-US" sz="1600" dirty="0" err="1"/>
              <a:t>reprovitibus</a:t>
            </a:r>
            <a:r>
              <a:rPr lang="en-US" sz="1600" dirty="0"/>
              <a:t> ium </a:t>
            </a:r>
            <a:r>
              <a:rPr lang="en-US" sz="1600" dirty="0" err="1"/>
              <a:t>dolorem</a:t>
            </a:r>
            <a:r>
              <a:rPr lang="en-US" sz="1600" dirty="0"/>
              <a:t> </a:t>
            </a:r>
            <a:r>
              <a:rPr lang="en-US" sz="1600" dirty="0" err="1"/>
              <a:t>porur</a:t>
            </a:r>
            <a:endParaRPr lang="en-US" sz="1600" dirty="0"/>
          </a:p>
        </p:txBody>
      </p:sp>
      <p:grpSp>
        <p:nvGrpSpPr>
          <p:cNvPr id="15" name="Group 17"/>
          <p:cNvGrpSpPr>
            <a:grpSpLocks noChangeAspect="1"/>
          </p:cNvGrpSpPr>
          <p:nvPr/>
        </p:nvGrpSpPr>
        <p:grpSpPr bwMode="auto">
          <a:xfrm>
            <a:off x="4678863" y="2628374"/>
            <a:ext cx="573385" cy="585908"/>
            <a:chOff x="3263" y="1117"/>
            <a:chExt cx="229" cy="234"/>
          </a:xfrm>
        </p:grpSpPr>
        <p:sp>
          <p:nvSpPr>
            <p:cNvPr id="16" name="Freeform 18"/>
            <p:cNvSpPr>
              <a:spLocks/>
            </p:cNvSpPr>
            <p:nvPr/>
          </p:nvSpPr>
          <p:spPr bwMode="auto">
            <a:xfrm>
              <a:off x="3263" y="1202"/>
              <a:ext cx="133" cy="46"/>
            </a:xfrm>
            <a:custGeom>
              <a:avLst/>
              <a:gdLst>
                <a:gd name="T0" fmla="*/ 1088 w 1088"/>
                <a:gd name="T1" fmla="*/ 184 h 368"/>
                <a:gd name="T2" fmla="*/ 1088 w 1088"/>
                <a:gd name="T3" fmla="*/ 184 h 368"/>
                <a:gd name="T4" fmla="*/ 544 w 1088"/>
                <a:gd name="T5" fmla="*/ 368 h 368"/>
                <a:gd name="T6" fmla="*/ 0 w 1088"/>
                <a:gd name="T7" fmla="*/ 184 h 368"/>
                <a:gd name="T8" fmla="*/ 544 w 1088"/>
                <a:gd name="T9" fmla="*/ 0 h 368"/>
                <a:gd name="T10" fmla="*/ 1088 w 1088"/>
                <a:gd name="T11" fmla="*/ 184 h 368"/>
                <a:gd name="T12" fmla="*/ 1088 w 1088"/>
                <a:gd name="T13" fmla="*/ 184 h 368"/>
              </a:gdLst>
              <a:ahLst/>
              <a:cxnLst>
                <a:cxn ang="0">
                  <a:pos x="T0" y="T1"/>
                </a:cxn>
                <a:cxn ang="0">
                  <a:pos x="T2" y="T3"/>
                </a:cxn>
                <a:cxn ang="0">
                  <a:pos x="T4" y="T5"/>
                </a:cxn>
                <a:cxn ang="0">
                  <a:pos x="T6" y="T7"/>
                </a:cxn>
                <a:cxn ang="0">
                  <a:pos x="T8" y="T9"/>
                </a:cxn>
                <a:cxn ang="0">
                  <a:pos x="T10" y="T11"/>
                </a:cxn>
                <a:cxn ang="0">
                  <a:pos x="T12" y="T13"/>
                </a:cxn>
              </a:cxnLst>
              <a:rect l="0" t="0" r="r" b="b"/>
              <a:pathLst>
                <a:path w="1088" h="368">
                  <a:moveTo>
                    <a:pt x="1088" y="184"/>
                  </a:moveTo>
                  <a:lnTo>
                    <a:pt x="1088" y="184"/>
                  </a:lnTo>
                  <a:cubicBezTo>
                    <a:pt x="1088" y="286"/>
                    <a:pt x="844" y="368"/>
                    <a:pt x="544" y="368"/>
                  </a:cubicBezTo>
                  <a:cubicBezTo>
                    <a:pt x="243" y="368"/>
                    <a:pt x="0" y="286"/>
                    <a:pt x="0" y="184"/>
                  </a:cubicBezTo>
                  <a:cubicBezTo>
                    <a:pt x="0" y="83"/>
                    <a:pt x="243" y="0"/>
                    <a:pt x="544" y="0"/>
                  </a:cubicBezTo>
                  <a:cubicBezTo>
                    <a:pt x="844" y="0"/>
                    <a:pt x="1088" y="83"/>
                    <a:pt x="1088" y="184"/>
                  </a:cubicBezTo>
                  <a:lnTo>
                    <a:pt x="1088" y="184"/>
                  </a:lnTo>
                  <a:close/>
                </a:path>
              </a:pathLst>
            </a:custGeom>
            <a:noFill/>
            <a:ln w="9525"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7" name="Freeform 19"/>
            <p:cNvSpPr>
              <a:spLocks/>
            </p:cNvSpPr>
            <p:nvPr/>
          </p:nvSpPr>
          <p:spPr bwMode="auto">
            <a:xfrm>
              <a:off x="3263" y="1225"/>
              <a:ext cx="133" cy="126"/>
            </a:xfrm>
            <a:custGeom>
              <a:avLst/>
              <a:gdLst>
                <a:gd name="T0" fmla="*/ 1088 w 1088"/>
                <a:gd name="T1" fmla="*/ 0 h 1020"/>
                <a:gd name="T2" fmla="*/ 1088 w 1088"/>
                <a:gd name="T3" fmla="*/ 0 h 1020"/>
                <a:gd name="T4" fmla="*/ 1088 w 1088"/>
                <a:gd name="T5" fmla="*/ 836 h 1020"/>
                <a:gd name="T6" fmla="*/ 544 w 1088"/>
                <a:gd name="T7" fmla="*/ 1020 h 1020"/>
                <a:gd name="T8" fmla="*/ 0 w 1088"/>
                <a:gd name="T9" fmla="*/ 836 h 1020"/>
                <a:gd name="T10" fmla="*/ 0 w 1088"/>
                <a:gd name="T11" fmla="*/ 0 h 1020"/>
              </a:gdLst>
              <a:ahLst/>
              <a:cxnLst>
                <a:cxn ang="0">
                  <a:pos x="T0" y="T1"/>
                </a:cxn>
                <a:cxn ang="0">
                  <a:pos x="T2" y="T3"/>
                </a:cxn>
                <a:cxn ang="0">
                  <a:pos x="T4" y="T5"/>
                </a:cxn>
                <a:cxn ang="0">
                  <a:pos x="T6" y="T7"/>
                </a:cxn>
                <a:cxn ang="0">
                  <a:pos x="T8" y="T9"/>
                </a:cxn>
                <a:cxn ang="0">
                  <a:pos x="T10" y="T11"/>
                </a:cxn>
              </a:cxnLst>
              <a:rect l="0" t="0" r="r" b="b"/>
              <a:pathLst>
                <a:path w="1088" h="1020">
                  <a:moveTo>
                    <a:pt x="1088" y="0"/>
                  </a:moveTo>
                  <a:lnTo>
                    <a:pt x="1088" y="0"/>
                  </a:lnTo>
                  <a:lnTo>
                    <a:pt x="1088" y="836"/>
                  </a:lnTo>
                  <a:cubicBezTo>
                    <a:pt x="1088" y="938"/>
                    <a:pt x="844" y="1020"/>
                    <a:pt x="544" y="1020"/>
                  </a:cubicBezTo>
                  <a:cubicBezTo>
                    <a:pt x="243" y="1020"/>
                    <a:pt x="0" y="938"/>
                    <a:pt x="0" y="836"/>
                  </a:cubicBezTo>
                  <a:lnTo>
                    <a:pt x="0" y="0"/>
                  </a:lnTo>
                </a:path>
              </a:pathLst>
            </a:custGeom>
            <a:noFill/>
            <a:ln w="9525"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8" name="Freeform 20"/>
            <p:cNvSpPr>
              <a:spLocks/>
            </p:cNvSpPr>
            <p:nvPr/>
          </p:nvSpPr>
          <p:spPr bwMode="auto">
            <a:xfrm>
              <a:off x="3263" y="1295"/>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4" y="184"/>
                    <a:pt x="544" y="184"/>
                  </a:cubicBezTo>
                  <a:cubicBezTo>
                    <a:pt x="243" y="184"/>
                    <a:pt x="0" y="102"/>
                    <a:pt x="0" y="0"/>
                  </a:cubicBezTo>
                </a:path>
              </a:pathLst>
            </a:custGeom>
            <a:noFill/>
            <a:ln w="9525"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9" name="Freeform 21"/>
            <p:cNvSpPr>
              <a:spLocks/>
            </p:cNvSpPr>
            <p:nvPr/>
          </p:nvSpPr>
          <p:spPr bwMode="auto">
            <a:xfrm>
              <a:off x="3263" y="1261"/>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4" y="184"/>
                    <a:pt x="544" y="184"/>
                  </a:cubicBezTo>
                  <a:cubicBezTo>
                    <a:pt x="243" y="184"/>
                    <a:pt x="0" y="102"/>
                    <a:pt x="0" y="0"/>
                  </a:cubicBezTo>
                </a:path>
              </a:pathLst>
            </a:custGeom>
            <a:noFill/>
            <a:ln w="9525"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20" name="Freeform 22"/>
            <p:cNvSpPr>
              <a:spLocks/>
            </p:cNvSpPr>
            <p:nvPr/>
          </p:nvSpPr>
          <p:spPr bwMode="auto">
            <a:xfrm>
              <a:off x="3359" y="1117"/>
              <a:ext cx="133" cy="46"/>
            </a:xfrm>
            <a:custGeom>
              <a:avLst/>
              <a:gdLst>
                <a:gd name="T0" fmla="*/ 1088 w 1088"/>
                <a:gd name="T1" fmla="*/ 184 h 368"/>
                <a:gd name="T2" fmla="*/ 1088 w 1088"/>
                <a:gd name="T3" fmla="*/ 184 h 368"/>
                <a:gd name="T4" fmla="*/ 544 w 1088"/>
                <a:gd name="T5" fmla="*/ 368 h 368"/>
                <a:gd name="T6" fmla="*/ 0 w 1088"/>
                <a:gd name="T7" fmla="*/ 184 h 368"/>
                <a:gd name="T8" fmla="*/ 544 w 1088"/>
                <a:gd name="T9" fmla="*/ 0 h 368"/>
                <a:gd name="T10" fmla="*/ 1088 w 1088"/>
                <a:gd name="T11" fmla="*/ 184 h 368"/>
                <a:gd name="T12" fmla="*/ 1088 w 1088"/>
                <a:gd name="T13" fmla="*/ 184 h 368"/>
              </a:gdLst>
              <a:ahLst/>
              <a:cxnLst>
                <a:cxn ang="0">
                  <a:pos x="T0" y="T1"/>
                </a:cxn>
                <a:cxn ang="0">
                  <a:pos x="T2" y="T3"/>
                </a:cxn>
                <a:cxn ang="0">
                  <a:pos x="T4" y="T5"/>
                </a:cxn>
                <a:cxn ang="0">
                  <a:pos x="T6" y="T7"/>
                </a:cxn>
                <a:cxn ang="0">
                  <a:pos x="T8" y="T9"/>
                </a:cxn>
                <a:cxn ang="0">
                  <a:pos x="T10" y="T11"/>
                </a:cxn>
                <a:cxn ang="0">
                  <a:pos x="T12" y="T13"/>
                </a:cxn>
              </a:cxnLst>
              <a:rect l="0" t="0" r="r" b="b"/>
              <a:pathLst>
                <a:path w="1088" h="368">
                  <a:moveTo>
                    <a:pt x="1088" y="184"/>
                  </a:moveTo>
                  <a:lnTo>
                    <a:pt x="1088" y="184"/>
                  </a:lnTo>
                  <a:cubicBezTo>
                    <a:pt x="1088" y="285"/>
                    <a:pt x="845" y="368"/>
                    <a:pt x="544" y="368"/>
                  </a:cubicBezTo>
                  <a:cubicBezTo>
                    <a:pt x="244" y="368"/>
                    <a:pt x="0" y="285"/>
                    <a:pt x="0" y="184"/>
                  </a:cubicBezTo>
                  <a:cubicBezTo>
                    <a:pt x="0" y="82"/>
                    <a:pt x="244" y="0"/>
                    <a:pt x="544" y="0"/>
                  </a:cubicBezTo>
                  <a:cubicBezTo>
                    <a:pt x="845" y="0"/>
                    <a:pt x="1088" y="82"/>
                    <a:pt x="1088" y="184"/>
                  </a:cubicBezTo>
                  <a:lnTo>
                    <a:pt x="1088" y="184"/>
                  </a:lnTo>
                  <a:close/>
                </a:path>
              </a:pathLst>
            </a:custGeom>
            <a:noFill/>
            <a:ln w="9525"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21" name="Freeform 23"/>
            <p:cNvSpPr>
              <a:spLocks/>
            </p:cNvSpPr>
            <p:nvPr/>
          </p:nvSpPr>
          <p:spPr bwMode="auto">
            <a:xfrm>
              <a:off x="3359" y="1140"/>
              <a:ext cx="0" cy="64"/>
            </a:xfrm>
            <a:custGeom>
              <a:avLst/>
              <a:gdLst>
                <a:gd name="T0" fmla="*/ 519 h 519"/>
                <a:gd name="T1" fmla="*/ 519 h 519"/>
                <a:gd name="T2" fmla="*/ 0 h 519"/>
              </a:gdLst>
              <a:ahLst/>
              <a:cxnLst>
                <a:cxn ang="0">
                  <a:pos x="0" y="T0"/>
                </a:cxn>
                <a:cxn ang="0">
                  <a:pos x="0" y="T1"/>
                </a:cxn>
                <a:cxn ang="0">
                  <a:pos x="0" y="T2"/>
                </a:cxn>
              </a:cxnLst>
              <a:rect l="0" t="0" r="r" b="b"/>
              <a:pathLst>
                <a:path h="519">
                  <a:moveTo>
                    <a:pt x="0" y="519"/>
                  </a:moveTo>
                  <a:lnTo>
                    <a:pt x="0" y="519"/>
                  </a:lnTo>
                  <a:lnTo>
                    <a:pt x="0" y="0"/>
                  </a:lnTo>
                </a:path>
              </a:pathLst>
            </a:custGeom>
            <a:noFill/>
            <a:ln w="9525"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22" name="Freeform 24"/>
            <p:cNvSpPr>
              <a:spLocks/>
            </p:cNvSpPr>
            <p:nvPr/>
          </p:nvSpPr>
          <p:spPr bwMode="auto">
            <a:xfrm>
              <a:off x="3396" y="1140"/>
              <a:ext cx="96" cy="166"/>
            </a:xfrm>
            <a:custGeom>
              <a:avLst/>
              <a:gdLst>
                <a:gd name="T0" fmla="*/ 780 w 780"/>
                <a:gd name="T1" fmla="*/ 0 h 1340"/>
                <a:gd name="T2" fmla="*/ 780 w 780"/>
                <a:gd name="T3" fmla="*/ 0 h 1340"/>
                <a:gd name="T4" fmla="*/ 780 w 780"/>
                <a:gd name="T5" fmla="*/ 1156 h 1340"/>
                <a:gd name="T6" fmla="*/ 236 w 780"/>
                <a:gd name="T7" fmla="*/ 1340 h 1340"/>
                <a:gd name="T8" fmla="*/ 0 w 780"/>
                <a:gd name="T9" fmla="*/ 1322 h 1340"/>
              </a:gdLst>
              <a:ahLst/>
              <a:cxnLst>
                <a:cxn ang="0">
                  <a:pos x="T0" y="T1"/>
                </a:cxn>
                <a:cxn ang="0">
                  <a:pos x="T2" y="T3"/>
                </a:cxn>
                <a:cxn ang="0">
                  <a:pos x="T4" y="T5"/>
                </a:cxn>
                <a:cxn ang="0">
                  <a:pos x="T6" y="T7"/>
                </a:cxn>
                <a:cxn ang="0">
                  <a:pos x="T8" y="T9"/>
                </a:cxn>
              </a:cxnLst>
              <a:rect l="0" t="0" r="r" b="b"/>
              <a:pathLst>
                <a:path w="780" h="1340">
                  <a:moveTo>
                    <a:pt x="780" y="0"/>
                  </a:moveTo>
                  <a:lnTo>
                    <a:pt x="780" y="0"/>
                  </a:lnTo>
                  <a:lnTo>
                    <a:pt x="780" y="1156"/>
                  </a:lnTo>
                  <a:cubicBezTo>
                    <a:pt x="780" y="1258"/>
                    <a:pt x="537" y="1340"/>
                    <a:pt x="236" y="1340"/>
                  </a:cubicBezTo>
                  <a:cubicBezTo>
                    <a:pt x="152" y="1340"/>
                    <a:pt x="71" y="1334"/>
                    <a:pt x="0" y="1322"/>
                  </a:cubicBezTo>
                </a:path>
              </a:pathLst>
            </a:custGeom>
            <a:noFill/>
            <a:ln w="9525"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23" name="Freeform 25"/>
            <p:cNvSpPr>
              <a:spLocks/>
            </p:cNvSpPr>
            <p:nvPr/>
          </p:nvSpPr>
          <p:spPr bwMode="auto">
            <a:xfrm>
              <a:off x="3396" y="1250"/>
              <a:ext cx="96" cy="22"/>
            </a:xfrm>
            <a:custGeom>
              <a:avLst/>
              <a:gdLst>
                <a:gd name="T0" fmla="*/ 780 w 780"/>
                <a:gd name="T1" fmla="*/ 0 h 184"/>
                <a:gd name="T2" fmla="*/ 780 w 780"/>
                <a:gd name="T3" fmla="*/ 0 h 184"/>
                <a:gd name="T4" fmla="*/ 236 w 780"/>
                <a:gd name="T5" fmla="*/ 184 h 184"/>
                <a:gd name="T6" fmla="*/ 0 w 780"/>
                <a:gd name="T7" fmla="*/ 166 h 184"/>
              </a:gdLst>
              <a:ahLst/>
              <a:cxnLst>
                <a:cxn ang="0">
                  <a:pos x="T0" y="T1"/>
                </a:cxn>
                <a:cxn ang="0">
                  <a:pos x="T2" y="T3"/>
                </a:cxn>
                <a:cxn ang="0">
                  <a:pos x="T4" y="T5"/>
                </a:cxn>
                <a:cxn ang="0">
                  <a:pos x="T6" y="T7"/>
                </a:cxn>
              </a:cxnLst>
              <a:rect l="0" t="0" r="r" b="b"/>
              <a:pathLst>
                <a:path w="780" h="184">
                  <a:moveTo>
                    <a:pt x="780" y="0"/>
                  </a:moveTo>
                  <a:lnTo>
                    <a:pt x="780" y="0"/>
                  </a:lnTo>
                  <a:cubicBezTo>
                    <a:pt x="780" y="102"/>
                    <a:pt x="537" y="184"/>
                    <a:pt x="236" y="184"/>
                  </a:cubicBezTo>
                  <a:cubicBezTo>
                    <a:pt x="152" y="184"/>
                    <a:pt x="71" y="178"/>
                    <a:pt x="0" y="166"/>
                  </a:cubicBezTo>
                </a:path>
              </a:pathLst>
            </a:custGeom>
            <a:noFill/>
            <a:ln w="9525"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24" name="Freeform 26"/>
            <p:cNvSpPr>
              <a:spLocks/>
            </p:cNvSpPr>
            <p:nvPr/>
          </p:nvSpPr>
          <p:spPr bwMode="auto">
            <a:xfrm>
              <a:off x="3396" y="1214"/>
              <a:ext cx="96" cy="23"/>
            </a:xfrm>
            <a:custGeom>
              <a:avLst/>
              <a:gdLst>
                <a:gd name="T0" fmla="*/ 780 w 780"/>
                <a:gd name="T1" fmla="*/ 0 h 184"/>
                <a:gd name="T2" fmla="*/ 780 w 780"/>
                <a:gd name="T3" fmla="*/ 0 h 184"/>
                <a:gd name="T4" fmla="*/ 236 w 780"/>
                <a:gd name="T5" fmla="*/ 184 h 184"/>
                <a:gd name="T6" fmla="*/ 0 w 780"/>
                <a:gd name="T7" fmla="*/ 166 h 184"/>
              </a:gdLst>
              <a:ahLst/>
              <a:cxnLst>
                <a:cxn ang="0">
                  <a:pos x="T0" y="T1"/>
                </a:cxn>
                <a:cxn ang="0">
                  <a:pos x="T2" y="T3"/>
                </a:cxn>
                <a:cxn ang="0">
                  <a:pos x="T4" y="T5"/>
                </a:cxn>
                <a:cxn ang="0">
                  <a:pos x="T6" y="T7"/>
                </a:cxn>
              </a:cxnLst>
              <a:rect l="0" t="0" r="r" b="b"/>
              <a:pathLst>
                <a:path w="780" h="184">
                  <a:moveTo>
                    <a:pt x="780" y="0"/>
                  </a:moveTo>
                  <a:lnTo>
                    <a:pt x="780" y="0"/>
                  </a:lnTo>
                  <a:cubicBezTo>
                    <a:pt x="780" y="102"/>
                    <a:pt x="537" y="184"/>
                    <a:pt x="236" y="184"/>
                  </a:cubicBezTo>
                  <a:cubicBezTo>
                    <a:pt x="152" y="184"/>
                    <a:pt x="71" y="178"/>
                    <a:pt x="0" y="166"/>
                  </a:cubicBezTo>
                </a:path>
              </a:pathLst>
            </a:custGeom>
            <a:noFill/>
            <a:ln w="9525"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25" name="Freeform 27"/>
            <p:cNvSpPr>
              <a:spLocks/>
            </p:cNvSpPr>
            <p:nvPr/>
          </p:nvSpPr>
          <p:spPr bwMode="auto">
            <a:xfrm>
              <a:off x="3359" y="1179"/>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5" y="184"/>
                    <a:pt x="544" y="184"/>
                  </a:cubicBezTo>
                  <a:cubicBezTo>
                    <a:pt x="244" y="184"/>
                    <a:pt x="0" y="102"/>
                    <a:pt x="0" y="0"/>
                  </a:cubicBezTo>
                </a:path>
              </a:pathLst>
            </a:custGeom>
            <a:noFill/>
            <a:ln w="9525"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grpSp>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63369" y="2695011"/>
            <a:ext cx="706755" cy="498883"/>
          </a:xfrm>
          <a:prstGeom prst="rect">
            <a:avLst/>
          </a:prstGeom>
          <a:ln>
            <a:noFill/>
          </a:ln>
        </p:spPr>
      </p:pic>
      <p:pic>
        <p:nvPicPr>
          <p:cNvPr id="27" name="Picture 2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94689" y="4870360"/>
            <a:ext cx="975435" cy="434651"/>
          </a:xfrm>
          <a:prstGeom prst="rect">
            <a:avLst/>
          </a:prstGeom>
          <a:ln w="6350">
            <a:noFill/>
          </a:ln>
        </p:spPr>
      </p:pic>
      <p:grpSp>
        <p:nvGrpSpPr>
          <p:cNvPr id="28" name="Group 27"/>
          <p:cNvGrpSpPr/>
          <p:nvPr/>
        </p:nvGrpSpPr>
        <p:grpSpPr>
          <a:xfrm>
            <a:off x="4507190" y="4837002"/>
            <a:ext cx="824088" cy="468009"/>
            <a:chOff x="8048185" y="1753515"/>
            <a:chExt cx="1162873" cy="660413"/>
          </a:xfrm>
        </p:grpSpPr>
        <p:sp>
          <p:nvSpPr>
            <p:cNvPr id="29" name="Freeform 205"/>
            <p:cNvSpPr>
              <a:spLocks/>
            </p:cNvSpPr>
            <p:nvPr/>
          </p:nvSpPr>
          <p:spPr bwMode="auto">
            <a:xfrm>
              <a:off x="9003704" y="1753515"/>
              <a:ext cx="207354" cy="224255"/>
            </a:xfrm>
            <a:custGeom>
              <a:avLst/>
              <a:gdLst>
                <a:gd name="T0" fmla="*/ 319 w 319"/>
                <a:gd name="T1" fmla="*/ 345 h 345"/>
                <a:gd name="T2" fmla="*/ 269 w 319"/>
                <a:gd name="T3" fmla="*/ 0 h 345"/>
                <a:gd name="T4" fmla="*/ 0 w 319"/>
                <a:gd name="T5" fmla="*/ 201 h 345"/>
              </a:gdLst>
              <a:ahLst/>
              <a:cxnLst>
                <a:cxn ang="0">
                  <a:pos x="T0" y="T1"/>
                </a:cxn>
                <a:cxn ang="0">
                  <a:pos x="T2" y="T3"/>
                </a:cxn>
                <a:cxn ang="0">
                  <a:pos x="T4" y="T5"/>
                </a:cxn>
              </a:cxnLst>
              <a:rect l="0" t="0" r="r" b="b"/>
              <a:pathLst>
                <a:path w="319" h="345">
                  <a:moveTo>
                    <a:pt x="319" y="345"/>
                  </a:moveTo>
                  <a:lnTo>
                    <a:pt x="269" y="0"/>
                  </a:lnTo>
                  <a:lnTo>
                    <a:pt x="0" y="201"/>
                  </a:lnTo>
                </a:path>
              </a:pathLst>
            </a:custGeom>
            <a:noFill/>
            <a:ln w="12700"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30" name="Line 207"/>
            <p:cNvSpPr>
              <a:spLocks noChangeShapeType="1"/>
            </p:cNvSpPr>
            <p:nvPr/>
          </p:nvSpPr>
          <p:spPr bwMode="auto">
            <a:xfrm flipH="1">
              <a:off x="8048185" y="2120772"/>
              <a:ext cx="169003" cy="219704"/>
            </a:xfrm>
            <a:prstGeom prst="line">
              <a:avLst/>
            </a:prstGeom>
            <a:noFill/>
            <a:ln w="12700" cap="rnd">
              <a:solidFill>
                <a:srgbClr val="FFFFFF"/>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31" name="Line 208"/>
            <p:cNvSpPr>
              <a:spLocks noChangeShapeType="1"/>
            </p:cNvSpPr>
            <p:nvPr/>
          </p:nvSpPr>
          <p:spPr bwMode="auto">
            <a:xfrm flipH="1" flipV="1">
              <a:off x="8315340" y="2119472"/>
              <a:ext cx="150803" cy="165754"/>
            </a:xfrm>
            <a:prstGeom prst="line">
              <a:avLst/>
            </a:prstGeom>
            <a:noFill/>
            <a:ln w="12700" cap="rnd">
              <a:solidFill>
                <a:srgbClr val="FFFFFF"/>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32" name="Line 209"/>
            <p:cNvSpPr>
              <a:spLocks noChangeShapeType="1"/>
            </p:cNvSpPr>
            <p:nvPr/>
          </p:nvSpPr>
          <p:spPr bwMode="auto">
            <a:xfrm flipH="1">
              <a:off x="8548695" y="2057721"/>
              <a:ext cx="104652" cy="216455"/>
            </a:xfrm>
            <a:prstGeom prst="line">
              <a:avLst/>
            </a:prstGeom>
            <a:noFill/>
            <a:ln w="12700" cap="rnd">
              <a:solidFill>
                <a:srgbClr val="FFFFFF"/>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33" name="Line 210"/>
            <p:cNvSpPr>
              <a:spLocks noChangeShapeType="1"/>
            </p:cNvSpPr>
            <p:nvPr/>
          </p:nvSpPr>
          <p:spPr bwMode="auto">
            <a:xfrm flipH="1" flipV="1">
              <a:off x="8763849" y="2019370"/>
              <a:ext cx="169003" cy="96852"/>
            </a:xfrm>
            <a:prstGeom prst="line">
              <a:avLst/>
            </a:prstGeom>
            <a:noFill/>
            <a:ln w="12700" cap="rnd">
              <a:solidFill>
                <a:srgbClr val="FFFFFF"/>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34" name="Line 211"/>
            <p:cNvSpPr>
              <a:spLocks noChangeShapeType="1"/>
            </p:cNvSpPr>
            <p:nvPr/>
          </p:nvSpPr>
          <p:spPr bwMode="auto">
            <a:xfrm flipH="1">
              <a:off x="9038805" y="1753515"/>
              <a:ext cx="139753" cy="325657"/>
            </a:xfrm>
            <a:prstGeom prst="line">
              <a:avLst/>
            </a:prstGeom>
            <a:noFill/>
            <a:ln w="12700" cap="rnd">
              <a:solidFill>
                <a:srgbClr val="FFFFFF"/>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35" name="Oval 212"/>
            <p:cNvSpPr>
              <a:spLocks noChangeArrowheads="1"/>
            </p:cNvSpPr>
            <p:nvPr/>
          </p:nvSpPr>
          <p:spPr bwMode="auto">
            <a:xfrm>
              <a:off x="8927003" y="2070071"/>
              <a:ext cx="146903" cy="147553"/>
            </a:xfrm>
            <a:prstGeom prst="ellipse">
              <a:avLst/>
            </a:prstGeom>
            <a:noFill/>
            <a:ln w="12700"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36" name="Oval 213"/>
            <p:cNvSpPr>
              <a:spLocks noChangeArrowheads="1"/>
            </p:cNvSpPr>
            <p:nvPr/>
          </p:nvSpPr>
          <p:spPr bwMode="auto">
            <a:xfrm>
              <a:off x="8619547" y="1922518"/>
              <a:ext cx="147553" cy="147553"/>
            </a:xfrm>
            <a:prstGeom prst="ellipse">
              <a:avLst/>
            </a:prstGeom>
            <a:noFill/>
            <a:ln w="12700"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37" name="Oval 214"/>
            <p:cNvSpPr>
              <a:spLocks noChangeArrowheads="1"/>
            </p:cNvSpPr>
            <p:nvPr/>
          </p:nvSpPr>
          <p:spPr bwMode="auto">
            <a:xfrm>
              <a:off x="8443393" y="2266375"/>
              <a:ext cx="146903" cy="147553"/>
            </a:xfrm>
            <a:prstGeom prst="ellipse">
              <a:avLst/>
            </a:prstGeom>
            <a:noFill/>
            <a:ln w="12700"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38" name="Oval 215"/>
            <p:cNvSpPr>
              <a:spLocks noChangeArrowheads="1"/>
            </p:cNvSpPr>
            <p:nvPr/>
          </p:nvSpPr>
          <p:spPr bwMode="auto">
            <a:xfrm>
              <a:off x="8191188" y="1990119"/>
              <a:ext cx="147553" cy="147553"/>
            </a:xfrm>
            <a:prstGeom prst="ellipse">
              <a:avLst/>
            </a:prstGeom>
            <a:noFill/>
            <a:ln w="12700" cap="rnd">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182781124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graphicEl>
                                              <a:dgm id="{CCF46950-3CC7-1647-8986-D66AF0C30036}"/>
                                            </p:graphicEl>
                                          </p:spTgt>
                                        </p:tgtEl>
                                        <p:attrNameLst>
                                          <p:attrName>style.visibility</p:attrName>
                                        </p:attrNameLst>
                                      </p:cBhvr>
                                      <p:to>
                                        <p:strVal val="visible"/>
                                      </p:to>
                                    </p:set>
                                    <p:animEffect transition="in" filter="fade">
                                      <p:cBhvr>
                                        <p:cTn id="11" dur="200"/>
                                        <p:tgtEl>
                                          <p:spTgt spid="5">
                                            <p:graphicEl>
                                              <a:dgm id="{CCF46950-3CC7-1647-8986-D66AF0C30036}"/>
                                            </p:graphicEl>
                                          </p:spTgt>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5">
                                            <p:graphicEl>
                                              <a:dgm id="{4869DAB9-E400-284B-BA17-D97171070EA6}"/>
                                            </p:graphicEl>
                                          </p:spTgt>
                                        </p:tgtEl>
                                        <p:attrNameLst>
                                          <p:attrName>style.visibility</p:attrName>
                                        </p:attrNameLst>
                                      </p:cBhvr>
                                      <p:to>
                                        <p:strVal val="visible"/>
                                      </p:to>
                                    </p:set>
                                    <p:animEffect transition="in" filter="fade">
                                      <p:cBhvr>
                                        <p:cTn id="14" dur="200"/>
                                        <p:tgtEl>
                                          <p:spTgt spid="5">
                                            <p:graphicEl>
                                              <a:dgm id="{4869DAB9-E400-284B-BA17-D97171070EA6}"/>
                                            </p:graphicEl>
                                          </p:spTgt>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400"/>
                                  </p:stCondLst>
                                  <p:childTnLst>
                                    <p:set>
                                      <p:cBhvr>
                                        <p:cTn id="22" dur="1" fill="hold">
                                          <p:stCondLst>
                                            <p:cond delay="0"/>
                                          </p:stCondLst>
                                        </p:cTn>
                                        <p:tgtEl>
                                          <p:spTgt spid="5">
                                            <p:graphicEl>
                                              <a:dgm id="{02F97DDD-29D8-7341-870C-A0DFF4162F28}"/>
                                            </p:graphicEl>
                                          </p:spTgt>
                                        </p:tgtEl>
                                        <p:attrNameLst>
                                          <p:attrName>style.visibility</p:attrName>
                                        </p:attrNameLst>
                                      </p:cBhvr>
                                      <p:to>
                                        <p:strVal val="visible"/>
                                      </p:to>
                                    </p:set>
                                    <p:animEffect transition="in" filter="fade">
                                      <p:cBhvr>
                                        <p:cTn id="23" dur="200"/>
                                        <p:tgtEl>
                                          <p:spTgt spid="5">
                                            <p:graphicEl>
                                              <a:dgm id="{02F97DDD-29D8-7341-870C-A0DFF4162F28}"/>
                                            </p:graphicEl>
                                          </p:spTgt>
                                        </p:tgtEl>
                                      </p:cBhvr>
                                    </p:animEffect>
                                  </p:childTnLst>
                                </p:cTn>
                              </p:par>
                              <p:par>
                                <p:cTn id="24" presetID="10" presetClass="entr" presetSubtype="0" fill="hold" grpId="0" nodeType="withEffect">
                                  <p:stCondLst>
                                    <p:cond delay="7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7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5">
                                            <p:graphicEl>
                                              <a:dgm id="{F28DA34A-3F78-2A49-9D10-DA63C4670857}"/>
                                            </p:graphicEl>
                                          </p:spTgt>
                                        </p:tgtEl>
                                        <p:attrNameLst>
                                          <p:attrName>style.visibility</p:attrName>
                                        </p:attrNameLst>
                                      </p:cBhvr>
                                      <p:to>
                                        <p:strVal val="visible"/>
                                      </p:to>
                                    </p:set>
                                    <p:animEffect transition="in" filter="fade">
                                      <p:cBhvr>
                                        <p:cTn id="32" dur="200"/>
                                        <p:tgtEl>
                                          <p:spTgt spid="5">
                                            <p:graphicEl>
                                              <a:dgm id="{F28DA34A-3F78-2A49-9D10-DA63C4670857}"/>
                                            </p:graphicEl>
                                          </p:spTgt>
                                        </p:tgtEl>
                                      </p:cBhvr>
                                    </p:animEffect>
                                  </p:childTnLst>
                                </p:cTn>
                              </p:par>
                              <p:par>
                                <p:cTn id="33" presetID="10" presetClass="entr" presetSubtype="0" fill="hold" grpId="0" nodeType="withEffect">
                                  <p:stCondLst>
                                    <p:cond delay="9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800"/>
                                  </p:stCondLst>
                                  <p:childTnLst>
                                    <p:set>
                                      <p:cBhvr>
                                        <p:cTn id="40" dur="1" fill="hold">
                                          <p:stCondLst>
                                            <p:cond delay="0"/>
                                          </p:stCondLst>
                                        </p:cTn>
                                        <p:tgtEl>
                                          <p:spTgt spid="5">
                                            <p:graphicEl>
                                              <a:dgm id="{B55C5231-3E17-204C-9BC9-20065CA52065}"/>
                                            </p:graphicEl>
                                          </p:spTgt>
                                        </p:tgtEl>
                                        <p:attrNameLst>
                                          <p:attrName>style.visibility</p:attrName>
                                        </p:attrNameLst>
                                      </p:cBhvr>
                                      <p:to>
                                        <p:strVal val="visible"/>
                                      </p:to>
                                    </p:set>
                                    <p:animEffect transition="in" filter="fade">
                                      <p:cBhvr>
                                        <p:cTn id="41" dur="200"/>
                                        <p:tgtEl>
                                          <p:spTgt spid="5">
                                            <p:graphicEl>
                                              <a:dgm id="{B55C5231-3E17-204C-9BC9-20065CA52065}"/>
                                            </p:graphicEl>
                                          </p:spTgt>
                                        </p:tgtEl>
                                      </p:cBhvr>
                                    </p:animEffect>
                                  </p:childTnLst>
                                </p:cTn>
                              </p:par>
                              <p:par>
                                <p:cTn id="42" presetID="10" presetClass="entr" presetSubtype="0" fill="hold" grpId="0" nodeType="withEffect">
                                  <p:stCondLst>
                                    <p:cond delay="11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11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Graphic spid="5" grpId="0">
        <p:bldSub>
          <a:bldDgm bld="one"/>
        </p:bldSub>
      </p:bldGraphic>
      <p:bldP spid="7" grpId="0"/>
      <p:bldP spid="8" grpId="0"/>
      <p:bldP spid="9" grpId="0"/>
      <p:bldP spid="10" grpId="0"/>
      <p:bldP spid="11" grpId="0"/>
      <p:bldP spid="12" grpId="0"/>
      <p:bldP spid="13"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63692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r>
              <a:rPr lang="id-ID" sz="4800">
                <a:solidFill>
                  <a:schemeClr val="accent1"/>
                </a:solidFill>
                <a:latin typeface="Bebas Neue" panose="020B0606020202050201" pitchFamily="34" charset="0"/>
                <a:ea typeface="ＭＳ Ｐゴシック" charset="0"/>
                <a:cs typeface="League Gothic" charset="0"/>
                <a:sym typeface="League Gothic" charset="0"/>
              </a:rPr>
              <a:t>INFOGRAPHIC</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5" name="Rectangle 7"/>
          <p:cNvSpPr>
            <a:spLocks noChangeArrowheads="1"/>
          </p:cNvSpPr>
          <p:nvPr/>
        </p:nvSpPr>
        <p:spPr bwMode="auto">
          <a:xfrm>
            <a:off x="6084234" y="1463528"/>
            <a:ext cx="14288" cy="5859463"/>
          </a:xfrm>
          <a:prstGeom prst="rect">
            <a:avLst/>
          </a:prstGeom>
          <a:solidFill>
            <a:srgbClr val="CAD7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155"/>
          <p:cNvSpPr>
            <a:spLocks noChangeArrowheads="1"/>
          </p:cNvSpPr>
          <p:nvPr/>
        </p:nvSpPr>
        <p:spPr bwMode="auto">
          <a:xfrm>
            <a:off x="6015972" y="1312716"/>
            <a:ext cx="150813" cy="150813"/>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2493309" y="1858410"/>
            <a:ext cx="3673476" cy="1336675"/>
            <a:chOff x="2520203" y="2064964"/>
            <a:chExt cx="3673476" cy="1336675"/>
          </a:xfrm>
        </p:grpSpPr>
        <p:sp>
          <p:nvSpPr>
            <p:cNvPr id="9" name="Rectangle 6"/>
            <p:cNvSpPr>
              <a:spLocks noChangeArrowheads="1"/>
            </p:cNvSpPr>
            <p:nvPr/>
          </p:nvSpPr>
          <p:spPr bwMode="auto">
            <a:xfrm>
              <a:off x="4841128" y="2650752"/>
              <a:ext cx="1276350" cy="14288"/>
            </a:xfrm>
            <a:prstGeom prst="rect">
              <a:avLst/>
            </a:prstGeom>
            <a:solidFill>
              <a:srgbClr val="CAD7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p:cNvSpPr>
              <a:spLocks noChangeArrowheads="1"/>
            </p:cNvSpPr>
            <p:nvPr/>
          </p:nvSpPr>
          <p:spPr bwMode="auto">
            <a:xfrm>
              <a:off x="2520203" y="2064964"/>
              <a:ext cx="2389188" cy="1336675"/>
            </a:xfrm>
            <a:prstGeom prst="rect">
              <a:avLst/>
            </a:prstGeom>
            <a:solidFill>
              <a:srgbClr val="F7F8F8"/>
            </a:solidFill>
            <a:ln w="9525">
              <a:solidFill>
                <a:schemeClr val="accent2"/>
              </a:solid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Oval 150"/>
            <p:cNvSpPr>
              <a:spLocks noChangeArrowheads="1"/>
            </p:cNvSpPr>
            <p:nvPr/>
          </p:nvSpPr>
          <p:spPr bwMode="auto">
            <a:xfrm>
              <a:off x="6042866" y="2582489"/>
              <a:ext cx="150813" cy="150813"/>
            </a:xfrm>
            <a:prstGeom prst="ellipse">
              <a:avLst/>
            </a:prstGeom>
            <a:solidFill>
              <a:srgbClr val="CAD7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59"/>
            <p:cNvSpPr>
              <a:spLocks noChangeArrowheads="1"/>
            </p:cNvSpPr>
            <p:nvPr/>
          </p:nvSpPr>
          <p:spPr bwMode="auto">
            <a:xfrm>
              <a:off x="5291978" y="2433264"/>
              <a:ext cx="450850" cy="450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6032688" y="3392930"/>
            <a:ext cx="3597275" cy="1336675"/>
            <a:chOff x="6059582" y="3599484"/>
            <a:chExt cx="3597275" cy="1336675"/>
          </a:xfrm>
        </p:grpSpPr>
        <p:sp>
          <p:nvSpPr>
            <p:cNvPr id="14" name="Rectangle 5"/>
            <p:cNvSpPr>
              <a:spLocks noChangeArrowheads="1"/>
            </p:cNvSpPr>
            <p:nvPr/>
          </p:nvSpPr>
          <p:spPr bwMode="auto">
            <a:xfrm>
              <a:off x="6210394" y="4185272"/>
              <a:ext cx="1050925" cy="14288"/>
            </a:xfrm>
            <a:prstGeom prst="rect">
              <a:avLst/>
            </a:prstGeom>
            <a:solidFill>
              <a:srgbClr val="CAD7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7269257" y="3599484"/>
              <a:ext cx="2387600" cy="1336675"/>
            </a:xfrm>
            <a:prstGeom prst="rect">
              <a:avLst/>
            </a:prstGeom>
            <a:solidFill>
              <a:srgbClr val="F7F8F8"/>
            </a:solidFill>
            <a:ln w="9525">
              <a:solidFill>
                <a:schemeClr val="accent1"/>
              </a:solid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 name="Oval 160"/>
            <p:cNvSpPr>
              <a:spLocks noChangeArrowheads="1"/>
            </p:cNvSpPr>
            <p:nvPr/>
          </p:nvSpPr>
          <p:spPr bwMode="auto">
            <a:xfrm>
              <a:off x="6059582" y="4117009"/>
              <a:ext cx="150813" cy="150813"/>
            </a:xfrm>
            <a:prstGeom prst="ellipse">
              <a:avLst/>
            </a:prstGeom>
            <a:solidFill>
              <a:srgbClr val="CAD7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161"/>
            <p:cNvSpPr>
              <a:spLocks noChangeArrowheads="1"/>
            </p:cNvSpPr>
            <p:nvPr/>
          </p:nvSpPr>
          <p:spPr bwMode="auto">
            <a:xfrm>
              <a:off x="6510432" y="3967784"/>
              <a:ext cx="450850" cy="44926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p:nvPr/>
        </p:nvGrpSpPr>
        <p:grpSpPr>
          <a:xfrm>
            <a:off x="2493215" y="5067058"/>
            <a:ext cx="3673476" cy="1336675"/>
            <a:chOff x="2520203" y="2064964"/>
            <a:chExt cx="3673476" cy="1336675"/>
          </a:xfrm>
        </p:grpSpPr>
        <p:sp>
          <p:nvSpPr>
            <p:cNvPr id="19" name="Rectangle 6"/>
            <p:cNvSpPr>
              <a:spLocks noChangeArrowheads="1"/>
            </p:cNvSpPr>
            <p:nvPr/>
          </p:nvSpPr>
          <p:spPr bwMode="auto">
            <a:xfrm>
              <a:off x="4841128" y="2650752"/>
              <a:ext cx="1276350" cy="14288"/>
            </a:xfrm>
            <a:prstGeom prst="rect">
              <a:avLst/>
            </a:prstGeom>
            <a:solidFill>
              <a:srgbClr val="CAD7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8"/>
            <p:cNvSpPr>
              <a:spLocks noChangeArrowheads="1"/>
            </p:cNvSpPr>
            <p:nvPr/>
          </p:nvSpPr>
          <p:spPr bwMode="auto">
            <a:xfrm>
              <a:off x="2520203" y="2064964"/>
              <a:ext cx="2389188" cy="1336675"/>
            </a:xfrm>
            <a:prstGeom prst="rect">
              <a:avLst/>
            </a:prstGeom>
            <a:solidFill>
              <a:srgbClr val="F7F8F8"/>
            </a:solidFill>
            <a:ln w="9525">
              <a:solidFill>
                <a:schemeClr val="accent3"/>
              </a:solid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Oval 150"/>
            <p:cNvSpPr>
              <a:spLocks noChangeArrowheads="1"/>
            </p:cNvSpPr>
            <p:nvPr/>
          </p:nvSpPr>
          <p:spPr bwMode="auto">
            <a:xfrm>
              <a:off x="6042866" y="2582489"/>
              <a:ext cx="150813" cy="150813"/>
            </a:xfrm>
            <a:prstGeom prst="ellipse">
              <a:avLst/>
            </a:prstGeom>
            <a:solidFill>
              <a:srgbClr val="CAD7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159"/>
            <p:cNvSpPr>
              <a:spLocks noChangeArrowheads="1"/>
            </p:cNvSpPr>
            <p:nvPr/>
          </p:nvSpPr>
          <p:spPr bwMode="auto">
            <a:xfrm>
              <a:off x="5291978" y="2433264"/>
              <a:ext cx="450850" cy="450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Rectangle 22"/>
          <p:cNvSpPr/>
          <p:nvPr/>
        </p:nvSpPr>
        <p:spPr>
          <a:xfrm>
            <a:off x="2493215" y="1858410"/>
            <a:ext cx="700613" cy="133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4" name="Rectangle 23"/>
          <p:cNvSpPr/>
          <p:nvPr/>
        </p:nvSpPr>
        <p:spPr>
          <a:xfrm>
            <a:off x="7234425" y="3392930"/>
            <a:ext cx="700613" cy="13366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5" name="Rectangle 24"/>
          <p:cNvSpPr/>
          <p:nvPr/>
        </p:nvSpPr>
        <p:spPr>
          <a:xfrm>
            <a:off x="2468899" y="5067058"/>
            <a:ext cx="700613" cy="1336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6" name="Content Placeholder 2"/>
          <p:cNvSpPr txBox="1">
            <a:spLocks/>
          </p:cNvSpPr>
          <p:nvPr/>
        </p:nvSpPr>
        <p:spPr>
          <a:xfrm>
            <a:off x="3169512" y="2006240"/>
            <a:ext cx="1538325" cy="1050979"/>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100" b="1" dirty="0">
                <a:solidFill>
                  <a:schemeClr val="tx2"/>
                </a:solidFill>
              </a:rPr>
              <a:t>Clever &amp; Intellegence</a:t>
            </a:r>
            <a:br>
              <a:rPr lang="en-US" sz="1100" b="1" dirty="0">
                <a:solidFill>
                  <a:schemeClr val="tx2"/>
                </a:solidFill>
              </a:rPr>
            </a:br>
            <a:r>
              <a:rPr lang="en-US" sz="1100" dirty="0">
                <a:solidFill>
                  <a:schemeClr val="tx2"/>
                </a:solidFill>
              </a:rPr>
              <a:t>Lorem ipsum dolor sit amet, consectetur adipiscing elit. </a:t>
            </a:r>
          </a:p>
        </p:txBody>
      </p:sp>
      <p:sp>
        <p:nvSpPr>
          <p:cNvPr id="27" name="Content Placeholder 2"/>
          <p:cNvSpPr txBox="1">
            <a:spLocks/>
          </p:cNvSpPr>
          <p:nvPr/>
        </p:nvSpPr>
        <p:spPr>
          <a:xfrm>
            <a:off x="8013338" y="3678627"/>
            <a:ext cx="1538325" cy="91542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100" b="1">
                <a:solidFill>
                  <a:schemeClr val="tx2"/>
                </a:solidFill>
              </a:rPr>
              <a:t>Strong &amp; Energic </a:t>
            </a:r>
            <a:br>
              <a:rPr lang="en-US" sz="1100" b="1">
                <a:solidFill>
                  <a:schemeClr val="tx2"/>
                </a:solidFill>
              </a:rPr>
            </a:br>
            <a:r>
              <a:rPr lang="en-US" sz="1100">
                <a:solidFill>
                  <a:schemeClr val="tx2"/>
                </a:solidFill>
              </a:rPr>
              <a:t>Lorem </a:t>
            </a:r>
            <a:r>
              <a:rPr lang="en-US" sz="1100" dirty="0">
                <a:solidFill>
                  <a:schemeClr val="tx2"/>
                </a:solidFill>
              </a:rPr>
              <a:t>ipsum dolor sit amet, consectetur adipiscing elit. </a:t>
            </a:r>
          </a:p>
        </p:txBody>
      </p:sp>
      <p:sp>
        <p:nvSpPr>
          <p:cNvPr id="28" name="Content Placeholder 2"/>
          <p:cNvSpPr txBox="1">
            <a:spLocks/>
          </p:cNvSpPr>
          <p:nvPr/>
        </p:nvSpPr>
        <p:spPr>
          <a:xfrm>
            <a:off x="3256795" y="5250791"/>
            <a:ext cx="1538325" cy="91542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100" b="1">
                <a:solidFill>
                  <a:schemeClr val="tx2"/>
                </a:solidFill>
              </a:rPr>
              <a:t>Business Succesfully</a:t>
            </a:r>
            <a:br>
              <a:rPr lang="en-US" sz="1100" b="1">
                <a:solidFill>
                  <a:schemeClr val="tx2"/>
                </a:solidFill>
              </a:rPr>
            </a:br>
            <a:r>
              <a:rPr lang="en-US" sz="1100">
                <a:solidFill>
                  <a:schemeClr val="tx2"/>
                </a:solidFill>
              </a:rPr>
              <a:t>Lorem </a:t>
            </a:r>
            <a:r>
              <a:rPr lang="en-US" sz="1100" dirty="0">
                <a:solidFill>
                  <a:schemeClr val="tx2"/>
                </a:solidFill>
              </a:rPr>
              <a:t>ipsum dolor sit amet, consectetur adipiscing elit. </a:t>
            </a:r>
          </a:p>
        </p:txBody>
      </p:sp>
      <p:sp>
        <p:nvSpPr>
          <p:cNvPr id="29" name="Rectangle 28"/>
          <p:cNvSpPr/>
          <p:nvPr/>
        </p:nvSpPr>
        <p:spPr>
          <a:xfrm>
            <a:off x="5291703" y="2119679"/>
            <a:ext cx="410690" cy="584775"/>
          </a:xfrm>
          <a:prstGeom prst="rect">
            <a:avLst/>
          </a:prstGeom>
        </p:spPr>
        <p:txBody>
          <a:bodyPr wrap="none">
            <a:spAutoFit/>
          </a:bodyPr>
          <a:lstStyle/>
          <a:p>
            <a:r>
              <a:rPr lang="id-ID" sz="3200">
                <a:solidFill>
                  <a:schemeClr val="bg1"/>
                </a:solidFill>
                <a:latin typeface="Modern Pictograms" panose="02000000000000000000" pitchFamily="50" charset="0"/>
              </a:rPr>
              <a:t>n</a:t>
            </a:r>
            <a:endParaRPr lang="en-US" sz="3200">
              <a:solidFill>
                <a:schemeClr val="bg1"/>
              </a:solidFill>
            </a:endParaRPr>
          </a:p>
        </p:txBody>
      </p:sp>
      <p:sp>
        <p:nvSpPr>
          <p:cNvPr id="30" name="Rectangle 29"/>
          <p:cNvSpPr/>
          <p:nvPr/>
        </p:nvSpPr>
        <p:spPr>
          <a:xfrm>
            <a:off x="6501469" y="3659436"/>
            <a:ext cx="466794" cy="584775"/>
          </a:xfrm>
          <a:prstGeom prst="rect">
            <a:avLst/>
          </a:prstGeom>
        </p:spPr>
        <p:txBody>
          <a:bodyPr wrap="none">
            <a:spAutoFit/>
          </a:bodyPr>
          <a:lstStyle/>
          <a:p>
            <a:r>
              <a:rPr lang="id-ID" sz="3200">
                <a:solidFill>
                  <a:schemeClr val="bg1"/>
                </a:solidFill>
                <a:latin typeface="Modern Pictograms" panose="02000000000000000000" pitchFamily="50" charset="0"/>
              </a:rPr>
              <a:t>s</a:t>
            </a:r>
            <a:endParaRPr lang="en-US" sz="3200">
              <a:solidFill>
                <a:schemeClr val="bg1"/>
              </a:solidFill>
            </a:endParaRPr>
          </a:p>
        </p:txBody>
      </p:sp>
      <p:sp>
        <p:nvSpPr>
          <p:cNvPr id="31" name="Rectangle 30"/>
          <p:cNvSpPr/>
          <p:nvPr/>
        </p:nvSpPr>
        <p:spPr>
          <a:xfrm>
            <a:off x="5270382" y="5320958"/>
            <a:ext cx="463588" cy="584775"/>
          </a:xfrm>
          <a:prstGeom prst="rect">
            <a:avLst/>
          </a:prstGeom>
        </p:spPr>
        <p:txBody>
          <a:bodyPr wrap="none">
            <a:spAutoFit/>
          </a:bodyPr>
          <a:lstStyle/>
          <a:p>
            <a:r>
              <a:rPr lang="id-ID" sz="3200">
                <a:solidFill>
                  <a:schemeClr val="bg1"/>
                </a:solidFill>
                <a:latin typeface="Modern Pictograms" panose="02000000000000000000" pitchFamily="50" charset="0"/>
              </a:rPr>
              <a:t>e</a:t>
            </a:r>
            <a:endParaRPr lang="en-US" sz="3200">
              <a:solidFill>
                <a:schemeClr val="bg1"/>
              </a:solidFill>
            </a:endParaRPr>
          </a:p>
        </p:txBody>
      </p:sp>
      <p:sp>
        <p:nvSpPr>
          <p:cNvPr id="32" name="Rectangle 31"/>
          <p:cNvSpPr/>
          <p:nvPr/>
        </p:nvSpPr>
        <p:spPr>
          <a:xfrm>
            <a:off x="2612537" y="1956741"/>
            <a:ext cx="488711" cy="569387"/>
          </a:xfrm>
          <a:prstGeom prst="rect">
            <a:avLst/>
          </a:prstGeom>
        </p:spPr>
        <p:txBody>
          <a:bodyPr wrap="square">
            <a:spAutoFit/>
          </a:bodyPr>
          <a:lstStyle/>
          <a:p>
            <a:r>
              <a:rPr lang="id-ID" sz="2000">
                <a:solidFill>
                  <a:schemeClr val="bg1"/>
                </a:solidFill>
                <a:latin typeface="Lato" panose="020F0502020204030203" pitchFamily="34" charset="0"/>
                <a:ea typeface="Open Sans" pitchFamily="34" charset="0"/>
                <a:cs typeface="Lato" panose="020F0502020204030203" pitchFamily="34" charset="0"/>
              </a:rPr>
              <a:t>12 </a:t>
            </a:r>
            <a:r>
              <a:rPr lang="id-ID" sz="1100">
                <a:solidFill>
                  <a:schemeClr val="bg1"/>
                </a:solidFill>
                <a:latin typeface="Lato" panose="020F0502020204030203" pitchFamily="34" charset="0"/>
                <a:ea typeface="Open Sans" pitchFamily="34" charset="0"/>
                <a:cs typeface="Lato" panose="020F0502020204030203" pitchFamily="34" charset="0"/>
              </a:rPr>
              <a:t>June</a:t>
            </a:r>
            <a:endParaRPr lang="en-US" sz="1100" dirty="0">
              <a:solidFill>
                <a:schemeClr val="bg1"/>
              </a:solidFill>
              <a:latin typeface="Lato" panose="020F0502020204030203" pitchFamily="34" charset="0"/>
              <a:ea typeface="Open Sans" pitchFamily="34" charset="0"/>
              <a:cs typeface="Lato" panose="020F0502020204030203" pitchFamily="34" charset="0"/>
            </a:endParaRPr>
          </a:p>
        </p:txBody>
      </p:sp>
      <p:sp>
        <p:nvSpPr>
          <p:cNvPr id="33" name="Rectangle 32"/>
          <p:cNvSpPr/>
          <p:nvPr/>
        </p:nvSpPr>
        <p:spPr>
          <a:xfrm>
            <a:off x="7337335" y="3486951"/>
            <a:ext cx="488711" cy="569387"/>
          </a:xfrm>
          <a:prstGeom prst="rect">
            <a:avLst/>
          </a:prstGeom>
        </p:spPr>
        <p:txBody>
          <a:bodyPr wrap="square">
            <a:spAutoFit/>
          </a:bodyPr>
          <a:lstStyle/>
          <a:p>
            <a:r>
              <a:rPr lang="id-ID" sz="2000">
                <a:solidFill>
                  <a:schemeClr val="bg1"/>
                </a:solidFill>
                <a:latin typeface="Lato" panose="020F0502020204030203" pitchFamily="34" charset="0"/>
                <a:ea typeface="Open Sans" pitchFamily="34" charset="0"/>
                <a:cs typeface="Lato" panose="020F0502020204030203" pitchFamily="34" charset="0"/>
              </a:rPr>
              <a:t>20</a:t>
            </a:r>
            <a:r>
              <a:rPr lang="id-ID" sz="1100">
                <a:solidFill>
                  <a:schemeClr val="bg1"/>
                </a:solidFill>
                <a:latin typeface="Lato" panose="020F0502020204030203" pitchFamily="34" charset="0"/>
                <a:ea typeface="Open Sans" pitchFamily="34" charset="0"/>
                <a:cs typeface="Lato" panose="020F0502020204030203" pitchFamily="34" charset="0"/>
              </a:rPr>
              <a:t>June</a:t>
            </a:r>
            <a:endParaRPr lang="en-US" sz="1100" dirty="0">
              <a:solidFill>
                <a:schemeClr val="bg1"/>
              </a:solidFill>
              <a:latin typeface="Lato" panose="020F0502020204030203" pitchFamily="34" charset="0"/>
              <a:ea typeface="Open Sans" pitchFamily="34" charset="0"/>
              <a:cs typeface="Lato" panose="020F0502020204030203" pitchFamily="34" charset="0"/>
            </a:endParaRPr>
          </a:p>
        </p:txBody>
      </p:sp>
      <p:sp>
        <p:nvSpPr>
          <p:cNvPr id="34" name="Rectangle 33"/>
          <p:cNvSpPr/>
          <p:nvPr/>
        </p:nvSpPr>
        <p:spPr>
          <a:xfrm>
            <a:off x="2574094" y="5166008"/>
            <a:ext cx="488711" cy="569387"/>
          </a:xfrm>
          <a:prstGeom prst="rect">
            <a:avLst/>
          </a:prstGeom>
        </p:spPr>
        <p:txBody>
          <a:bodyPr wrap="square">
            <a:spAutoFit/>
          </a:bodyPr>
          <a:lstStyle/>
          <a:p>
            <a:r>
              <a:rPr lang="id-ID" sz="2000">
                <a:solidFill>
                  <a:schemeClr val="bg1"/>
                </a:solidFill>
                <a:latin typeface="Lato" panose="020F0502020204030203" pitchFamily="34" charset="0"/>
                <a:ea typeface="Open Sans" pitchFamily="34" charset="0"/>
                <a:cs typeface="Lato" panose="020F0502020204030203" pitchFamily="34" charset="0"/>
              </a:rPr>
              <a:t>27</a:t>
            </a:r>
            <a:r>
              <a:rPr lang="id-ID" sz="1100">
                <a:solidFill>
                  <a:schemeClr val="bg1"/>
                </a:solidFill>
                <a:latin typeface="Lato" panose="020F0502020204030203" pitchFamily="34" charset="0"/>
                <a:ea typeface="Open Sans" pitchFamily="34" charset="0"/>
                <a:cs typeface="Lato" panose="020F0502020204030203" pitchFamily="34" charset="0"/>
              </a:rPr>
              <a:t>June</a:t>
            </a:r>
            <a:endParaRPr lang="en-US" sz="1100" dirty="0">
              <a:solidFill>
                <a:schemeClr val="bg1"/>
              </a:solidFill>
              <a:latin typeface="Lato" panose="020F0502020204030203" pitchFamily="34" charset="0"/>
              <a:ea typeface="Open Sans" pitchFamily="34" charset="0"/>
              <a:cs typeface="Lato" panose="020F0502020204030203" pitchFamily="34" charset="0"/>
            </a:endParaRPr>
          </a:p>
        </p:txBody>
      </p:sp>
      <p:sp>
        <p:nvSpPr>
          <p:cNvPr id="35" name="Content Placeholder 2"/>
          <p:cNvSpPr txBox="1">
            <a:spLocks/>
          </p:cNvSpPr>
          <p:nvPr/>
        </p:nvSpPr>
        <p:spPr>
          <a:xfrm flipH="1">
            <a:off x="4232318" y="3733017"/>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sz="800" dirty="0">
                <a:solidFill>
                  <a:schemeClr val="bg1">
                    <a:lumMod val="50000"/>
                  </a:schemeClr>
                </a:solidFill>
              </a:rPr>
              <a:t>Lorem ipsum dolor sit amet, consectetur adipiscing elit. Sed imperdiet tincidunt.</a:t>
            </a:r>
            <a:endParaRPr lang="en-US" sz="700" dirty="0">
              <a:solidFill>
                <a:schemeClr val="bg1">
                  <a:lumMod val="50000"/>
                </a:schemeClr>
              </a:solidFill>
            </a:endParaRPr>
          </a:p>
        </p:txBody>
      </p:sp>
      <p:sp>
        <p:nvSpPr>
          <p:cNvPr id="36" name="Content Placeholder 2"/>
          <p:cNvSpPr txBox="1">
            <a:spLocks/>
          </p:cNvSpPr>
          <p:nvPr/>
        </p:nvSpPr>
        <p:spPr>
          <a:xfrm>
            <a:off x="6327323" y="2146966"/>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1">
                    <a:lumMod val="50000"/>
                  </a:schemeClr>
                </a:solidFill>
              </a:rPr>
              <a:t>Lorem ipsum dolor sit amet, consectetur adipiscing elit. Sed imperdiet tincidunt.</a:t>
            </a:r>
            <a:endParaRPr lang="en-US" sz="700" dirty="0">
              <a:solidFill>
                <a:schemeClr val="bg1">
                  <a:lumMod val="50000"/>
                </a:schemeClr>
              </a:solidFill>
            </a:endParaRPr>
          </a:p>
        </p:txBody>
      </p:sp>
      <p:sp>
        <p:nvSpPr>
          <p:cNvPr id="37" name="Content Placeholder 2"/>
          <p:cNvSpPr txBox="1">
            <a:spLocks/>
          </p:cNvSpPr>
          <p:nvPr/>
        </p:nvSpPr>
        <p:spPr>
          <a:xfrm>
            <a:off x="6327323" y="5328720"/>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1">
                    <a:lumMod val="50000"/>
                  </a:schemeClr>
                </a:solidFill>
              </a:rPr>
              <a:t>Lorem ipsum dolor sit amet, consectetur adipiscing elit. Sed imperdiet tincidunt.</a:t>
            </a:r>
            <a:endParaRPr lang="en-US" sz="700" dirty="0">
              <a:solidFill>
                <a:schemeClr val="bg1">
                  <a:lumMod val="50000"/>
                </a:schemeClr>
              </a:solidFill>
            </a:endParaRPr>
          </a:p>
        </p:txBody>
      </p:sp>
    </p:spTree>
    <p:extLst>
      <p:ext uri="{BB962C8B-B14F-4D97-AF65-F5344CB8AC3E}">
        <p14:creationId xmlns:p14="http://schemas.microsoft.com/office/powerpoint/2010/main" val="248187707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09">
            <a:extLst>
              <a:ext uri="{FF2B5EF4-FFF2-40B4-BE49-F238E27FC236}">
                <a16:creationId xmlns:a16="http://schemas.microsoft.com/office/drawing/2014/main" id="{EF2A00F0-F0D9-7B22-35FC-E421B0AC2714}"/>
              </a:ext>
            </a:extLst>
          </p:cNvPr>
          <p:cNvSpPr>
            <a:spLocks noEditPoints="1"/>
          </p:cNvSpPr>
          <p:nvPr/>
        </p:nvSpPr>
        <p:spPr bwMode="auto">
          <a:xfrm>
            <a:off x="1155396" y="1311424"/>
            <a:ext cx="9501905" cy="4721076"/>
          </a:xfrm>
          <a:custGeom>
            <a:avLst/>
            <a:gdLst>
              <a:gd name="T0" fmla="*/ 42 w 1779"/>
              <a:gd name="T1" fmla="*/ 140 h 895"/>
              <a:gd name="T2" fmla="*/ 155 w 1779"/>
              <a:gd name="T3" fmla="*/ 148 h 895"/>
              <a:gd name="T4" fmla="*/ 327 w 1779"/>
              <a:gd name="T5" fmla="*/ 46 h 895"/>
              <a:gd name="T6" fmla="*/ 337 w 1779"/>
              <a:gd name="T7" fmla="*/ 74 h 895"/>
              <a:gd name="T8" fmla="*/ 382 w 1779"/>
              <a:gd name="T9" fmla="*/ 79 h 895"/>
              <a:gd name="T10" fmla="*/ 161 w 1779"/>
              <a:gd name="T11" fmla="*/ 328 h 895"/>
              <a:gd name="T12" fmla="*/ 431 w 1779"/>
              <a:gd name="T13" fmla="*/ 71 h 895"/>
              <a:gd name="T14" fmla="*/ 414 w 1779"/>
              <a:gd name="T15" fmla="*/ 103 h 895"/>
              <a:gd name="T16" fmla="*/ 488 w 1779"/>
              <a:gd name="T17" fmla="*/ 57 h 895"/>
              <a:gd name="T18" fmla="*/ 433 w 1779"/>
              <a:gd name="T19" fmla="*/ 121 h 895"/>
              <a:gd name="T20" fmla="*/ 466 w 1779"/>
              <a:gd name="T21" fmla="*/ 106 h 895"/>
              <a:gd name="T22" fmla="*/ 287 w 1779"/>
              <a:gd name="T23" fmla="*/ 329 h 895"/>
              <a:gd name="T24" fmla="*/ 507 w 1779"/>
              <a:gd name="T25" fmla="*/ 132 h 895"/>
              <a:gd name="T26" fmla="*/ 476 w 1779"/>
              <a:gd name="T27" fmla="*/ 193 h 895"/>
              <a:gd name="T28" fmla="*/ 468 w 1779"/>
              <a:gd name="T29" fmla="*/ 231 h 895"/>
              <a:gd name="T30" fmla="*/ 583 w 1779"/>
              <a:gd name="T31" fmla="*/ 125 h 895"/>
              <a:gd name="T32" fmla="*/ 643 w 1779"/>
              <a:gd name="T33" fmla="*/ 97 h 895"/>
              <a:gd name="T34" fmla="*/ 305 w 1779"/>
              <a:gd name="T35" fmla="*/ 463 h 895"/>
              <a:gd name="T36" fmla="*/ 333 w 1779"/>
              <a:gd name="T37" fmla="*/ 478 h 895"/>
              <a:gd name="T38" fmla="*/ 324 w 1779"/>
              <a:gd name="T39" fmla="*/ 552 h 895"/>
              <a:gd name="T40" fmla="*/ 751 w 1779"/>
              <a:gd name="T41" fmla="*/ 184 h 895"/>
              <a:gd name="T42" fmla="*/ 797 w 1779"/>
              <a:gd name="T43" fmla="*/ 160 h 895"/>
              <a:gd name="T44" fmla="*/ 851 w 1779"/>
              <a:gd name="T45" fmla="*/ 147 h 895"/>
              <a:gd name="T46" fmla="*/ 380 w 1779"/>
              <a:gd name="T47" fmla="*/ 639 h 895"/>
              <a:gd name="T48" fmla="*/ 911 w 1779"/>
              <a:gd name="T49" fmla="*/ 138 h 895"/>
              <a:gd name="T50" fmla="*/ 941 w 1779"/>
              <a:gd name="T51" fmla="*/ 127 h 895"/>
              <a:gd name="T52" fmla="*/ 1002 w 1779"/>
              <a:gd name="T53" fmla="*/ 80 h 895"/>
              <a:gd name="T54" fmla="*/ 708 w 1779"/>
              <a:gd name="T55" fmla="*/ 410 h 895"/>
              <a:gd name="T56" fmla="*/ 399 w 1779"/>
              <a:gd name="T57" fmla="*/ 743 h 895"/>
              <a:gd name="T58" fmla="*/ 1157 w 1779"/>
              <a:gd name="T59" fmla="*/ 18 h 895"/>
              <a:gd name="T60" fmla="*/ 591 w 1779"/>
              <a:gd name="T61" fmla="*/ 592 h 895"/>
              <a:gd name="T62" fmla="*/ 1152 w 1779"/>
              <a:gd name="T63" fmla="*/ 50 h 895"/>
              <a:gd name="T64" fmla="*/ 980 w 1779"/>
              <a:gd name="T65" fmla="*/ 242 h 895"/>
              <a:gd name="T66" fmla="*/ 928 w 1779"/>
              <a:gd name="T67" fmla="*/ 308 h 895"/>
              <a:gd name="T68" fmla="*/ 1246 w 1779"/>
              <a:gd name="T69" fmla="*/ 41 h 895"/>
              <a:gd name="T70" fmla="*/ 1065 w 1779"/>
              <a:gd name="T71" fmla="*/ 245 h 895"/>
              <a:gd name="T72" fmla="*/ 1087 w 1779"/>
              <a:gd name="T73" fmla="*/ 265 h 895"/>
              <a:gd name="T74" fmla="*/ 1337 w 1779"/>
              <a:gd name="T75" fmla="*/ 38 h 895"/>
              <a:gd name="T76" fmla="*/ 865 w 1779"/>
              <a:gd name="T77" fmla="*/ 557 h 895"/>
              <a:gd name="T78" fmla="*/ 1027 w 1779"/>
              <a:gd name="T79" fmla="*/ 418 h 895"/>
              <a:gd name="T80" fmla="*/ 1057 w 1779"/>
              <a:gd name="T81" fmla="*/ 449 h 895"/>
              <a:gd name="T82" fmla="*/ 1191 w 1779"/>
              <a:gd name="T83" fmla="*/ 371 h 895"/>
              <a:gd name="T84" fmla="*/ 890 w 1779"/>
              <a:gd name="T85" fmla="*/ 717 h 895"/>
              <a:gd name="T86" fmla="*/ 1001 w 1779"/>
              <a:gd name="T87" fmla="*/ 659 h 895"/>
              <a:gd name="T88" fmla="*/ 1597 w 1779"/>
              <a:gd name="T89" fmla="*/ 91 h 895"/>
              <a:gd name="T90" fmla="*/ 1457 w 1779"/>
              <a:gd name="T91" fmla="*/ 277 h 895"/>
              <a:gd name="T92" fmla="*/ 1342 w 1779"/>
              <a:gd name="T93" fmla="*/ 397 h 895"/>
              <a:gd name="T94" fmla="*/ 1546 w 1779"/>
              <a:gd name="T95" fmla="*/ 221 h 895"/>
              <a:gd name="T96" fmla="*/ 1576 w 1779"/>
              <a:gd name="T97" fmla="*/ 242 h 895"/>
              <a:gd name="T98" fmla="*/ 1348 w 1779"/>
              <a:gd name="T99" fmla="*/ 482 h 895"/>
              <a:gd name="T100" fmla="*/ 1535 w 1779"/>
              <a:gd name="T101" fmla="*/ 317 h 895"/>
              <a:gd name="T102" fmla="*/ 1380 w 1779"/>
              <a:gd name="T103" fmla="*/ 520 h 895"/>
              <a:gd name="T104" fmla="*/ 1393 w 1779"/>
              <a:gd name="T105" fmla="*/ 547 h 895"/>
              <a:gd name="T106" fmla="*/ 1532 w 1779"/>
              <a:gd name="T107" fmla="*/ 459 h 895"/>
              <a:gd name="T108" fmla="*/ 1482 w 1779"/>
              <a:gd name="T109" fmla="*/ 537 h 895"/>
              <a:gd name="T110" fmla="*/ 1500 w 1779"/>
              <a:gd name="T111" fmla="*/ 561 h 895"/>
              <a:gd name="T112" fmla="*/ 1590 w 1779"/>
              <a:gd name="T113" fmla="*/ 535 h 895"/>
              <a:gd name="T114" fmla="*/ 1578 w 1779"/>
              <a:gd name="T115" fmla="*/ 599 h 895"/>
              <a:gd name="T116" fmla="*/ 1597 w 1779"/>
              <a:gd name="T117" fmla="*/ 632 h 895"/>
              <a:gd name="T118" fmla="*/ 1680 w 1779"/>
              <a:gd name="T119" fmla="*/ 599 h 895"/>
              <a:gd name="T120" fmla="*/ 1739 w 1779"/>
              <a:gd name="T121" fmla="*/ 588 h 895"/>
              <a:gd name="T122" fmla="*/ 1692 w 1779"/>
              <a:gd name="T123" fmla="*/ 817 h 895"/>
              <a:gd name="T124" fmla="*/ 997 w 1779"/>
              <a:gd name="T125" fmla="*/ 69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rgbClr val="FFFFFF">
              <a:lumMod val="85000"/>
            </a:srgbClr>
          </a:solidFill>
          <a:ln>
            <a:noFill/>
          </a:ln>
        </p:spPr>
        <p:txBody>
          <a:bodyPr vert="horz" wrap="square" lIns="98183" tIns="49092" rIns="98183" bIns="49092" numCol="1" anchor="t" anchorCtr="0" compatLnSpc="1">
            <a:prstTxWarp prst="textNoShape">
              <a:avLst/>
            </a:prstTxWarp>
          </a:bodyPr>
          <a:lstStyle/>
          <a:p>
            <a:pPr algn="ctr" defTabSz="725668" fontAlgn="base">
              <a:spcBef>
                <a:spcPct val="0"/>
              </a:spcBef>
              <a:spcAft>
                <a:spcPct val="0"/>
              </a:spcAft>
              <a:defRPr/>
            </a:pPr>
            <a:endParaRPr lang="en-US" sz="2222" kern="0">
              <a:solidFill>
                <a:srgbClr val="000000"/>
              </a:solidFill>
              <a:latin typeface="微软雅黑"/>
              <a:ea typeface="微软雅黑"/>
              <a:sym typeface="Gill Sans" charset="0"/>
            </a:endParaRPr>
          </a:p>
        </p:txBody>
      </p:sp>
      <p:sp>
        <p:nvSpPr>
          <p:cNvPr id="194" name="AutoShape 1"/>
          <p:cNvSpPr>
            <a:spLocks/>
          </p:cNvSpPr>
          <p:nvPr/>
        </p:nvSpPr>
        <p:spPr bwMode="auto">
          <a:xfrm>
            <a:off x="774396" y="3273258"/>
            <a:ext cx="4373381" cy="1194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9600">
                <a:latin typeface="Bebas Neue" panose="020B0606020202050201" pitchFamily="34" charset="0"/>
                <a:ea typeface="ＭＳ Ｐゴシック" charset="0"/>
                <a:cs typeface="League Gothic" charset="0"/>
                <a:sym typeface="League Gothic" charset="0"/>
              </a:rPr>
              <a:t>BUSINESS</a:t>
            </a:r>
            <a:endParaRPr lang="es-ES" sz="9600" dirty="0">
              <a:latin typeface="Bebas Neue" panose="020B0606020202050201" pitchFamily="34" charset="0"/>
              <a:ea typeface="ＭＳ Ｐゴシック" charset="0"/>
              <a:cs typeface="League Gothic" charset="0"/>
              <a:sym typeface="League Gothic" charset="0"/>
            </a:endParaRPr>
          </a:p>
        </p:txBody>
      </p:sp>
      <p:sp>
        <p:nvSpPr>
          <p:cNvPr id="195" name="AutoShape 1"/>
          <p:cNvSpPr>
            <a:spLocks/>
          </p:cNvSpPr>
          <p:nvPr/>
        </p:nvSpPr>
        <p:spPr bwMode="auto">
          <a:xfrm>
            <a:off x="774396" y="4241784"/>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GLOBAL</a:t>
            </a:r>
            <a:r>
              <a:rPr lang="id-ID" sz="4800">
                <a:solidFill>
                  <a:schemeClr val="accent1"/>
                </a:solidFill>
                <a:latin typeface="Bebas Neue" panose="020B0606020202050201" pitchFamily="34" charset="0"/>
                <a:ea typeface="ＭＳ Ｐゴシック" charset="0"/>
                <a:cs typeface="League Gothic" charset="0"/>
                <a:sym typeface="League Gothic" charset="0"/>
              </a:rPr>
              <a:t>MAP</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196" name="Text Placeholder 2"/>
          <p:cNvSpPr txBox="1">
            <a:spLocks/>
          </p:cNvSpPr>
          <p:nvPr/>
        </p:nvSpPr>
        <p:spPr>
          <a:xfrm>
            <a:off x="774396" y="5053698"/>
            <a:ext cx="4373381" cy="137555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pPr>
            <a:r>
              <a:rPr lang="en-US" sz="1400" dirty="0" err="1">
                <a:solidFill>
                  <a:schemeClr val="bg1">
                    <a:lumMod val="50000"/>
                  </a:schemeClr>
                </a:solidFill>
                <a:latin typeface="+mn-lt"/>
                <a:ea typeface="Roboto Thin" charset="0"/>
                <a:cs typeface="Roboto Thin" charset="0"/>
              </a:rPr>
              <a:t>Lorem</a:t>
            </a:r>
            <a:r>
              <a:rPr lang="en-US" sz="1400" dirty="0">
                <a:solidFill>
                  <a:schemeClr val="bg1">
                    <a:lumMod val="50000"/>
                  </a:schemeClr>
                </a:solidFill>
                <a:latin typeface="+mn-lt"/>
                <a:ea typeface="Roboto Thin" charset="0"/>
                <a:cs typeface="Roboto Thin" charset="0"/>
              </a:rPr>
              <a:t> </a:t>
            </a:r>
            <a:r>
              <a:rPr lang="en-US" sz="1400" dirty="0" err="1">
                <a:solidFill>
                  <a:schemeClr val="bg1">
                    <a:lumMod val="50000"/>
                  </a:schemeClr>
                </a:solidFill>
                <a:latin typeface="+mn-lt"/>
                <a:ea typeface="Roboto Thin" charset="0"/>
                <a:cs typeface="Roboto Thin" charset="0"/>
              </a:rPr>
              <a:t>ipsum</a:t>
            </a:r>
            <a:r>
              <a:rPr lang="en-US" sz="1400" dirty="0">
                <a:solidFill>
                  <a:schemeClr val="bg1">
                    <a:lumMod val="50000"/>
                  </a:schemeClr>
                </a:solidFill>
                <a:latin typeface="+mn-lt"/>
                <a:ea typeface="Roboto Thin" charset="0"/>
                <a:cs typeface="Roboto Thin" charset="0"/>
              </a:rPr>
              <a:t> is simply dummy text of the printing and typesetting industry. </a:t>
            </a:r>
            <a:r>
              <a:rPr lang="en-US" sz="1400" dirty="0" err="1">
                <a:solidFill>
                  <a:schemeClr val="bg1">
                    <a:lumMod val="50000"/>
                  </a:schemeClr>
                </a:solidFill>
                <a:latin typeface="+mn-lt"/>
                <a:ea typeface="Roboto Thin" charset="0"/>
                <a:cs typeface="Roboto Thin" charset="0"/>
              </a:rPr>
              <a:t>Lorem</a:t>
            </a:r>
            <a:r>
              <a:rPr lang="en-US" sz="1400" dirty="0">
                <a:solidFill>
                  <a:schemeClr val="bg1">
                    <a:lumMod val="50000"/>
                  </a:schemeClr>
                </a:solidFill>
                <a:latin typeface="+mn-lt"/>
                <a:ea typeface="Roboto Thin" charset="0"/>
                <a:cs typeface="Roboto Thin" charset="0"/>
              </a:rPr>
              <a:t> </a:t>
            </a:r>
            <a:r>
              <a:rPr lang="en-US" sz="1400" dirty="0" err="1">
                <a:solidFill>
                  <a:schemeClr val="bg1">
                    <a:lumMod val="50000"/>
                  </a:schemeClr>
                </a:solidFill>
                <a:latin typeface="+mn-lt"/>
                <a:ea typeface="Roboto Thin" charset="0"/>
                <a:cs typeface="Roboto Thin" charset="0"/>
              </a:rPr>
              <a:t>Ipsum</a:t>
            </a:r>
            <a:r>
              <a:rPr lang="en-US" sz="1400" dirty="0">
                <a:solidFill>
                  <a:schemeClr val="bg1">
                    <a:lumMod val="50000"/>
                  </a:schemeClr>
                </a:solidFill>
                <a:latin typeface="+mn-lt"/>
                <a:ea typeface="Roboto Thin" charset="0"/>
                <a:cs typeface="Roboto Thin" charset="0"/>
              </a:rPr>
              <a:t> has been the industry's standard dummy text ever since the 1500s, when an unknown printer took a galley of type and scrambled</a:t>
            </a:r>
            <a:r>
              <a:rPr lang="en-US" sz="1400">
                <a:solidFill>
                  <a:schemeClr val="bg1">
                    <a:lumMod val="50000"/>
                  </a:schemeClr>
                </a:solidFill>
                <a:latin typeface="+mn-lt"/>
                <a:ea typeface="Roboto Thin" charset="0"/>
                <a:cs typeface="Roboto Thin" charset="0"/>
              </a:rPr>
              <a:t>. </a:t>
            </a:r>
            <a:endParaRPr lang="en-US" sz="1400" dirty="0">
              <a:solidFill>
                <a:schemeClr val="bg1">
                  <a:lumMod val="50000"/>
                </a:schemeClr>
              </a:solidFill>
              <a:latin typeface="+mn-lt"/>
              <a:ea typeface="Roboto Thin" charset="0"/>
              <a:cs typeface="Roboto Thin" charset="0"/>
            </a:endParaRPr>
          </a:p>
        </p:txBody>
      </p:sp>
    </p:spTree>
    <p:extLst>
      <p:ext uri="{BB962C8B-B14F-4D97-AF65-F5344CB8AC3E}">
        <p14:creationId xmlns:p14="http://schemas.microsoft.com/office/powerpoint/2010/main" val="236474946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fill="hold"/>
                                        <p:tgtEl>
                                          <p:spTgt spid="194"/>
                                        </p:tgtEl>
                                        <p:attrNameLst>
                                          <p:attrName>ppt_x</p:attrName>
                                        </p:attrNameLst>
                                      </p:cBhvr>
                                      <p:tavLst>
                                        <p:tav tm="0">
                                          <p:val>
                                            <p:strVal val="1+#ppt_w/2"/>
                                          </p:val>
                                        </p:tav>
                                        <p:tav tm="100000">
                                          <p:val>
                                            <p:strVal val="#ppt_x"/>
                                          </p:val>
                                        </p:tav>
                                      </p:tavLst>
                                    </p:anim>
                                    <p:anim calcmode="lin" valueType="num">
                                      <p:cBhvr additive="base">
                                        <p:cTn id="8" dur="500" fill="hold"/>
                                        <p:tgtEl>
                                          <p:spTgt spid="1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95"/>
                                        </p:tgtEl>
                                        <p:attrNameLst>
                                          <p:attrName>style.visibility</p:attrName>
                                        </p:attrNameLst>
                                      </p:cBhvr>
                                      <p:to>
                                        <p:strVal val="visible"/>
                                      </p:to>
                                    </p:set>
                                    <p:anim calcmode="lin" valueType="num">
                                      <p:cBhvr additive="base">
                                        <p:cTn id="12" dur="500" fill="hold"/>
                                        <p:tgtEl>
                                          <p:spTgt spid="195"/>
                                        </p:tgtEl>
                                        <p:attrNameLst>
                                          <p:attrName>ppt_x</p:attrName>
                                        </p:attrNameLst>
                                      </p:cBhvr>
                                      <p:tavLst>
                                        <p:tav tm="0">
                                          <p:val>
                                            <p:strVal val="1+#ppt_w/2"/>
                                          </p:val>
                                        </p:tav>
                                        <p:tav tm="100000">
                                          <p:val>
                                            <p:strVal val="#ppt_x"/>
                                          </p:val>
                                        </p:tav>
                                      </p:tavLst>
                                    </p:anim>
                                    <p:anim calcmode="lin" valueType="num">
                                      <p:cBhvr additive="base">
                                        <p:cTn id="13" dur="500" fill="hold"/>
                                        <p:tgtEl>
                                          <p:spTgt spid="19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
                                        <p:tgtEl>
                                          <p:spTgt spid="2"/>
                                        </p:tgtEl>
                                      </p:cBhvr>
                                    </p:animEffect>
                                    <p:anim calcmode="lin" valueType="num">
                                      <p:cBhvr>
                                        <p:cTn id="18" dur="300" fill="hold"/>
                                        <p:tgtEl>
                                          <p:spTgt spid="2"/>
                                        </p:tgtEl>
                                        <p:attrNameLst>
                                          <p:attrName>ppt_x</p:attrName>
                                        </p:attrNameLst>
                                      </p:cBhvr>
                                      <p:tavLst>
                                        <p:tav tm="0">
                                          <p:val>
                                            <p:strVal val="#ppt_x"/>
                                          </p:val>
                                        </p:tav>
                                        <p:tav tm="100000">
                                          <p:val>
                                            <p:strVal val="#ppt_x"/>
                                          </p:val>
                                        </p:tav>
                                      </p:tavLst>
                                    </p:anim>
                                    <p:anim calcmode="lin" valueType="num">
                                      <p:cBhvr>
                                        <p:cTn id="19" dur="3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4" grpId="0" autoUpdateAnimBg="0"/>
      <p:bldP spid="195"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52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BELGIUM</a:t>
            </a:r>
            <a:r>
              <a:rPr lang="id-ID" sz="4800">
                <a:solidFill>
                  <a:schemeClr val="accent1"/>
                </a:solidFill>
                <a:latin typeface="Bebas Neue" panose="020B0606020202050201" pitchFamily="34" charset="0"/>
                <a:ea typeface="ＭＳ Ｐゴシック" charset="0"/>
                <a:cs typeface="League Gothic" charset="0"/>
                <a:sym typeface="League Gothic" charset="0"/>
              </a:rPr>
              <a:t>MAP</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6" name="Rectangle 5"/>
          <p:cNvSpPr/>
          <p:nvPr/>
        </p:nvSpPr>
        <p:spPr>
          <a:xfrm>
            <a:off x="655708" y="1312716"/>
            <a:ext cx="9579430" cy="528350"/>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5" name="Group 4"/>
          <p:cNvGrpSpPr>
            <a:grpSpLocks noChangeAspect="1"/>
          </p:cNvGrpSpPr>
          <p:nvPr/>
        </p:nvGrpSpPr>
        <p:grpSpPr bwMode="auto">
          <a:xfrm>
            <a:off x="938096" y="2309714"/>
            <a:ext cx="5237532" cy="4281488"/>
            <a:chOff x="308" y="1070"/>
            <a:chExt cx="3287" cy="2687"/>
          </a:xfrm>
          <a:solidFill>
            <a:schemeClr val="bg1">
              <a:lumMod val="85000"/>
            </a:schemeClr>
          </a:solidFill>
        </p:grpSpPr>
        <p:sp>
          <p:nvSpPr>
            <p:cNvPr id="7" name="Freeform 5"/>
            <p:cNvSpPr>
              <a:spLocks/>
            </p:cNvSpPr>
            <p:nvPr/>
          </p:nvSpPr>
          <p:spPr bwMode="auto">
            <a:xfrm>
              <a:off x="2320" y="1111"/>
              <a:ext cx="52" cy="56"/>
            </a:xfrm>
            <a:custGeom>
              <a:avLst/>
              <a:gdLst>
                <a:gd name="T0" fmla="*/ 43 w 44"/>
                <a:gd name="T1" fmla="*/ 8 h 47"/>
                <a:gd name="T2" fmla="*/ 42 w 44"/>
                <a:gd name="T3" fmla="*/ 18 h 47"/>
                <a:gd name="T4" fmla="*/ 36 w 44"/>
                <a:gd name="T5" fmla="*/ 18 h 47"/>
                <a:gd name="T6" fmla="*/ 31 w 44"/>
                <a:gd name="T7" fmla="*/ 31 h 47"/>
                <a:gd name="T8" fmla="*/ 31 w 44"/>
                <a:gd name="T9" fmla="*/ 41 h 47"/>
                <a:gd name="T10" fmla="*/ 22 w 44"/>
                <a:gd name="T11" fmla="*/ 47 h 47"/>
                <a:gd name="T12" fmla="*/ 10 w 44"/>
                <a:gd name="T13" fmla="*/ 42 h 47"/>
                <a:gd name="T14" fmla="*/ 3 w 44"/>
                <a:gd name="T15" fmla="*/ 33 h 47"/>
                <a:gd name="T16" fmla="*/ 1 w 44"/>
                <a:gd name="T17" fmla="*/ 20 h 47"/>
                <a:gd name="T18" fmla="*/ 11 w 44"/>
                <a:gd name="T19" fmla="*/ 10 h 47"/>
                <a:gd name="T20" fmla="*/ 21 w 44"/>
                <a:gd name="T21" fmla="*/ 1 h 47"/>
                <a:gd name="T22" fmla="*/ 34 w 44"/>
                <a:gd name="T23" fmla="*/ 1 h 47"/>
                <a:gd name="T24" fmla="*/ 43 w 44"/>
                <a:gd name="T25"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7">
                  <a:moveTo>
                    <a:pt x="43" y="8"/>
                  </a:moveTo>
                  <a:cubicBezTo>
                    <a:pt x="44" y="10"/>
                    <a:pt x="44" y="17"/>
                    <a:pt x="42" y="18"/>
                  </a:cubicBezTo>
                  <a:cubicBezTo>
                    <a:pt x="41" y="19"/>
                    <a:pt x="38" y="17"/>
                    <a:pt x="36" y="18"/>
                  </a:cubicBezTo>
                  <a:cubicBezTo>
                    <a:pt x="33" y="19"/>
                    <a:pt x="32" y="28"/>
                    <a:pt x="31" y="31"/>
                  </a:cubicBezTo>
                  <a:cubicBezTo>
                    <a:pt x="31" y="34"/>
                    <a:pt x="32" y="39"/>
                    <a:pt x="31" y="41"/>
                  </a:cubicBezTo>
                  <a:cubicBezTo>
                    <a:pt x="29" y="43"/>
                    <a:pt x="25" y="46"/>
                    <a:pt x="22" y="47"/>
                  </a:cubicBezTo>
                  <a:cubicBezTo>
                    <a:pt x="19" y="47"/>
                    <a:pt x="12" y="44"/>
                    <a:pt x="10" y="42"/>
                  </a:cubicBezTo>
                  <a:cubicBezTo>
                    <a:pt x="7" y="40"/>
                    <a:pt x="4" y="36"/>
                    <a:pt x="3" y="33"/>
                  </a:cubicBezTo>
                  <a:cubicBezTo>
                    <a:pt x="1" y="30"/>
                    <a:pt x="0" y="23"/>
                    <a:pt x="1" y="20"/>
                  </a:cubicBezTo>
                  <a:cubicBezTo>
                    <a:pt x="2" y="16"/>
                    <a:pt x="8" y="12"/>
                    <a:pt x="11" y="10"/>
                  </a:cubicBezTo>
                  <a:cubicBezTo>
                    <a:pt x="13" y="7"/>
                    <a:pt x="18" y="2"/>
                    <a:pt x="21" y="1"/>
                  </a:cubicBezTo>
                  <a:cubicBezTo>
                    <a:pt x="24" y="0"/>
                    <a:pt x="31" y="0"/>
                    <a:pt x="34" y="1"/>
                  </a:cubicBezTo>
                  <a:cubicBezTo>
                    <a:pt x="37" y="2"/>
                    <a:pt x="42" y="5"/>
                    <a:pt x="43" y="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6"/>
            <p:cNvSpPr>
              <a:spLocks/>
            </p:cNvSpPr>
            <p:nvPr/>
          </p:nvSpPr>
          <p:spPr bwMode="auto">
            <a:xfrm>
              <a:off x="1690" y="1070"/>
              <a:ext cx="926" cy="690"/>
            </a:xfrm>
            <a:custGeom>
              <a:avLst/>
              <a:gdLst>
                <a:gd name="T0" fmla="*/ 38 w 783"/>
                <a:gd name="T1" fmla="*/ 530 h 583"/>
                <a:gd name="T2" fmla="*/ 14 w 783"/>
                <a:gd name="T3" fmla="*/ 521 h 583"/>
                <a:gd name="T4" fmla="*/ 6 w 783"/>
                <a:gd name="T5" fmla="*/ 475 h 583"/>
                <a:gd name="T6" fmla="*/ 16 w 783"/>
                <a:gd name="T7" fmla="*/ 444 h 583"/>
                <a:gd name="T8" fmla="*/ 87 w 783"/>
                <a:gd name="T9" fmla="*/ 431 h 583"/>
                <a:gd name="T10" fmla="*/ 116 w 783"/>
                <a:gd name="T11" fmla="*/ 381 h 583"/>
                <a:gd name="T12" fmla="*/ 85 w 783"/>
                <a:gd name="T13" fmla="*/ 300 h 583"/>
                <a:gd name="T14" fmla="*/ 97 w 783"/>
                <a:gd name="T15" fmla="*/ 233 h 583"/>
                <a:gd name="T16" fmla="*/ 70 w 783"/>
                <a:gd name="T17" fmla="*/ 202 h 583"/>
                <a:gd name="T18" fmla="*/ 50 w 783"/>
                <a:gd name="T19" fmla="*/ 167 h 583"/>
                <a:gd name="T20" fmla="*/ 116 w 783"/>
                <a:gd name="T21" fmla="*/ 144 h 583"/>
                <a:gd name="T22" fmla="*/ 192 w 783"/>
                <a:gd name="T23" fmla="*/ 137 h 583"/>
                <a:gd name="T24" fmla="*/ 168 w 783"/>
                <a:gd name="T25" fmla="*/ 68 h 583"/>
                <a:gd name="T26" fmla="*/ 209 w 783"/>
                <a:gd name="T27" fmla="*/ 41 h 583"/>
                <a:gd name="T28" fmla="*/ 269 w 783"/>
                <a:gd name="T29" fmla="*/ 41 h 583"/>
                <a:gd name="T30" fmla="*/ 286 w 783"/>
                <a:gd name="T31" fmla="*/ 80 h 583"/>
                <a:gd name="T32" fmla="*/ 352 w 783"/>
                <a:gd name="T33" fmla="*/ 70 h 583"/>
                <a:gd name="T34" fmla="*/ 415 w 783"/>
                <a:gd name="T35" fmla="*/ 8 h 583"/>
                <a:gd name="T36" fmla="*/ 477 w 783"/>
                <a:gd name="T37" fmla="*/ 37 h 583"/>
                <a:gd name="T38" fmla="*/ 463 w 783"/>
                <a:gd name="T39" fmla="*/ 86 h 583"/>
                <a:gd name="T40" fmla="*/ 434 w 783"/>
                <a:gd name="T41" fmla="*/ 101 h 583"/>
                <a:gd name="T42" fmla="*/ 525 w 783"/>
                <a:gd name="T43" fmla="*/ 112 h 583"/>
                <a:gd name="T44" fmla="*/ 579 w 783"/>
                <a:gd name="T45" fmla="*/ 82 h 583"/>
                <a:gd name="T46" fmla="*/ 610 w 783"/>
                <a:gd name="T47" fmla="*/ 18 h 583"/>
                <a:gd name="T48" fmla="*/ 660 w 783"/>
                <a:gd name="T49" fmla="*/ 78 h 583"/>
                <a:gd name="T50" fmla="*/ 675 w 783"/>
                <a:gd name="T51" fmla="*/ 163 h 583"/>
                <a:gd name="T52" fmla="*/ 721 w 783"/>
                <a:gd name="T53" fmla="*/ 218 h 583"/>
                <a:gd name="T54" fmla="*/ 752 w 783"/>
                <a:gd name="T55" fmla="*/ 249 h 583"/>
                <a:gd name="T56" fmla="*/ 747 w 783"/>
                <a:gd name="T57" fmla="*/ 296 h 583"/>
                <a:gd name="T58" fmla="*/ 755 w 783"/>
                <a:gd name="T59" fmla="*/ 339 h 583"/>
                <a:gd name="T60" fmla="*/ 782 w 783"/>
                <a:gd name="T61" fmla="*/ 391 h 583"/>
                <a:gd name="T62" fmla="*/ 748 w 783"/>
                <a:gd name="T63" fmla="*/ 420 h 583"/>
                <a:gd name="T64" fmla="*/ 726 w 783"/>
                <a:gd name="T65" fmla="*/ 433 h 583"/>
                <a:gd name="T66" fmla="*/ 669 w 783"/>
                <a:gd name="T67" fmla="*/ 465 h 583"/>
                <a:gd name="T68" fmla="*/ 600 w 783"/>
                <a:gd name="T69" fmla="*/ 495 h 583"/>
                <a:gd name="T70" fmla="*/ 572 w 783"/>
                <a:gd name="T71" fmla="*/ 529 h 583"/>
                <a:gd name="T72" fmla="*/ 514 w 783"/>
                <a:gd name="T73" fmla="*/ 548 h 583"/>
                <a:gd name="T74" fmla="*/ 471 w 783"/>
                <a:gd name="T75" fmla="*/ 565 h 583"/>
                <a:gd name="T76" fmla="*/ 441 w 783"/>
                <a:gd name="T77" fmla="*/ 541 h 583"/>
                <a:gd name="T78" fmla="*/ 398 w 783"/>
                <a:gd name="T79" fmla="*/ 552 h 583"/>
                <a:gd name="T80" fmla="*/ 375 w 783"/>
                <a:gd name="T81" fmla="*/ 569 h 583"/>
                <a:gd name="T82" fmla="*/ 351 w 783"/>
                <a:gd name="T83" fmla="*/ 551 h 583"/>
                <a:gd name="T84" fmla="*/ 317 w 783"/>
                <a:gd name="T85" fmla="*/ 562 h 583"/>
                <a:gd name="T86" fmla="*/ 294 w 783"/>
                <a:gd name="T87" fmla="*/ 582 h 583"/>
                <a:gd name="T88" fmla="*/ 260 w 783"/>
                <a:gd name="T89" fmla="*/ 577 h 583"/>
                <a:gd name="T90" fmla="*/ 231 w 783"/>
                <a:gd name="T91" fmla="*/ 575 h 583"/>
                <a:gd name="T92" fmla="*/ 199 w 783"/>
                <a:gd name="T93" fmla="*/ 575 h 583"/>
                <a:gd name="T94" fmla="*/ 160 w 783"/>
                <a:gd name="T95" fmla="*/ 575 h 583"/>
                <a:gd name="T96" fmla="*/ 150 w 783"/>
                <a:gd name="T97" fmla="*/ 542 h 583"/>
                <a:gd name="T98" fmla="*/ 132 w 783"/>
                <a:gd name="T99" fmla="*/ 554 h 583"/>
                <a:gd name="T100" fmla="*/ 109 w 783"/>
                <a:gd name="T101" fmla="*/ 541 h 583"/>
                <a:gd name="T102" fmla="*/ 78 w 783"/>
                <a:gd name="T103" fmla="*/ 521 h 583"/>
                <a:gd name="T104" fmla="*/ 57 w 783"/>
                <a:gd name="T105" fmla="*/ 53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3" h="583">
                  <a:moveTo>
                    <a:pt x="56" y="531"/>
                  </a:moveTo>
                  <a:cubicBezTo>
                    <a:pt x="55" y="531"/>
                    <a:pt x="54" y="530"/>
                    <a:pt x="53" y="529"/>
                  </a:cubicBezTo>
                  <a:cubicBezTo>
                    <a:pt x="52" y="528"/>
                    <a:pt x="49" y="526"/>
                    <a:pt x="47" y="525"/>
                  </a:cubicBezTo>
                  <a:cubicBezTo>
                    <a:pt x="46" y="525"/>
                    <a:pt x="43" y="525"/>
                    <a:pt x="42" y="525"/>
                  </a:cubicBezTo>
                  <a:cubicBezTo>
                    <a:pt x="40" y="526"/>
                    <a:pt x="39" y="529"/>
                    <a:pt x="38" y="530"/>
                  </a:cubicBezTo>
                  <a:cubicBezTo>
                    <a:pt x="37" y="532"/>
                    <a:pt x="37" y="535"/>
                    <a:pt x="35" y="536"/>
                  </a:cubicBezTo>
                  <a:cubicBezTo>
                    <a:pt x="34" y="537"/>
                    <a:pt x="31" y="537"/>
                    <a:pt x="30" y="537"/>
                  </a:cubicBezTo>
                  <a:cubicBezTo>
                    <a:pt x="28" y="537"/>
                    <a:pt x="26" y="536"/>
                    <a:pt x="24" y="535"/>
                  </a:cubicBezTo>
                  <a:cubicBezTo>
                    <a:pt x="23" y="534"/>
                    <a:pt x="20" y="530"/>
                    <a:pt x="19" y="528"/>
                  </a:cubicBezTo>
                  <a:cubicBezTo>
                    <a:pt x="17" y="527"/>
                    <a:pt x="15" y="523"/>
                    <a:pt x="14" y="521"/>
                  </a:cubicBezTo>
                  <a:cubicBezTo>
                    <a:pt x="13" y="519"/>
                    <a:pt x="10" y="515"/>
                    <a:pt x="10" y="513"/>
                  </a:cubicBezTo>
                  <a:cubicBezTo>
                    <a:pt x="10" y="510"/>
                    <a:pt x="11" y="505"/>
                    <a:pt x="11" y="503"/>
                  </a:cubicBezTo>
                  <a:cubicBezTo>
                    <a:pt x="11" y="500"/>
                    <a:pt x="11" y="494"/>
                    <a:pt x="11" y="491"/>
                  </a:cubicBezTo>
                  <a:cubicBezTo>
                    <a:pt x="11" y="489"/>
                    <a:pt x="11" y="483"/>
                    <a:pt x="10" y="480"/>
                  </a:cubicBezTo>
                  <a:cubicBezTo>
                    <a:pt x="9" y="479"/>
                    <a:pt x="7" y="476"/>
                    <a:pt x="6" y="475"/>
                  </a:cubicBezTo>
                  <a:cubicBezTo>
                    <a:pt x="5" y="473"/>
                    <a:pt x="2" y="471"/>
                    <a:pt x="2" y="469"/>
                  </a:cubicBezTo>
                  <a:cubicBezTo>
                    <a:pt x="1" y="468"/>
                    <a:pt x="1" y="464"/>
                    <a:pt x="1" y="462"/>
                  </a:cubicBezTo>
                  <a:cubicBezTo>
                    <a:pt x="1" y="461"/>
                    <a:pt x="0" y="457"/>
                    <a:pt x="1" y="456"/>
                  </a:cubicBezTo>
                  <a:cubicBezTo>
                    <a:pt x="2" y="453"/>
                    <a:pt x="6" y="450"/>
                    <a:pt x="8" y="449"/>
                  </a:cubicBezTo>
                  <a:cubicBezTo>
                    <a:pt x="10" y="447"/>
                    <a:pt x="14" y="445"/>
                    <a:pt x="16" y="444"/>
                  </a:cubicBezTo>
                  <a:cubicBezTo>
                    <a:pt x="20" y="442"/>
                    <a:pt x="28" y="439"/>
                    <a:pt x="32" y="437"/>
                  </a:cubicBezTo>
                  <a:cubicBezTo>
                    <a:pt x="35" y="436"/>
                    <a:pt x="39" y="433"/>
                    <a:pt x="41" y="432"/>
                  </a:cubicBezTo>
                  <a:cubicBezTo>
                    <a:pt x="45" y="432"/>
                    <a:pt x="53" y="432"/>
                    <a:pt x="57" y="432"/>
                  </a:cubicBezTo>
                  <a:cubicBezTo>
                    <a:pt x="61" y="433"/>
                    <a:pt x="69" y="434"/>
                    <a:pt x="73" y="433"/>
                  </a:cubicBezTo>
                  <a:cubicBezTo>
                    <a:pt x="76" y="433"/>
                    <a:pt x="83" y="432"/>
                    <a:pt x="87" y="431"/>
                  </a:cubicBezTo>
                  <a:cubicBezTo>
                    <a:pt x="90" y="430"/>
                    <a:pt x="96" y="427"/>
                    <a:pt x="99" y="426"/>
                  </a:cubicBezTo>
                  <a:cubicBezTo>
                    <a:pt x="101" y="424"/>
                    <a:pt x="106" y="421"/>
                    <a:pt x="108" y="419"/>
                  </a:cubicBezTo>
                  <a:cubicBezTo>
                    <a:pt x="110" y="417"/>
                    <a:pt x="114" y="411"/>
                    <a:pt x="115" y="408"/>
                  </a:cubicBezTo>
                  <a:cubicBezTo>
                    <a:pt x="116" y="405"/>
                    <a:pt x="117" y="399"/>
                    <a:pt x="117" y="395"/>
                  </a:cubicBezTo>
                  <a:cubicBezTo>
                    <a:pt x="117" y="392"/>
                    <a:pt x="116" y="385"/>
                    <a:pt x="116" y="381"/>
                  </a:cubicBezTo>
                  <a:cubicBezTo>
                    <a:pt x="115" y="378"/>
                    <a:pt x="113" y="371"/>
                    <a:pt x="111" y="368"/>
                  </a:cubicBezTo>
                  <a:cubicBezTo>
                    <a:pt x="110" y="364"/>
                    <a:pt x="106" y="357"/>
                    <a:pt x="104" y="354"/>
                  </a:cubicBezTo>
                  <a:cubicBezTo>
                    <a:pt x="102" y="351"/>
                    <a:pt x="99" y="345"/>
                    <a:pt x="97" y="343"/>
                  </a:cubicBezTo>
                  <a:cubicBezTo>
                    <a:pt x="95" y="338"/>
                    <a:pt x="89" y="328"/>
                    <a:pt x="88" y="323"/>
                  </a:cubicBezTo>
                  <a:cubicBezTo>
                    <a:pt x="86" y="318"/>
                    <a:pt x="85" y="306"/>
                    <a:pt x="85" y="300"/>
                  </a:cubicBezTo>
                  <a:cubicBezTo>
                    <a:pt x="85" y="296"/>
                    <a:pt x="86" y="286"/>
                    <a:pt x="88" y="281"/>
                  </a:cubicBezTo>
                  <a:cubicBezTo>
                    <a:pt x="89" y="276"/>
                    <a:pt x="94" y="266"/>
                    <a:pt x="97" y="261"/>
                  </a:cubicBezTo>
                  <a:cubicBezTo>
                    <a:pt x="98" y="258"/>
                    <a:pt x="103" y="253"/>
                    <a:pt x="103" y="250"/>
                  </a:cubicBezTo>
                  <a:cubicBezTo>
                    <a:pt x="104" y="248"/>
                    <a:pt x="103" y="244"/>
                    <a:pt x="103" y="242"/>
                  </a:cubicBezTo>
                  <a:cubicBezTo>
                    <a:pt x="102" y="240"/>
                    <a:pt x="99" y="234"/>
                    <a:pt x="97" y="233"/>
                  </a:cubicBezTo>
                  <a:cubicBezTo>
                    <a:pt x="96" y="231"/>
                    <a:pt x="91" y="230"/>
                    <a:pt x="89" y="229"/>
                  </a:cubicBezTo>
                  <a:cubicBezTo>
                    <a:pt x="87" y="228"/>
                    <a:pt x="82" y="226"/>
                    <a:pt x="80" y="224"/>
                  </a:cubicBezTo>
                  <a:cubicBezTo>
                    <a:pt x="78" y="223"/>
                    <a:pt x="75" y="221"/>
                    <a:pt x="74" y="219"/>
                  </a:cubicBezTo>
                  <a:cubicBezTo>
                    <a:pt x="73" y="217"/>
                    <a:pt x="73" y="213"/>
                    <a:pt x="72" y="211"/>
                  </a:cubicBezTo>
                  <a:cubicBezTo>
                    <a:pt x="72" y="209"/>
                    <a:pt x="71" y="204"/>
                    <a:pt x="70" y="202"/>
                  </a:cubicBezTo>
                  <a:cubicBezTo>
                    <a:pt x="70" y="198"/>
                    <a:pt x="69" y="190"/>
                    <a:pt x="68" y="186"/>
                  </a:cubicBezTo>
                  <a:cubicBezTo>
                    <a:pt x="67" y="184"/>
                    <a:pt x="64" y="179"/>
                    <a:pt x="63" y="177"/>
                  </a:cubicBezTo>
                  <a:cubicBezTo>
                    <a:pt x="62" y="176"/>
                    <a:pt x="60" y="173"/>
                    <a:pt x="58" y="172"/>
                  </a:cubicBezTo>
                  <a:cubicBezTo>
                    <a:pt x="57" y="171"/>
                    <a:pt x="54" y="170"/>
                    <a:pt x="52" y="170"/>
                  </a:cubicBezTo>
                  <a:cubicBezTo>
                    <a:pt x="52" y="169"/>
                    <a:pt x="51" y="168"/>
                    <a:pt x="50" y="167"/>
                  </a:cubicBezTo>
                  <a:cubicBezTo>
                    <a:pt x="50" y="167"/>
                    <a:pt x="50" y="167"/>
                    <a:pt x="50" y="167"/>
                  </a:cubicBezTo>
                  <a:cubicBezTo>
                    <a:pt x="51" y="163"/>
                    <a:pt x="51" y="154"/>
                    <a:pt x="53" y="151"/>
                  </a:cubicBezTo>
                  <a:cubicBezTo>
                    <a:pt x="56" y="147"/>
                    <a:pt x="64" y="142"/>
                    <a:pt x="69" y="141"/>
                  </a:cubicBezTo>
                  <a:cubicBezTo>
                    <a:pt x="75" y="138"/>
                    <a:pt x="96" y="138"/>
                    <a:pt x="97" y="138"/>
                  </a:cubicBezTo>
                  <a:cubicBezTo>
                    <a:pt x="98" y="138"/>
                    <a:pt x="112" y="142"/>
                    <a:pt x="116" y="144"/>
                  </a:cubicBezTo>
                  <a:cubicBezTo>
                    <a:pt x="120" y="147"/>
                    <a:pt x="125" y="157"/>
                    <a:pt x="129" y="159"/>
                  </a:cubicBezTo>
                  <a:cubicBezTo>
                    <a:pt x="134" y="162"/>
                    <a:pt x="148" y="164"/>
                    <a:pt x="154" y="165"/>
                  </a:cubicBezTo>
                  <a:cubicBezTo>
                    <a:pt x="160" y="166"/>
                    <a:pt x="171" y="167"/>
                    <a:pt x="177" y="165"/>
                  </a:cubicBezTo>
                  <a:cubicBezTo>
                    <a:pt x="181" y="163"/>
                    <a:pt x="188" y="158"/>
                    <a:pt x="190" y="154"/>
                  </a:cubicBezTo>
                  <a:cubicBezTo>
                    <a:pt x="192" y="150"/>
                    <a:pt x="193" y="141"/>
                    <a:pt x="192" y="137"/>
                  </a:cubicBezTo>
                  <a:cubicBezTo>
                    <a:pt x="191" y="133"/>
                    <a:pt x="184" y="126"/>
                    <a:pt x="181" y="122"/>
                  </a:cubicBezTo>
                  <a:cubicBezTo>
                    <a:pt x="178" y="118"/>
                    <a:pt x="169" y="111"/>
                    <a:pt x="166" y="106"/>
                  </a:cubicBezTo>
                  <a:cubicBezTo>
                    <a:pt x="165" y="103"/>
                    <a:pt x="162" y="97"/>
                    <a:pt x="162" y="94"/>
                  </a:cubicBezTo>
                  <a:cubicBezTo>
                    <a:pt x="163" y="90"/>
                    <a:pt x="169" y="84"/>
                    <a:pt x="169" y="80"/>
                  </a:cubicBezTo>
                  <a:cubicBezTo>
                    <a:pt x="170" y="77"/>
                    <a:pt x="169" y="71"/>
                    <a:pt x="168" y="68"/>
                  </a:cubicBezTo>
                  <a:cubicBezTo>
                    <a:pt x="167" y="66"/>
                    <a:pt x="163" y="64"/>
                    <a:pt x="162" y="63"/>
                  </a:cubicBezTo>
                  <a:cubicBezTo>
                    <a:pt x="162" y="61"/>
                    <a:pt x="162" y="56"/>
                    <a:pt x="163" y="54"/>
                  </a:cubicBezTo>
                  <a:cubicBezTo>
                    <a:pt x="165" y="50"/>
                    <a:pt x="175" y="50"/>
                    <a:pt x="179" y="49"/>
                  </a:cubicBezTo>
                  <a:cubicBezTo>
                    <a:pt x="183" y="48"/>
                    <a:pt x="192" y="49"/>
                    <a:pt x="196" y="48"/>
                  </a:cubicBezTo>
                  <a:cubicBezTo>
                    <a:pt x="200" y="47"/>
                    <a:pt x="206" y="43"/>
                    <a:pt x="209" y="41"/>
                  </a:cubicBezTo>
                  <a:cubicBezTo>
                    <a:pt x="213" y="38"/>
                    <a:pt x="218" y="31"/>
                    <a:pt x="222" y="28"/>
                  </a:cubicBezTo>
                  <a:cubicBezTo>
                    <a:pt x="225" y="26"/>
                    <a:pt x="233" y="23"/>
                    <a:pt x="236" y="22"/>
                  </a:cubicBezTo>
                  <a:cubicBezTo>
                    <a:pt x="242" y="21"/>
                    <a:pt x="252" y="19"/>
                    <a:pt x="258" y="20"/>
                  </a:cubicBezTo>
                  <a:cubicBezTo>
                    <a:pt x="261" y="21"/>
                    <a:pt x="266" y="24"/>
                    <a:pt x="268" y="26"/>
                  </a:cubicBezTo>
                  <a:cubicBezTo>
                    <a:pt x="270" y="29"/>
                    <a:pt x="270" y="37"/>
                    <a:pt x="269" y="41"/>
                  </a:cubicBezTo>
                  <a:cubicBezTo>
                    <a:pt x="268" y="45"/>
                    <a:pt x="262" y="52"/>
                    <a:pt x="260" y="56"/>
                  </a:cubicBezTo>
                  <a:cubicBezTo>
                    <a:pt x="259" y="60"/>
                    <a:pt x="256" y="68"/>
                    <a:pt x="256" y="72"/>
                  </a:cubicBezTo>
                  <a:cubicBezTo>
                    <a:pt x="257" y="76"/>
                    <a:pt x="259" y="84"/>
                    <a:pt x="262" y="86"/>
                  </a:cubicBezTo>
                  <a:cubicBezTo>
                    <a:pt x="264" y="88"/>
                    <a:pt x="271" y="88"/>
                    <a:pt x="274" y="87"/>
                  </a:cubicBezTo>
                  <a:cubicBezTo>
                    <a:pt x="278" y="86"/>
                    <a:pt x="282" y="81"/>
                    <a:pt x="286" y="80"/>
                  </a:cubicBezTo>
                  <a:cubicBezTo>
                    <a:pt x="291" y="79"/>
                    <a:pt x="301" y="80"/>
                    <a:pt x="306" y="81"/>
                  </a:cubicBezTo>
                  <a:cubicBezTo>
                    <a:pt x="311" y="82"/>
                    <a:pt x="321" y="89"/>
                    <a:pt x="327" y="90"/>
                  </a:cubicBezTo>
                  <a:cubicBezTo>
                    <a:pt x="333" y="92"/>
                    <a:pt x="347" y="97"/>
                    <a:pt x="352" y="93"/>
                  </a:cubicBezTo>
                  <a:cubicBezTo>
                    <a:pt x="354" y="91"/>
                    <a:pt x="353" y="85"/>
                    <a:pt x="353" y="82"/>
                  </a:cubicBezTo>
                  <a:cubicBezTo>
                    <a:pt x="353" y="79"/>
                    <a:pt x="351" y="73"/>
                    <a:pt x="352" y="70"/>
                  </a:cubicBezTo>
                  <a:cubicBezTo>
                    <a:pt x="353" y="67"/>
                    <a:pt x="359" y="61"/>
                    <a:pt x="361" y="59"/>
                  </a:cubicBezTo>
                  <a:cubicBezTo>
                    <a:pt x="364" y="56"/>
                    <a:pt x="372" y="51"/>
                    <a:pt x="375" y="49"/>
                  </a:cubicBezTo>
                  <a:cubicBezTo>
                    <a:pt x="379" y="46"/>
                    <a:pt x="385" y="40"/>
                    <a:pt x="388" y="37"/>
                  </a:cubicBezTo>
                  <a:cubicBezTo>
                    <a:pt x="392" y="34"/>
                    <a:pt x="401" y="26"/>
                    <a:pt x="405" y="22"/>
                  </a:cubicBezTo>
                  <a:cubicBezTo>
                    <a:pt x="408" y="19"/>
                    <a:pt x="411" y="10"/>
                    <a:pt x="415" y="8"/>
                  </a:cubicBezTo>
                  <a:cubicBezTo>
                    <a:pt x="418" y="5"/>
                    <a:pt x="428" y="1"/>
                    <a:pt x="432" y="1"/>
                  </a:cubicBezTo>
                  <a:cubicBezTo>
                    <a:pt x="437" y="0"/>
                    <a:pt x="445" y="3"/>
                    <a:pt x="449" y="4"/>
                  </a:cubicBezTo>
                  <a:cubicBezTo>
                    <a:pt x="454" y="6"/>
                    <a:pt x="463" y="9"/>
                    <a:pt x="467" y="12"/>
                  </a:cubicBezTo>
                  <a:cubicBezTo>
                    <a:pt x="470" y="15"/>
                    <a:pt x="477" y="22"/>
                    <a:pt x="478" y="27"/>
                  </a:cubicBezTo>
                  <a:cubicBezTo>
                    <a:pt x="479" y="29"/>
                    <a:pt x="478" y="34"/>
                    <a:pt x="477" y="37"/>
                  </a:cubicBezTo>
                  <a:cubicBezTo>
                    <a:pt x="476" y="39"/>
                    <a:pt x="472" y="43"/>
                    <a:pt x="471" y="46"/>
                  </a:cubicBezTo>
                  <a:cubicBezTo>
                    <a:pt x="470" y="49"/>
                    <a:pt x="471" y="56"/>
                    <a:pt x="471" y="59"/>
                  </a:cubicBezTo>
                  <a:cubicBezTo>
                    <a:pt x="471" y="64"/>
                    <a:pt x="473" y="74"/>
                    <a:pt x="473" y="79"/>
                  </a:cubicBezTo>
                  <a:cubicBezTo>
                    <a:pt x="473" y="82"/>
                    <a:pt x="474" y="87"/>
                    <a:pt x="472" y="88"/>
                  </a:cubicBezTo>
                  <a:cubicBezTo>
                    <a:pt x="470" y="90"/>
                    <a:pt x="465" y="87"/>
                    <a:pt x="463" y="86"/>
                  </a:cubicBezTo>
                  <a:cubicBezTo>
                    <a:pt x="461" y="85"/>
                    <a:pt x="457" y="81"/>
                    <a:pt x="455" y="80"/>
                  </a:cubicBezTo>
                  <a:cubicBezTo>
                    <a:pt x="453" y="79"/>
                    <a:pt x="449" y="77"/>
                    <a:pt x="446" y="77"/>
                  </a:cubicBezTo>
                  <a:cubicBezTo>
                    <a:pt x="443" y="77"/>
                    <a:pt x="438" y="79"/>
                    <a:pt x="436" y="81"/>
                  </a:cubicBezTo>
                  <a:cubicBezTo>
                    <a:pt x="433" y="82"/>
                    <a:pt x="430" y="87"/>
                    <a:pt x="429" y="90"/>
                  </a:cubicBezTo>
                  <a:cubicBezTo>
                    <a:pt x="429" y="93"/>
                    <a:pt x="432" y="98"/>
                    <a:pt x="434" y="101"/>
                  </a:cubicBezTo>
                  <a:cubicBezTo>
                    <a:pt x="437" y="104"/>
                    <a:pt x="444" y="110"/>
                    <a:pt x="449" y="111"/>
                  </a:cubicBezTo>
                  <a:cubicBezTo>
                    <a:pt x="453" y="113"/>
                    <a:pt x="462" y="111"/>
                    <a:pt x="467" y="110"/>
                  </a:cubicBezTo>
                  <a:cubicBezTo>
                    <a:pt x="473" y="108"/>
                    <a:pt x="484" y="103"/>
                    <a:pt x="491" y="102"/>
                  </a:cubicBezTo>
                  <a:cubicBezTo>
                    <a:pt x="496" y="102"/>
                    <a:pt x="506" y="100"/>
                    <a:pt x="510" y="102"/>
                  </a:cubicBezTo>
                  <a:cubicBezTo>
                    <a:pt x="514" y="103"/>
                    <a:pt x="521" y="110"/>
                    <a:pt x="525" y="112"/>
                  </a:cubicBezTo>
                  <a:cubicBezTo>
                    <a:pt x="528" y="114"/>
                    <a:pt x="534" y="117"/>
                    <a:pt x="538" y="117"/>
                  </a:cubicBezTo>
                  <a:cubicBezTo>
                    <a:pt x="541" y="118"/>
                    <a:pt x="549" y="115"/>
                    <a:pt x="552" y="114"/>
                  </a:cubicBezTo>
                  <a:cubicBezTo>
                    <a:pt x="555" y="113"/>
                    <a:pt x="559" y="109"/>
                    <a:pt x="561" y="107"/>
                  </a:cubicBezTo>
                  <a:cubicBezTo>
                    <a:pt x="563" y="104"/>
                    <a:pt x="567" y="98"/>
                    <a:pt x="569" y="95"/>
                  </a:cubicBezTo>
                  <a:cubicBezTo>
                    <a:pt x="571" y="92"/>
                    <a:pt x="576" y="86"/>
                    <a:pt x="579" y="82"/>
                  </a:cubicBezTo>
                  <a:cubicBezTo>
                    <a:pt x="581" y="80"/>
                    <a:pt x="586" y="75"/>
                    <a:pt x="588" y="72"/>
                  </a:cubicBezTo>
                  <a:cubicBezTo>
                    <a:pt x="590" y="69"/>
                    <a:pt x="596" y="63"/>
                    <a:pt x="598" y="60"/>
                  </a:cubicBezTo>
                  <a:cubicBezTo>
                    <a:pt x="600" y="55"/>
                    <a:pt x="602" y="46"/>
                    <a:pt x="603" y="42"/>
                  </a:cubicBezTo>
                  <a:cubicBezTo>
                    <a:pt x="604" y="38"/>
                    <a:pt x="604" y="30"/>
                    <a:pt x="605" y="26"/>
                  </a:cubicBezTo>
                  <a:cubicBezTo>
                    <a:pt x="606" y="24"/>
                    <a:pt x="608" y="19"/>
                    <a:pt x="610" y="18"/>
                  </a:cubicBezTo>
                  <a:cubicBezTo>
                    <a:pt x="612" y="18"/>
                    <a:pt x="616" y="21"/>
                    <a:pt x="618" y="22"/>
                  </a:cubicBezTo>
                  <a:cubicBezTo>
                    <a:pt x="622" y="24"/>
                    <a:pt x="629" y="29"/>
                    <a:pt x="632" y="32"/>
                  </a:cubicBezTo>
                  <a:cubicBezTo>
                    <a:pt x="637" y="35"/>
                    <a:pt x="647" y="41"/>
                    <a:pt x="650" y="45"/>
                  </a:cubicBezTo>
                  <a:cubicBezTo>
                    <a:pt x="654" y="49"/>
                    <a:pt x="658" y="58"/>
                    <a:pt x="659" y="63"/>
                  </a:cubicBezTo>
                  <a:cubicBezTo>
                    <a:pt x="660" y="67"/>
                    <a:pt x="660" y="75"/>
                    <a:pt x="660" y="78"/>
                  </a:cubicBezTo>
                  <a:cubicBezTo>
                    <a:pt x="660" y="82"/>
                    <a:pt x="660" y="90"/>
                    <a:pt x="659" y="94"/>
                  </a:cubicBezTo>
                  <a:cubicBezTo>
                    <a:pt x="658" y="98"/>
                    <a:pt x="653" y="105"/>
                    <a:pt x="652" y="109"/>
                  </a:cubicBezTo>
                  <a:cubicBezTo>
                    <a:pt x="651" y="114"/>
                    <a:pt x="650" y="122"/>
                    <a:pt x="651" y="127"/>
                  </a:cubicBezTo>
                  <a:cubicBezTo>
                    <a:pt x="651" y="132"/>
                    <a:pt x="653" y="141"/>
                    <a:pt x="656" y="146"/>
                  </a:cubicBezTo>
                  <a:cubicBezTo>
                    <a:pt x="659" y="151"/>
                    <a:pt x="672" y="158"/>
                    <a:pt x="675" y="163"/>
                  </a:cubicBezTo>
                  <a:cubicBezTo>
                    <a:pt x="678" y="166"/>
                    <a:pt x="680" y="173"/>
                    <a:pt x="681" y="177"/>
                  </a:cubicBezTo>
                  <a:cubicBezTo>
                    <a:pt x="683" y="181"/>
                    <a:pt x="685" y="188"/>
                    <a:pt x="686" y="192"/>
                  </a:cubicBezTo>
                  <a:cubicBezTo>
                    <a:pt x="687" y="196"/>
                    <a:pt x="690" y="205"/>
                    <a:pt x="692" y="208"/>
                  </a:cubicBezTo>
                  <a:cubicBezTo>
                    <a:pt x="694" y="211"/>
                    <a:pt x="699" y="215"/>
                    <a:pt x="702" y="217"/>
                  </a:cubicBezTo>
                  <a:cubicBezTo>
                    <a:pt x="707" y="218"/>
                    <a:pt x="717" y="218"/>
                    <a:pt x="721" y="218"/>
                  </a:cubicBezTo>
                  <a:cubicBezTo>
                    <a:pt x="726" y="217"/>
                    <a:pt x="736" y="214"/>
                    <a:pt x="741" y="213"/>
                  </a:cubicBezTo>
                  <a:cubicBezTo>
                    <a:pt x="744" y="213"/>
                    <a:pt x="751" y="212"/>
                    <a:pt x="754" y="214"/>
                  </a:cubicBezTo>
                  <a:cubicBezTo>
                    <a:pt x="757" y="215"/>
                    <a:pt x="760" y="220"/>
                    <a:pt x="761" y="223"/>
                  </a:cubicBezTo>
                  <a:cubicBezTo>
                    <a:pt x="762" y="226"/>
                    <a:pt x="761" y="233"/>
                    <a:pt x="760" y="236"/>
                  </a:cubicBezTo>
                  <a:cubicBezTo>
                    <a:pt x="759" y="240"/>
                    <a:pt x="754" y="245"/>
                    <a:pt x="752" y="249"/>
                  </a:cubicBezTo>
                  <a:cubicBezTo>
                    <a:pt x="751" y="252"/>
                    <a:pt x="748" y="257"/>
                    <a:pt x="749" y="260"/>
                  </a:cubicBezTo>
                  <a:cubicBezTo>
                    <a:pt x="749" y="263"/>
                    <a:pt x="751" y="266"/>
                    <a:pt x="754" y="268"/>
                  </a:cubicBezTo>
                  <a:cubicBezTo>
                    <a:pt x="753" y="270"/>
                    <a:pt x="753" y="272"/>
                    <a:pt x="752" y="273"/>
                  </a:cubicBezTo>
                  <a:cubicBezTo>
                    <a:pt x="752" y="276"/>
                    <a:pt x="750" y="280"/>
                    <a:pt x="750" y="283"/>
                  </a:cubicBezTo>
                  <a:cubicBezTo>
                    <a:pt x="749" y="286"/>
                    <a:pt x="747" y="293"/>
                    <a:pt x="747" y="296"/>
                  </a:cubicBezTo>
                  <a:cubicBezTo>
                    <a:pt x="746" y="300"/>
                    <a:pt x="745" y="307"/>
                    <a:pt x="745" y="311"/>
                  </a:cubicBezTo>
                  <a:cubicBezTo>
                    <a:pt x="745" y="313"/>
                    <a:pt x="744" y="318"/>
                    <a:pt x="744" y="321"/>
                  </a:cubicBezTo>
                  <a:cubicBezTo>
                    <a:pt x="744" y="323"/>
                    <a:pt x="745" y="326"/>
                    <a:pt x="746" y="328"/>
                  </a:cubicBezTo>
                  <a:cubicBezTo>
                    <a:pt x="746" y="329"/>
                    <a:pt x="748" y="332"/>
                    <a:pt x="750" y="334"/>
                  </a:cubicBezTo>
                  <a:cubicBezTo>
                    <a:pt x="751" y="335"/>
                    <a:pt x="753" y="338"/>
                    <a:pt x="755" y="339"/>
                  </a:cubicBezTo>
                  <a:cubicBezTo>
                    <a:pt x="756" y="340"/>
                    <a:pt x="760" y="342"/>
                    <a:pt x="762" y="344"/>
                  </a:cubicBezTo>
                  <a:cubicBezTo>
                    <a:pt x="765" y="345"/>
                    <a:pt x="770" y="349"/>
                    <a:pt x="772" y="352"/>
                  </a:cubicBezTo>
                  <a:cubicBezTo>
                    <a:pt x="775" y="354"/>
                    <a:pt x="778" y="359"/>
                    <a:pt x="779" y="362"/>
                  </a:cubicBezTo>
                  <a:cubicBezTo>
                    <a:pt x="780" y="365"/>
                    <a:pt x="782" y="372"/>
                    <a:pt x="783" y="376"/>
                  </a:cubicBezTo>
                  <a:cubicBezTo>
                    <a:pt x="783" y="380"/>
                    <a:pt x="783" y="388"/>
                    <a:pt x="782" y="391"/>
                  </a:cubicBezTo>
                  <a:cubicBezTo>
                    <a:pt x="782" y="395"/>
                    <a:pt x="780" y="403"/>
                    <a:pt x="778" y="406"/>
                  </a:cubicBezTo>
                  <a:cubicBezTo>
                    <a:pt x="776" y="410"/>
                    <a:pt x="770" y="415"/>
                    <a:pt x="767" y="417"/>
                  </a:cubicBezTo>
                  <a:cubicBezTo>
                    <a:pt x="765" y="418"/>
                    <a:pt x="761" y="420"/>
                    <a:pt x="759" y="420"/>
                  </a:cubicBezTo>
                  <a:cubicBezTo>
                    <a:pt x="758" y="420"/>
                    <a:pt x="756" y="420"/>
                    <a:pt x="754" y="420"/>
                  </a:cubicBezTo>
                  <a:cubicBezTo>
                    <a:pt x="753" y="420"/>
                    <a:pt x="750" y="420"/>
                    <a:pt x="748" y="420"/>
                  </a:cubicBezTo>
                  <a:cubicBezTo>
                    <a:pt x="747" y="419"/>
                    <a:pt x="746" y="417"/>
                    <a:pt x="745" y="417"/>
                  </a:cubicBezTo>
                  <a:cubicBezTo>
                    <a:pt x="743" y="416"/>
                    <a:pt x="741" y="416"/>
                    <a:pt x="739" y="417"/>
                  </a:cubicBezTo>
                  <a:cubicBezTo>
                    <a:pt x="738" y="417"/>
                    <a:pt x="736" y="421"/>
                    <a:pt x="735" y="422"/>
                  </a:cubicBezTo>
                  <a:cubicBezTo>
                    <a:pt x="734" y="424"/>
                    <a:pt x="732" y="427"/>
                    <a:pt x="731" y="429"/>
                  </a:cubicBezTo>
                  <a:cubicBezTo>
                    <a:pt x="730" y="430"/>
                    <a:pt x="727" y="433"/>
                    <a:pt x="726" y="433"/>
                  </a:cubicBezTo>
                  <a:cubicBezTo>
                    <a:pt x="724" y="434"/>
                    <a:pt x="720" y="434"/>
                    <a:pt x="719" y="435"/>
                  </a:cubicBezTo>
                  <a:cubicBezTo>
                    <a:pt x="716" y="436"/>
                    <a:pt x="711" y="437"/>
                    <a:pt x="708" y="438"/>
                  </a:cubicBezTo>
                  <a:cubicBezTo>
                    <a:pt x="704" y="440"/>
                    <a:pt x="695" y="443"/>
                    <a:pt x="691" y="446"/>
                  </a:cubicBezTo>
                  <a:cubicBezTo>
                    <a:pt x="688" y="447"/>
                    <a:pt x="684" y="451"/>
                    <a:pt x="681" y="453"/>
                  </a:cubicBezTo>
                  <a:cubicBezTo>
                    <a:pt x="678" y="455"/>
                    <a:pt x="673" y="462"/>
                    <a:pt x="669" y="465"/>
                  </a:cubicBezTo>
                  <a:cubicBezTo>
                    <a:pt x="666" y="468"/>
                    <a:pt x="660" y="473"/>
                    <a:pt x="657" y="476"/>
                  </a:cubicBezTo>
                  <a:cubicBezTo>
                    <a:pt x="654" y="478"/>
                    <a:pt x="646" y="482"/>
                    <a:pt x="642" y="483"/>
                  </a:cubicBezTo>
                  <a:cubicBezTo>
                    <a:pt x="638" y="484"/>
                    <a:pt x="630" y="484"/>
                    <a:pt x="626" y="484"/>
                  </a:cubicBezTo>
                  <a:cubicBezTo>
                    <a:pt x="623" y="485"/>
                    <a:pt x="615" y="486"/>
                    <a:pt x="612" y="487"/>
                  </a:cubicBezTo>
                  <a:cubicBezTo>
                    <a:pt x="609" y="489"/>
                    <a:pt x="602" y="492"/>
                    <a:pt x="600" y="495"/>
                  </a:cubicBezTo>
                  <a:cubicBezTo>
                    <a:pt x="598" y="497"/>
                    <a:pt x="597" y="502"/>
                    <a:pt x="596" y="505"/>
                  </a:cubicBezTo>
                  <a:cubicBezTo>
                    <a:pt x="595" y="508"/>
                    <a:pt x="594" y="513"/>
                    <a:pt x="592" y="515"/>
                  </a:cubicBezTo>
                  <a:cubicBezTo>
                    <a:pt x="592" y="517"/>
                    <a:pt x="589" y="521"/>
                    <a:pt x="588" y="522"/>
                  </a:cubicBezTo>
                  <a:cubicBezTo>
                    <a:pt x="585" y="524"/>
                    <a:pt x="580" y="526"/>
                    <a:pt x="577" y="527"/>
                  </a:cubicBezTo>
                  <a:cubicBezTo>
                    <a:pt x="576" y="528"/>
                    <a:pt x="574" y="528"/>
                    <a:pt x="572" y="529"/>
                  </a:cubicBezTo>
                  <a:cubicBezTo>
                    <a:pt x="570" y="528"/>
                    <a:pt x="567" y="528"/>
                    <a:pt x="566" y="528"/>
                  </a:cubicBezTo>
                  <a:cubicBezTo>
                    <a:pt x="563" y="529"/>
                    <a:pt x="557" y="530"/>
                    <a:pt x="554" y="531"/>
                  </a:cubicBezTo>
                  <a:cubicBezTo>
                    <a:pt x="550" y="532"/>
                    <a:pt x="544" y="535"/>
                    <a:pt x="541" y="537"/>
                  </a:cubicBezTo>
                  <a:cubicBezTo>
                    <a:pt x="538" y="538"/>
                    <a:pt x="532" y="542"/>
                    <a:pt x="529" y="543"/>
                  </a:cubicBezTo>
                  <a:cubicBezTo>
                    <a:pt x="526" y="545"/>
                    <a:pt x="518" y="547"/>
                    <a:pt x="514" y="548"/>
                  </a:cubicBezTo>
                  <a:cubicBezTo>
                    <a:pt x="512" y="549"/>
                    <a:pt x="506" y="549"/>
                    <a:pt x="503" y="550"/>
                  </a:cubicBezTo>
                  <a:cubicBezTo>
                    <a:pt x="501" y="550"/>
                    <a:pt x="497" y="551"/>
                    <a:pt x="495" y="552"/>
                  </a:cubicBezTo>
                  <a:cubicBezTo>
                    <a:pt x="493" y="554"/>
                    <a:pt x="489" y="558"/>
                    <a:pt x="487" y="559"/>
                  </a:cubicBezTo>
                  <a:cubicBezTo>
                    <a:pt x="486" y="561"/>
                    <a:pt x="483" y="564"/>
                    <a:pt x="481" y="564"/>
                  </a:cubicBezTo>
                  <a:cubicBezTo>
                    <a:pt x="479" y="565"/>
                    <a:pt x="474" y="565"/>
                    <a:pt x="471" y="565"/>
                  </a:cubicBezTo>
                  <a:cubicBezTo>
                    <a:pt x="469" y="564"/>
                    <a:pt x="466" y="563"/>
                    <a:pt x="464" y="562"/>
                  </a:cubicBezTo>
                  <a:cubicBezTo>
                    <a:pt x="463" y="561"/>
                    <a:pt x="460" y="556"/>
                    <a:pt x="459" y="554"/>
                  </a:cubicBezTo>
                  <a:cubicBezTo>
                    <a:pt x="458" y="552"/>
                    <a:pt x="455" y="549"/>
                    <a:pt x="453" y="547"/>
                  </a:cubicBezTo>
                  <a:cubicBezTo>
                    <a:pt x="452" y="546"/>
                    <a:pt x="450" y="542"/>
                    <a:pt x="448" y="542"/>
                  </a:cubicBezTo>
                  <a:cubicBezTo>
                    <a:pt x="446" y="541"/>
                    <a:pt x="443" y="541"/>
                    <a:pt x="441" y="541"/>
                  </a:cubicBezTo>
                  <a:cubicBezTo>
                    <a:pt x="439" y="541"/>
                    <a:pt x="433" y="541"/>
                    <a:pt x="431" y="541"/>
                  </a:cubicBezTo>
                  <a:cubicBezTo>
                    <a:pt x="429" y="541"/>
                    <a:pt x="426" y="542"/>
                    <a:pt x="424" y="543"/>
                  </a:cubicBezTo>
                  <a:cubicBezTo>
                    <a:pt x="421" y="544"/>
                    <a:pt x="416" y="546"/>
                    <a:pt x="413" y="547"/>
                  </a:cubicBezTo>
                  <a:cubicBezTo>
                    <a:pt x="411" y="548"/>
                    <a:pt x="406" y="550"/>
                    <a:pt x="404" y="550"/>
                  </a:cubicBezTo>
                  <a:cubicBezTo>
                    <a:pt x="403" y="551"/>
                    <a:pt x="399" y="551"/>
                    <a:pt x="398" y="552"/>
                  </a:cubicBezTo>
                  <a:cubicBezTo>
                    <a:pt x="396" y="553"/>
                    <a:pt x="391" y="557"/>
                    <a:pt x="389" y="559"/>
                  </a:cubicBezTo>
                  <a:cubicBezTo>
                    <a:pt x="388" y="560"/>
                    <a:pt x="385" y="564"/>
                    <a:pt x="384" y="566"/>
                  </a:cubicBezTo>
                  <a:cubicBezTo>
                    <a:pt x="383" y="567"/>
                    <a:pt x="382" y="569"/>
                    <a:pt x="381" y="570"/>
                  </a:cubicBezTo>
                  <a:cubicBezTo>
                    <a:pt x="380" y="571"/>
                    <a:pt x="378" y="571"/>
                    <a:pt x="377" y="571"/>
                  </a:cubicBezTo>
                  <a:cubicBezTo>
                    <a:pt x="377" y="571"/>
                    <a:pt x="375" y="569"/>
                    <a:pt x="375" y="569"/>
                  </a:cubicBezTo>
                  <a:cubicBezTo>
                    <a:pt x="374" y="567"/>
                    <a:pt x="375" y="563"/>
                    <a:pt x="374" y="561"/>
                  </a:cubicBezTo>
                  <a:cubicBezTo>
                    <a:pt x="374" y="560"/>
                    <a:pt x="373" y="557"/>
                    <a:pt x="372" y="555"/>
                  </a:cubicBezTo>
                  <a:cubicBezTo>
                    <a:pt x="371" y="554"/>
                    <a:pt x="368" y="553"/>
                    <a:pt x="366" y="552"/>
                  </a:cubicBezTo>
                  <a:cubicBezTo>
                    <a:pt x="365" y="552"/>
                    <a:pt x="362" y="550"/>
                    <a:pt x="361" y="550"/>
                  </a:cubicBezTo>
                  <a:cubicBezTo>
                    <a:pt x="358" y="550"/>
                    <a:pt x="353" y="551"/>
                    <a:pt x="351" y="551"/>
                  </a:cubicBezTo>
                  <a:cubicBezTo>
                    <a:pt x="349" y="552"/>
                    <a:pt x="345" y="554"/>
                    <a:pt x="342" y="555"/>
                  </a:cubicBezTo>
                  <a:cubicBezTo>
                    <a:pt x="341" y="555"/>
                    <a:pt x="337" y="556"/>
                    <a:pt x="336" y="556"/>
                  </a:cubicBezTo>
                  <a:cubicBezTo>
                    <a:pt x="334" y="556"/>
                    <a:pt x="331" y="555"/>
                    <a:pt x="330" y="555"/>
                  </a:cubicBezTo>
                  <a:cubicBezTo>
                    <a:pt x="328" y="556"/>
                    <a:pt x="324" y="557"/>
                    <a:pt x="323" y="558"/>
                  </a:cubicBezTo>
                  <a:cubicBezTo>
                    <a:pt x="321" y="559"/>
                    <a:pt x="318" y="561"/>
                    <a:pt x="317" y="562"/>
                  </a:cubicBezTo>
                  <a:cubicBezTo>
                    <a:pt x="316" y="563"/>
                    <a:pt x="314" y="566"/>
                    <a:pt x="314" y="567"/>
                  </a:cubicBezTo>
                  <a:cubicBezTo>
                    <a:pt x="312" y="569"/>
                    <a:pt x="310" y="573"/>
                    <a:pt x="308" y="575"/>
                  </a:cubicBezTo>
                  <a:cubicBezTo>
                    <a:pt x="307" y="576"/>
                    <a:pt x="306" y="579"/>
                    <a:pt x="305" y="580"/>
                  </a:cubicBezTo>
                  <a:cubicBezTo>
                    <a:pt x="304" y="581"/>
                    <a:pt x="302" y="582"/>
                    <a:pt x="301" y="583"/>
                  </a:cubicBezTo>
                  <a:cubicBezTo>
                    <a:pt x="299" y="583"/>
                    <a:pt x="296" y="583"/>
                    <a:pt x="294" y="582"/>
                  </a:cubicBezTo>
                  <a:cubicBezTo>
                    <a:pt x="292" y="582"/>
                    <a:pt x="290" y="580"/>
                    <a:pt x="289" y="579"/>
                  </a:cubicBezTo>
                  <a:cubicBezTo>
                    <a:pt x="287" y="578"/>
                    <a:pt x="284" y="575"/>
                    <a:pt x="282" y="574"/>
                  </a:cubicBezTo>
                  <a:cubicBezTo>
                    <a:pt x="281" y="573"/>
                    <a:pt x="277" y="572"/>
                    <a:pt x="275" y="572"/>
                  </a:cubicBezTo>
                  <a:cubicBezTo>
                    <a:pt x="273" y="572"/>
                    <a:pt x="269" y="574"/>
                    <a:pt x="267" y="574"/>
                  </a:cubicBezTo>
                  <a:cubicBezTo>
                    <a:pt x="265" y="575"/>
                    <a:pt x="262" y="576"/>
                    <a:pt x="260" y="577"/>
                  </a:cubicBezTo>
                  <a:cubicBezTo>
                    <a:pt x="259" y="577"/>
                    <a:pt x="256" y="578"/>
                    <a:pt x="254" y="578"/>
                  </a:cubicBezTo>
                  <a:cubicBezTo>
                    <a:pt x="253" y="578"/>
                    <a:pt x="249" y="578"/>
                    <a:pt x="247" y="578"/>
                  </a:cubicBezTo>
                  <a:cubicBezTo>
                    <a:pt x="246" y="577"/>
                    <a:pt x="244" y="575"/>
                    <a:pt x="242" y="574"/>
                  </a:cubicBezTo>
                  <a:cubicBezTo>
                    <a:pt x="241" y="574"/>
                    <a:pt x="239" y="572"/>
                    <a:pt x="237" y="572"/>
                  </a:cubicBezTo>
                  <a:cubicBezTo>
                    <a:pt x="236" y="572"/>
                    <a:pt x="232" y="574"/>
                    <a:pt x="231" y="575"/>
                  </a:cubicBezTo>
                  <a:cubicBezTo>
                    <a:pt x="229" y="576"/>
                    <a:pt x="227" y="578"/>
                    <a:pt x="225" y="579"/>
                  </a:cubicBezTo>
                  <a:cubicBezTo>
                    <a:pt x="224" y="579"/>
                    <a:pt x="221" y="580"/>
                    <a:pt x="220" y="580"/>
                  </a:cubicBezTo>
                  <a:cubicBezTo>
                    <a:pt x="217" y="580"/>
                    <a:pt x="213" y="580"/>
                    <a:pt x="210" y="580"/>
                  </a:cubicBezTo>
                  <a:cubicBezTo>
                    <a:pt x="209" y="580"/>
                    <a:pt x="206" y="579"/>
                    <a:pt x="205" y="578"/>
                  </a:cubicBezTo>
                  <a:cubicBezTo>
                    <a:pt x="203" y="577"/>
                    <a:pt x="201" y="576"/>
                    <a:pt x="199" y="575"/>
                  </a:cubicBezTo>
                  <a:cubicBezTo>
                    <a:pt x="198" y="574"/>
                    <a:pt x="196" y="571"/>
                    <a:pt x="195" y="571"/>
                  </a:cubicBezTo>
                  <a:cubicBezTo>
                    <a:pt x="192" y="570"/>
                    <a:pt x="187" y="571"/>
                    <a:pt x="185" y="571"/>
                  </a:cubicBezTo>
                  <a:cubicBezTo>
                    <a:pt x="183" y="572"/>
                    <a:pt x="180" y="574"/>
                    <a:pt x="178" y="575"/>
                  </a:cubicBezTo>
                  <a:cubicBezTo>
                    <a:pt x="176" y="575"/>
                    <a:pt x="172" y="576"/>
                    <a:pt x="170" y="576"/>
                  </a:cubicBezTo>
                  <a:cubicBezTo>
                    <a:pt x="167" y="576"/>
                    <a:pt x="162" y="575"/>
                    <a:pt x="160" y="575"/>
                  </a:cubicBezTo>
                  <a:cubicBezTo>
                    <a:pt x="159" y="574"/>
                    <a:pt x="155" y="572"/>
                    <a:pt x="154" y="571"/>
                  </a:cubicBezTo>
                  <a:cubicBezTo>
                    <a:pt x="153" y="569"/>
                    <a:pt x="153" y="564"/>
                    <a:pt x="152" y="562"/>
                  </a:cubicBezTo>
                  <a:cubicBezTo>
                    <a:pt x="152" y="561"/>
                    <a:pt x="150" y="559"/>
                    <a:pt x="150" y="557"/>
                  </a:cubicBezTo>
                  <a:cubicBezTo>
                    <a:pt x="149" y="555"/>
                    <a:pt x="151" y="552"/>
                    <a:pt x="151" y="551"/>
                  </a:cubicBezTo>
                  <a:cubicBezTo>
                    <a:pt x="151" y="548"/>
                    <a:pt x="151" y="544"/>
                    <a:pt x="150" y="542"/>
                  </a:cubicBezTo>
                  <a:cubicBezTo>
                    <a:pt x="150" y="541"/>
                    <a:pt x="148" y="538"/>
                    <a:pt x="147" y="538"/>
                  </a:cubicBezTo>
                  <a:cubicBezTo>
                    <a:pt x="145" y="537"/>
                    <a:pt x="142" y="537"/>
                    <a:pt x="141" y="537"/>
                  </a:cubicBezTo>
                  <a:cubicBezTo>
                    <a:pt x="139" y="538"/>
                    <a:pt x="137" y="540"/>
                    <a:pt x="136" y="542"/>
                  </a:cubicBezTo>
                  <a:cubicBezTo>
                    <a:pt x="135" y="544"/>
                    <a:pt x="137" y="549"/>
                    <a:pt x="136" y="551"/>
                  </a:cubicBezTo>
                  <a:cubicBezTo>
                    <a:pt x="135" y="552"/>
                    <a:pt x="133" y="554"/>
                    <a:pt x="132" y="554"/>
                  </a:cubicBezTo>
                  <a:cubicBezTo>
                    <a:pt x="131" y="554"/>
                    <a:pt x="128" y="554"/>
                    <a:pt x="127" y="553"/>
                  </a:cubicBezTo>
                  <a:cubicBezTo>
                    <a:pt x="126" y="552"/>
                    <a:pt x="125" y="549"/>
                    <a:pt x="124" y="548"/>
                  </a:cubicBezTo>
                  <a:cubicBezTo>
                    <a:pt x="124" y="547"/>
                    <a:pt x="122" y="546"/>
                    <a:pt x="121" y="545"/>
                  </a:cubicBezTo>
                  <a:cubicBezTo>
                    <a:pt x="120" y="544"/>
                    <a:pt x="119" y="541"/>
                    <a:pt x="118" y="540"/>
                  </a:cubicBezTo>
                  <a:cubicBezTo>
                    <a:pt x="116" y="539"/>
                    <a:pt x="111" y="542"/>
                    <a:pt x="109" y="541"/>
                  </a:cubicBezTo>
                  <a:cubicBezTo>
                    <a:pt x="107" y="541"/>
                    <a:pt x="103" y="538"/>
                    <a:pt x="101" y="537"/>
                  </a:cubicBezTo>
                  <a:cubicBezTo>
                    <a:pt x="99" y="536"/>
                    <a:pt x="96" y="533"/>
                    <a:pt x="94" y="532"/>
                  </a:cubicBezTo>
                  <a:cubicBezTo>
                    <a:pt x="92" y="530"/>
                    <a:pt x="88" y="528"/>
                    <a:pt x="87" y="526"/>
                  </a:cubicBezTo>
                  <a:cubicBezTo>
                    <a:pt x="85" y="525"/>
                    <a:pt x="83" y="522"/>
                    <a:pt x="82" y="522"/>
                  </a:cubicBezTo>
                  <a:cubicBezTo>
                    <a:pt x="81" y="521"/>
                    <a:pt x="79" y="521"/>
                    <a:pt x="78" y="521"/>
                  </a:cubicBezTo>
                  <a:cubicBezTo>
                    <a:pt x="77" y="520"/>
                    <a:pt x="75" y="521"/>
                    <a:pt x="74" y="521"/>
                  </a:cubicBezTo>
                  <a:cubicBezTo>
                    <a:pt x="73" y="522"/>
                    <a:pt x="71" y="523"/>
                    <a:pt x="70" y="524"/>
                  </a:cubicBezTo>
                  <a:cubicBezTo>
                    <a:pt x="69" y="525"/>
                    <a:pt x="67" y="526"/>
                    <a:pt x="66" y="527"/>
                  </a:cubicBezTo>
                  <a:cubicBezTo>
                    <a:pt x="64" y="528"/>
                    <a:pt x="62" y="529"/>
                    <a:pt x="60" y="530"/>
                  </a:cubicBezTo>
                  <a:cubicBezTo>
                    <a:pt x="59" y="530"/>
                    <a:pt x="58" y="532"/>
                    <a:pt x="57" y="532"/>
                  </a:cubicBezTo>
                  <a:cubicBezTo>
                    <a:pt x="57" y="532"/>
                    <a:pt x="56" y="532"/>
                    <a:pt x="56" y="53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7"/>
            <p:cNvSpPr>
              <a:spLocks/>
            </p:cNvSpPr>
            <p:nvPr/>
          </p:nvSpPr>
          <p:spPr bwMode="auto">
            <a:xfrm>
              <a:off x="308" y="1236"/>
              <a:ext cx="819" cy="884"/>
            </a:xfrm>
            <a:custGeom>
              <a:avLst/>
              <a:gdLst>
                <a:gd name="T0" fmla="*/ 627 w 692"/>
                <a:gd name="T1" fmla="*/ 713 h 747"/>
                <a:gd name="T2" fmla="*/ 560 w 692"/>
                <a:gd name="T3" fmla="*/ 737 h 747"/>
                <a:gd name="T4" fmla="*/ 512 w 692"/>
                <a:gd name="T5" fmla="*/ 698 h 747"/>
                <a:gd name="T6" fmla="*/ 451 w 692"/>
                <a:gd name="T7" fmla="*/ 684 h 747"/>
                <a:gd name="T8" fmla="*/ 424 w 692"/>
                <a:gd name="T9" fmla="*/ 662 h 747"/>
                <a:gd name="T10" fmla="*/ 387 w 692"/>
                <a:gd name="T11" fmla="*/ 673 h 747"/>
                <a:gd name="T12" fmla="*/ 345 w 692"/>
                <a:gd name="T13" fmla="*/ 677 h 747"/>
                <a:gd name="T14" fmla="*/ 330 w 692"/>
                <a:gd name="T15" fmla="*/ 646 h 747"/>
                <a:gd name="T16" fmla="*/ 303 w 692"/>
                <a:gd name="T17" fmla="*/ 642 h 747"/>
                <a:gd name="T18" fmla="*/ 282 w 692"/>
                <a:gd name="T19" fmla="*/ 653 h 747"/>
                <a:gd name="T20" fmla="*/ 287 w 692"/>
                <a:gd name="T21" fmla="*/ 676 h 747"/>
                <a:gd name="T22" fmla="*/ 258 w 692"/>
                <a:gd name="T23" fmla="*/ 691 h 747"/>
                <a:gd name="T24" fmla="*/ 224 w 692"/>
                <a:gd name="T25" fmla="*/ 686 h 747"/>
                <a:gd name="T26" fmla="*/ 210 w 692"/>
                <a:gd name="T27" fmla="*/ 706 h 747"/>
                <a:gd name="T28" fmla="*/ 217 w 692"/>
                <a:gd name="T29" fmla="*/ 733 h 747"/>
                <a:gd name="T30" fmla="*/ 168 w 692"/>
                <a:gd name="T31" fmla="*/ 725 h 747"/>
                <a:gd name="T32" fmla="*/ 144 w 692"/>
                <a:gd name="T33" fmla="*/ 682 h 747"/>
                <a:gd name="T34" fmla="*/ 120 w 692"/>
                <a:gd name="T35" fmla="*/ 643 h 747"/>
                <a:gd name="T36" fmla="*/ 73 w 692"/>
                <a:gd name="T37" fmla="*/ 617 h 747"/>
                <a:gd name="T38" fmla="*/ 41 w 692"/>
                <a:gd name="T39" fmla="*/ 588 h 747"/>
                <a:gd name="T40" fmla="*/ 46 w 692"/>
                <a:gd name="T41" fmla="*/ 533 h 747"/>
                <a:gd name="T42" fmla="*/ 49 w 692"/>
                <a:gd name="T43" fmla="*/ 471 h 747"/>
                <a:gd name="T44" fmla="*/ 33 w 692"/>
                <a:gd name="T45" fmla="*/ 412 h 747"/>
                <a:gd name="T46" fmla="*/ 7 w 692"/>
                <a:gd name="T47" fmla="*/ 369 h 747"/>
                <a:gd name="T48" fmla="*/ 0 w 692"/>
                <a:gd name="T49" fmla="*/ 313 h 747"/>
                <a:gd name="T50" fmla="*/ 65 w 692"/>
                <a:gd name="T51" fmla="*/ 271 h 747"/>
                <a:gd name="T52" fmla="*/ 205 w 692"/>
                <a:gd name="T53" fmla="*/ 192 h 747"/>
                <a:gd name="T54" fmla="*/ 284 w 692"/>
                <a:gd name="T55" fmla="*/ 146 h 747"/>
                <a:gd name="T56" fmla="*/ 352 w 692"/>
                <a:gd name="T57" fmla="*/ 95 h 747"/>
                <a:gd name="T58" fmla="*/ 419 w 692"/>
                <a:gd name="T59" fmla="*/ 57 h 747"/>
                <a:gd name="T60" fmla="*/ 492 w 692"/>
                <a:gd name="T61" fmla="*/ 42 h 747"/>
                <a:gd name="T62" fmla="*/ 561 w 692"/>
                <a:gd name="T63" fmla="*/ 15 h 747"/>
                <a:gd name="T64" fmla="*/ 599 w 692"/>
                <a:gd name="T65" fmla="*/ 13 h 747"/>
                <a:gd name="T66" fmla="*/ 594 w 692"/>
                <a:gd name="T67" fmla="*/ 66 h 747"/>
                <a:gd name="T68" fmla="*/ 609 w 692"/>
                <a:gd name="T69" fmla="*/ 124 h 747"/>
                <a:gd name="T70" fmla="*/ 613 w 692"/>
                <a:gd name="T71" fmla="*/ 156 h 747"/>
                <a:gd name="T72" fmla="*/ 603 w 692"/>
                <a:gd name="T73" fmla="*/ 196 h 747"/>
                <a:gd name="T74" fmla="*/ 619 w 692"/>
                <a:gd name="T75" fmla="*/ 250 h 747"/>
                <a:gd name="T76" fmla="*/ 601 w 692"/>
                <a:gd name="T77" fmla="*/ 281 h 747"/>
                <a:gd name="T78" fmla="*/ 573 w 692"/>
                <a:gd name="T79" fmla="*/ 309 h 747"/>
                <a:gd name="T80" fmla="*/ 609 w 692"/>
                <a:gd name="T81" fmla="*/ 334 h 747"/>
                <a:gd name="T82" fmla="*/ 643 w 692"/>
                <a:gd name="T83" fmla="*/ 362 h 747"/>
                <a:gd name="T84" fmla="*/ 636 w 692"/>
                <a:gd name="T85" fmla="*/ 386 h 747"/>
                <a:gd name="T86" fmla="*/ 642 w 692"/>
                <a:gd name="T87" fmla="*/ 434 h 747"/>
                <a:gd name="T88" fmla="*/ 637 w 692"/>
                <a:gd name="T89" fmla="*/ 474 h 747"/>
                <a:gd name="T90" fmla="*/ 651 w 692"/>
                <a:gd name="T91" fmla="*/ 499 h 747"/>
                <a:gd name="T92" fmla="*/ 627 w 692"/>
                <a:gd name="T93" fmla="*/ 532 h 747"/>
                <a:gd name="T94" fmla="*/ 660 w 692"/>
                <a:gd name="T95" fmla="*/ 540 h 747"/>
                <a:gd name="T96" fmla="*/ 669 w 692"/>
                <a:gd name="T97" fmla="*/ 587 h 747"/>
                <a:gd name="T98" fmla="*/ 692 w 692"/>
                <a:gd name="T99" fmla="*/ 644 h 747"/>
                <a:gd name="T100" fmla="*/ 656 w 692"/>
                <a:gd name="T101" fmla="*/ 68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2" h="747">
                  <a:moveTo>
                    <a:pt x="656" y="684"/>
                  </a:moveTo>
                  <a:cubicBezTo>
                    <a:pt x="656" y="684"/>
                    <a:pt x="656" y="685"/>
                    <a:pt x="655" y="685"/>
                  </a:cubicBezTo>
                  <a:cubicBezTo>
                    <a:pt x="654" y="688"/>
                    <a:pt x="650" y="693"/>
                    <a:pt x="648" y="695"/>
                  </a:cubicBezTo>
                  <a:cubicBezTo>
                    <a:pt x="643" y="700"/>
                    <a:pt x="632" y="708"/>
                    <a:pt x="627" y="713"/>
                  </a:cubicBezTo>
                  <a:cubicBezTo>
                    <a:pt x="622" y="717"/>
                    <a:pt x="613" y="726"/>
                    <a:pt x="608" y="730"/>
                  </a:cubicBezTo>
                  <a:cubicBezTo>
                    <a:pt x="604" y="733"/>
                    <a:pt x="595" y="740"/>
                    <a:pt x="590" y="742"/>
                  </a:cubicBezTo>
                  <a:cubicBezTo>
                    <a:pt x="587" y="744"/>
                    <a:pt x="579" y="747"/>
                    <a:pt x="575" y="747"/>
                  </a:cubicBezTo>
                  <a:cubicBezTo>
                    <a:pt x="571" y="746"/>
                    <a:pt x="563" y="740"/>
                    <a:pt x="560" y="737"/>
                  </a:cubicBezTo>
                  <a:cubicBezTo>
                    <a:pt x="556" y="734"/>
                    <a:pt x="553" y="725"/>
                    <a:pt x="551" y="720"/>
                  </a:cubicBezTo>
                  <a:cubicBezTo>
                    <a:pt x="549" y="717"/>
                    <a:pt x="548" y="709"/>
                    <a:pt x="546" y="706"/>
                  </a:cubicBezTo>
                  <a:cubicBezTo>
                    <a:pt x="543" y="703"/>
                    <a:pt x="536" y="700"/>
                    <a:pt x="532" y="699"/>
                  </a:cubicBezTo>
                  <a:cubicBezTo>
                    <a:pt x="527" y="697"/>
                    <a:pt x="517" y="698"/>
                    <a:pt x="512" y="698"/>
                  </a:cubicBezTo>
                  <a:cubicBezTo>
                    <a:pt x="507" y="698"/>
                    <a:pt x="498" y="701"/>
                    <a:pt x="494" y="699"/>
                  </a:cubicBezTo>
                  <a:cubicBezTo>
                    <a:pt x="490" y="697"/>
                    <a:pt x="487" y="688"/>
                    <a:pt x="484" y="686"/>
                  </a:cubicBezTo>
                  <a:cubicBezTo>
                    <a:pt x="481" y="684"/>
                    <a:pt x="474" y="682"/>
                    <a:pt x="471" y="681"/>
                  </a:cubicBezTo>
                  <a:cubicBezTo>
                    <a:pt x="466" y="681"/>
                    <a:pt x="456" y="683"/>
                    <a:pt x="451" y="684"/>
                  </a:cubicBezTo>
                  <a:cubicBezTo>
                    <a:pt x="450" y="685"/>
                    <a:pt x="449" y="686"/>
                    <a:pt x="447" y="686"/>
                  </a:cubicBezTo>
                  <a:cubicBezTo>
                    <a:pt x="447" y="685"/>
                    <a:pt x="446" y="683"/>
                    <a:pt x="445" y="682"/>
                  </a:cubicBezTo>
                  <a:cubicBezTo>
                    <a:pt x="443" y="679"/>
                    <a:pt x="441" y="671"/>
                    <a:pt x="438" y="668"/>
                  </a:cubicBezTo>
                  <a:cubicBezTo>
                    <a:pt x="435" y="666"/>
                    <a:pt x="428" y="664"/>
                    <a:pt x="424" y="662"/>
                  </a:cubicBezTo>
                  <a:cubicBezTo>
                    <a:pt x="421" y="661"/>
                    <a:pt x="416" y="658"/>
                    <a:pt x="413" y="658"/>
                  </a:cubicBezTo>
                  <a:cubicBezTo>
                    <a:pt x="411" y="658"/>
                    <a:pt x="407" y="660"/>
                    <a:pt x="405" y="661"/>
                  </a:cubicBezTo>
                  <a:cubicBezTo>
                    <a:pt x="403" y="663"/>
                    <a:pt x="398" y="666"/>
                    <a:pt x="395" y="668"/>
                  </a:cubicBezTo>
                  <a:cubicBezTo>
                    <a:pt x="393" y="669"/>
                    <a:pt x="389" y="672"/>
                    <a:pt x="387" y="673"/>
                  </a:cubicBezTo>
                  <a:cubicBezTo>
                    <a:pt x="385" y="674"/>
                    <a:pt x="380" y="674"/>
                    <a:pt x="377" y="674"/>
                  </a:cubicBezTo>
                  <a:cubicBezTo>
                    <a:pt x="374" y="674"/>
                    <a:pt x="367" y="673"/>
                    <a:pt x="363" y="673"/>
                  </a:cubicBezTo>
                  <a:cubicBezTo>
                    <a:pt x="360" y="673"/>
                    <a:pt x="355" y="672"/>
                    <a:pt x="352" y="673"/>
                  </a:cubicBezTo>
                  <a:cubicBezTo>
                    <a:pt x="350" y="673"/>
                    <a:pt x="348" y="675"/>
                    <a:pt x="345" y="677"/>
                  </a:cubicBezTo>
                  <a:cubicBezTo>
                    <a:pt x="344" y="675"/>
                    <a:pt x="343" y="674"/>
                    <a:pt x="342" y="673"/>
                  </a:cubicBezTo>
                  <a:cubicBezTo>
                    <a:pt x="341" y="671"/>
                    <a:pt x="339" y="668"/>
                    <a:pt x="338" y="666"/>
                  </a:cubicBezTo>
                  <a:cubicBezTo>
                    <a:pt x="336" y="664"/>
                    <a:pt x="335" y="658"/>
                    <a:pt x="334" y="656"/>
                  </a:cubicBezTo>
                  <a:cubicBezTo>
                    <a:pt x="333" y="653"/>
                    <a:pt x="331" y="649"/>
                    <a:pt x="330" y="646"/>
                  </a:cubicBezTo>
                  <a:cubicBezTo>
                    <a:pt x="330" y="644"/>
                    <a:pt x="331" y="640"/>
                    <a:pt x="330" y="639"/>
                  </a:cubicBezTo>
                  <a:cubicBezTo>
                    <a:pt x="329" y="637"/>
                    <a:pt x="324" y="636"/>
                    <a:pt x="322" y="636"/>
                  </a:cubicBezTo>
                  <a:cubicBezTo>
                    <a:pt x="319" y="636"/>
                    <a:pt x="313" y="636"/>
                    <a:pt x="310" y="637"/>
                  </a:cubicBezTo>
                  <a:cubicBezTo>
                    <a:pt x="308" y="637"/>
                    <a:pt x="305" y="641"/>
                    <a:pt x="303" y="642"/>
                  </a:cubicBezTo>
                  <a:cubicBezTo>
                    <a:pt x="301" y="642"/>
                    <a:pt x="297" y="643"/>
                    <a:pt x="294" y="643"/>
                  </a:cubicBezTo>
                  <a:cubicBezTo>
                    <a:pt x="293" y="643"/>
                    <a:pt x="289" y="642"/>
                    <a:pt x="288" y="643"/>
                  </a:cubicBezTo>
                  <a:cubicBezTo>
                    <a:pt x="286" y="644"/>
                    <a:pt x="284" y="646"/>
                    <a:pt x="283" y="648"/>
                  </a:cubicBezTo>
                  <a:cubicBezTo>
                    <a:pt x="282" y="649"/>
                    <a:pt x="282" y="652"/>
                    <a:pt x="282" y="653"/>
                  </a:cubicBezTo>
                  <a:cubicBezTo>
                    <a:pt x="283" y="655"/>
                    <a:pt x="285" y="658"/>
                    <a:pt x="285" y="659"/>
                  </a:cubicBezTo>
                  <a:cubicBezTo>
                    <a:pt x="287" y="661"/>
                    <a:pt x="290" y="664"/>
                    <a:pt x="291" y="666"/>
                  </a:cubicBezTo>
                  <a:cubicBezTo>
                    <a:pt x="291" y="668"/>
                    <a:pt x="291" y="672"/>
                    <a:pt x="291" y="673"/>
                  </a:cubicBezTo>
                  <a:cubicBezTo>
                    <a:pt x="290" y="674"/>
                    <a:pt x="288" y="676"/>
                    <a:pt x="287" y="676"/>
                  </a:cubicBezTo>
                  <a:cubicBezTo>
                    <a:pt x="285" y="677"/>
                    <a:pt x="282" y="678"/>
                    <a:pt x="280" y="679"/>
                  </a:cubicBezTo>
                  <a:cubicBezTo>
                    <a:pt x="278" y="680"/>
                    <a:pt x="275" y="683"/>
                    <a:pt x="273" y="684"/>
                  </a:cubicBezTo>
                  <a:cubicBezTo>
                    <a:pt x="270" y="685"/>
                    <a:pt x="266" y="686"/>
                    <a:pt x="263" y="687"/>
                  </a:cubicBezTo>
                  <a:cubicBezTo>
                    <a:pt x="262" y="688"/>
                    <a:pt x="260" y="690"/>
                    <a:pt x="258" y="691"/>
                  </a:cubicBezTo>
                  <a:cubicBezTo>
                    <a:pt x="256" y="692"/>
                    <a:pt x="251" y="692"/>
                    <a:pt x="248" y="692"/>
                  </a:cubicBezTo>
                  <a:cubicBezTo>
                    <a:pt x="246" y="692"/>
                    <a:pt x="241" y="692"/>
                    <a:pt x="239" y="692"/>
                  </a:cubicBezTo>
                  <a:cubicBezTo>
                    <a:pt x="237" y="692"/>
                    <a:pt x="232" y="689"/>
                    <a:pt x="230" y="688"/>
                  </a:cubicBezTo>
                  <a:cubicBezTo>
                    <a:pt x="228" y="687"/>
                    <a:pt x="225" y="686"/>
                    <a:pt x="224" y="686"/>
                  </a:cubicBezTo>
                  <a:cubicBezTo>
                    <a:pt x="222" y="686"/>
                    <a:pt x="218" y="689"/>
                    <a:pt x="216" y="690"/>
                  </a:cubicBezTo>
                  <a:cubicBezTo>
                    <a:pt x="215" y="691"/>
                    <a:pt x="212" y="693"/>
                    <a:pt x="212" y="694"/>
                  </a:cubicBezTo>
                  <a:cubicBezTo>
                    <a:pt x="211" y="696"/>
                    <a:pt x="212" y="699"/>
                    <a:pt x="212" y="701"/>
                  </a:cubicBezTo>
                  <a:cubicBezTo>
                    <a:pt x="212" y="702"/>
                    <a:pt x="210" y="704"/>
                    <a:pt x="210" y="706"/>
                  </a:cubicBezTo>
                  <a:cubicBezTo>
                    <a:pt x="210" y="707"/>
                    <a:pt x="212" y="709"/>
                    <a:pt x="213" y="710"/>
                  </a:cubicBezTo>
                  <a:cubicBezTo>
                    <a:pt x="213" y="712"/>
                    <a:pt x="212" y="715"/>
                    <a:pt x="212" y="717"/>
                  </a:cubicBezTo>
                  <a:cubicBezTo>
                    <a:pt x="213" y="720"/>
                    <a:pt x="215" y="726"/>
                    <a:pt x="216" y="729"/>
                  </a:cubicBezTo>
                  <a:cubicBezTo>
                    <a:pt x="217" y="730"/>
                    <a:pt x="217" y="731"/>
                    <a:pt x="217" y="733"/>
                  </a:cubicBezTo>
                  <a:cubicBezTo>
                    <a:pt x="215" y="732"/>
                    <a:pt x="213" y="731"/>
                    <a:pt x="211" y="730"/>
                  </a:cubicBezTo>
                  <a:cubicBezTo>
                    <a:pt x="207" y="729"/>
                    <a:pt x="199" y="729"/>
                    <a:pt x="195" y="729"/>
                  </a:cubicBezTo>
                  <a:cubicBezTo>
                    <a:pt x="191" y="729"/>
                    <a:pt x="182" y="729"/>
                    <a:pt x="178" y="728"/>
                  </a:cubicBezTo>
                  <a:cubicBezTo>
                    <a:pt x="176" y="728"/>
                    <a:pt x="170" y="726"/>
                    <a:pt x="168" y="725"/>
                  </a:cubicBezTo>
                  <a:cubicBezTo>
                    <a:pt x="165" y="722"/>
                    <a:pt x="162" y="715"/>
                    <a:pt x="162" y="711"/>
                  </a:cubicBezTo>
                  <a:cubicBezTo>
                    <a:pt x="161" y="707"/>
                    <a:pt x="167" y="701"/>
                    <a:pt x="166" y="698"/>
                  </a:cubicBezTo>
                  <a:cubicBezTo>
                    <a:pt x="165" y="694"/>
                    <a:pt x="155" y="689"/>
                    <a:pt x="151" y="686"/>
                  </a:cubicBezTo>
                  <a:cubicBezTo>
                    <a:pt x="149" y="685"/>
                    <a:pt x="145" y="683"/>
                    <a:pt x="144" y="682"/>
                  </a:cubicBezTo>
                  <a:cubicBezTo>
                    <a:pt x="143" y="678"/>
                    <a:pt x="147" y="671"/>
                    <a:pt x="146" y="667"/>
                  </a:cubicBezTo>
                  <a:cubicBezTo>
                    <a:pt x="145" y="665"/>
                    <a:pt x="141" y="660"/>
                    <a:pt x="139" y="659"/>
                  </a:cubicBezTo>
                  <a:cubicBezTo>
                    <a:pt x="136" y="657"/>
                    <a:pt x="129" y="657"/>
                    <a:pt x="127" y="655"/>
                  </a:cubicBezTo>
                  <a:cubicBezTo>
                    <a:pt x="124" y="653"/>
                    <a:pt x="121" y="646"/>
                    <a:pt x="120" y="643"/>
                  </a:cubicBezTo>
                  <a:cubicBezTo>
                    <a:pt x="118" y="639"/>
                    <a:pt x="116" y="631"/>
                    <a:pt x="114" y="627"/>
                  </a:cubicBezTo>
                  <a:cubicBezTo>
                    <a:pt x="112" y="624"/>
                    <a:pt x="108" y="616"/>
                    <a:pt x="104" y="614"/>
                  </a:cubicBezTo>
                  <a:cubicBezTo>
                    <a:pt x="100" y="611"/>
                    <a:pt x="90" y="611"/>
                    <a:pt x="85" y="612"/>
                  </a:cubicBezTo>
                  <a:cubicBezTo>
                    <a:pt x="82" y="612"/>
                    <a:pt x="76" y="616"/>
                    <a:pt x="73" y="617"/>
                  </a:cubicBezTo>
                  <a:cubicBezTo>
                    <a:pt x="70" y="618"/>
                    <a:pt x="65" y="620"/>
                    <a:pt x="62" y="620"/>
                  </a:cubicBezTo>
                  <a:cubicBezTo>
                    <a:pt x="59" y="620"/>
                    <a:pt x="52" y="617"/>
                    <a:pt x="50" y="614"/>
                  </a:cubicBezTo>
                  <a:cubicBezTo>
                    <a:pt x="48" y="610"/>
                    <a:pt x="52" y="601"/>
                    <a:pt x="51" y="597"/>
                  </a:cubicBezTo>
                  <a:cubicBezTo>
                    <a:pt x="49" y="594"/>
                    <a:pt x="43" y="590"/>
                    <a:pt x="41" y="588"/>
                  </a:cubicBezTo>
                  <a:cubicBezTo>
                    <a:pt x="39" y="586"/>
                    <a:pt x="34" y="581"/>
                    <a:pt x="34" y="578"/>
                  </a:cubicBezTo>
                  <a:cubicBezTo>
                    <a:pt x="33" y="575"/>
                    <a:pt x="39" y="570"/>
                    <a:pt x="40" y="567"/>
                  </a:cubicBezTo>
                  <a:cubicBezTo>
                    <a:pt x="42" y="563"/>
                    <a:pt x="44" y="554"/>
                    <a:pt x="45" y="550"/>
                  </a:cubicBezTo>
                  <a:cubicBezTo>
                    <a:pt x="46" y="546"/>
                    <a:pt x="48" y="537"/>
                    <a:pt x="46" y="533"/>
                  </a:cubicBezTo>
                  <a:cubicBezTo>
                    <a:pt x="45" y="529"/>
                    <a:pt x="38" y="524"/>
                    <a:pt x="37" y="521"/>
                  </a:cubicBezTo>
                  <a:cubicBezTo>
                    <a:pt x="35" y="516"/>
                    <a:pt x="34" y="506"/>
                    <a:pt x="35" y="502"/>
                  </a:cubicBezTo>
                  <a:cubicBezTo>
                    <a:pt x="35" y="498"/>
                    <a:pt x="36" y="492"/>
                    <a:pt x="37" y="489"/>
                  </a:cubicBezTo>
                  <a:cubicBezTo>
                    <a:pt x="39" y="484"/>
                    <a:pt x="46" y="476"/>
                    <a:pt x="49" y="471"/>
                  </a:cubicBezTo>
                  <a:cubicBezTo>
                    <a:pt x="51" y="468"/>
                    <a:pt x="54" y="463"/>
                    <a:pt x="55" y="460"/>
                  </a:cubicBezTo>
                  <a:cubicBezTo>
                    <a:pt x="55" y="455"/>
                    <a:pt x="53" y="446"/>
                    <a:pt x="52" y="441"/>
                  </a:cubicBezTo>
                  <a:cubicBezTo>
                    <a:pt x="50" y="436"/>
                    <a:pt x="47" y="426"/>
                    <a:pt x="44" y="421"/>
                  </a:cubicBezTo>
                  <a:cubicBezTo>
                    <a:pt x="41" y="418"/>
                    <a:pt x="36" y="414"/>
                    <a:pt x="33" y="412"/>
                  </a:cubicBezTo>
                  <a:cubicBezTo>
                    <a:pt x="30" y="410"/>
                    <a:pt x="23" y="410"/>
                    <a:pt x="21" y="408"/>
                  </a:cubicBezTo>
                  <a:cubicBezTo>
                    <a:pt x="19" y="405"/>
                    <a:pt x="20" y="397"/>
                    <a:pt x="19" y="394"/>
                  </a:cubicBezTo>
                  <a:cubicBezTo>
                    <a:pt x="18" y="391"/>
                    <a:pt x="16" y="385"/>
                    <a:pt x="14" y="381"/>
                  </a:cubicBezTo>
                  <a:cubicBezTo>
                    <a:pt x="13" y="378"/>
                    <a:pt x="8" y="373"/>
                    <a:pt x="7" y="369"/>
                  </a:cubicBezTo>
                  <a:cubicBezTo>
                    <a:pt x="6" y="365"/>
                    <a:pt x="10" y="356"/>
                    <a:pt x="10" y="351"/>
                  </a:cubicBezTo>
                  <a:cubicBezTo>
                    <a:pt x="10" y="347"/>
                    <a:pt x="9" y="338"/>
                    <a:pt x="8" y="334"/>
                  </a:cubicBezTo>
                  <a:cubicBezTo>
                    <a:pt x="7" y="331"/>
                    <a:pt x="4" y="326"/>
                    <a:pt x="3" y="323"/>
                  </a:cubicBezTo>
                  <a:cubicBezTo>
                    <a:pt x="2" y="321"/>
                    <a:pt x="1" y="316"/>
                    <a:pt x="0" y="313"/>
                  </a:cubicBezTo>
                  <a:cubicBezTo>
                    <a:pt x="0" y="311"/>
                    <a:pt x="0" y="307"/>
                    <a:pt x="0" y="304"/>
                  </a:cubicBezTo>
                  <a:cubicBezTo>
                    <a:pt x="2" y="303"/>
                    <a:pt x="4" y="303"/>
                    <a:pt x="5" y="302"/>
                  </a:cubicBezTo>
                  <a:cubicBezTo>
                    <a:pt x="11" y="300"/>
                    <a:pt x="22" y="295"/>
                    <a:pt x="28" y="292"/>
                  </a:cubicBezTo>
                  <a:cubicBezTo>
                    <a:pt x="38" y="287"/>
                    <a:pt x="56" y="276"/>
                    <a:pt x="65" y="271"/>
                  </a:cubicBezTo>
                  <a:cubicBezTo>
                    <a:pt x="75" y="266"/>
                    <a:pt x="94" y="257"/>
                    <a:pt x="103" y="252"/>
                  </a:cubicBezTo>
                  <a:cubicBezTo>
                    <a:pt x="115" y="245"/>
                    <a:pt x="137" y="230"/>
                    <a:pt x="148" y="223"/>
                  </a:cubicBezTo>
                  <a:cubicBezTo>
                    <a:pt x="159" y="217"/>
                    <a:pt x="179" y="207"/>
                    <a:pt x="190" y="201"/>
                  </a:cubicBezTo>
                  <a:cubicBezTo>
                    <a:pt x="194" y="199"/>
                    <a:pt x="201" y="195"/>
                    <a:pt x="205" y="192"/>
                  </a:cubicBezTo>
                  <a:cubicBezTo>
                    <a:pt x="210" y="190"/>
                    <a:pt x="219" y="184"/>
                    <a:pt x="224" y="181"/>
                  </a:cubicBezTo>
                  <a:cubicBezTo>
                    <a:pt x="228" y="179"/>
                    <a:pt x="237" y="176"/>
                    <a:pt x="241" y="174"/>
                  </a:cubicBezTo>
                  <a:cubicBezTo>
                    <a:pt x="245" y="171"/>
                    <a:pt x="253" y="166"/>
                    <a:pt x="257" y="164"/>
                  </a:cubicBezTo>
                  <a:cubicBezTo>
                    <a:pt x="264" y="160"/>
                    <a:pt x="277" y="151"/>
                    <a:pt x="284" y="146"/>
                  </a:cubicBezTo>
                  <a:cubicBezTo>
                    <a:pt x="288" y="143"/>
                    <a:pt x="298" y="136"/>
                    <a:pt x="303" y="133"/>
                  </a:cubicBezTo>
                  <a:cubicBezTo>
                    <a:pt x="307" y="130"/>
                    <a:pt x="317" y="122"/>
                    <a:pt x="321" y="119"/>
                  </a:cubicBezTo>
                  <a:cubicBezTo>
                    <a:pt x="324" y="116"/>
                    <a:pt x="331" y="112"/>
                    <a:pt x="335" y="109"/>
                  </a:cubicBezTo>
                  <a:cubicBezTo>
                    <a:pt x="339" y="106"/>
                    <a:pt x="348" y="99"/>
                    <a:pt x="352" y="95"/>
                  </a:cubicBezTo>
                  <a:cubicBezTo>
                    <a:pt x="358" y="91"/>
                    <a:pt x="370" y="82"/>
                    <a:pt x="375" y="78"/>
                  </a:cubicBezTo>
                  <a:cubicBezTo>
                    <a:pt x="380" y="75"/>
                    <a:pt x="388" y="69"/>
                    <a:pt x="392" y="66"/>
                  </a:cubicBezTo>
                  <a:cubicBezTo>
                    <a:pt x="396" y="64"/>
                    <a:pt x="403" y="59"/>
                    <a:pt x="407" y="58"/>
                  </a:cubicBezTo>
                  <a:cubicBezTo>
                    <a:pt x="410" y="57"/>
                    <a:pt x="416" y="57"/>
                    <a:pt x="419" y="57"/>
                  </a:cubicBezTo>
                  <a:cubicBezTo>
                    <a:pt x="423" y="57"/>
                    <a:pt x="430" y="57"/>
                    <a:pt x="433" y="57"/>
                  </a:cubicBezTo>
                  <a:cubicBezTo>
                    <a:pt x="439" y="56"/>
                    <a:pt x="449" y="54"/>
                    <a:pt x="454" y="52"/>
                  </a:cubicBezTo>
                  <a:cubicBezTo>
                    <a:pt x="460" y="51"/>
                    <a:pt x="470" y="47"/>
                    <a:pt x="476" y="45"/>
                  </a:cubicBezTo>
                  <a:cubicBezTo>
                    <a:pt x="480" y="44"/>
                    <a:pt x="488" y="43"/>
                    <a:pt x="492" y="42"/>
                  </a:cubicBezTo>
                  <a:cubicBezTo>
                    <a:pt x="497" y="40"/>
                    <a:pt x="507" y="36"/>
                    <a:pt x="513" y="34"/>
                  </a:cubicBezTo>
                  <a:cubicBezTo>
                    <a:pt x="516" y="32"/>
                    <a:pt x="523" y="29"/>
                    <a:pt x="526" y="27"/>
                  </a:cubicBezTo>
                  <a:cubicBezTo>
                    <a:pt x="531" y="26"/>
                    <a:pt x="540" y="23"/>
                    <a:pt x="545" y="21"/>
                  </a:cubicBezTo>
                  <a:cubicBezTo>
                    <a:pt x="549" y="20"/>
                    <a:pt x="557" y="16"/>
                    <a:pt x="561" y="15"/>
                  </a:cubicBezTo>
                  <a:cubicBezTo>
                    <a:pt x="567" y="12"/>
                    <a:pt x="577" y="8"/>
                    <a:pt x="583" y="6"/>
                  </a:cubicBezTo>
                  <a:cubicBezTo>
                    <a:pt x="585" y="5"/>
                    <a:pt x="591" y="2"/>
                    <a:pt x="594" y="0"/>
                  </a:cubicBezTo>
                  <a:cubicBezTo>
                    <a:pt x="594" y="1"/>
                    <a:pt x="595" y="3"/>
                    <a:pt x="595" y="4"/>
                  </a:cubicBezTo>
                  <a:cubicBezTo>
                    <a:pt x="596" y="6"/>
                    <a:pt x="598" y="11"/>
                    <a:pt x="599" y="13"/>
                  </a:cubicBezTo>
                  <a:cubicBezTo>
                    <a:pt x="600" y="16"/>
                    <a:pt x="605" y="22"/>
                    <a:pt x="605" y="26"/>
                  </a:cubicBezTo>
                  <a:cubicBezTo>
                    <a:pt x="606" y="30"/>
                    <a:pt x="604" y="38"/>
                    <a:pt x="602" y="42"/>
                  </a:cubicBezTo>
                  <a:cubicBezTo>
                    <a:pt x="601" y="45"/>
                    <a:pt x="595" y="50"/>
                    <a:pt x="594" y="54"/>
                  </a:cubicBezTo>
                  <a:cubicBezTo>
                    <a:pt x="593" y="57"/>
                    <a:pt x="593" y="63"/>
                    <a:pt x="594" y="66"/>
                  </a:cubicBezTo>
                  <a:cubicBezTo>
                    <a:pt x="595" y="70"/>
                    <a:pt x="601" y="76"/>
                    <a:pt x="602" y="80"/>
                  </a:cubicBezTo>
                  <a:cubicBezTo>
                    <a:pt x="603" y="83"/>
                    <a:pt x="602" y="90"/>
                    <a:pt x="601" y="94"/>
                  </a:cubicBezTo>
                  <a:cubicBezTo>
                    <a:pt x="601" y="98"/>
                    <a:pt x="599" y="106"/>
                    <a:pt x="600" y="109"/>
                  </a:cubicBezTo>
                  <a:cubicBezTo>
                    <a:pt x="601" y="113"/>
                    <a:pt x="606" y="121"/>
                    <a:pt x="609" y="124"/>
                  </a:cubicBezTo>
                  <a:cubicBezTo>
                    <a:pt x="611" y="126"/>
                    <a:pt x="613" y="127"/>
                    <a:pt x="615" y="129"/>
                  </a:cubicBezTo>
                  <a:cubicBezTo>
                    <a:pt x="614" y="130"/>
                    <a:pt x="614" y="132"/>
                    <a:pt x="613" y="133"/>
                  </a:cubicBezTo>
                  <a:cubicBezTo>
                    <a:pt x="613" y="135"/>
                    <a:pt x="613" y="140"/>
                    <a:pt x="613" y="143"/>
                  </a:cubicBezTo>
                  <a:cubicBezTo>
                    <a:pt x="613" y="146"/>
                    <a:pt x="614" y="153"/>
                    <a:pt x="613" y="156"/>
                  </a:cubicBezTo>
                  <a:cubicBezTo>
                    <a:pt x="612" y="159"/>
                    <a:pt x="605" y="161"/>
                    <a:pt x="604" y="163"/>
                  </a:cubicBezTo>
                  <a:cubicBezTo>
                    <a:pt x="602" y="165"/>
                    <a:pt x="599" y="170"/>
                    <a:pt x="599" y="172"/>
                  </a:cubicBezTo>
                  <a:cubicBezTo>
                    <a:pt x="598" y="176"/>
                    <a:pt x="600" y="182"/>
                    <a:pt x="600" y="186"/>
                  </a:cubicBezTo>
                  <a:cubicBezTo>
                    <a:pt x="601" y="188"/>
                    <a:pt x="602" y="194"/>
                    <a:pt x="603" y="196"/>
                  </a:cubicBezTo>
                  <a:cubicBezTo>
                    <a:pt x="604" y="201"/>
                    <a:pt x="610" y="209"/>
                    <a:pt x="612" y="213"/>
                  </a:cubicBezTo>
                  <a:cubicBezTo>
                    <a:pt x="614" y="217"/>
                    <a:pt x="617" y="224"/>
                    <a:pt x="619" y="227"/>
                  </a:cubicBezTo>
                  <a:cubicBezTo>
                    <a:pt x="620" y="231"/>
                    <a:pt x="622" y="238"/>
                    <a:pt x="622" y="241"/>
                  </a:cubicBezTo>
                  <a:cubicBezTo>
                    <a:pt x="621" y="244"/>
                    <a:pt x="620" y="248"/>
                    <a:pt x="619" y="250"/>
                  </a:cubicBezTo>
                  <a:cubicBezTo>
                    <a:pt x="618" y="251"/>
                    <a:pt x="614" y="253"/>
                    <a:pt x="614" y="255"/>
                  </a:cubicBezTo>
                  <a:cubicBezTo>
                    <a:pt x="613" y="257"/>
                    <a:pt x="616" y="262"/>
                    <a:pt x="615" y="264"/>
                  </a:cubicBezTo>
                  <a:cubicBezTo>
                    <a:pt x="614" y="266"/>
                    <a:pt x="610" y="268"/>
                    <a:pt x="609" y="269"/>
                  </a:cubicBezTo>
                  <a:cubicBezTo>
                    <a:pt x="606" y="272"/>
                    <a:pt x="603" y="278"/>
                    <a:pt x="601" y="281"/>
                  </a:cubicBezTo>
                  <a:cubicBezTo>
                    <a:pt x="599" y="284"/>
                    <a:pt x="596" y="289"/>
                    <a:pt x="594" y="291"/>
                  </a:cubicBezTo>
                  <a:cubicBezTo>
                    <a:pt x="592" y="292"/>
                    <a:pt x="586" y="295"/>
                    <a:pt x="584" y="296"/>
                  </a:cubicBezTo>
                  <a:cubicBezTo>
                    <a:pt x="582" y="297"/>
                    <a:pt x="577" y="299"/>
                    <a:pt x="576" y="301"/>
                  </a:cubicBezTo>
                  <a:cubicBezTo>
                    <a:pt x="574" y="302"/>
                    <a:pt x="572" y="306"/>
                    <a:pt x="573" y="309"/>
                  </a:cubicBezTo>
                  <a:cubicBezTo>
                    <a:pt x="573" y="311"/>
                    <a:pt x="575" y="314"/>
                    <a:pt x="576" y="316"/>
                  </a:cubicBezTo>
                  <a:cubicBezTo>
                    <a:pt x="578" y="318"/>
                    <a:pt x="582" y="320"/>
                    <a:pt x="585" y="322"/>
                  </a:cubicBezTo>
                  <a:cubicBezTo>
                    <a:pt x="588" y="323"/>
                    <a:pt x="594" y="325"/>
                    <a:pt x="597" y="326"/>
                  </a:cubicBezTo>
                  <a:cubicBezTo>
                    <a:pt x="600" y="328"/>
                    <a:pt x="606" y="332"/>
                    <a:pt x="609" y="334"/>
                  </a:cubicBezTo>
                  <a:cubicBezTo>
                    <a:pt x="612" y="338"/>
                    <a:pt x="615" y="347"/>
                    <a:pt x="617" y="351"/>
                  </a:cubicBezTo>
                  <a:cubicBezTo>
                    <a:pt x="619" y="353"/>
                    <a:pt x="622" y="357"/>
                    <a:pt x="624" y="359"/>
                  </a:cubicBezTo>
                  <a:cubicBezTo>
                    <a:pt x="626" y="360"/>
                    <a:pt x="630" y="361"/>
                    <a:pt x="633" y="362"/>
                  </a:cubicBezTo>
                  <a:cubicBezTo>
                    <a:pt x="635" y="362"/>
                    <a:pt x="640" y="361"/>
                    <a:pt x="643" y="362"/>
                  </a:cubicBezTo>
                  <a:cubicBezTo>
                    <a:pt x="645" y="363"/>
                    <a:pt x="648" y="368"/>
                    <a:pt x="648" y="370"/>
                  </a:cubicBezTo>
                  <a:cubicBezTo>
                    <a:pt x="648" y="372"/>
                    <a:pt x="646" y="375"/>
                    <a:pt x="645" y="375"/>
                  </a:cubicBezTo>
                  <a:cubicBezTo>
                    <a:pt x="643" y="377"/>
                    <a:pt x="638" y="377"/>
                    <a:pt x="637" y="378"/>
                  </a:cubicBezTo>
                  <a:cubicBezTo>
                    <a:pt x="635" y="380"/>
                    <a:pt x="636" y="384"/>
                    <a:pt x="636" y="386"/>
                  </a:cubicBezTo>
                  <a:cubicBezTo>
                    <a:pt x="637" y="389"/>
                    <a:pt x="639" y="394"/>
                    <a:pt x="640" y="396"/>
                  </a:cubicBezTo>
                  <a:cubicBezTo>
                    <a:pt x="641" y="399"/>
                    <a:pt x="643" y="404"/>
                    <a:pt x="644" y="407"/>
                  </a:cubicBezTo>
                  <a:cubicBezTo>
                    <a:pt x="645" y="411"/>
                    <a:pt x="648" y="419"/>
                    <a:pt x="647" y="423"/>
                  </a:cubicBezTo>
                  <a:cubicBezTo>
                    <a:pt x="647" y="426"/>
                    <a:pt x="643" y="431"/>
                    <a:pt x="642" y="434"/>
                  </a:cubicBezTo>
                  <a:cubicBezTo>
                    <a:pt x="640" y="437"/>
                    <a:pt x="634" y="441"/>
                    <a:pt x="632" y="444"/>
                  </a:cubicBezTo>
                  <a:cubicBezTo>
                    <a:pt x="631" y="448"/>
                    <a:pt x="631" y="456"/>
                    <a:pt x="632" y="460"/>
                  </a:cubicBezTo>
                  <a:cubicBezTo>
                    <a:pt x="632" y="462"/>
                    <a:pt x="633" y="466"/>
                    <a:pt x="634" y="469"/>
                  </a:cubicBezTo>
                  <a:cubicBezTo>
                    <a:pt x="635" y="470"/>
                    <a:pt x="635" y="473"/>
                    <a:pt x="637" y="474"/>
                  </a:cubicBezTo>
                  <a:cubicBezTo>
                    <a:pt x="638" y="476"/>
                    <a:pt x="644" y="476"/>
                    <a:pt x="646" y="477"/>
                  </a:cubicBezTo>
                  <a:cubicBezTo>
                    <a:pt x="648" y="478"/>
                    <a:pt x="651" y="480"/>
                    <a:pt x="652" y="481"/>
                  </a:cubicBezTo>
                  <a:cubicBezTo>
                    <a:pt x="653" y="482"/>
                    <a:pt x="654" y="487"/>
                    <a:pt x="654" y="489"/>
                  </a:cubicBezTo>
                  <a:cubicBezTo>
                    <a:pt x="654" y="491"/>
                    <a:pt x="653" y="497"/>
                    <a:pt x="651" y="499"/>
                  </a:cubicBezTo>
                  <a:cubicBezTo>
                    <a:pt x="649" y="501"/>
                    <a:pt x="645" y="503"/>
                    <a:pt x="643" y="505"/>
                  </a:cubicBezTo>
                  <a:cubicBezTo>
                    <a:pt x="641" y="507"/>
                    <a:pt x="637" y="510"/>
                    <a:pt x="635" y="512"/>
                  </a:cubicBezTo>
                  <a:cubicBezTo>
                    <a:pt x="634" y="514"/>
                    <a:pt x="631" y="519"/>
                    <a:pt x="630" y="521"/>
                  </a:cubicBezTo>
                  <a:cubicBezTo>
                    <a:pt x="629" y="524"/>
                    <a:pt x="626" y="530"/>
                    <a:pt x="627" y="532"/>
                  </a:cubicBezTo>
                  <a:cubicBezTo>
                    <a:pt x="628" y="534"/>
                    <a:pt x="631" y="535"/>
                    <a:pt x="632" y="536"/>
                  </a:cubicBezTo>
                  <a:cubicBezTo>
                    <a:pt x="635" y="537"/>
                    <a:pt x="641" y="536"/>
                    <a:pt x="644" y="536"/>
                  </a:cubicBezTo>
                  <a:cubicBezTo>
                    <a:pt x="647" y="536"/>
                    <a:pt x="652" y="534"/>
                    <a:pt x="654" y="535"/>
                  </a:cubicBezTo>
                  <a:cubicBezTo>
                    <a:pt x="656" y="536"/>
                    <a:pt x="660" y="538"/>
                    <a:pt x="660" y="540"/>
                  </a:cubicBezTo>
                  <a:cubicBezTo>
                    <a:pt x="662" y="543"/>
                    <a:pt x="661" y="551"/>
                    <a:pt x="661" y="554"/>
                  </a:cubicBezTo>
                  <a:cubicBezTo>
                    <a:pt x="661" y="559"/>
                    <a:pt x="661" y="568"/>
                    <a:pt x="661" y="573"/>
                  </a:cubicBezTo>
                  <a:cubicBezTo>
                    <a:pt x="661" y="575"/>
                    <a:pt x="660" y="579"/>
                    <a:pt x="661" y="581"/>
                  </a:cubicBezTo>
                  <a:cubicBezTo>
                    <a:pt x="662" y="584"/>
                    <a:pt x="667" y="586"/>
                    <a:pt x="669" y="587"/>
                  </a:cubicBezTo>
                  <a:cubicBezTo>
                    <a:pt x="671" y="589"/>
                    <a:pt x="675" y="593"/>
                    <a:pt x="677" y="595"/>
                  </a:cubicBezTo>
                  <a:cubicBezTo>
                    <a:pt x="679" y="597"/>
                    <a:pt x="681" y="602"/>
                    <a:pt x="683" y="604"/>
                  </a:cubicBezTo>
                  <a:cubicBezTo>
                    <a:pt x="685" y="609"/>
                    <a:pt x="688" y="619"/>
                    <a:pt x="689" y="624"/>
                  </a:cubicBezTo>
                  <a:cubicBezTo>
                    <a:pt x="690" y="629"/>
                    <a:pt x="692" y="639"/>
                    <a:pt x="692" y="644"/>
                  </a:cubicBezTo>
                  <a:cubicBezTo>
                    <a:pt x="692" y="647"/>
                    <a:pt x="692" y="654"/>
                    <a:pt x="690" y="657"/>
                  </a:cubicBezTo>
                  <a:cubicBezTo>
                    <a:pt x="688" y="659"/>
                    <a:pt x="680" y="661"/>
                    <a:pt x="677" y="662"/>
                  </a:cubicBezTo>
                  <a:cubicBezTo>
                    <a:pt x="674" y="664"/>
                    <a:pt x="667" y="668"/>
                    <a:pt x="664" y="671"/>
                  </a:cubicBezTo>
                  <a:cubicBezTo>
                    <a:pt x="661" y="674"/>
                    <a:pt x="658" y="680"/>
                    <a:pt x="656" y="684"/>
                  </a:cubicBezTo>
                  <a:close/>
                </a:path>
              </a:pathLst>
            </a:custGeom>
            <a:solidFill>
              <a:schemeClr val="accent3"/>
            </a:solid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8"/>
            <p:cNvSpPr>
              <a:spLocks/>
            </p:cNvSpPr>
            <p:nvPr/>
          </p:nvSpPr>
          <p:spPr bwMode="auto">
            <a:xfrm>
              <a:off x="985" y="1268"/>
              <a:ext cx="843" cy="846"/>
            </a:xfrm>
            <a:custGeom>
              <a:avLst/>
              <a:gdLst>
                <a:gd name="T0" fmla="*/ 384 w 713"/>
                <a:gd name="T1" fmla="*/ 681 h 715"/>
                <a:gd name="T2" fmla="*/ 337 w 713"/>
                <a:gd name="T3" fmla="*/ 686 h 715"/>
                <a:gd name="T4" fmla="*/ 298 w 713"/>
                <a:gd name="T5" fmla="*/ 658 h 715"/>
                <a:gd name="T6" fmla="*/ 266 w 713"/>
                <a:gd name="T7" fmla="*/ 657 h 715"/>
                <a:gd name="T8" fmla="*/ 224 w 713"/>
                <a:gd name="T9" fmla="*/ 688 h 715"/>
                <a:gd name="T10" fmla="*/ 202 w 713"/>
                <a:gd name="T11" fmla="*/ 707 h 715"/>
                <a:gd name="T12" fmla="*/ 152 w 713"/>
                <a:gd name="T13" fmla="*/ 695 h 715"/>
                <a:gd name="T14" fmla="*/ 114 w 713"/>
                <a:gd name="T15" fmla="*/ 669 h 715"/>
                <a:gd name="T16" fmla="*/ 92 w 713"/>
                <a:gd name="T17" fmla="*/ 644 h 715"/>
                <a:gd name="T18" fmla="*/ 111 w 713"/>
                <a:gd name="T19" fmla="*/ 577 h 715"/>
                <a:gd name="T20" fmla="*/ 89 w 713"/>
                <a:gd name="T21" fmla="*/ 527 h 715"/>
                <a:gd name="T22" fmla="*/ 55 w 713"/>
                <a:gd name="T23" fmla="*/ 505 h 715"/>
                <a:gd name="T24" fmla="*/ 82 w 713"/>
                <a:gd name="T25" fmla="*/ 462 h 715"/>
                <a:gd name="T26" fmla="*/ 60 w 713"/>
                <a:gd name="T27" fmla="*/ 433 h 715"/>
                <a:gd name="T28" fmla="*/ 68 w 713"/>
                <a:gd name="T29" fmla="*/ 369 h 715"/>
                <a:gd name="T30" fmla="*/ 71 w 713"/>
                <a:gd name="T31" fmla="*/ 335 h 715"/>
                <a:gd name="T32" fmla="*/ 25 w 713"/>
                <a:gd name="T33" fmla="*/ 299 h 715"/>
                <a:gd name="T34" fmla="*/ 12 w 713"/>
                <a:gd name="T35" fmla="*/ 269 h 715"/>
                <a:gd name="T36" fmla="*/ 42 w 713"/>
                <a:gd name="T37" fmla="*/ 228 h 715"/>
                <a:gd name="T38" fmla="*/ 31 w 713"/>
                <a:gd name="T39" fmla="*/ 169 h 715"/>
                <a:gd name="T40" fmla="*/ 41 w 713"/>
                <a:gd name="T41" fmla="*/ 116 h 715"/>
                <a:gd name="T42" fmla="*/ 114 w 713"/>
                <a:gd name="T43" fmla="*/ 123 h 715"/>
                <a:gd name="T44" fmla="*/ 147 w 713"/>
                <a:gd name="T45" fmla="*/ 67 h 715"/>
                <a:gd name="T46" fmla="*/ 239 w 713"/>
                <a:gd name="T47" fmla="*/ 66 h 715"/>
                <a:gd name="T48" fmla="*/ 324 w 713"/>
                <a:gd name="T49" fmla="*/ 107 h 715"/>
                <a:gd name="T50" fmla="*/ 365 w 713"/>
                <a:gd name="T51" fmla="*/ 160 h 715"/>
                <a:gd name="T52" fmla="*/ 423 w 713"/>
                <a:gd name="T53" fmla="*/ 157 h 715"/>
                <a:gd name="T54" fmla="*/ 489 w 713"/>
                <a:gd name="T55" fmla="*/ 124 h 715"/>
                <a:gd name="T56" fmla="*/ 597 w 713"/>
                <a:gd name="T57" fmla="*/ 56 h 715"/>
                <a:gd name="T58" fmla="*/ 654 w 713"/>
                <a:gd name="T59" fmla="*/ 5 h 715"/>
                <a:gd name="T60" fmla="*/ 670 w 713"/>
                <a:gd name="T61" fmla="*/ 52 h 715"/>
                <a:gd name="T62" fmla="*/ 699 w 713"/>
                <a:gd name="T63" fmla="*/ 83 h 715"/>
                <a:gd name="T64" fmla="*/ 693 w 713"/>
                <a:gd name="T65" fmla="*/ 176 h 715"/>
                <a:gd name="T66" fmla="*/ 711 w 713"/>
                <a:gd name="T67" fmla="*/ 241 h 715"/>
                <a:gd name="T68" fmla="*/ 653 w 713"/>
                <a:gd name="T69" fmla="*/ 265 h 715"/>
                <a:gd name="T70" fmla="*/ 597 w 713"/>
                <a:gd name="T71" fmla="*/ 289 h 715"/>
                <a:gd name="T72" fmla="*/ 607 w 713"/>
                <a:gd name="T73" fmla="*/ 324 h 715"/>
                <a:gd name="T74" fmla="*/ 620 w 713"/>
                <a:gd name="T75" fmla="*/ 368 h 715"/>
                <a:gd name="T76" fmla="*/ 643 w 713"/>
                <a:gd name="T77" fmla="*/ 358 h 715"/>
                <a:gd name="T78" fmla="*/ 647 w 713"/>
                <a:gd name="T79" fmla="*/ 378 h 715"/>
                <a:gd name="T80" fmla="*/ 627 w 713"/>
                <a:gd name="T81" fmla="*/ 414 h 715"/>
                <a:gd name="T82" fmla="*/ 579 w 713"/>
                <a:gd name="T83" fmla="*/ 446 h 715"/>
                <a:gd name="T84" fmla="*/ 586 w 713"/>
                <a:gd name="T85" fmla="*/ 486 h 715"/>
                <a:gd name="T86" fmla="*/ 546 w 713"/>
                <a:gd name="T87" fmla="*/ 488 h 715"/>
                <a:gd name="T88" fmla="*/ 536 w 713"/>
                <a:gd name="T89" fmla="*/ 519 h 715"/>
                <a:gd name="T90" fmla="*/ 508 w 713"/>
                <a:gd name="T91" fmla="*/ 567 h 715"/>
                <a:gd name="T92" fmla="*/ 514 w 713"/>
                <a:gd name="T93" fmla="*/ 593 h 715"/>
                <a:gd name="T94" fmla="*/ 517 w 713"/>
                <a:gd name="T95" fmla="*/ 626 h 715"/>
                <a:gd name="T96" fmla="*/ 450 w 713"/>
                <a:gd name="T97" fmla="*/ 659 h 715"/>
                <a:gd name="T98" fmla="*/ 419 w 713"/>
                <a:gd name="T99" fmla="*/ 687 h 715"/>
                <a:gd name="T100" fmla="*/ 426 w 713"/>
                <a:gd name="T101" fmla="*/ 70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3" h="715">
                  <a:moveTo>
                    <a:pt x="403" y="704"/>
                  </a:moveTo>
                  <a:cubicBezTo>
                    <a:pt x="403" y="704"/>
                    <a:pt x="403" y="704"/>
                    <a:pt x="403" y="704"/>
                  </a:cubicBezTo>
                  <a:cubicBezTo>
                    <a:pt x="401" y="703"/>
                    <a:pt x="398" y="700"/>
                    <a:pt x="396" y="698"/>
                  </a:cubicBezTo>
                  <a:cubicBezTo>
                    <a:pt x="395" y="696"/>
                    <a:pt x="393" y="690"/>
                    <a:pt x="392" y="688"/>
                  </a:cubicBezTo>
                  <a:cubicBezTo>
                    <a:pt x="390" y="686"/>
                    <a:pt x="387" y="682"/>
                    <a:pt x="384" y="681"/>
                  </a:cubicBezTo>
                  <a:cubicBezTo>
                    <a:pt x="381" y="680"/>
                    <a:pt x="374" y="683"/>
                    <a:pt x="371" y="684"/>
                  </a:cubicBezTo>
                  <a:cubicBezTo>
                    <a:pt x="368" y="685"/>
                    <a:pt x="362" y="689"/>
                    <a:pt x="359" y="691"/>
                  </a:cubicBezTo>
                  <a:cubicBezTo>
                    <a:pt x="356" y="692"/>
                    <a:pt x="352" y="695"/>
                    <a:pt x="349" y="694"/>
                  </a:cubicBezTo>
                  <a:cubicBezTo>
                    <a:pt x="347" y="694"/>
                    <a:pt x="344" y="691"/>
                    <a:pt x="342" y="690"/>
                  </a:cubicBezTo>
                  <a:cubicBezTo>
                    <a:pt x="341" y="689"/>
                    <a:pt x="338" y="687"/>
                    <a:pt x="337" y="686"/>
                  </a:cubicBezTo>
                  <a:cubicBezTo>
                    <a:pt x="335" y="685"/>
                    <a:pt x="330" y="683"/>
                    <a:pt x="328" y="683"/>
                  </a:cubicBezTo>
                  <a:cubicBezTo>
                    <a:pt x="325" y="682"/>
                    <a:pt x="320" y="682"/>
                    <a:pt x="317" y="682"/>
                  </a:cubicBezTo>
                  <a:cubicBezTo>
                    <a:pt x="314" y="681"/>
                    <a:pt x="305" y="678"/>
                    <a:pt x="303" y="675"/>
                  </a:cubicBezTo>
                  <a:cubicBezTo>
                    <a:pt x="302" y="674"/>
                    <a:pt x="302" y="669"/>
                    <a:pt x="302" y="667"/>
                  </a:cubicBezTo>
                  <a:cubicBezTo>
                    <a:pt x="301" y="665"/>
                    <a:pt x="300" y="660"/>
                    <a:pt x="298" y="658"/>
                  </a:cubicBezTo>
                  <a:cubicBezTo>
                    <a:pt x="297" y="657"/>
                    <a:pt x="294" y="657"/>
                    <a:pt x="293" y="657"/>
                  </a:cubicBezTo>
                  <a:cubicBezTo>
                    <a:pt x="291" y="657"/>
                    <a:pt x="287" y="658"/>
                    <a:pt x="285" y="659"/>
                  </a:cubicBezTo>
                  <a:cubicBezTo>
                    <a:pt x="284" y="660"/>
                    <a:pt x="282" y="664"/>
                    <a:pt x="280" y="664"/>
                  </a:cubicBezTo>
                  <a:cubicBezTo>
                    <a:pt x="278" y="665"/>
                    <a:pt x="272" y="665"/>
                    <a:pt x="270" y="664"/>
                  </a:cubicBezTo>
                  <a:cubicBezTo>
                    <a:pt x="269" y="663"/>
                    <a:pt x="267" y="658"/>
                    <a:pt x="266" y="657"/>
                  </a:cubicBezTo>
                  <a:cubicBezTo>
                    <a:pt x="264" y="656"/>
                    <a:pt x="259" y="654"/>
                    <a:pt x="257" y="653"/>
                  </a:cubicBezTo>
                  <a:cubicBezTo>
                    <a:pt x="254" y="653"/>
                    <a:pt x="248" y="653"/>
                    <a:pt x="245" y="654"/>
                  </a:cubicBezTo>
                  <a:cubicBezTo>
                    <a:pt x="243" y="655"/>
                    <a:pt x="238" y="658"/>
                    <a:pt x="236" y="661"/>
                  </a:cubicBezTo>
                  <a:cubicBezTo>
                    <a:pt x="233" y="663"/>
                    <a:pt x="229" y="670"/>
                    <a:pt x="228" y="674"/>
                  </a:cubicBezTo>
                  <a:cubicBezTo>
                    <a:pt x="226" y="677"/>
                    <a:pt x="225" y="684"/>
                    <a:pt x="224" y="688"/>
                  </a:cubicBezTo>
                  <a:cubicBezTo>
                    <a:pt x="223" y="691"/>
                    <a:pt x="221" y="698"/>
                    <a:pt x="219" y="702"/>
                  </a:cubicBezTo>
                  <a:cubicBezTo>
                    <a:pt x="219" y="704"/>
                    <a:pt x="217" y="707"/>
                    <a:pt x="216" y="708"/>
                  </a:cubicBezTo>
                  <a:cubicBezTo>
                    <a:pt x="215" y="710"/>
                    <a:pt x="212" y="712"/>
                    <a:pt x="210" y="712"/>
                  </a:cubicBezTo>
                  <a:cubicBezTo>
                    <a:pt x="209" y="713"/>
                    <a:pt x="205" y="715"/>
                    <a:pt x="204" y="714"/>
                  </a:cubicBezTo>
                  <a:cubicBezTo>
                    <a:pt x="202" y="713"/>
                    <a:pt x="203" y="709"/>
                    <a:pt x="202" y="707"/>
                  </a:cubicBezTo>
                  <a:cubicBezTo>
                    <a:pt x="201" y="706"/>
                    <a:pt x="199" y="703"/>
                    <a:pt x="197" y="703"/>
                  </a:cubicBezTo>
                  <a:cubicBezTo>
                    <a:pt x="196" y="702"/>
                    <a:pt x="193" y="702"/>
                    <a:pt x="192" y="701"/>
                  </a:cubicBezTo>
                  <a:cubicBezTo>
                    <a:pt x="188" y="701"/>
                    <a:pt x="179" y="703"/>
                    <a:pt x="174" y="703"/>
                  </a:cubicBezTo>
                  <a:cubicBezTo>
                    <a:pt x="171" y="703"/>
                    <a:pt x="166" y="703"/>
                    <a:pt x="163" y="702"/>
                  </a:cubicBezTo>
                  <a:cubicBezTo>
                    <a:pt x="160" y="701"/>
                    <a:pt x="154" y="697"/>
                    <a:pt x="152" y="695"/>
                  </a:cubicBezTo>
                  <a:cubicBezTo>
                    <a:pt x="149" y="691"/>
                    <a:pt x="145" y="683"/>
                    <a:pt x="143" y="679"/>
                  </a:cubicBezTo>
                  <a:cubicBezTo>
                    <a:pt x="142" y="676"/>
                    <a:pt x="143" y="669"/>
                    <a:pt x="141" y="667"/>
                  </a:cubicBezTo>
                  <a:cubicBezTo>
                    <a:pt x="140" y="665"/>
                    <a:pt x="136" y="664"/>
                    <a:pt x="134" y="664"/>
                  </a:cubicBezTo>
                  <a:cubicBezTo>
                    <a:pt x="132" y="664"/>
                    <a:pt x="127" y="665"/>
                    <a:pt x="124" y="666"/>
                  </a:cubicBezTo>
                  <a:cubicBezTo>
                    <a:pt x="122" y="666"/>
                    <a:pt x="117" y="669"/>
                    <a:pt x="114" y="669"/>
                  </a:cubicBezTo>
                  <a:cubicBezTo>
                    <a:pt x="111" y="669"/>
                    <a:pt x="105" y="667"/>
                    <a:pt x="102" y="666"/>
                  </a:cubicBezTo>
                  <a:cubicBezTo>
                    <a:pt x="100" y="665"/>
                    <a:pt x="96" y="664"/>
                    <a:pt x="94" y="663"/>
                  </a:cubicBezTo>
                  <a:cubicBezTo>
                    <a:pt x="92" y="662"/>
                    <a:pt x="88" y="661"/>
                    <a:pt x="86" y="660"/>
                  </a:cubicBezTo>
                  <a:cubicBezTo>
                    <a:pt x="86" y="659"/>
                    <a:pt x="85" y="658"/>
                    <a:pt x="84" y="657"/>
                  </a:cubicBezTo>
                  <a:cubicBezTo>
                    <a:pt x="86" y="653"/>
                    <a:pt x="89" y="647"/>
                    <a:pt x="92" y="644"/>
                  </a:cubicBezTo>
                  <a:cubicBezTo>
                    <a:pt x="95" y="641"/>
                    <a:pt x="102" y="637"/>
                    <a:pt x="105" y="635"/>
                  </a:cubicBezTo>
                  <a:cubicBezTo>
                    <a:pt x="108" y="634"/>
                    <a:pt x="116" y="632"/>
                    <a:pt x="118" y="630"/>
                  </a:cubicBezTo>
                  <a:cubicBezTo>
                    <a:pt x="120" y="627"/>
                    <a:pt x="120" y="620"/>
                    <a:pt x="120" y="617"/>
                  </a:cubicBezTo>
                  <a:cubicBezTo>
                    <a:pt x="120" y="612"/>
                    <a:pt x="118" y="602"/>
                    <a:pt x="117" y="597"/>
                  </a:cubicBezTo>
                  <a:cubicBezTo>
                    <a:pt x="116" y="592"/>
                    <a:pt x="113" y="582"/>
                    <a:pt x="111" y="577"/>
                  </a:cubicBezTo>
                  <a:cubicBezTo>
                    <a:pt x="109" y="575"/>
                    <a:pt x="107" y="570"/>
                    <a:pt x="105" y="568"/>
                  </a:cubicBezTo>
                  <a:cubicBezTo>
                    <a:pt x="103" y="566"/>
                    <a:pt x="99" y="562"/>
                    <a:pt x="97" y="560"/>
                  </a:cubicBezTo>
                  <a:cubicBezTo>
                    <a:pt x="95" y="559"/>
                    <a:pt x="90" y="557"/>
                    <a:pt x="89" y="554"/>
                  </a:cubicBezTo>
                  <a:cubicBezTo>
                    <a:pt x="88" y="552"/>
                    <a:pt x="89" y="548"/>
                    <a:pt x="89" y="546"/>
                  </a:cubicBezTo>
                  <a:cubicBezTo>
                    <a:pt x="89" y="541"/>
                    <a:pt x="89" y="532"/>
                    <a:pt x="89" y="527"/>
                  </a:cubicBezTo>
                  <a:cubicBezTo>
                    <a:pt x="89" y="524"/>
                    <a:pt x="90" y="516"/>
                    <a:pt x="88" y="513"/>
                  </a:cubicBezTo>
                  <a:cubicBezTo>
                    <a:pt x="88" y="511"/>
                    <a:pt x="84" y="509"/>
                    <a:pt x="82" y="508"/>
                  </a:cubicBezTo>
                  <a:cubicBezTo>
                    <a:pt x="80" y="507"/>
                    <a:pt x="75" y="509"/>
                    <a:pt x="72" y="509"/>
                  </a:cubicBezTo>
                  <a:cubicBezTo>
                    <a:pt x="69" y="509"/>
                    <a:pt x="63" y="510"/>
                    <a:pt x="60" y="509"/>
                  </a:cubicBezTo>
                  <a:cubicBezTo>
                    <a:pt x="59" y="508"/>
                    <a:pt x="56" y="507"/>
                    <a:pt x="55" y="505"/>
                  </a:cubicBezTo>
                  <a:cubicBezTo>
                    <a:pt x="54" y="503"/>
                    <a:pt x="57" y="497"/>
                    <a:pt x="58" y="494"/>
                  </a:cubicBezTo>
                  <a:cubicBezTo>
                    <a:pt x="59" y="492"/>
                    <a:pt x="62" y="487"/>
                    <a:pt x="63" y="485"/>
                  </a:cubicBezTo>
                  <a:cubicBezTo>
                    <a:pt x="65" y="483"/>
                    <a:pt x="69" y="480"/>
                    <a:pt x="71" y="478"/>
                  </a:cubicBezTo>
                  <a:cubicBezTo>
                    <a:pt x="73" y="476"/>
                    <a:pt x="77" y="474"/>
                    <a:pt x="79" y="472"/>
                  </a:cubicBezTo>
                  <a:cubicBezTo>
                    <a:pt x="81" y="470"/>
                    <a:pt x="82" y="464"/>
                    <a:pt x="82" y="462"/>
                  </a:cubicBezTo>
                  <a:cubicBezTo>
                    <a:pt x="82" y="460"/>
                    <a:pt x="81" y="455"/>
                    <a:pt x="80" y="454"/>
                  </a:cubicBezTo>
                  <a:cubicBezTo>
                    <a:pt x="79" y="453"/>
                    <a:pt x="76" y="451"/>
                    <a:pt x="74" y="450"/>
                  </a:cubicBezTo>
                  <a:cubicBezTo>
                    <a:pt x="72" y="449"/>
                    <a:pt x="66" y="449"/>
                    <a:pt x="65" y="447"/>
                  </a:cubicBezTo>
                  <a:cubicBezTo>
                    <a:pt x="63" y="446"/>
                    <a:pt x="63" y="443"/>
                    <a:pt x="62" y="442"/>
                  </a:cubicBezTo>
                  <a:cubicBezTo>
                    <a:pt x="61" y="439"/>
                    <a:pt x="60" y="435"/>
                    <a:pt x="60" y="433"/>
                  </a:cubicBezTo>
                  <a:cubicBezTo>
                    <a:pt x="59" y="429"/>
                    <a:pt x="59" y="421"/>
                    <a:pt x="60" y="417"/>
                  </a:cubicBezTo>
                  <a:cubicBezTo>
                    <a:pt x="62" y="414"/>
                    <a:pt x="68" y="410"/>
                    <a:pt x="70" y="407"/>
                  </a:cubicBezTo>
                  <a:cubicBezTo>
                    <a:pt x="71" y="404"/>
                    <a:pt x="75" y="399"/>
                    <a:pt x="75" y="396"/>
                  </a:cubicBezTo>
                  <a:cubicBezTo>
                    <a:pt x="76" y="392"/>
                    <a:pt x="73" y="384"/>
                    <a:pt x="72" y="380"/>
                  </a:cubicBezTo>
                  <a:cubicBezTo>
                    <a:pt x="71" y="377"/>
                    <a:pt x="69" y="372"/>
                    <a:pt x="68" y="369"/>
                  </a:cubicBezTo>
                  <a:cubicBezTo>
                    <a:pt x="67" y="367"/>
                    <a:pt x="65" y="362"/>
                    <a:pt x="64" y="359"/>
                  </a:cubicBezTo>
                  <a:cubicBezTo>
                    <a:pt x="64" y="357"/>
                    <a:pt x="63" y="353"/>
                    <a:pt x="65" y="351"/>
                  </a:cubicBezTo>
                  <a:cubicBezTo>
                    <a:pt x="66" y="350"/>
                    <a:pt x="71" y="350"/>
                    <a:pt x="73" y="348"/>
                  </a:cubicBezTo>
                  <a:cubicBezTo>
                    <a:pt x="74" y="348"/>
                    <a:pt x="76" y="345"/>
                    <a:pt x="76" y="343"/>
                  </a:cubicBezTo>
                  <a:cubicBezTo>
                    <a:pt x="76" y="341"/>
                    <a:pt x="73" y="336"/>
                    <a:pt x="71" y="335"/>
                  </a:cubicBezTo>
                  <a:cubicBezTo>
                    <a:pt x="68" y="334"/>
                    <a:pt x="63" y="335"/>
                    <a:pt x="61" y="335"/>
                  </a:cubicBezTo>
                  <a:cubicBezTo>
                    <a:pt x="58" y="334"/>
                    <a:pt x="54" y="333"/>
                    <a:pt x="52" y="332"/>
                  </a:cubicBezTo>
                  <a:cubicBezTo>
                    <a:pt x="50" y="330"/>
                    <a:pt x="47" y="326"/>
                    <a:pt x="45" y="324"/>
                  </a:cubicBezTo>
                  <a:cubicBezTo>
                    <a:pt x="43" y="320"/>
                    <a:pt x="40" y="311"/>
                    <a:pt x="37" y="307"/>
                  </a:cubicBezTo>
                  <a:cubicBezTo>
                    <a:pt x="34" y="305"/>
                    <a:pt x="28" y="301"/>
                    <a:pt x="25" y="299"/>
                  </a:cubicBezTo>
                  <a:cubicBezTo>
                    <a:pt x="22" y="298"/>
                    <a:pt x="16" y="296"/>
                    <a:pt x="13" y="295"/>
                  </a:cubicBezTo>
                  <a:cubicBezTo>
                    <a:pt x="10" y="293"/>
                    <a:pt x="6" y="291"/>
                    <a:pt x="4" y="289"/>
                  </a:cubicBezTo>
                  <a:cubicBezTo>
                    <a:pt x="3" y="287"/>
                    <a:pt x="1" y="284"/>
                    <a:pt x="1" y="282"/>
                  </a:cubicBezTo>
                  <a:cubicBezTo>
                    <a:pt x="0" y="279"/>
                    <a:pt x="2" y="275"/>
                    <a:pt x="4" y="274"/>
                  </a:cubicBezTo>
                  <a:cubicBezTo>
                    <a:pt x="5" y="272"/>
                    <a:pt x="10" y="270"/>
                    <a:pt x="12" y="269"/>
                  </a:cubicBezTo>
                  <a:cubicBezTo>
                    <a:pt x="14" y="268"/>
                    <a:pt x="20" y="265"/>
                    <a:pt x="22" y="264"/>
                  </a:cubicBezTo>
                  <a:cubicBezTo>
                    <a:pt x="24" y="262"/>
                    <a:pt x="27" y="257"/>
                    <a:pt x="29" y="254"/>
                  </a:cubicBezTo>
                  <a:cubicBezTo>
                    <a:pt x="31" y="251"/>
                    <a:pt x="34" y="245"/>
                    <a:pt x="37" y="242"/>
                  </a:cubicBezTo>
                  <a:cubicBezTo>
                    <a:pt x="38" y="241"/>
                    <a:pt x="42" y="239"/>
                    <a:pt x="43" y="237"/>
                  </a:cubicBezTo>
                  <a:cubicBezTo>
                    <a:pt x="44" y="235"/>
                    <a:pt x="41" y="230"/>
                    <a:pt x="42" y="228"/>
                  </a:cubicBezTo>
                  <a:cubicBezTo>
                    <a:pt x="42" y="226"/>
                    <a:pt x="46" y="224"/>
                    <a:pt x="47" y="223"/>
                  </a:cubicBezTo>
                  <a:cubicBezTo>
                    <a:pt x="48" y="221"/>
                    <a:pt x="49" y="217"/>
                    <a:pt x="50" y="214"/>
                  </a:cubicBezTo>
                  <a:cubicBezTo>
                    <a:pt x="50" y="211"/>
                    <a:pt x="48" y="204"/>
                    <a:pt x="47" y="200"/>
                  </a:cubicBezTo>
                  <a:cubicBezTo>
                    <a:pt x="45" y="197"/>
                    <a:pt x="42" y="190"/>
                    <a:pt x="40" y="186"/>
                  </a:cubicBezTo>
                  <a:cubicBezTo>
                    <a:pt x="38" y="182"/>
                    <a:pt x="32" y="174"/>
                    <a:pt x="31" y="169"/>
                  </a:cubicBezTo>
                  <a:cubicBezTo>
                    <a:pt x="30" y="167"/>
                    <a:pt x="29" y="161"/>
                    <a:pt x="28" y="159"/>
                  </a:cubicBezTo>
                  <a:cubicBezTo>
                    <a:pt x="28" y="155"/>
                    <a:pt x="26" y="149"/>
                    <a:pt x="27" y="145"/>
                  </a:cubicBezTo>
                  <a:cubicBezTo>
                    <a:pt x="27" y="143"/>
                    <a:pt x="30" y="138"/>
                    <a:pt x="32" y="136"/>
                  </a:cubicBezTo>
                  <a:cubicBezTo>
                    <a:pt x="33" y="134"/>
                    <a:pt x="40" y="132"/>
                    <a:pt x="41" y="129"/>
                  </a:cubicBezTo>
                  <a:cubicBezTo>
                    <a:pt x="42" y="126"/>
                    <a:pt x="41" y="119"/>
                    <a:pt x="41" y="116"/>
                  </a:cubicBezTo>
                  <a:cubicBezTo>
                    <a:pt x="41" y="113"/>
                    <a:pt x="41" y="108"/>
                    <a:pt x="41" y="106"/>
                  </a:cubicBezTo>
                  <a:cubicBezTo>
                    <a:pt x="42" y="105"/>
                    <a:pt x="42" y="103"/>
                    <a:pt x="43" y="102"/>
                  </a:cubicBezTo>
                  <a:cubicBezTo>
                    <a:pt x="50" y="107"/>
                    <a:pt x="61" y="113"/>
                    <a:pt x="67" y="116"/>
                  </a:cubicBezTo>
                  <a:cubicBezTo>
                    <a:pt x="72" y="119"/>
                    <a:pt x="83" y="122"/>
                    <a:pt x="89" y="123"/>
                  </a:cubicBezTo>
                  <a:cubicBezTo>
                    <a:pt x="95" y="124"/>
                    <a:pt x="107" y="125"/>
                    <a:pt x="114" y="123"/>
                  </a:cubicBezTo>
                  <a:cubicBezTo>
                    <a:pt x="119" y="122"/>
                    <a:pt x="131" y="117"/>
                    <a:pt x="134" y="112"/>
                  </a:cubicBezTo>
                  <a:cubicBezTo>
                    <a:pt x="136" y="109"/>
                    <a:pt x="135" y="102"/>
                    <a:pt x="134" y="99"/>
                  </a:cubicBezTo>
                  <a:cubicBezTo>
                    <a:pt x="134" y="96"/>
                    <a:pt x="132" y="90"/>
                    <a:pt x="132" y="87"/>
                  </a:cubicBezTo>
                  <a:cubicBezTo>
                    <a:pt x="132" y="84"/>
                    <a:pt x="135" y="78"/>
                    <a:pt x="137" y="75"/>
                  </a:cubicBezTo>
                  <a:cubicBezTo>
                    <a:pt x="139" y="73"/>
                    <a:pt x="144" y="69"/>
                    <a:pt x="147" y="67"/>
                  </a:cubicBezTo>
                  <a:cubicBezTo>
                    <a:pt x="153" y="64"/>
                    <a:pt x="165" y="59"/>
                    <a:pt x="171" y="57"/>
                  </a:cubicBezTo>
                  <a:cubicBezTo>
                    <a:pt x="176" y="55"/>
                    <a:pt x="187" y="51"/>
                    <a:pt x="192" y="53"/>
                  </a:cubicBezTo>
                  <a:cubicBezTo>
                    <a:pt x="196" y="53"/>
                    <a:pt x="202" y="62"/>
                    <a:pt x="207" y="64"/>
                  </a:cubicBezTo>
                  <a:cubicBezTo>
                    <a:pt x="211" y="66"/>
                    <a:pt x="220" y="68"/>
                    <a:pt x="225" y="68"/>
                  </a:cubicBezTo>
                  <a:cubicBezTo>
                    <a:pt x="228" y="68"/>
                    <a:pt x="236" y="65"/>
                    <a:pt x="239" y="66"/>
                  </a:cubicBezTo>
                  <a:cubicBezTo>
                    <a:pt x="244" y="68"/>
                    <a:pt x="251" y="78"/>
                    <a:pt x="255" y="82"/>
                  </a:cubicBezTo>
                  <a:cubicBezTo>
                    <a:pt x="257" y="84"/>
                    <a:pt x="262" y="88"/>
                    <a:pt x="265" y="90"/>
                  </a:cubicBezTo>
                  <a:cubicBezTo>
                    <a:pt x="269" y="91"/>
                    <a:pt x="277" y="92"/>
                    <a:pt x="281" y="92"/>
                  </a:cubicBezTo>
                  <a:cubicBezTo>
                    <a:pt x="288" y="93"/>
                    <a:pt x="302" y="94"/>
                    <a:pt x="309" y="96"/>
                  </a:cubicBezTo>
                  <a:cubicBezTo>
                    <a:pt x="313" y="98"/>
                    <a:pt x="321" y="103"/>
                    <a:pt x="324" y="107"/>
                  </a:cubicBezTo>
                  <a:cubicBezTo>
                    <a:pt x="326" y="110"/>
                    <a:pt x="329" y="116"/>
                    <a:pt x="329" y="120"/>
                  </a:cubicBezTo>
                  <a:cubicBezTo>
                    <a:pt x="331" y="125"/>
                    <a:pt x="330" y="136"/>
                    <a:pt x="331" y="141"/>
                  </a:cubicBezTo>
                  <a:cubicBezTo>
                    <a:pt x="332" y="145"/>
                    <a:pt x="333" y="152"/>
                    <a:pt x="336" y="155"/>
                  </a:cubicBezTo>
                  <a:cubicBezTo>
                    <a:pt x="339" y="157"/>
                    <a:pt x="347" y="160"/>
                    <a:pt x="351" y="161"/>
                  </a:cubicBezTo>
                  <a:cubicBezTo>
                    <a:pt x="355" y="161"/>
                    <a:pt x="362" y="160"/>
                    <a:pt x="365" y="160"/>
                  </a:cubicBezTo>
                  <a:cubicBezTo>
                    <a:pt x="370" y="160"/>
                    <a:pt x="379" y="159"/>
                    <a:pt x="383" y="161"/>
                  </a:cubicBezTo>
                  <a:cubicBezTo>
                    <a:pt x="388" y="162"/>
                    <a:pt x="396" y="170"/>
                    <a:pt x="400" y="170"/>
                  </a:cubicBezTo>
                  <a:cubicBezTo>
                    <a:pt x="403" y="171"/>
                    <a:pt x="407" y="170"/>
                    <a:pt x="409" y="169"/>
                  </a:cubicBezTo>
                  <a:cubicBezTo>
                    <a:pt x="411" y="168"/>
                    <a:pt x="412" y="163"/>
                    <a:pt x="414" y="161"/>
                  </a:cubicBezTo>
                  <a:cubicBezTo>
                    <a:pt x="415" y="159"/>
                    <a:pt x="420" y="157"/>
                    <a:pt x="423" y="157"/>
                  </a:cubicBezTo>
                  <a:cubicBezTo>
                    <a:pt x="426" y="156"/>
                    <a:pt x="432" y="159"/>
                    <a:pt x="435" y="159"/>
                  </a:cubicBezTo>
                  <a:cubicBezTo>
                    <a:pt x="438" y="160"/>
                    <a:pt x="445" y="160"/>
                    <a:pt x="447" y="158"/>
                  </a:cubicBezTo>
                  <a:cubicBezTo>
                    <a:pt x="452" y="156"/>
                    <a:pt x="458" y="147"/>
                    <a:pt x="461" y="143"/>
                  </a:cubicBezTo>
                  <a:cubicBezTo>
                    <a:pt x="464" y="140"/>
                    <a:pt x="469" y="133"/>
                    <a:pt x="472" y="131"/>
                  </a:cubicBezTo>
                  <a:cubicBezTo>
                    <a:pt x="476" y="128"/>
                    <a:pt x="485" y="125"/>
                    <a:pt x="489" y="124"/>
                  </a:cubicBezTo>
                  <a:cubicBezTo>
                    <a:pt x="496" y="121"/>
                    <a:pt x="509" y="117"/>
                    <a:pt x="515" y="114"/>
                  </a:cubicBezTo>
                  <a:cubicBezTo>
                    <a:pt x="520" y="112"/>
                    <a:pt x="530" y="110"/>
                    <a:pt x="535" y="107"/>
                  </a:cubicBezTo>
                  <a:cubicBezTo>
                    <a:pt x="538" y="104"/>
                    <a:pt x="543" y="97"/>
                    <a:pt x="547" y="94"/>
                  </a:cubicBezTo>
                  <a:cubicBezTo>
                    <a:pt x="550" y="90"/>
                    <a:pt x="558" y="84"/>
                    <a:pt x="561" y="81"/>
                  </a:cubicBezTo>
                  <a:cubicBezTo>
                    <a:pt x="570" y="75"/>
                    <a:pt x="588" y="63"/>
                    <a:pt x="597" y="56"/>
                  </a:cubicBezTo>
                  <a:cubicBezTo>
                    <a:pt x="604" y="50"/>
                    <a:pt x="618" y="38"/>
                    <a:pt x="625" y="31"/>
                  </a:cubicBezTo>
                  <a:cubicBezTo>
                    <a:pt x="628" y="27"/>
                    <a:pt x="636" y="20"/>
                    <a:pt x="639" y="15"/>
                  </a:cubicBezTo>
                  <a:cubicBezTo>
                    <a:pt x="641" y="12"/>
                    <a:pt x="644" y="4"/>
                    <a:pt x="646" y="0"/>
                  </a:cubicBezTo>
                  <a:cubicBezTo>
                    <a:pt x="647" y="1"/>
                    <a:pt x="648" y="2"/>
                    <a:pt x="648" y="3"/>
                  </a:cubicBezTo>
                  <a:cubicBezTo>
                    <a:pt x="650" y="3"/>
                    <a:pt x="653" y="4"/>
                    <a:pt x="654" y="5"/>
                  </a:cubicBezTo>
                  <a:cubicBezTo>
                    <a:pt x="656" y="6"/>
                    <a:pt x="658" y="9"/>
                    <a:pt x="659" y="10"/>
                  </a:cubicBezTo>
                  <a:cubicBezTo>
                    <a:pt x="660" y="12"/>
                    <a:pt x="663" y="17"/>
                    <a:pt x="664" y="19"/>
                  </a:cubicBezTo>
                  <a:cubicBezTo>
                    <a:pt x="665" y="23"/>
                    <a:pt x="666" y="31"/>
                    <a:pt x="666" y="35"/>
                  </a:cubicBezTo>
                  <a:cubicBezTo>
                    <a:pt x="667" y="37"/>
                    <a:pt x="668" y="42"/>
                    <a:pt x="668" y="44"/>
                  </a:cubicBezTo>
                  <a:cubicBezTo>
                    <a:pt x="669" y="46"/>
                    <a:pt x="669" y="50"/>
                    <a:pt x="670" y="52"/>
                  </a:cubicBezTo>
                  <a:cubicBezTo>
                    <a:pt x="671" y="54"/>
                    <a:pt x="674" y="56"/>
                    <a:pt x="676" y="57"/>
                  </a:cubicBezTo>
                  <a:cubicBezTo>
                    <a:pt x="678" y="59"/>
                    <a:pt x="683" y="61"/>
                    <a:pt x="685" y="62"/>
                  </a:cubicBezTo>
                  <a:cubicBezTo>
                    <a:pt x="687" y="63"/>
                    <a:pt x="692" y="64"/>
                    <a:pt x="693" y="66"/>
                  </a:cubicBezTo>
                  <a:cubicBezTo>
                    <a:pt x="695" y="67"/>
                    <a:pt x="698" y="73"/>
                    <a:pt x="699" y="75"/>
                  </a:cubicBezTo>
                  <a:cubicBezTo>
                    <a:pt x="699" y="77"/>
                    <a:pt x="700" y="81"/>
                    <a:pt x="699" y="83"/>
                  </a:cubicBezTo>
                  <a:cubicBezTo>
                    <a:pt x="699" y="86"/>
                    <a:pt x="694" y="91"/>
                    <a:pt x="693" y="94"/>
                  </a:cubicBezTo>
                  <a:cubicBezTo>
                    <a:pt x="690" y="99"/>
                    <a:pt x="685" y="109"/>
                    <a:pt x="684" y="114"/>
                  </a:cubicBezTo>
                  <a:cubicBezTo>
                    <a:pt x="682" y="119"/>
                    <a:pt x="681" y="129"/>
                    <a:pt x="681" y="133"/>
                  </a:cubicBezTo>
                  <a:cubicBezTo>
                    <a:pt x="681" y="139"/>
                    <a:pt x="682" y="151"/>
                    <a:pt x="684" y="156"/>
                  </a:cubicBezTo>
                  <a:cubicBezTo>
                    <a:pt x="685" y="161"/>
                    <a:pt x="691" y="171"/>
                    <a:pt x="693" y="176"/>
                  </a:cubicBezTo>
                  <a:cubicBezTo>
                    <a:pt x="695" y="178"/>
                    <a:pt x="698" y="184"/>
                    <a:pt x="700" y="187"/>
                  </a:cubicBezTo>
                  <a:cubicBezTo>
                    <a:pt x="702" y="190"/>
                    <a:pt x="706" y="197"/>
                    <a:pt x="707" y="201"/>
                  </a:cubicBezTo>
                  <a:cubicBezTo>
                    <a:pt x="709" y="204"/>
                    <a:pt x="711" y="211"/>
                    <a:pt x="712" y="214"/>
                  </a:cubicBezTo>
                  <a:cubicBezTo>
                    <a:pt x="712" y="218"/>
                    <a:pt x="713" y="225"/>
                    <a:pt x="713" y="228"/>
                  </a:cubicBezTo>
                  <a:cubicBezTo>
                    <a:pt x="713" y="232"/>
                    <a:pt x="712" y="238"/>
                    <a:pt x="711" y="241"/>
                  </a:cubicBezTo>
                  <a:cubicBezTo>
                    <a:pt x="710" y="244"/>
                    <a:pt x="706" y="250"/>
                    <a:pt x="704" y="252"/>
                  </a:cubicBezTo>
                  <a:cubicBezTo>
                    <a:pt x="702" y="254"/>
                    <a:pt x="697" y="257"/>
                    <a:pt x="695" y="259"/>
                  </a:cubicBezTo>
                  <a:cubicBezTo>
                    <a:pt x="692" y="260"/>
                    <a:pt x="686" y="263"/>
                    <a:pt x="683" y="264"/>
                  </a:cubicBezTo>
                  <a:cubicBezTo>
                    <a:pt x="679" y="265"/>
                    <a:pt x="672" y="266"/>
                    <a:pt x="669" y="266"/>
                  </a:cubicBezTo>
                  <a:cubicBezTo>
                    <a:pt x="665" y="267"/>
                    <a:pt x="657" y="266"/>
                    <a:pt x="653" y="265"/>
                  </a:cubicBezTo>
                  <a:cubicBezTo>
                    <a:pt x="649" y="265"/>
                    <a:pt x="641" y="265"/>
                    <a:pt x="637" y="265"/>
                  </a:cubicBezTo>
                  <a:cubicBezTo>
                    <a:pt x="635" y="266"/>
                    <a:pt x="631" y="269"/>
                    <a:pt x="628" y="270"/>
                  </a:cubicBezTo>
                  <a:cubicBezTo>
                    <a:pt x="624" y="272"/>
                    <a:pt x="616" y="275"/>
                    <a:pt x="612" y="277"/>
                  </a:cubicBezTo>
                  <a:cubicBezTo>
                    <a:pt x="610" y="278"/>
                    <a:pt x="606" y="280"/>
                    <a:pt x="604" y="282"/>
                  </a:cubicBezTo>
                  <a:cubicBezTo>
                    <a:pt x="602" y="283"/>
                    <a:pt x="598" y="286"/>
                    <a:pt x="597" y="289"/>
                  </a:cubicBezTo>
                  <a:cubicBezTo>
                    <a:pt x="596" y="290"/>
                    <a:pt x="597" y="294"/>
                    <a:pt x="597" y="295"/>
                  </a:cubicBezTo>
                  <a:cubicBezTo>
                    <a:pt x="597" y="297"/>
                    <a:pt x="597" y="301"/>
                    <a:pt x="598" y="302"/>
                  </a:cubicBezTo>
                  <a:cubicBezTo>
                    <a:pt x="598" y="304"/>
                    <a:pt x="601" y="306"/>
                    <a:pt x="602" y="308"/>
                  </a:cubicBezTo>
                  <a:cubicBezTo>
                    <a:pt x="603" y="309"/>
                    <a:pt x="605" y="312"/>
                    <a:pt x="606" y="313"/>
                  </a:cubicBezTo>
                  <a:cubicBezTo>
                    <a:pt x="607" y="316"/>
                    <a:pt x="607" y="322"/>
                    <a:pt x="607" y="324"/>
                  </a:cubicBezTo>
                  <a:cubicBezTo>
                    <a:pt x="607" y="327"/>
                    <a:pt x="607" y="333"/>
                    <a:pt x="607" y="336"/>
                  </a:cubicBezTo>
                  <a:cubicBezTo>
                    <a:pt x="607" y="338"/>
                    <a:pt x="606" y="343"/>
                    <a:pt x="606" y="346"/>
                  </a:cubicBezTo>
                  <a:cubicBezTo>
                    <a:pt x="606" y="348"/>
                    <a:pt x="609" y="352"/>
                    <a:pt x="610" y="354"/>
                  </a:cubicBezTo>
                  <a:cubicBezTo>
                    <a:pt x="611" y="356"/>
                    <a:pt x="613" y="360"/>
                    <a:pt x="615" y="361"/>
                  </a:cubicBezTo>
                  <a:cubicBezTo>
                    <a:pt x="616" y="363"/>
                    <a:pt x="619" y="367"/>
                    <a:pt x="620" y="368"/>
                  </a:cubicBezTo>
                  <a:cubicBezTo>
                    <a:pt x="622" y="369"/>
                    <a:pt x="624" y="370"/>
                    <a:pt x="626" y="370"/>
                  </a:cubicBezTo>
                  <a:cubicBezTo>
                    <a:pt x="627" y="370"/>
                    <a:pt x="630" y="370"/>
                    <a:pt x="631" y="369"/>
                  </a:cubicBezTo>
                  <a:cubicBezTo>
                    <a:pt x="633" y="368"/>
                    <a:pt x="633" y="365"/>
                    <a:pt x="634" y="363"/>
                  </a:cubicBezTo>
                  <a:cubicBezTo>
                    <a:pt x="635" y="362"/>
                    <a:pt x="636" y="359"/>
                    <a:pt x="638" y="358"/>
                  </a:cubicBezTo>
                  <a:cubicBezTo>
                    <a:pt x="639" y="358"/>
                    <a:pt x="642" y="358"/>
                    <a:pt x="643" y="358"/>
                  </a:cubicBezTo>
                  <a:cubicBezTo>
                    <a:pt x="645" y="359"/>
                    <a:pt x="648" y="361"/>
                    <a:pt x="649" y="362"/>
                  </a:cubicBezTo>
                  <a:cubicBezTo>
                    <a:pt x="650" y="363"/>
                    <a:pt x="651" y="364"/>
                    <a:pt x="652" y="364"/>
                  </a:cubicBezTo>
                  <a:cubicBezTo>
                    <a:pt x="651" y="365"/>
                    <a:pt x="651" y="366"/>
                    <a:pt x="651" y="367"/>
                  </a:cubicBezTo>
                  <a:cubicBezTo>
                    <a:pt x="651" y="368"/>
                    <a:pt x="651" y="371"/>
                    <a:pt x="650" y="373"/>
                  </a:cubicBezTo>
                  <a:cubicBezTo>
                    <a:pt x="650" y="374"/>
                    <a:pt x="648" y="377"/>
                    <a:pt x="647" y="378"/>
                  </a:cubicBezTo>
                  <a:cubicBezTo>
                    <a:pt x="646" y="380"/>
                    <a:pt x="642" y="382"/>
                    <a:pt x="641" y="384"/>
                  </a:cubicBezTo>
                  <a:cubicBezTo>
                    <a:pt x="639" y="385"/>
                    <a:pt x="636" y="388"/>
                    <a:pt x="635" y="390"/>
                  </a:cubicBezTo>
                  <a:cubicBezTo>
                    <a:pt x="634" y="392"/>
                    <a:pt x="633" y="398"/>
                    <a:pt x="632" y="400"/>
                  </a:cubicBezTo>
                  <a:cubicBezTo>
                    <a:pt x="632" y="402"/>
                    <a:pt x="633" y="406"/>
                    <a:pt x="632" y="408"/>
                  </a:cubicBezTo>
                  <a:cubicBezTo>
                    <a:pt x="631" y="410"/>
                    <a:pt x="628" y="413"/>
                    <a:pt x="627" y="414"/>
                  </a:cubicBezTo>
                  <a:cubicBezTo>
                    <a:pt x="624" y="416"/>
                    <a:pt x="617" y="419"/>
                    <a:pt x="614" y="420"/>
                  </a:cubicBezTo>
                  <a:cubicBezTo>
                    <a:pt x="611" y="421"/>
                    <a:pt x="604" y="421"/>
                    <a:pt x="601" y="422"/>
                  </a:cubicBezTo>
                  <a:cubicBezTo>
                    <a:pt x="598" y="423"/>
                    <a:pt x="593" y="426"/>
                    <a:pt x="591" y="427"/>
                  </a:cubicBezTo>
                  <a:cubicBezTo>
                    <a:pt x="589" y="429"/>
                    <a:pt x="585" y="432"/>
                    <a:pt x="583" y="434"/>
                  </a:cubicBezTo>
                  <a:cubicBezTo>
                    <a:pt x="582" y="437"/>
                    <a:pt x="580" y="443"/>
                    <a:pt x="579" y="446"/>
                  </a:cubicBezTo>
                  <a:cubicBezTo>
                    <a:pt x="579" y="449"/>
                    <a:pt x="579" y="454"/>
                    <a:pt x="580" y="456"/>
                  </a:cubicBezTo>
                  <a:cubicBezTo>
                    <a:pt x="580" y="459"/>
                    <a:pt x="582" y="464"/>
                    <a:pt x="583" y="466"/>
                  </a:cubicBezTo>
                  <a:cubicBezTo>
                    <a:pt x="584" y="469"/>
                    <a:pt x="588" y="472"/>
                    <a:pt x="589" y="474"/>
                  </a:cubicBezTo>
                  <a:cubicBezTo>
                    <a:pt x="590" y="476"/>
                    <a:pt x="590" y="481"/>
                    <a:pt x="589" y="483"/>
                  </a:cubicBezTo>
                  <a:cubicBezTo>
                    <a:pt x="589" y="484"/>
                    <a:pt x="587" y="485"/>
                    <a:pt x="586" y="486"/>
                  </a:cubicBezTo>
                  <a:cubicBezTo>
                    <a:pt x="584" y="488"/>
                    <a:pt x="583" y="493"/>
                    <a:pt x="581" y="495"/>
                  </a:cubicBezTo>
                  <a:cubicBezTo>
                    <a:pt x="580" y="496"/>
                    <a:pt x="577" y="498"/>
                    <a:pt x="575" y="498"/>
                  </a:cubicBezTo>
                  <a:cubicBezTo>
                    <a:pt x="572" y="499"/>
                    <a:pt x="566" y="498"/>
                    <a:pt x="563" y="497"/>
                  </a:cubicBezTo>
                  <a:cubicBezTo>
                    <a:pt x="560" y="496"/>
                    <a:pt x="556" y="492"/>
                    <a:pt x="553" y="491"/>
                  </a:cubicBezTo>
                  <a:cubicBezTo>
                    <a:pt x="551" y="490"/>
                    <a:pt x="548" y="488"/>
                    <a:pt x="546" y="488"/>
                  </a:cubicBezTo>
                  <a:cubicBezTo>
                    <a:pt x="545" y="488"/>
                    <a:pt x="541" y="489"/>
                    <a:pt x="540" y="490"/>
                  </a:cubicBezTo>
                  <a:cubicBezTo>
                    <a:pt x="539" y="491"/>
                    <a:pt x="537" y="492"/>
                    <a:pt x="536" y="493"/>
                  </a:cubicBezTo>
                  <a:cubicBezTo>
                    <a:pt x="535" y="495"/>
                    <a:pt x="536" y="498"/>
                    <a:pt x="536" y="500"/>
                  </a:cubicBezTo>
                  <a:cubicBezTo>
                    <a:pt x="536" y="503"/>
                    <a:pt x="537" y="509"/>
                    <a:pt x="537" y="511"/>
                  </a:cubicBezTo>
                  <a:cubicBezTo>
                    <a:pt x="537" y="513"/>
                    <a:pt x="537" y="517"/>
                    <a:pt x="536" y="519"/>
                  </a:cubicBezTo>
                  <a:cubicBezTo>
                    <a:pt x="536" y="521"/>
                    <a:pt x="537" y="526"/>
                    <a:pt x="536" y="528"/>
                  </a:cubicBezTo>
                  <a:cubicBezTo>
                    <a:pt x="536" y="531"/>
                    <a:pt x="533" y="535"/>
                    <a:pt x="531" y="538"/>
                  </a:cubicBezTo>
                  <a:cubicBezTo>
                    <a:pt x="529" y="541"/>
                    <a:pt x="525" y="548"/>
                    <a:pt x="523" y="551"/>
                  </a:cubicBezTo>
                  <a:cubicBezTo>
                    <a:pt x="521" y="553"/>
                    <a:pt x="517" y="556"/>
                    <a:pt x="515" y="557"/>
                  </a:cubicBezTo>
                  <a:cubicBezTo>
                    <a:pt x="513" y="560"/>
                    <a:pt x="510" y="564"/>
                    <a:pt x="508" y="567"/>
                  </a:cubicBezTo>
                  <a:cubicBezTo>
                    <a:pt x="507" y="569"/>
                    <a:pt x="505" y="573"/>
                    <a:pt x="504" y="575"/>
                  </a:cubicBezTo>
                  <a:cubicBezTo>
                    <a:pt x="504" y="577"/>
                    <a:pt x="504" y="581"/>
                    <a:pt x="504" y="583"/>
                  </a:cubicBezTo>
                  <a:cubicBezTo>
                    <a:pt x="504" y="584"/>
                    <a:pt x="504" y="588"/>
                    <a:pt x="504" y="590"/>
                  </a:cubicBezTo>
                  <a:cubicBezTo>
                    <a:pt x="505" y="591"/>
                    <a:pt x="507" y="592"/>
                    <a:pt x="508" y="593"/>
                  </a:cubicBezTo>
                  <a:cubicBezTo>
                    <a:pt x="509" y="593"/>
                    <a:pt x="512" y="593"/>
                    <a:pt x="514" y="593"/>
                  </a:cubicBezTo>
                  <a:cubicBezTo>
                    <a:pt x="515" y="593"/>
                    <a:pt x="517" y="592"/>
                    <a:pt x="518" y="593"/>
                  </a:cubicBezTo>
                  <a:cubicBezTo>
                    <a:pt x="518" y="593"/>
                    <a:pt x="518" y="595"/>
                    <a:pt x="518" y="596"/>
                  </a:cubicBezTo>
                  <a:cubicBezTo>
                    <a:pt x="518" y="599"/>
                    <a:pt x="518" y="604"/>
                    <a:pt x="518" y="607"/>
                  </a:cubicBezTo>
                  <a:cubicBezTo>
                    <a:pt x="518" y="609"/>
                    <a:pt x="518" y="614"/>
                    <a:pt x="518" y="617"/>
                  </a:cubicBezTo>
                  <a:cubicBezTo>
                    <a:pt x="518" y="619"/>
                    <a:pt x="517" y="623"/>
                    <a:pt x="517" y="626"/>
                  </a:cubicBezTo>
                  <a:cubicBezTo>
                    <a:pt x="515" y="630"/>
                    <a:pt x="512" y="637"/>
                    <a:pt x="510" y="641"/>
                  </a:cubicBezTo>
                  <a:cubicBezTo>
                    <a:pt x="508" y="644"/>
                    <a:pt x="503" y="649"/>
                    <a:pt x="500" y="652"/>
                  </a:cubicBezTo>
                  <a:cubicBezTo>
                    <a:pt x="497" y="654"/>
                    <a:pt x="492" y="659"/>
                    <a:pt x="489" y="660"/>
                  </a:cubicBezTo>
                  <a:cubicBezTo>
                    <a:pt x="484" y="661"/>
                    <a:pt x="475" y="660"/>
                    <a:pt x="471" y="660"/>
                  </a:cubicBezTo>
                  <a:cubicBezTo>
                    <a:pt x="466" y="659"/>
                    <a:pt x="456" y="659"/>
                    <a:pt x="450" y="659"/>
                  </a:cubicBezTo>
                  <a:cubicBezTo>
                    <a:pt x="447" y="659"/>
                    <a:pt x="439" y="659"/>
                    <a:pt x="436" y="660"/>
                  </a:cubicBezTo>
                  <a:cubicBezTo>
                    <a:pt x="433" y="661"/>
                    <a:pt x="430" y="665"/>
                    <a:pt x="428" y="666"/>
                  </a:cubicBezTo>
                  <a:cubicBezTo>
                    <a:pt x="426" y="667"/>
                    <a:pt x="422" y="670"/>
                    <a:pt x="421" y="672"/>
                  </a:cubicBezTo>
                  <a:cubicBezTo>
                    <a:pt x="420" y="673"/>
                    <a:pt x="419" y="677"/>
                    <a:pt x="419" y="679"/>
                  </a:cubicBezTo>
                  <a:cubicBezTo>
                    <a:pt x="419" y="681"/>
                    <a:pt x="418" y="685"/>
                    <a:pt x="419" y="687"/>
                  </a:cubicBezTo>
                  <a:cubicBezTo>
                    <a:pt x="420" y="689"/>
                    <a:pt x="424" y="690"/>
                    <a:pt x="426" y="691"/>
                  </a:cubicBezTo>
                  <a:cubicBezTo>
                    <a:pt x="428" y="691"/>
                    <a:pt x="431" y="692"/>
                    <a:pt x="432" y="693"/>
                  </a:cubicBezTo>
                  <a:cubicBezTo>
                    <a:pt x="434" y="695"/>
                    <a:pt x="436" y="698"/>
                    <a:pt x="436" y="700"/>
                  </a:cubicBezTo>
                  <a:cubicBezTo>
                    <a:pt x="436" y="702"/>
                    <a:pt x="435" y="705"/>
                    <a:pt x="434" y="706"/>
                  </a:cubicBezTo>
                  <a:cubicBezTo>
                    <a:pt x="432" y="707"/>
                    <a:pt x="428" y="709"/>
                    <a:pt x="426" y="709"/>
                  </a:cubicBezTo>
                  <a:cubicBezTo>
                    <a:pt x="423" y="710"/>
                    <a:pt x="415" y="709"/>
                    <a:pt x="411" y="708"/>
                  </a:cubicBezTo>
                  <a:cubicBezTo>
                    <a:pt x="409" y="708"/>
                    <a:pt x="405" y="706"/>
                    <a:pt x="403" y="70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9"/>
            <p:cNvSpPr>
              <a:spLocks/>
            </p:cNvSpPr>
            <p:nvPr/>
          </p:nvSpPr>
          <p:spPr bwMode="auto">
            <a:xfrm>
              <a:off x="1452" y="1681"/>
              <a:ext cx="1099" cy="696"/>
            </a:xfrm>
            <a:custGeom>
              <a:avLst/>
              <a:gdLst>
                <a:gd name="T0" fmla="*/ 792 w 929"/>
                <a:gd name="T1" fmla="*/ 23 h 589"/>
                <a:gd name="T2" fmla="*/ 822 w 929"/>
                <a:gd name="T3" fmla="*/ 34 h 589"/>
                <a:gd name="T4" fmla="*/ 851 w 929"/>
                <a:gd name="T5" fmla="*/ 15 h 589"/>
                <a:gd name="T6" fmla="*/ 879 w 929"/>
                <a:gd name="T7" fmla="*/ 2 h 589"/>
                <a:gd name="T8" fmla="*/ 892 w 929"/>
                <a:gd name="T9" fmla="*/ 36 h 589"/>
                <a:gd name="T10" fmla="*/ 875 w 929"/>
                <a:gd name="T11" fmla="*/ 63 h 589"/>
                <a:gd name="T12" fmla="*/ 852 w 929"/>
                <a:gd name="T13" fmla="*/ 101 h 589"/>
                <a:gd name="T14" fmla="*/ 837 w 929"/>
                <a:gd name="T15" fmla="*/ 142 h 589"/>
                <a:gd name="T16" fmla="*/ 889 w 929"/>
                <a:gd name="T17" fmla="*/ 148 h 589"/>
                <a:gd name="T18" fmla="*/ 926 w 929"/>
                <a:gd name="T19" fmla="*/ 168 h 589"/>
                <a:gd name="T20" fmla="*/ 909 w 929"/>
                <a:gd name="T21" fmla="*/ 201 h 589"/>
                <a:gd name="T22" fmla="*/ 896 w 929"/>
                <a:gd name="T23" fmla="*/ 264 h 589"/>
                <a:gd name="T24" fmla="*/ 875 w 929"/>
                <a:gd name="T25" fmla="*/ 308 h 589"/>
                <a:gd name="T26" fmla="*/ 872 w 929"/>
                <a:gd name="T27" fmla="*/ 345 h 589"/>
                <a:gd name="T28" fmla="*/ 867 w 929"/>
                <a:gd name="T29" fmla="*/ 388 h 589"/>
                <a:gd name="T30" fmla="*/ 832 w 929"/>
                <a:gd name="T31" fmla="*/ 358 h 589"/>
                <a:gd name="T32" fmla="*/ 802 w 929"/>
                <a:gd name="T33" fmla="*/ 387 h 589"/>
                <a:gd name="T34" fmla="*/ 786 w 929"/>
                <a:gd name="T35" fmla="*/ 461 h 589"/>
                <a:gd name="T36" fmla="*/ 730 w 929"/>
                <a:gd name="T37" fmla="*/ 476 h 589"/>
                <a:gd name="T38" fmla="*/ 612 w 929"/>
                <a:gd name="T39" fmla="*/ 515 h 589"/>
                <a:gd name="T40" fmla="*/ 583 w 929"/>
                <a:gd name="T41" fmla="*/ 511 h 589"/>
                <a:gd name="T42" fmla="*/ 549 w 929"/>
                <a:gd name="T43" fmla="*/ 527 h 589"/>
                <a:gd name="T44" fmla="*/ 515 w 929"/>
                <a:gd name="T45" fmla="*/ 545 h 589"/>
                <a:gd name="T46" fmla="*/ 483 w 929"/>
                <a:gd name="T47" fmla="*/ 574 h 589"/>
                <a:gd name="T48" fmla="*/ 435 w 929"/>
                <a:gd name="T49" fmla="*/ 583 h 589"/>
                <a:gd name="T50" fmla="*/ 411 w 929"/>
                <a:gd name="T51" fmla="*/ 554 h 589"/>
                <a:gd name="T52" fmla="*/ 319 w 929"/>
                <a:gd name="T53" fmla="*/ 560 h 589"/>
                <a:gd name="T54" fmla="*/ 285 w 929"/>
                <a:gd name="T55" fmla="*/ 518 h 589"/>
                <a:gd name="T56" fmla="*/ 254 w 929"/>
                <a:gd name="T57" fmla="*/ 493 h 589"/>
                <a:gd name="T58" fmla="*/ 223 w 929"/>
                <a:gd name="T59" fmla="*/ 467 h 589"/>
                <a:gd name="T60" fmla="*/ 191 w 929"/>
                <a:gd name="T61" fmla="*/ 455 h 589"/>
                <a:gd name="T62" fmla="*/ 146 w 929"/>
                <a:gd name="T63" fmla="*/ 458 h 589"/>
                <a:gd name="T64" fmla="*/ 152 w 929"/>
                <a:gd name="T65" fmla="*/ 394 h 589"/>
                <a:gd name="T66" fmla="*/ 120 w 929"/>
                <a:gd name="T67" fmla="*/ 398 h 589"/>
                <a:gd name="T68" fmla="*/ 56 w 929"/>
                <a:gd name="T69" fmla="*/ 409 h 589"/>
                <a:gd name="T70" fmla="*/ 2 w 929"/>
                <a:gd name="T71" fmla="*/ 365 h 589"/>
                <a:gd name="T72" fmla="*/ 41 w 929"/>
                <a:gd name="T73" fmla="*/ 351 h 589"/>
                <a:gd name="T74" fmla="*/ 33 w 929"/>
                <a:gd name="T75" fmla="*/ 317 h 589"/>
                <a:gd name="T76" fmla="*/ 115 w 929"/>
                <a:gd name="T77" fmla="*/ 292 h 589"/>
                <a:gd name="T78" fmla="*/ 119 w 929"/>
                <a:gd name="T79" fmla="*/ 244 h 589"/>
                <a:gd name="T80" fmla="*/ 120 w 929"/>
                <a:gd name="T81" fmla="*/ 208 h 589"/>
                <a:gd name="T82" fmla="*/ 141 w 929"/>
                <a:gd name="T83" fmla="*/ 151 h 589"/>
                <a:gd name="T84" fmla="*/ 180 w 929"/>
                <a:gd name="T85" fmla="*/ 149 h 589"/>
                <a:gd name="T86" fmla="*/ 185 w 929"/>
                <a:gd name="T87" fmla="*/ 107 h 589"/>
                <a:gd name="T88" fmla="*/ 232 w 929"/>
                <a:gd name="T89" fmla="*/ 65 h 589"/>
                <a:gd name="T90" fmla="*/ 255 w 929"/>
                <a:gd name="T91" fmla="*/ 24 h 589"/>
                <a:gd name="T92" fmla="*/ 271 w 929"/>
                <a:gd name="T93" fmla="*/ 8 h 589"/>
                <a:gd name="T94" fmla="*/ 302 w 929"/>
                <a:gd name="T95" fmla="*/ 21 h 589"/>
                <a:gd name="T96" fmla="*/ 333 w 929"/>
                <a:gd name="T97" fmla="*/ 38 h 589"/>
                <a:gd name="T98" fmla="*/ 352 w 929"/>
                <a:gd name="T99" fmla="*/ 35 h 589"/>
                <a:gd name="T100" fmla="*/ 379 w 929"/>
                <a:gd name="T101" fmla="*/ 59 h 589"/>
                <a:gd name="T102" fmla="*/ 421 w 929"/>
                <a:gd name="T103" fmla="*/ 64 h 589"/>
                <a:gd name="T104" fmla="*/ 455 w 929"/>
                <a:gd name="T105" fmla="*/ 62 h 589"/>
                <a:gd name="T106" fmla="*/ 495 w 929"/>
                <a:gd name="T107" fmla="*/ 66 h 589"/>
                <a:gd name="T108" fmla="*/ 524 w 929"/>
                <a:gd name="T109" fmla="*/ 42 h 589"/>
                <a:gd name="T110" fmla="*/ 567 w 929"/>
                <a:gd name="T111" fmla="*/ 36 h 589"/>
                <a:gd name="T112" fmla="*/ 585 w 929"/>
                <a:gd name="T113" fmla="*/ 50 h 589"/>
                <a:gd name="T114" fmla="*/ 632 w 929"/>
                <a:gd name="T115" fmla="*/ 25 h 589"/>
                <a:gd name="T116" fmla="*/ 672 w 929"/>
                <a:gd name="T117" fmla="*/ 49 h 589"/>
                <a:gd name="T118" fmla="*/ 730 w 929"/>
                <a:gd name="T119" fmla="*/ 27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9" h="589">
                  <a:moveTo>
                    <a:pt x="773" y="13"/>
                  </a:moveTo>
                  <a:cubicBezTo>
                    <a:pt x="773" y="13"/>
                    <a:pt x="773" y="13"/>
                    <a:pt x="773" y="13"/>
                  </a:cubicBezTo>
                  <a:cubicBezTo>
                    <a:pt x="775" y="13"/>
                    <a:pt x="777" y="15"/>
                    <a:pt x="779" y="17"/>
                  </a:cubicBezTo>
                  <a:cubicBezTo>
                    <a:pt x="779" y="17"/>
                    <a:pt x="781" y="20"/>
                    <a:pt x="782" y="20"/>
                  </a:cubicBezTo>
                  <a:cubicBezTo>
                    <a:pt x="783" y="21"/>
                    <a:pt x="785" y="23"/>
                    <a:pt x="787" y="23"/>
                  </a:cubicBezTo>
                  <a:cubicBezTo>
                    <a:pt x="788" y="24"/>
                    <a:pt x="790" y="23"/>
                    <a:pt x="792" y="23"/>
                  </a:cubicBezTo>
                  <a:cubicBezTo>
                    <a:pt x="793" y="22"/>
                    <a:pt x="794" y="21"/>
                    <a:pt x="795" y="21"/>
                  </a:cubicBezTo>
                  <a:cubicBezTo>
                    <a:pt x="796" y="20"/>
                    <a:pt x="798" y="19"/>
                    <a:pt x="799" y="19"/>
                  </a:cubicBezTo>
                  <a:cubicBezTo>
                    <a:pt x="800" y="18"/>
                    <a:pt x="803" y="19"/>
                    <a:pt x="804" y="20"/>
                  </a:cubicBezTo>
                  <a:cubicBezTo>
                    <a:pt x="806" y="21"/>
                    <a:pt x="807" y="26"/>
                    <a:pt x="808" y="27"/>
                  </a:cubicBezTo>
                  <a:cubicBezTo>
                    <a:pt x="809" y="29"/>
                    <a:pt x="811" y="31"/>
                    <a:pt x="813" y="32"/>
                  </a:cubicBezTo>
                  <a:cubicBezTo>
                    <a:pt x="815" y="33"/>
                    <a:pt x="819" y="34"/>
                    <a:pt x="822" y="34"/>
                  </a:cubicBezTo>
                  <a:cubicBezTo>
                    <a:pt x="825" y="35"/>
                    <a:pt x="832" y="34"/>
                    <a:pt x="835" y="34"/>
                  </a:cubicBezTo>
                  <a:cubicBezTo>
                    <a:pt x="838" y="34"/>
                    <a:pt x="843" y="34"/>
                    <a:pt x="846" y="33"/>
                  </a:cubicBezTo>
                  <a:cubicBezTo>
                    <a:pt x="848" y="32"/>
                    <a:pt x="852" y="31"/>
                    <a:pt x="853" y="29"/>
                  </a:cubicBezTo>
                  <a:cubicBezTo>
                    <a:pt x="855" y="28"/>
                    <a:pt x="857" y="26"/>
                    <a:pt x="858" y="24"/>
                  </a:cubicBezTo>
                  <a:cubicBezTo>
                    <a:pt x="858" y="22"/>
                    <a:pt x="856" y="20"/>
                    <a:pt x="855" y="19"/>
                  </a:cubicBezTo>
                  <a:cubicBezTo>
                    <a:pt x="854" y="18"/>
                    <a:pt x="852" y="16"/>
                    <a:pt x="851" y="15"/>
                  </a:cubicBezTo>
                  <a:cubicBezTo>
                    <a:pt x="850" y="14"/>
                    <a:pt x="848" y="12"/>
                    <a:pt x="848" y="11"/>
                  </a:cubicBezTo>
                  <a:cubicBezTo>
                    <a:pt x="847" y="9"/>
                    <a:pt x="847" y="6"/>
                    <a:pt x="848" y="5"/>
                  </a:cubicBezTo>
                  <a:cubicBezTo>
                    <a:pt x="849" y="3"/>
                    <a:pt x="852" y="2"/>
                    <a:pt x="854" y="1"/>
                  </a:cubicBezTo>
                  <a:cubicBezTo>
                    <a:pt x="855" y="1"/>
                    <a:pt x="859" y="1"/>
                    <a:pt x="861" y="1"/>
                  </a:cubicBezTo>
                  <a:cubicBezTo>
                    <a:pt x="863" y="0"/>
                    <a:pt x="868" y="0"/>
                    <a:pt x="870" y="1"/>
                  </a:cubicBezTo>
                  <a:cubicBezTo>
                    <a:pt x="872" y="1"/>
                    <a:pt x="876" y="2"/>
                    <a:pt x="879" y="2"/>
                  </a:cubicBezTo>
                  <a:cubicBezTo>
                    <a:pt x="880" y="3"/>
                    <a:pt x="883" y="4"/>
                    <a:pt x="885" y="4"/>
                  </a:cubicBezTo>
                  <a:cubicBezTo>
                    <a:pt x="887" y="6"/>
                    <a:pt x="891" y="8"/>
                    <a:pt x="893" y="10"/>
                  </a:cubicBezTo>
                  <a:cubicBezTo>
                    <a:pt x="895" y="11"/>
                    <a:pt x="899" y="14"/>
                    <a:pt x="900" y="16"/>
                  </a:cubicBezTo>
                  <a:cubicBezTo>
                    <a:pt x="901" y="18"/>
                    <a:pt x="902" y="23"/>
                    <a:pt x="902" y="25"/>
                  </a:cubicBezTo>
                  <a:cubicBezTo>
                    <a:pt x="902" y="27"/>
                    <a:pt x="902" y="32"/>
                    <a:pt x="901" y="33"/>
                  </a:cubicBezTo>
                  <a:cubicBezTo>
                    <a:pt x="899" y="35"/>
                    <a:pt x="894" y="36"/>
                    <a:pt x="892" y="36"/>
                  </a:cubicBezTo>
                  <a:cubicBezTo>
                    <a:pt x="889" y="36"/>
                    <a:pt x="885" y="35"/>
                    <a:pt x="883" y="35"/>
                  </a:cubicBezTo>
                  <a:cubicBezTo>
                    <a:pt x="882" y="35"/>
                    <a:pt x="879" y="35"/>
                    <a:pt x="878" y="36"/>
                  </a:cubicBezTo>
                  <a:cubicBezTo>
                    <a:pt x="877" y="36"/>
                    <a:pt x="875" y="39"/>
                    <a:pt x="875" y="40"/>
                  </a:cubicBezTo>
                  <a:cubicBezTo>
                    <a:pt x="875" y="42"/>
                    <a:pt x="876" y="47"/>
                    <a:pt x="876" y="50"/>
                  </a:cubicBezTo>
                  <a:cubicBezTo>
                    <a:pt x="877" y="51"/>
                    <a:pt x="878" y="53"/>
                    <a:pt x="878" y="54"/>
                  </a:cubicBezTo>
                  <a:cubicBezTo>
                    <a:pt x="878" y="57"/>
                    <a:pt x="876" y="61"/>
                    <a:pt x="875" y="63"/>
                  </a:cubicBezTo>
                  <a:cubicBezTo>
                    <a:pt x="874" y="65"/>
                    <a:pt x="871" y="66"/>
                    <a:pt x="869" y="67"/>
                  </a:cubicBezTo>
                  <a:cubicBezTo>
                    <a:pt x="868" y="68"/>
                    <a:pt x="864" y="69"/>
                    <a:pt x="862" y="70"/>
                  </a:cubicBezTo>
                  <a:cubicBezTo>
                    <a:pt x="860" y="71"/>
                    <a:pt x="857" y="74"/>
                    <a:pt x="856" y="75"/>
                  </a:cubicBezTo>
                  <a:cubicBezTo>
                    <a:pt x="855" y="77"/>
                    <a:pt x="854" y="81"/>
                    <a:pt x="854" y="83"/>
                  </a:cubicBezTo>
                  <a:cubicBezTo>
                    <a:pt x="854" y="85"/>
                    <a:pt x="855" y="90"/>
                    <a:pt x="854" y="92"/>
                  </a:cubicBezTo>
                  <a:cubicBezTo>
                    <a:pt x="854" y="94"/>
                    <a:pt x="853" y="99"/>
                    <a:pt x="852" y="101"/>
                  </a:cubicBezTo>
                  <a:cubicBezTo>
                    <a:pt x="851" y="103"/>
                    <a:pt x="847" y="107"/>
                    <a:pt x="845" y="108"/>
                  </a:cubicBezTo>
                  <a:cubicBezTo>
                    <a:pt x="843" y="110"/>
                    <a:pt x="839" y="113"/>
                    <a:pt x="836" y="114"/>
                  </a:cubicBezTo>
                  <a:cubicBezTo>
                    <a:pt x="834" y="116"/>
                    <a:pt x="830" y="119"/>
                    <a:pt x="829" y="121"/>
                  </a:cubicBezTo>
                  <a:cubicBezTo>
                    <a:pt x="827" y="122"/>
                    <a:pt x="825" y="125"/>
                    <a:pt x="825" y="127"/>
                  </a:cubicBezTo>
                  <a:cubicBezTo>
                    <a:pt x="824" y="129"/>
                    <a:pt x="825" y="132"/>
                    <a:pt x="825" y="133"/>
                  </a:cubicBezTo>
                  <a:cubicBezTo>
                    <a:pt x="827" y="136"/>
                    <a:pt x="834" y="140"/>
                    <a:pt x="837" y="142"/>
                  </a:cubicBezTo>
                  <a:cubicBezTo>
                    <a:pt x="840" y="145"/>
                    <a:pt x="846" y="150"/>
                    <a:pt x="850" y="151"/>
                  </a:cubicBezTo>
                  <a:cubicBezTo>
                    <a:pt x="853" y="153"/>
                    <a:pt x="859" y="155"/>
                    <a:pt x="863" y="156"/>
                  </a:cubicBezTo>
                  <a:cubicBezTo>
                    <a:pt x="865" y="156"/>
                    <a:pt x="868" y="156"/>
                    <a:pt x="869" y="156"/>
                  </a:cubicBezTo>
                  <a:cubicBezTo>
                    <a:pt x="871" y="156"/>
                    <a:pt x="874" y="155"/>
                    <a:pt x="876" y="154"/>
                  </a:cubicBezTo>
                  <a:cubicBezTo>
                    <a:pt x="878" y="153"/>
                    <a:pt x="881" y="150"/>
                    <a:pt x="882" y="149"/>
                  </a:cubicBezTo>
                  <a:cubicBezTo>
                    <a:pt x="884" y="149"/>
                    <a:pt x="888" y="148"/>
                    <a:pt x="889" y="148"/>
                  </a:cubicBezTo>
                  <a:cubicBezTo>
                    <a:pt x="891" y="149"/>
                    <a:pt x="894" y="152"/>
                    <a:pt x="895" y="153"/>
                  </a:cubicBezTo>
                  <a:cubicBezTo>
                    <a:pt x="897" y="155"/>
                    <a:pt x="899" y="158"/>
                    <a:pt x="901" y="159"/>
                  </a:cubicBezTo>
                  <a:cubicBezTo>
                    <a:pt x="902" y="160"/>
                    <a:pt x="905" y="162"/>
                    <a:pt x="906" y="162"/>
                  </a:cubicBezTo>
                  <a:cubicBezTo>
                    <a:pt x="908" y="162"/>
                    <a:pt x="911" y="161"/>
                    <a:pt x="913" y="161"/>
                  </a:cubicBezTo>
                  <a:cubicBezTo>
                    <a:pt x="915" y="161"/>
                    <a:pt x="918" y="161"/>
                    <a:pt x="919" y="162"/>
                  </a:cubicBezTo>
                  <a:cubicBezTo>
                    <a:pt x="921" y="163"/>
                    <a:pt x="925" y="166"/>
                    <a:pt x="926" y="168"/>
                  </a:cubicBezTo>
                  <a:cubicBezTo>
                    <a:pt x="927" y="169"/>
                    <a:pt x="928" y="172"/>
                    <a:pt x="929" y="174"/>
                  </a:cubicBezTo>
                  <a:cubicBezTo>
                    <a:pt x="929" y="175"/>
                    <a:pt x="929" y="179"/>
                    <a:pt x="929" y="180"/>
                  </a:cubicBezTo>
                  <a:cubicBezTo>
                    <a:pt x="928" y="182"/>
                    <a:pt x="927" y="185"/>
                    <a:pt x="926" y="187"/>
                  </a:cubicBezTo>
                  <a:cubicBezTo>
                    <a:pt x="926" y="188"/>
                    <a:pt x="926" y="190"/>
                    <a:pt x="925" y="191"/>
                  </a:cubicBezTo>
                  <a:cubicBezTo>
                    <a:pt x="924" y="193"/>
                    <a:pt x="921" y="196"/>
                    <a:pt x="919" y="197"/>
                  </a:cubicBezTo>
                  <a:cubicBezTo>
                    <a:pt x="917" y="198"/>
                    <a:pt x="912" y="199"/>
                    <a:pt x="909" y="201"/>
                  </a:cubicBezTo>
                  <a:cubicBezTo>
                    <a:pt x="907" y="202"/>
                    <a:pt x="903" y="207"/>
                    <a:pt x="902" y="209"/>
                  </a:cubicBezTo>
                  <a:cubicBezTo>
                    <a:pt x="899" y="212"/>
                    <a:pt x="897" y="219"/>
                    <a:pt x="896" y="223"/>
                  </a:cubicBezTo>
                  <a:cubicBezTo>
                    <a:pt x="895" y="225"/>
                    <a:pt x="893" y="230"/>
                    <a:pt x="893" y="232"/>
                  </a:cubicBezTo>
                  <a:cubicBezTo>
                    <a:pt x="892" y="235"/>
                    <a:pt x="891" y="241"/>
                    <a:pt x="891" y="244"/>
                  </a:cubicBezTo>
                  <a:cubicBezTo>
                    <a:pt x="891" y="246"/>
                    <a:pt x="892" y="250"/>
                    <a:pt x="893" y="251"/>
                  </a:cubicBezTo>
                  <a:cubicBezTo>
                    <a:pt x="894" y="255"/>
                    <a:pt x="895" y="261"/>
                    <a:pt x="896" y="264"/>
                  </a:cubicBezTo>
                  <a:cubicBezTo>
                    <a:pt x="897" y="267"/>
                    <a:pt x="899" y="273"/>
                    <a:pt x="899" y="276"/>
                  </a:cubicBezTo>
                  <a:cubicBezTo>
                    <a:pt x="899" y="278"/>
                    <a:pt x="898" y="283"/>
                    <a:pt x="897" y="286"/>
                  </a:cubicBezTo>
                  <a:cubicBezTo>
                    <a:pt x="897" y="287"/>
                    <a:pt x="895" y="291"/>
                    <a:pt x="894" y="292"/>
                  </a:cubicBezTo>
                  <a:cubicBezTo>
                    <a:pt x="892" y="294"/>
                    <a:pt x="889" y="297"/>
                    <a:pt x="887" y="298"/>
                  </a:cubicBezTo>
                  <a:cubicBezTo>
                    <a:pt x="885" y="299"/>
                    <a:pt x="882" y="301"/>
                    <a:pt x="881" y="302"/>
                  </a:cubicBezTo>
                  <a:cubicBezTo>
                    <a:pt x="879" y="304"/>
                    <a:pt x="876" y="306"/>
                    <a:pt x="875" y="308"/>
                  </a:cubicBezTo>
                  <a:cubicBezTo>
                    <a:pt x="875" y="311"/>
                    <a:pt x="876" y="316"/>
                    <a:pt x="876" y="319"/>
                  </a:cubicBezTo>
                  <a:cubicBezTo>
                    <a:pt x="876" y="321"/>
                    <a:pt x="877" y="326"/>
                    <a:pt x="876" y="328"/>
                  </a:cubicBezTo>
                  <a:cubicBezTo>
                    <a:pt x="876" y="329"/>
                    <a:pt x="875" y="332"/>
                    <a:pt x="874" y="333"/>
                  </a:cubicBezTo>
                  <a:cubicBezTo>
                    <a:pt x="874" y="334"/>
                    <a:pt x="873" y="336"/>
                    <a:pt x="872" y="337"/>
                  </a:cubicBezTo>
                  <a:cubicBezTo>
                    <a:pt x="872" y="338"/>
                    <a:pt x="871" y="340"/>
                    <a:pt x="871" y="341"/>
                  </a:cubicBezTo>
                  <a:cubicBezTo>
                    <a:pt x="871" y="342"/>
                    <a:pt x="872" y="344"/>
                    <a:pt x="872" y="345"/>
                  </a:cubicBezTo>
                  <a:cubicBezTo>
                    <a:pt x="873" y="347"/>
                    <a:pt x="876" y="349"/>
                    <a:pt x="877" y="350"/>
                  </a:cubicBezTo>
                  <a:cubicBezTo>
                    <a:pt x="878" y="352"/>
                    <a:pt x="879" y="357"/>
                    <a:pt x="879" y="359"/>
                  </a:cubicBezTo>
                  <a:cubicBezTo>
                    <a:pt x="879" y="362"/>
                    <a:pt x="879" y="369"/>
                    <a:pt x="878" y="372"/>
                  </a:cubicBezTo>
                  <a:cubicBezTo>
                    <a:pt x="878" y="374"/>
                    <a:pt x="876" y="379"/>
                    <a:pt x="874" y="381"/>
                  </a:cubicBezTo>
                  <a:cubicBezTo>
                    <a:pt x="874" y="382"/>
                    <a:pt x="872" y="384"/>
                    <a:pt x="870" y="386"/>
                  </a:cubicBezTo>
                  <a:cubicBezTo>
                    <a:pt x="869" y="387"/>
                    <a:pt x="868" y="388"/>
                    <a:pt x="867" y="388"/>
                  </a:cubicBezTo>
                  <a:cubicBezTo>
                    <a:pt x="866" y="390"/>
                    <a:pt x="863" y="392"/>
                    <a:pt x="862" y="393"/>
                  </a:cubicBezTo>
                  <a:cubicBezTo>
                    <a:pt x="859" y="393"/>
                    <a:pt x="855" y="392"/>
                    <a:pt x="853" y="391"/>
                  </a:cubicBezTo>
                  <a:cubicBezTo>
                    <a:pt x="850" y="389"/>
                    <a:pt x="844" y="384"/>
                    <a:pt x="842" y="382"/>
                  </a:cubicBezTo>
                  <a:cubicBezTo>
                    <a:pt x="840" y="380"/>
                    <a:pt x="839" y="376"/>
                    <a:pt x="838" y="374"/>
                  </a:cubicBezTo>
                  <a:cubicBezTo>
                    <a:pt x="837" y="372"/>
                    <a:pt x="835" y="368"/>
                    <a:pt x="834" y="365"/>
                  </a:cubicBezTo>
                  <a:cubicBezTo>
                    <a:pt x="834" y="364"/>
                    <a:pt x="833" y="360"/>
                    <a:pt x="832" y="358"/>
                  </a:cubicBezTo>
                  <a:cubicBezTo>
                    <a:pt x="831" y="356"/>
                    <a:pt x="828" y="352"/>
                    <a:pt x="826" y="351"/>
                  </a:cubicBezTo>
                  <a:cubicBezTo>
                    <a:pt x="825" y="350"/>
                    <a:pt x="822" y="348"/>
                    <a:pt x="821" y="348"/>
                  </a:cubicBezTo>
                  <a:cubicBezTo>
                    <a:pt x="819" y="348"/>
                    <a:pt x="816" y="348"/>
                    <a:pt x="814" y="348"/>
                  </a:cubicBezTo>
                  <a:cubicBezTo>
                    <a:pt x="812" y="349"/>
                    <a:pt x="810" y="351"/>
                    <a:pt x="809" y="352"/>
                  </a:cubicBezTo>
                  <a:cubicBezTo>
                    <a:pt x="807" y="355"/>
                    <a:pt x="808" y="361"/>
                    <a:pt x="807" y="364"/>
                  </a:cubicBezTo>
                  <a:cubicBezTo>
                    <a:pt x="806" y="370"/>
                    <a:pt x="803" y="381"/>
                    <a:pt x="802" y="387"/>
                  </a:cubicBezTo>
                  <a:cubicBezTo>
                    <a:pt x="800" y="393"/>
                    <a:pt x="799" y="404"/>
                    <a:pt x="798" y="410"/>
                  </a:cubicBezTo>
                  <a:cubicBezTo>
                    <a:pt x="797" y="413"/>
                    <a:pt x="795" y="419"/>
                    <a:pt x="794" y="422"/>
                  </a:cubicBezTo>
                  <a:cubicBezTo>
                    <a:pt x="793" y="425"/>
                    <a:pt x="792" y="430"/>
                    <a:pt x="792" y="433"/>
                  </a:cubicBezTo>
                  <a:cubicBezTo>
                    <a:pt x="792" y="436"/>
                    <a:pt x="791" y="442"/>
                    <a:pt x="791" y="445"/>
                  </a:cubicBezTo>
                  <a:cubicBezTo>
                    <a:pt x="791" y="447"/>
                    <a:pt x="791" y="452"/>
                    <a:pt x="790" y="454"/>
                  </a:cubicBezTo>
                  <a:cubicBezTo>
                    <a:pt x="790" y="456"/>
                    <a:pt x="787" y="459"/>
                    <a:pt x="786" y="461"/>
                  </a:cubicBezTo>
                  <a:cubicBezTo>
                    <a:pt x="786" y="461"/>
                    <a:pt x="786" y="462"/>
                    <a:pt x="786" y="462"/>
                  </a:cubicBezTo>
                  <a:cubicBezTo>
                    <a:pt x="784" y="462"/>
                    <a:pt x="783" y="462"/>
                    <a:pt x="782" y="462"/>
                  </a:cubicBezTo>
                  <a:cubicBezTo>
                    <a:pt x="779" y="462"/>
                    <a:pt x="774" y="463"/>
                    <a:pt x="772" y="463"/>
                  </a:cubicBezTo>
                  <a:cubicBezTo>
                    <a:pt x="769" y="462"/>
                    <a:pt x="764" y="459"/>
                    <a:pt x="762" y="459"/>
                  </a:cubicBezTo>
                  <a:cubicBezTo>
                    <a:pt x="758" y="459"/>
                    <a:pt x="752" y="461"/>
                    <a:pt x="749" y="463"/>
                  </a:cubicBezTo>
                  <a:cubicBezTo>
                    <a:pt x="743" y="465"/>
                    <a:pt x="735" y="473"/>
                    <a:pt x="730" y="476"/>
                  </a:cubicBezTo>
                  <a:cubicBezTo>
                    <a:pt x="726" y="478"/>
                    <a:pt x="718" y="483"/>
                    <a:pt x="714" y="485"/>
                  </a:cubicBezTo>
                  <a:cubicBezTo>
                    <a:pt x="709" y="487"/>
                    <a:pt x="699" y="491"/>
                    <a:pt x="693" y="493"/>
                  </a:cubicBezTo>
                  <a:cubicBezTo>
                    <a:pt x="687" y="495"/>
                    <a:pt x="673" y="499"/>
                    <a:pt x="666" y="501"/>
                  </a:cubicBezTo>
                  <a:cubicBezTo>
                    <a:pt x="658" y="503"/>
                    <a:pt x="643" y="508"/>
                    <a:pt x="635" y="510"/>
                  </a:cubicBezTo>
                  <a:cubicBezTo>
                    <a:pt x="632" y="511"/>
                    <a:pt x="625" y="514"/>
                    <a:pt x="622" y="514"/>
                  </a:cubicBezTo>
                  <a:cubicBezTo>
                    <a:pt x="620" y="515"/>
                    <a:pt x="614" y="516"/>
                    <a:pt x="612" y="515"/>
                  </a:cubicBezTo>
                  <a:cubicBezTo>
                    <a:pt x="610" y="514"/>
                    <a:pt x="609" y="509"/>
                    <a:pt x="608" y="507"/>
                  </a:cubicBezTo>
                  <a:cubicBezTo>
                    <a:pt x="607" y="505"/>
                    <a:pt x="606" y="501"/>
                    <a:pt x="605" y="499"/>
                  </a:cubicBezTo>
                  <a:cubicBezTo>
                    <a:pt x="603" y="498"/>
                    <a:pt x="599" y="497"/>
                    <a:pt x="597" y="497"/>
                  </a:cubicBezTo>
                  <a:cubicBezTo>
                    <a:pt x="595" y="498"/>
                    <a:pt x="592" y="500"/>
                    <a:pt x="591" y="501"/>
                  </a:cubicBezTo>
                  <a:cubicBezTo>
                    <a:pt x="589" y="502"/>
                    <a:pt x="587" y="505"/>
                    <a:pt x="586" y="506"/>
                  </a:cubicBezTo>
                  <a:cubicBezTo>
                    <a:pt x="585" y="507"/>
                    <a:pt x="584" y="511"/>
                    <a:pt x="583" y="511"/>
                  </a:cubicBezTo>
                  <a:cubicBezTo>
                    <a:pt x="580" y="512"/>
                    <a:pt x="575" y="511"/>
                    <a:pt x="573" y="509"/>
                  </a:cubicBezTo>
                  <a:cubicBezTo>
                    <a:pt x="571" y="509"/>
                    <a:pt x="568" y="505"/>
                    <a:pt x="567" y="504"/>
                  </a:cubicBezTo>
                  <a:cubicBezTo>
                    <a:pt x="565" y="503"/>
                    <a:pt x="560" y="502"/>
                    <a:pt x="558" y="502"/>
                  </a:cubicBezTo>
                  <a:cubicBezTo>
                    <a:pt x="557" y="502"/>
                    <a:pt x="553" y="502"/>
                    <a:pt x="551" y="503"/>
                  </a:cubicBezTo>
                  <a:cubicBezTo>
                    <a:pt x="549" y="505"/>
                    <a:pt x="547" y="510"/>
                    <a:pt x="546" y="513"/>
                  </a:cubicBezTo>
                  <a:cubicBezTo>
                    <a:pt x="546" y="517"/>
                    <a:pt x="548" y="524"/>
                    <a:pt x="549" y="527"/>
                  </a:cubicBezTo>
                  <a:cubicBezTo>
                    <a:pt x="550" y="528"/>
                    <a:pt x="552" y="531"/>
                    <a:pt x="552" y="532"/>
                  </a:cubicBezTo>
                  <a:cubicBezTo>
                    <a:pt x="553" y="535"/>
                    <a:pt x="552" y="540"/>
                    <a:pt x="551" y="542"/>
                  </a:cubicBezTo>
                  <a:cubicBezTo>
                    <a:pt x="550" y="544"/>
                    <a:pt x="547" y="547"/>
                    <a:pt x="545" y="549"/>
                  </a:cubicBezTo>
                  <a:cubicBezTo>
                    <a:pt x="543" y="550"/>
                    <a:pt x="538" y="553"/>
                    <a:pt x="535" y="553"/>
                  </a:cubicBezTo>
                  <a:cubicBezTo>
                    <a:pt x="532" y="553"/>
                    <a:pt x="526" y="550"/>
                    <a:pt x="523" y="549"/>
                  </a:cubicBezTo>
                  <a:cubicBezTo>
                    <a:pt x="521" y="548"/>
                    <a:pt x="517" y="545"/>
                    <a:pt x="515" y="545"/>
                  </a:cubicBezTo>
                  <a:cubicBezTo>
                    <a:pt x="513" y="544"/>
                    <a:pt x="509" y="544"/>
                    <a:pt x="507" y="544"/>
                  </a:cubicBezTo>
                  <a:cubicBezTo>
                    <a:pt x="505" y="545"/>
                    <a:pt x="500" y="548"/>
                    <a:pt x="498" y="549"/>
                  </a:cubicBezTo>
                  <a:cubicBezTo>
                    <a:pt x="497" y="552"/>
                    <a:pt x="496" y="557"/>
                    <a:pt x="495" y="560"/>
                  </a:cubicBezTo>
                  <a:cubicBezTo>
                    <a:pt x="494" y="562"/>
                    <a:pt x="493" y="566"/>
                    <a:pt x="491" y="568"/>
                  </a:cubicBezTo>
                  <a:cubicBezTo>
                    <a:pt x="491" y="570"/>
                    <a:pt x="488" y="573"/>
                    <a:pt x="486" y="575"/>
                  </a:cubicBezTo>
                  <a:cubicBezTo>
                    <a:pt x="485" y="574"/>
                    <a:pt x="484" y="574"/>
                    <a:pt x="483" y="574"/>
                  </a:cubicBezTo>
                  <a:cubicBezTo>
                    <a:pt x="481" y="574"/>
                    <a:pt x="476" y="575"/>
                    <a:pt x="474" y="576"/>
                  </a:cubicBezTo>
                  <a:cubicBezTo>
                    <a:pt x="472" y="577"/>
                    <a:pt x="469" y="580"/>
                    <a:pt x="467" y="582"/>
                  </a:cubicBezTo>
                  <a:cubicBezTo>
                    <a:pt x="465" y="583"/>
                    <a:pt x="461" y="587"/>
                    <a:pt x="458" y="588"/>
                  </a:cubicBezTo>
                  <a:cubicBezTo>
                    <a:pt x="455" y="589"/>
                    <a:pt x="449" y="589"/>
                    <a:pt x="446" y="589"/>
                  </a:cubicBezTo>
                  <a:cubicBezTo>
                    <a:pt x="445" y="588"/>
                    <a:pt x="442" y="589"/>
                    <a:pt x="440" y="588"/>
                  </a:cubicBezTo>
                  <a:cubicBezTo>
                    <a:pt x="439" y="587"/>
                    <a:pt x="437" y="583"/>
                    <a:pt x="435" y="583"/>
                  </a:cubicBezTo>
                  <a:cubicBezTo>
                    <a:pt x="433" y="582"/>
                    <a:pt x="428" y="583"/>
                    <a:pt x="425" y="583"/>
                  </a:cubicBezTo>
                  <a:cubicBezTo>
                    <a:pt x="424" y="582"/>
                    <a:pt x="420" y="582"/>
                    <a:pt x="419" y="581"/>
                  </a:cubicBezTo>
                  <a:cubicBezTo>
                    <a:pt x="417" y="580"/>
                    <a:pt x="413" y="576"/>
                    <a:pt x="413" y="573"/>
                  </a:cubicBezTo>
                  <a:cubicBezTo>
                    <a:pt x="413" y="572"/>
                    <a:pt x="417" y="570"/>
                    <a:pt x="418" y="568"/>
                  </a:cubicBezTo>
                  <a:cubicBezTo>
                    <a:pt x="418" y="567"/>
                    <a:pt x="420" y="563"/>
                    <a:pt x="419" y="561"/>
                  </a:cubicBezTo>
                  <a:cubicBezTo>
                    <a:pt x="419" y="559"/>
                    <a:pt x="413" y="556"/>
                    <a:pt x="411" y="554"/>
                  </a:cubicBezTo>
                  <a:cubicBezTo>
                    <a:pt x="406" y="552"/>
                    <a:pt x="395" y="550"/>
                    <a:pt x="390" y="549"/>
                  </a:cubicBezTo>
                  <a:cubicBezTo>
                    <a:pt x="386" y="548"/>
                    <a:pt x="379" y="546"/>
                    <a:pt x="375" y="546"/>
                  </a:cubicBezTo>
                  <a:cubicBezTo>
                    <a:pt x="371" y="545"/>
                    <a:pt x="362" y="544"/>
                    <a:pt x="358" y="545"/>
                  </a:cubicBezTo>
                  <a:cubicBezTo>
                    <a:pt x="354" y="546"/>
                    <a:pt x="346" y="549"/>
                    <a:pt x="342" y="550"/>
                  </a:cubicBezTo>
                  <a:cubicBezTo>
                    <a:pt x="339" y="552"/>
                    <a:pt x="335" y="555"/>
                    <a:pt x="333" y="556"/>
                  </a:cubicBezTo>
                  <a:cubicBezTo>
                    <a:pt x="330" y="558"/>
                    <a:pt x="323" y="560"/>
                    <a:pt x="319" y="560"/>
                  </a:cubicBezTo>
                  <a:cubicBezTo>
                    <a:pt x="316" y="561"/>
                    <a:pt x="310" y="561"/>
                    <a:pt x="307" y="560"/>
                  </a:cubicBezTo>
                  <a:cubicBezTo>
                    <a:pt x="304" y="560"/>
                    <a:pt x="298" y="556"/>
                    <a:pt x="296" y="554"/>
                  </a:cubicBezTo>
                  <a:cubicBezTo>
                    <a:pt x="294" y="553"/>
                    <a:pt x="291" y="550"/>
                    <a:pt x="290" y="548"/>
                  </a:cubicBezTo>
                  <a:cubicBezTo>
                    <a:pt x="289" y="546"/>
                    <a:pt x="289" y="539"/>
                    <a:pt x="289" y="537"/>
                  </a:cubicBezTo>
                  <a:cubicBezTo>
                    <a:pt x="288" y="533"/>
                    <a:pt x="288" y="527"/>
                    <a:pt x="287" y="524"/>
                  </a:cubicBezTo>
                  <a:cubicBezTo>
                    <a:pt x="287" y="522"/>
                    <a:pt x="286" y="519"/>
                    <a:pt x="285" y="518"/>
                  </a:cubicBezTo>
                  <a:cubicBezTo>
                    <a:pt x="284" y="516"/>
                    <a:pt x="280" y="515"/>
                    <a:pt x="278" y="514"/>
                  </a:cubicBezTo>
                  <a:cubicBezTo>
                    <a:pt x="276" y="513"/>
                    <a:pt x="273" y="513"/>
                    <a:pt x="271" y="513"/>
                  </a:cubicBezTo>
                  <a:cubicBezTo>
                    <a:pt x="269" y="513"/>
                    <a:pt x="265" y="514"/>
                    <a:pt x="264" y="514"/>
                  </a:cubicBezTo>
                  <a:cubicBezTo>
                    <a:pt x="262" y="513"/>
                    <a:pt x="260" y="510"/>
                    <a:pt x="259" y="509"/>
                  </a:cubicBezTo>
                  <a:cubicBezTo>
                    <a:pt x="257" y="507"/>
                    <a:pt x="256" y="503"/>
                    <a:pt x="255" y="501"/>
                  </a:cubicBezTo>
                  <a:cubicBezTo>
                    <a:pt x="255" y="499"/>
                    <a:pt x="255" y="495"/>
                    <a:pt x="254" y="493"/>
                  </a:cubicBezTo>
                  <a:cubicBezTo>
                    <a:pt x="254" y="491"/>
                    <a:pt x="251" y="488"/>
                    <a:pt x="249" y="486"/>
                  </a:cubicBezTo>
                  <a:cubicBezTo>
                    <a:pt x="248" y="485"/>
                    <a:pt x="244" y="482"/>
                    <a:pt x="242" y="482"/>
                  </a:cubicBezTo>
                  <a:cubicBezTo>
                    <a:pt x="241" y="481"/>
                    <a:pt x="237" y="480"/>
                    <a:pt x="235" y="480"/>
                  </a:cubicBezTo>
                  <a:cubicBezTo>
                    <a:pt x="233" y="480"/>
                    <a:pt x="230" y="481"/>
                    <a:pt x="229" y="480"/>
                  </a:cubicBezTo>
                  <a:cubicBezTo>
                    <a:pt x="227" y="479"/>
                    <a:pt x="224" y="476"/>
                    <a:pt x="223" y="474"/>
                  </a:cubicBezTo>
                  <a:cubicBezTo>
                    <a:pt x="223" y="472"/>
                    <a:pt x="223" y="469"/>
                    <a:pt x="223" y="467"/>
                  </a:cubicBezTo>
                  <a:cubicBezTo>
                    <a:pt x="223" y="464"/>
                    <a:pt x="223" y="459"/>
                    <a:pt x="222" y="457"/>
                  </a:cubicBezTo>
                  <a:cubicBezTo>
                    <a:pt x="221" y="454"/>
                    <a:pt x="219" y="449"/>
                    <a:pt x="217" y="447"/>
                  </a:cubicBezTo>
                  <a:cubicBezTo>
                    <a:pt x="215" y="446"/>
                    <a:pt x="211" y="445"/>
                    <a:pt x="209" y="444"/>
                  </a:cubicBezTo>
                  <a:cubicBezTo>
                    <a:pt x="207" y="444"/>
                    <a:pt x="204" y="444"/>
                    <a:pt x="202" y="444"/>
                  </a:cubicBezTo>
                  <a:cubicBezTo>
                    <a:pt x="201" y="444"/>
                    <a:pt x="198" y="446"/>
                    <a:pt x="197" y="448"/>
                  </a:cubicBezTo>
                  <a:cubicBezTo>
                    <a:pt x="195" y="449"/>
                    <a:pt x="192" y="453"/>
                    <a:pt x="191" y="455"/>
                  </a:cubicBezTo>
                  <a:cubicBezTo>
                    <a:pt x="189" y="458"/>
                    <a:pt x="186" y="464"/>
                    <a:pt x="184" y="466"/>
                  </a:cubicBezTo>
                  <a:cubicBezTo>
                    <a:pt x="183" y="468"/>
                    <a:pt x="180" y="470"/>
                    <a:pt x="178" y="471"/>
                  </a:cubicBezTo>
                  <a:cubicBezTo>
                    <a:pt x="175" y="471"/>
                    <a:pt x="170" y="471"/>
                    <a:pt x="167" y="471"/>
                  </a:cubicBezTo>
                  <a:cubicBezTo>
                    <a:pt x="165" y="470"/>
                    <a:pt x="161" y="469"/>
                    <a:pt x="159" y="469"/>
                  </a:cubicBezTo>
                  <a:cubicBezTo>
                    <a:pt x="157" y="468"/>
                    <a:pt x="153" y="465"/>
                    <a:pt x="152" y="463"/>
                  </a:cubicBezTo>
                  <a:cubicBezTo>
                    <a:pt x="150" y="462"/>
                    <a:pt x="147" y="459"/>
                    <a:pt x="146" y="458"/>
                  </a:cubicBezTo>
                  <a:cubicBezTo>
                    <a:pt x="145" y="455"/>
                    <a:pt x="145" y="449"/>
                    <a:pt x="145" y="446"/>
                  </a:cubicBezTo>
                  <a:cubicBezTo>
                    <a:pt x="145" y="442"/>
                    <a:pt x="145" y="435"/>
                    <a:pt x="145" y="431"/>
                  </a:cubicBezTo>
                  <a:cubicBezTo>
                    <a:pt x="146" y="428"/>
                    <a:pt x="145" y="421"/>
                    <a:pt x="145" y="418"/>
                  </a:cubicBezTo>
                  <a:cubicBezTo>
                    <a:pt x="146" y="415"/>
                    <a:pt x="145" y="408"/>
                    <a:pt x="146" y="404"/>
                  </a:cubicBezTo>
                  <a:cubicBezTo>
                    <a:pt x="146" y="403"/>
                    <a:pt x="147" y="400"/>
                    <a:pt x="148" y="399"/>
                  </a:cubicBezTo>
                  <a:cubicBezTo>
                    <a:pt x="149" y="398"/>
                    <a:pt x="151" y="395"/>
                    <a:pt x="152" y="394"/>
                  </a:cubicBezTo>
                  <a:cubicBezTo>
                    <a:pt x="153" y="393"/>
                    <a:pt x="154" y="389"/>
                    <a:pt x="154" y="388"/>
                  </a:cubicBezTo>
                  <a:cubicBezTo>
                    <a:pt x="154" y="386"/>
                    <a:pt x="154" y="382"/>
                    <a:pt x="153" y="381"/>
                  </a:cubicBezTo>
                  <a:cubicBezTo>
                    <a:pt x="151" y="380"/>
                    <a:pt x="145" y="380"/>
                    <a:pt x="143" y="380"/>
                  </a:cubicBezTo>
                  <a:cubicBezTo>
                    <a:pt x="141" y="381"/>
                    <a:pt x="138" y="381"/>
                    <a:pt x="137" y="382"/>
                  </a:cubicBezTo>
                  <a:cubicBezTo>
                    <a:pt x="135" y="383"/>
                    <a:pt x="131" y="388"/>
                    <a:pt x="130" y="389"/>
                  </a:cubicBezTo>
                  <a:cubicBezTo>
                    <a:pt x="127" y="392"/>
                    <a:pt x="123" y="397"/>
                    <a:pt x="120" y="398"/>
                  </a:cubicBezTo>
                  <a:cubicBezTo>
                    <a:pt x="118" y="400"/>
                    <a:pt x="113" y="401"/>
                    <a:pt x="110" y="401"/>
                  </a:cubicBezTo>
                  <a:cubicBezTo>
                    <a:pt x="109" y="401"/>
                    <a:pt x="105" y="401"/>
                    <a:pt x="103" y="401"/>
                  </a:cubicBezTo>
                  <a:cubicBezTo>
                    <a:pt x="99" y="401"/>
                    <a:pt x="90" y="402"/>
                    <a:pt x="85" y="402"/>
                  </a:cubicBezTo>
                  <a:cubicBezTo>
                    <a:pt x="83" y="402"/>
                    <a:pt x="78" y="402"/>
                    <a:pt x="75" y="403"/>
                  </a:cubicBezTo>
                  <a:cubicBezTo>
                    <a:pt x="73" y="403"/>
                    <a:pt x="69" y="407"/>
                    <a:pt x="67" y="408"/>
                  </a:cubicBezTo>
                  <a:cubicBezTo>
                    <a:pt x="64" y="409"/>
                    <a:pt x="59" y="409"/>
                    <a:pt x="56" y="409"/>
                  </a:cubicBezTo>
                  <a:cubicBezTo>
                    <a:pt x="53" y="409"/>
                    <a:pt x="46" y="408"/>
                    <a:pt x="43" y="407"/>
                  </a:cubicBezTo>
                  <a:cubicBezTo>
                    <a:pt x="38" y="405"/>
                    <a:pt x="30" y="400"/>
                    <a:pt x="26" y="398"/>
                  </a:cubicBezTo>
                  <a:cubicBezTo>
                    <a:pt x="23" y="397"/>
                    <a:pt x="16" y="394"/>
                    <a:pt x="14" y="392"/>
                  </a:cubicBezTo>
                  <a:cubicBezTo>
                    <a:pt x="11" y="390"/>
                    <a:pt x="5" y="384"/>
                    <a:pt x="3" y="381"/>
                  </a:cubicBezTo>
                  <a:cubicBezTo>
                    <a:pt x="2" y="379"/>
                    <a:pt x="0" y="374"/>
                    <a:pt x="0" y="371"/>
                  </a:cubicBezTo>
                  <a:cubicBezTo>
                    <a:pt x="0" y="370"/>
                    <a:pt x="1" y="367"/>
                    <a:pt x="2" y="365"/>
                  </a:cubicBezTo>
                  <a:cubicBezTo>
                    <a:pt x="3" y="363"/>
                    <a:pt x="4" y="360"/>
                    <a:pt x="5" y="359"/>
                  </a:cubicBezTo>
                  <a:cubicBezTo>
                    <a:pt x="6" y="358"/>
                    <a:pt x="7" y="356"/>
                    <a:pt x="8" y="355"/>
                  </a:cubicBezTo>
                  <a:cubicBezTo>
                    <a:pt x="10" y="357"/>
                    <a:pt x="14" y="359"/>
                    <a:pt x="16" y="359"/>
                  </a:cubicBezTo>
                  <a:cubicBezTo>
                    <a:pt x="20" y="360"/>
                    <a:pt x="28" y="361"/>
                    <a:pt x="31" y="360"/>
                  </a:cubicBezTo>
                  <a:cubicBezTo>
                    <a:pt x="33" y="360"/>
                    <a:pt x="37" y="358"/>
                    <a:pt x="39" y="357"/>
                  </a:cubicBezTo>
                  <a:cubicBezTo>
                    <a:pt x="40" y="356"/>
                    <a:pt x="41" y="353"/>
                    <a:pt x="41" y="351"/>
                  </a:cubicBezTo>
                  <a:cubicBezTo>
                    <a:pt x="41" y="349"/>
                    <a:pt x="39" y="346"/>
                    <a:pt x="37" y="344"/>
                  </a:cubicBezTo>
                  <a:cubicBezTo>
                    <a:pt x="36" y="343"/>
                    <a:pt x="33" y="342"/>
                    <a:pt x="31" y="342"/>
                  </a:cubicBezTo>
                  <a:cubicBezTo>
                    <a:pt x="29" y="341"/>
                    <a:pt x="25" y="340"/>
                    <a:pt x="24" y="338"/>
                  </a:cubicBezTo>
                  <a:cubicBezTo>
                    <a:pt x="23" y="336"/>
                    <a:pt x="24" y="332"/>
                    <a:pt x="24" y="330"/>
                  </a:cubicBezTo>
                  <a:cubicBezTo>
                    <a:pt x="24" y="328"/>
                    <a:pt x="25" y="324"/>
                    <a:pt x="26" y="323"/>
                  </a:cubicBezTo>
                  <a:cubicBezTo>
                    <a:pt x="27" y="321"/>
                    <a:pt x="31" y="318"/>
                    <a:pt x="33" y="317"/>
                  </a:cubicBezTo>
                  <a:cubicBezTo>
                    <a:pt x="35" y="316"/>
                    <a:pt x="38" y="312"/>
                    <a:pt x="41" y="311"/>
                  </a:cubicBezTo>
                  <a:cubicBezTo>
                    <a:pt x="44" y="310"/>
                    <a:pt x="52" y="310"/>
                    <a:pt x="55" y="310"/>
                  </a:cubicBezTo>
                  <a:cubicBezTo>
                    <a:pt x="61" y="310"/>
                    <a:pt x="71" y="310"/>
                    <a:pt x="76" y="311"/>
                  </a:cubicBezTo>
                  <a:cubicBezTo>
                    <a:pt x="80" y="311"/>
                    <a:pt x="89" y="312"/>
                    <a:pt x="94" y="311"/>
                  </a:cubicBezTo>
                  <a:cubicBezTo>
                    <a:pt x="97" y="310"/>
                    <a:pt x="102" y="305"/>
                    <a:pt x="105" y="303"/>
                  </a:cubicBezTo>
                  <a:cubicBezTo>
                    <a:pt x="108" y="300"/>
                    <a:pt x="113" y="295"/>
                    <a:pt x="115" y="292"/>
                  </a:cubicBezTo>
                  <a:cubicBezTo>
                    <a:pt x="117" y="288"/>
                    <a:pt x="120" y="281"/>
                    <a:pt x="122" y="277"/>
                  </a:cubicBezTo>
                  <a:cubicBezTo>
                    <a:pt x="122" y="274"/>
                    <a:pt x="123" y="270"/>
                    <a:pt x="123" y="268"/>
                  </a:cubicBezTo>
                  <a:cubicBezTo>
                    <a:pt x="123" y="265"/>
                    <a:pt x="123" y="260"/>
                    <a:pt x="123" y="258"/>
                  </a:cubicBezTo>
                  <a:cubicBezTo>
                    <a:pt x="123" y="255"/>
                    <a:pt x="123" y="250"/>
                    <a:pt x="123" y="247"/>
                  </a:cubicBezTo>
                  <a:cubicBezTo>
                    <a:pt x="123" y="246"/>
                    <a:pt x="123" y="244"/>
                    <a:pt x="123" y="244"/>
                  </a:cubicBezTo>
                  <a:cubicBezTo>
                    <a:pt x="122" y="243"/>
                    <a:pt x="120" y="244"/>
                    <a:pt x="119" y="244"/>
                  </a:cubicBezTo>
                  <a:cubicBezTo>
                    <a:pt x="117" y="244"/>
                    <a:pt x="114" y="244"/>
                    <a:pt x="113" y="244"/>
                  </a:cubicBezTo>
                  <a:cubicBezTo>
                    <a:pt x="112" y="243"/>
                    <a:pt x="110" y="242"/>
                    <a:pt x="109" y="241"/>
                  </a:cubicBezTo>
                  <a:cubicBezTo>
                    <a:pt x="109" y="239"/>
                    <a:pt x="109" y="235"/>
                    <a:pt x="109" y="234"/>
                  </a:cubicBezTo>
                  <a:cubicBezTo>
                    <a:pt x="109" y="232"/>
                    <a:pt x="109" y="228"/>
                    <a:pt x="109" y="226"/>
                  </a:cubicBezTo>
                  <a:cubicBezTo>
                    <a:pt x="110" y="224"/>
                    <a:pt x="112" y="220"/>
                    <a:pt x="113" y="218"/>
                  </a:cubicBezTo>
                  <a:cubicBezTo>
                    <a:pt x="115" y="215"/>
                    <a:pt x="118" y="211"/>
                    <a:pt x="120" y="208"/>
                  </a:cubicBezTo>
                  <a:cubicBezTo>
                    <a:pt x="122" y="207"/>
                    <a:pt x="126" y="204"/>
                    <a:pt x="128" y="202"/>
                  </a:cubicBezTo>
                  <a:cubicBezTo>
                    <a:pt x="130" y="199"/>
                    <a:pt x="134" y="192"/>
                    <a:pt x="136" y="189"/>
                  </a:cubicBezTo>
                  <a:cubicBezTo>
                    <a:pt x="138" y="186"/>
                    <a:pt x="141" y="182"/>
                    <a:pt x="141" y="179"/>
                  </a:cubicBezTo>
                  <a:cubicBezTo>
                    <a:pt x="142" y="177"/>
                    <a:pt x="141" y="172"/>
                    <a:pt x="141" y="170"/>
                  </a:cubicBezTo>
                  <a:cubicBezTo>
                    <a:pt x="142" y="168"/>
                    <a:pt x="142" y="164"/>
                    <a:pt x="142" y="162"/>
                  </a:cubicBezTo>
                  <a:cubicBezTo>
                    <a:pt x="142" y="160"/>
                    <a:pt x="141" y="154"/>
                    <a:pt x="141" y="151"/>
                  </a:cubicBezTo>
                  <a:cubicBezTo>
                    <a:pt x="141" y="149"/>
                    <a:pt x="140" y="146"/>
                    <a:pt x="141" y="144"/>
                  </a:cubicBezTo>
                  <a:cubicBezTo>
                    <a:pt x="142" y="143"/>
                    <a:pt x="144" y="142"/>
                    <a:pt x="145" y="141"/>
                  </a:cubicBezTo>
                  <a:cubicBezTo>
                    <a:pt x="146" y="140"/>
                    <a:pt x="150" y="139"/>
                    <a:pt x="151" y="139"/>
                  </a:cubicBezTo>
                  <a:cubicBezTo>
                    <a:pt x="153" y="139"/>
                    <a:pt x="156" y="141"/>
                    <a:pt x="158" y="142"/>
                  </a:cubicBezTo>
                  <a:cubicBezTo>
                    <a:pt x="161" y="143"/>
                    <a:pt x="165" y="147"/>
                    <a:pt x="168" y="148"/>
                  </a:cubicBezTo>
                  <a:cubicBezTo>
                    <a:pt x="171" y="149"/>
                    <a:pt x="177" y="150"/>
                    <a:pt x="180" y="149"/>
                  </a:cubicBezTo>
                  <a:cubicBezTo>
                    <a:pt x="182" y="149"/>
                    <a:pt x="185" y="147"/>
                    <a:pt x="186" y="146"/>
                  </a:cubicBezTo>
                  <a:cubicBezTo>
                    <a:pt x="188" y="144"/>
                    <a:pt x="189" y="139"/>
                    <a:pt x="191" y="137"/>
                  </a:cubicBezTo>
                  <a:cubicBezTo>
                    <a:pt x="192" y="136"/>
                    <a:pt x="194" y="135"/>
                    <a:pt x="194" y="134"/>
                  </a:cubicBezTo>
                  <a:cubicBezTo>
                    <a:pt x="195" y="132"/>
                    <a:pt x="195" y="127"/>
                    <a:pt x="194" y="125"/>
                  </a:cubicBezTo>
                  <a:cubicBezTo>
                    <a:pt x="193" y="123"/>
                    <a:pt x="189" y="120"/>
                    <a:pt x="188" y="117"/>
                  </a:cubicBezTo>
                  <a:cubicBezTo>
                    <a:pt x="187" y="115"/>
                    <a:pt x="185" y="110"/>
                    <a:pt x="185" y="107"/>
                  </a:cubicBezTo>
                  <a:cubicBezTo>
                    <a:pt x="184" y="105"/>
                    <a:pt x="184" y="100"/>
                    <a:pt x="184" y="97"/>
                  </a:cubicBezTo>
                  <a:cubicBezTo>
                    <a:pt x="185" y="94"/>
                    <a:pt x="187" y="88"/>
                    <a:pt x="188" y="85"/>
                  </a:cubicBezTo>
                  <a:cubicBezTo>
                    <a:pt x="190" y="83"/>
                    <a:pt x="194" y="80"/>
                    <a:pt x="196" y="78"/>
                  </a:cubicBezTo>
                  <a:cubicBezTo>
                    <a:pt x="198" y="77"/>
                    <a:pt x="203" y="74"/>
                    <a:pt x="206" y="73"/>
                  </a:cubicBezTo>
                  <a:cubicBezTo>
                    <a:pt x="209" y="72"/>
                    <a:pt x="216" y="72"/>
                    <a:pt x="219" y="71"/>
                  </a:cubicBezTo>
                  <a:cubicBezTo>
                    <a:pt x="222" y="70"/>
                    <a:pt x="229" y="67"/>
                    <a:pt x="232" y="65"/>
                  </a:cubicBezTo>
                  <a:cubicBezTo>
                    <a:pt x="233" y="64"/>
                    <a:pt x="236" y="61"/>
                    <a:pt x="237" y="59"/>
                  </a:cubicBezTo>
                  <a:cubicBezTo>
                    <a:pt x="238" y="57"/>
                    <a:pt x="237" y="53"/>
                    <a:pt x="237" y="51"/>
                  </a:cubicBezTo>
                  <a:cubicBezTo>
                    <a:pt x="238" y="49"/>
                    <a:pt x="239" y="43"/>
                    <a:pt x="240" y="41"/>
                  </a:cubicBezTo>
                  <a:cubicBezTo>
                    <a:pt x="241" y="39"/>
                    <a:pt x="244" y="36"/>
                    <a:pt x="246" y="35"/>
                  </a:cubicBezTo>
                  <a:cubicBezTo>
                    <a:pt x="247" y="33"/>
                    <a:pt x="251" y="31"/>
                    <a:pt x="252" y="29"/>
                  </a:cubicBezTo>
                  <a:cubicBezTo>
                    <a:pt x="253" y="28"/>
                    <a:pt x="255" y="25"/>
                    <a:pt x="255" y="24"/>
                  </a:cubicBezTo>
                  <a:cubicBezTo>
                    <a:pt x="256" y="22"/>
                    <a:pt x="256" y="19"/>
                    <a:pt x="256" y="18"/>
                  </a:cubicBezTo>
                  <a:cubicBezTo>
                    <a:pt x="256" y="17"/>
                    <a:pt x="256" y="16"/>
                    <a:pt x="257" y="15"/>
                  </a:cubicBezTo>
                  <a:cubicBezTo>
                    <a:pt x="257" y="16"/>
                    <a:pt x="258" y="16"/>
                    <a:pt x="258" y="16"/>
                  </a:cubicBezTo>
                  <a:cubicBezTo>
                    <a:pt x="259" y="16"/>
                    <a:pt x="260" y="14"/>
                    <a:pt x="261" y="14"/>
                  </a:cubicBezTo>
                  <a:cubicBezTo>
                    <a:pt x="263" y="13"/>
                    <a:pt x="265" y="12"/>
                    <a:pt x="267" y="11"/>
                  </a:cubicBezTo>
                  <a:cubicBezTo>
                    <a:pt x="268" y="10"/>
                    <a:pt x="270" y="9"/>
                    <a:pt x="271" y="8"/>
                  </a:cubicBezTo>
                  <a:cubicBezTo>
                    <a:pt x="272" y="7"/>
                    <a:pt x="274" y="6"/>
                    <a:pt x="275" y="5"/>
                  </a:cubicBezTo>
                  <a:cubicBezTo>
                    <a:pt x="276" y="5"/>
                    <a:pt x="278" y="4"/>
                    <a:pt x="279" y="5"/>
                  </a:cubicBezTo>
                  <a:cubicBezTo>
                    <a:pt x="280" y="5"/>
                    <a:pt x="282" y="5"/>
                    <a:pt x="283" y="6"/>
                  </a:cubicBezTo>
                  <a:cubicBezTo>
                    <a:pt x="284" y="6"/>
                    <a:pt x="286" y="9"/>
                    <a:pt x="288" y="10"/>
                  </a:cubicBezTo>
                  <a:cubicBezTo>
                    <a:pt x="289" y="12"/>
                    <a:pt x="293" y="14"/>
                    <a:pt x="295" y="16"/>
                  </a:cubicBezTo>
                  <a:cubicBezTo>
                    <a:pt x="297" y="17"/>
                    <a:pt x="300" y="20"/>
                    <a:pt x="302" y="21"/>
                  </a:cubicBezTo>
                  <a:cubicBezTo>
                    <a:pt x="304" y="22"/>
                    <a:pt x="308" y="25"/>
                    <a:pt x="310" y="25"/>
                  </a:cubicBezTo>
                  <a:cubicBezTo>
                    <a:pt x="312" y="26"/>
                    <a:pt x="317" y="23"/>
                    <a:pt x="319" y="24"/>
                  </a:cubicBezTo>
                  <a:cubicBezTo>
                    <a:pt x="320" y="25"/>
                    <a:pt x="321" y="28"/>
                    <a:pt x="322" y="29"/>
                  </a:cubicBezTo>
                  <a:cubicBezTo>
                    <a:pt x="323" y="30"/>
                    <a:pt x="325" y="31"/>
                    <a:pt x="325" y="32"/>
                  </a:cubicBezTo>
                  <a:cubicBezTo>
                    <a:pt x="326" y="33"/>
                    <a:pt x="327" y="36"/>
                    <a:pt x="328" y="37"/>
                  </a:cubicBezTo>
                  <a:cubicBezTo>
                    <a:pt x="329" y="38"/>
                    <a:pt x="332" y="38"/>
                    <a:pt x="333" y="38"/>
                  </a:cubicBezTo>
                  <a:cubicBezTo>
                    <a:pt x="334" y="38"/>
                    <a:pt x="336" y="36"/>
                    <a:pt x="337" y="35"/>
                  </a:cubicBezTo>
                  <a:cubicBezTo>
                    <a:pt x="338" y="33"/>
                    <a:pt x="336" y="28"/>
                    <a:pt x="337" y="26"/>
                  </a:cubicBezTo>
                  <a:cubicBezTo>
                    <a:pt x="338" y="24"/>
                    <a:pt x="340" y="22"/>
                    <a:pt x="342" y="21"/>
                  </a:cubicBezTo>
                  <a:cubicBezTo>
                    <a:pt x="343" y="21"/>
                    <a:pt x="346" y="21"/>
                    <a:pt x="348" y="22"/>
                  </a:cubicBezTo>
                  <a:cubicBezTo>
                    <a:pt x="349" y="22"/>
                    <a:pt x="351" y="25"/>
                    <a:pt x="351" y="26"/>
                  </a:cubicBezTo>
                  <a:cubicBezTo>
                    <a:pt x="352" y="28"/>
                    <a:pt x="352" y="32"/>
                    <a:pt x="352" y="35"/>
                  </a:cubicBezTo>
                  <a:cubicBezTo>
                    <a:pt x="352" y="36"/>
                    <a:pt x="350" y="39"/>
                    <a:pt x="351" y="41"/>
                  </a:cubicBezTo>
                  <a:cubicBezTo>
                    <a:pt x="351" y="43"/>
                    <a:pt x="353" y="45"/>
                    <a:pt x="353" y="46"/>
                  </a:cubicBezTo>
                  <a:cubicBezTo>
                    <a:pt x="354" y="48"/>
                    <a:pt x="354" y="53"/>
                    <a:pt x="355" y="55"/>
                  </a:cubicBezTo>
                  <a:cubicBezTo>
                    <a:pt x="356" y="56"/>
                    <a:pt x="360" y="58"/>
                    <a:pt x="361" y="59"/>
                  </a:cubicBezTo>
                  <a:cubicBezTo>
                    <a:pt x="363" y="59"/>
                    <a:pt x="368" y="60"/>
                    <a:pt x="371" y="60"/>
                  </a:cubicBezTo>
                  <a:cubicBezTo>
                    <a:pt x="373" y="60"/>
                    <a:pt x="377" y="59"/>
                    <a:pt x="379" y="59"/>
                  </a:cubicBezTo>
                  <a:cubicBezTo>
                    <a:pt x="381" y="58"/>
                    <a:pt x="384" y="56"/>
                    <a:pt x="386" y="55"/>
                  </a:cubicBezTo>
                  <a:cubicBezTo>
                    <a:pt x="388" y="55"/>
                    <a:pt x="393" y="54"/>
                    <a:pt x="396" y="55"/>
                  </a:cubicBezTo>
                  <a:cubicBezTo>
                    <a:pt x="397" y="55"/>
                    <a:pt x="399" y="58"/>
                    <a:pt x="400" y="59"/>
                  </a:cubicBezTo>
                  <a:cubicBezTo>
                    <a:pt x="402" y="60"/>
                    <a:pt x="404" y="61"/>
                    <a:pt x="406" y="62"/>
                  </a:cubicBezTo>
                  <a:cubicBezTo>
                    <a:pt x="407" y="63"/>
                    <a:pt x="410" y="64"/>
                    <a:pt x="411" y="64"/>
                  </a:cubicBezTo>
                  <a:cubicBezTo>
                    <a:pt x="414" y="64"/>
                    <a:pt x="418" y="64"/>
                    <a:pt x="421" y="64"/>
                  </a:cubicBezTo>
                  <a:cubicBezTo>
                    <a:pt x="422" y="64"/>
                    <a:pt x="425" y="63"/>
                    <a:pt x="426" y="63"/>
                  </a:cubicBezTo>
                  <a:cubicBezTo>
                    <a:pt x="428" y="62"/>
                    <a:pt x="430" y="60"/>
                    <a:pt x="432" y="59"/>
                  </a:cubicBezTo>
                  <a:cubicBezTo>
                    <a:pt x="433" y="58"/>
                    <a:pt x="437" y="56"/>
                    <a:pt x="438" y="56"/>
                  </a:cubicBezTo>
                  <a:cubicBezTo>
                    <a:pt x="440" y="56"/>
                    <a:pt x="442" y="58"/>
                    <a:pt x="443" y="58"/>
                  </a:cubicBezTo>
                  <a:cubicBezTo>
                    <a:pt x="445" y="59"/>
                    <a:pt x="447" y="61"/>
                    <a:pt x="448" y="62"/>
                  </a:cubicBezTo>
                  <a:cubicBezTo>
                    <a:pt x="450" y="62"/>
                    <a:pt x="454" y="62"/>
                    <a:pt x="455" y="62"/>
                  </a:cubicBezTo>
                  <a:cubicBezTo>
                    <a:pt x="457" y="62"/>
                    <a:pt x="460" y="61"/>
                    <a:pt x="461" y="61"/>
                  </a:cubicBezTo>
                  <a:cubicBezTo>
                    <a:pt x="463" y="60"/>
                    <a:pt x="466" y="59"/>
                    <a:pt x="468" y="58"/>
                  </a:cubicBezTo>
                  <a:cubicBezTo>
                    <a:pt x="470" y="58"/>
                    <a:pt x="474" y="56"/>
                    <a:pt x="476" y="56"/>
                  </a:cubicBezTo>
                  <a:cubicBezTo>
                    <a:pt x="478" y="56"/>
                    <a:pt x="482" y="57"/>
                    <a:pt x="483" y="58"/>
                  </a:cubicBezTo>
                  <a:cubicBezTo>
                    <a:pt x="485" y="59"/>
                    <a:pt x="488" y="62"/>
                    <a:pt x="490" y="63"/>
                  </a:cubicBezTo>
                  <a:cubicBezTo>
                    <a:pt x="491" y="64"/>
                    <a:pt x="493" y="66"/>
                    <a:pt x="495" y="66"/>
                  </a:cubicBezTo>
                  <a:cubicBezTo>
                    <a:pt x="497" y="67"/>
                    <a:pt x="500" y="67"/>
                    <a:pt x="502" y="67"/>
                  </a:cubicBezTo>
                  <a:cubicBezTo>
                    <a:pt x="503" y="66"/>
                    <a:pt x="505" y="65"/>
                    <a:pt x="506" y="64"/>
                  </a:cubicBezTo>
                  <a:cubicBezTo>
                    <a:pt x="507" y="63"/>
                    <a:pt x="508" y="60"/>
                    <a:pt x="509" y="59"/>
                  </a:cubicBezTo>
                  <a:cubicBezTo>
                    <a:pt x="511" y="57"/>
                    <a:pt x="513" y="53"/>
                    <a:pt x="515" y="51"/>
                  </a:cubicBezTo>
                  <a:cubicBezTo>
                    <a:pt x="515" y="50"/>
                    <a:pt x="517" y="47"/>
                    <a:pt x="518" y="46"/>
                  </a:cubicBezTo>
                  <a:cubicBezTo>
                    <a:pt x="519" y="45"/>
                    <a:pt x="522" y="43"/>
                    <a:pt x="524" y="42"/>
                  </a:cubicBezTo>
                  <a:cubicBezTo>
                    <a:pt x="525" y="41"/>
                    <a:pt x="529" y="40"/>
                    <a:pt x="531" y="39"/>
                  </a:cubicBezTo>
                  <a:cubicBezTo>
                    <a:pt x="532" y="39"/>
                    <a:pt x="535" y="40"/>
                    <a:pt x="537" y="40"/>
                  </a:cubicBezTo>
                  <a:cubicBezTo>
                    <a:pt x="538" y="40"/>
                    <a:pt x="542" y="39"/>
                    <a:pt x="543" y="39"/>
                  </a:cubicBezTo>
                  <a:cubicBezTo>
                    <a:pt x="546" y="38"/>
                    <a:pt x="550" y="36"/>
                    <a:pt x="552" y="35"/>
                  </a:cubicBezTo>
                  <a:cubicBezTo>
                    <a:pt x="554" y="35"/>
                    <a:pt x="559" y="34"/>
                    <a:pt x="562" y="34"/>
                  </a:cubicBezTo>
                  <a:cubicBezTo>
                    <a:pt x="563" y="34"/>
                    <a:pt x="566" y="36"/>
                    <a:pt x="567" y="36"/>
                  </a:cubicBezTo>
                  <a:cubicBezTo>
                    <a:pt x="569" y="37"/>
                    <a:pt x="572" y="38"/>
                    <a:pt x="573" y="39"/>
                  </a:cubicBezTo>
                  <a:cubicBezTo>
                    <a:pt x="574" y="41"/>
                    <a:pt x="575" y="44"/>
                    <a:pt x="575" y="45"/>
                  </a:cubicBezTo>
                  <a:cubicBezTo>
                    <a:pt x="576" y="47"/>
                    <a:pt x="575" y="51"/>
                    <a:pt x="576" y="53"/>
                  </a:cubicBezTo>
                  <a:cubicBezTo>
                    <a:pt x="576" y="53"/>
                    <a:pt x="578" y="55"/>
                    <a:pt x="578" y="55"/>
                  </a:cubicBezTo>
                  <a:cubicBezTo>
                    <a:pt x="579" y="55"/>
                    <a:pt x="581" y="55"/>
                    <a:pt x="582" y="54"/>
                  </a:cubicBezTo>
                  <a:cubicBezTo>
                    <a:pt x="583" y="53"/>
                    <a:pt x="584" y="51"/>
                    <a:pt x="585" y="50"/>
                  </a:cubicBezTo>
                  <a:cubicBezTo>
                    <a:pt x="586" y="48"/>
                    <a:pt x="589" y="44"/>
                    <a:pt x="590" y="43"/>
                  </a:cubicBezTo>
                  <a:cubicBezTo>
                    <a:pt x="592" y="41"/>
                    <a:pt x="597" y="37"/>
                    <a:pt x="599" y="36"/>
                  </a:cubicBezTo>
                  <a:cubicBezTo>
                    <a:pt x="600" y="35"/>
                    <a:pt x="604" y="35"/>
                    <a:pt x="605" y="34"/>
                  </a:cubicBezTo>
                  <a:cubicBezTo>
                    <a:pt x="607" y="34"/>
                    <a:pt x="612" y="32"/>
                    <a:pt x="614" y="31"/>
                  </a:cubicBezTo>
                  <a:cubicBezTo>
                    <a:pt x="617" y="30"/>
                    <a:pt x="622" y="28"/>
                    <a:pt x="625" y="27"/>
                  </a:cubicBezTo>
                  <a:cubicBezTo>
                    <a:pt x="627" y="26"/>
                    <a:pt x="630" y="25"/>
                    <a:pt x="632" y="25"/>
                  </a:cubicBezTo>
                  <a:cubicBezTo>
                    <a:pt x="634" y="25"/>
                    <a:pt x="640" y="25"/>
                    <a:pt x="642" y="25"/>
                  </a:cubicBezTo>
                  <a:cubicBezTo>
                    <a:pt x="644" y="25"/>
                    <a:pt x="647" y="25"/>
                    <a:pt x="649" y="26"/>
                  </a:cubicBezTo>
                  <a:cubicBezTo>
                    <a:pt x="651" y="26"/>
                    <a:pt x="653" y="30"/>
                    <a:pt x="654" y="31"/>
                  </a:cubicBezTo>
                  <a:cubicBezTo>
                    <a:pt x="656" y="33"/>
                    <a:pt x="659" y="36"/>
                    <a:pt x="660" y="38"/>
                  </a:cubicBezTo>
                  <a:cubicBezTo>
                    <a:pt x="661" y="40"/>
                    <a:pt x="664" y="45"/>
                    <a:pt x="665" y="46"/>
                  </a:cubicBezTo>
                  <a:cubicBezTo>
                    <a:pt x="667" y="47"/>
                    <a:pt x="670" y="48"/>
                    <a:pt x="672" y="49"/>
                  </a:cubicBezTo>
                  <a:cubicBezTo>
                    <a:pt x="675" y="49"/>
                    <a:pt x="680" y="49"/>
                    <a:pt x="682" y="48"/>
                  </a:cubicBezTo>
                  <a:cubicBezTo>
                    <a:pt x="684" y="48"/>
                    <a:pt x="687" y="45"/>
                    <a:pt x="688" y="43"/>
                  </a:cubicBezTo>
                  <a:cubicBezTo>
                    <a:pt x="690" y="42"/>
                    <a:pt x="694" y="38"/>
                    <a:pt x="696" y="36"/>
                  </a:cubicBezTo>
                  <a:cubicBezTo>
                    <a:pt x="698" y="35"/>
                    <a:pt x="702" y="34"/>
                    <a:pt x="704" y="34"/>
                  </a:cubicBezTo>
                  <a:cubicBezTo>
                    <a:pt x="707" y="33"/>
                    <a:pt x="713" y="33"/>
                    <a:pt x="715" y="32"/>
                  </a:cubicBezTo>
                  <a:cubicBezTo>
                    <a:pt x="719" y="31"/>
                    <a:pt x="727" y="29"/>
                    <a:pt x="730" y="27"/>
                  </a:cubicBezTo>
                  <a:cubicBezTo>
                    <a:pt x="733" y="26"/>
                    <a:pt x="739" y="22"/>
                    <a:pt x="742" y="21"/>
                  </a:cubicBezTo>
                  <a:cubicBezTo>
                    <a:pt x="745" y="19"/>
                    <a:pt x="751" y="16"/>
                    <a:pt x="755" y="15"/>
                  </a:cubicBezTo>
                  <a:cubicBezTo>
                    <a:pt x="758" y="14"/>
                    <a:pt x="764" y="13"/>
                    <a:pt x="767" y="12"/>
                  </a:cubicBezTo>
                  <a:cubicBezTo>
                    <a:pt x="768" y="12"/>
                    <a:pt x="771" y="12"/>
                    <a:pt x="773" y="1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0"/>
            <p:cNvSpPr>
              <a:spLocks/>
            </p:cNvSpPr>
            <p:nvPr/>
          </p:nvSpPr>
          <p:spPr bwMode="auto">
            <a:xfrm>
              <a:off x="3052" y="2051"/>
              <a:ext cx="114" cy="84"/>
            </a:xfrm>
            <a:custGeom>
              <a:avLst/>
              <a:gdLst>
                <a:gd name="T0" fmla="*/ 93 w 96"/>
                <a:gd name="T1" fmla="*/ 13 h 71"/>
                <a:gd name="T2" fmla="*/ 96 w 96"/>
                <a:gd name="T3" fmla="*/ 18 h 71"/>
                <a:gd name="T4" fmla="*/ 94 w 96"/>
                <a:gd name="T5" fmla="*/ 18 h 71"/>
                <a:gd name="T6" fmla="*/ 88 w 96"/>
                <a:gd name="T7" fmla="*/ 20 h 71"/>
                <a:gd name="T8" fmla="*/ 84 w 96"/>
                <a:gd name="T9" fmla="*/ 25 h 71"/>
                <a:gd name="T10" fmla="*/ 85 w 96"/>
                <a:gd name="T11" fmla="*/ 30 h 71"/>
                <a:gd name="T12" fmla="*/ 90 w 96"/>
                <a:gd name="T13" fmla="*/ 37 h 71"/>
                <a:gd name="T14" fmla="*/ 93 w 96"/>
                <a:gd name="T15" fmla="*/ 43 h 71"/>
                <a:gd name="T16" fmla="*/ 93 w 96"/>
                <a:gd name="T17" fmla="*/ 51 h 71"/>
                <a:gd name="T18" fmla="*/ 88 w 96"/>
                <a:gd name="T19" fmla="*/ 60 h 71"/>
                <a:gd name="T20" fmla="*/ 78 w 96"/>
                <a:gd name="T21" fmla="*/ 68 h 71"/>
                <a:gd name="T22" fmla="*/ 69 w 96"/>
                <a:gd name="T23" fmla="*/ 71 h 71"/>
                <a:gd name="T24" fmla="*/ 54 w 96"/>
                <a:gd name="T25" fmla="*/ 70 h 71"/>
                <a:gd name="T26" fmla="*/ 40 w 96"/>
                <a:gd name="T27" fmla="*/ 67 h 71"/>
                <a:gd name="T28" fmla="*/ 28 w 96"/>
                <a:gd name="T29" fmla="*/ 60 h 71"/>
                <a:gd name="T30" fmla="*/ 15 w 96"/>
                <a:gd name="T31" fmla="*/ 54 h 71"/>
                <a:gd name="T32" fmla="*/ 7 w 96"/>
                <a:gd name="T33" fmla="*/ 44 h 71"/>
                <a:gd name="T34" fmla="*/ 4 w 96"/>
                <a:gd name="T35" fmla="*/ 36 h 71"/>
                <a:gd name="T36" fmla="*/ 5 w 96"/>
                <a:gd name="T37" fmla="*/ 29 h 71"/>
                <a:gd name="T38" fmla="*/ 8 w 96"/>
                <a:gd name="T39" fmla="*/ 27 h 71"/>
                <a:gd name="T40" fmla="*/ 8 w 96"/>
                <a:gd name="T41" fmla="*/ 21 h 71"/>
                <a:gd name="T42" fmla="*/ 5 w 96"/>
                <a:gd name="T43" fmla="*/ 16 h 71"/>
                <a:gd name="T44" fmla="*/ 1 w 96"/>
                <a:gd name="T45" fmla="*/ 11 h 71"/>
                <a:gd name="T46" fmla="*/ 0 w 96"/>
                <a:gd name="T47" fmla="*/ 6 h 71"/>
                <a:gd name="T48" fmla="*/ 2 w 96"/>
                <a:gd name="T49" fmla="*/ 0 h 71"/>
                <a:gd name="T50" fmla="*/ 4 w 96"/>
                <a:gd name="T51" fmla="*/ 1 h 71"/>
                <a:gd name="T52" fmla="*/ 13 w 96"/>
                <a:gd name="T53" fmla="*/ 8 h 71"/>
                <a:gd name="T54" fmla="*/ 21 w 96"/>
                <a:gd name="T55" fmla="*/ 18 h 71"/>
                <a:gd name="T56" fmla="*/ 35 w 96"/>
                <a:gd name="T57" fmla="*/ 14 h 71"/>
                <a:gd name="T58" fmla="*/ 48 w 96"/>
                <a:gd name="T59" fmla="*/ 12 h 71"/>
                <a:gd name="T60" fmla="*/ 56 w 96"/>
                <a:gd name="T61" fmla="*/ 18 h 71"/>
                <a:gd name="T62" fmla="*/ 70 w 96"/>
                <a:gd name="T63" fmla="*/ 15 h 71"/>
                <a:gd name="T64" fmla="*/ 75 w 96"/>
                <a:gd name="T65" fmla="*/ 7 h 71"/>
                <a:gd name="T66" fmla="*/ 88 w 96"/>
                <a:gd name="T67" fmla="*/ 4 h 71"/>
                <a:gd name="T68" fmla="*/ 93 w 96"/>
                <a:gd name="T69"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71">
                  <a:moveTo>
                    <a:pt x="93" y="13"/>
                  </a:moveTo>
                  <a:cubicBezTo>
                    <a:pt x="93" y="14"/>
                    <a:pt x="94" y="16"/>
                    <a:pt x="96" y="18"/>
                  </a:cubicBezTo>
                  <a:cubicBezTo>
                    <a:pt x="95" y="18"/>
                    <a:pt x="94" y="18"/>
                    <a:pt x="94" y="18"/>
                  </a:cubicBezTo>
                  <a:cubicBezTo>
                    <a:pt x="92" y="18"/>
                    <a:pt x="89" y="19"/>
                    <a:pt x="88" y="20"/>
                  </a:cubicBezTo>
                  <a:cubicBezTo>
                    <a:pt x="86" y="21"/>
                    <a:pt x="84" y="24"/>
                    <a:pt x="84" y="25"/>
                  </a:cubicBezTo>
                  <a:cubicBezTo>
                    <a:pt x="84" y="26"/>
                    <a:pt x="84" y="29"/>
                    <a:pt x="85" y="30"/>
                  </a:cubicBezTo>
                  <a:cubicBezTo>
                    <a:pt x="85" y="32"/>
                    <a:pt x="89" y="35"/>
                    <a:pt x="90" y="37"/>
                  </a:cubicBezTo>
                  <a:cubicBezTo>
                    <a:pt x="91" y="39"/>
                    <a:pt x="93" y="42"/>
                    <a:pt x="93" y="43"/>
                  </a:cubicBezTo>
                  <a:cubicBezTo>
                    <a:pt x="93" y="45"/>
                    <a:pt x="93" y="49"/>
                    <a:pt x="93" y="51"/>
                  </a:cubicBezTo>
                  <a:cubicBezTo>
                    <a:pt x="92" y="54"/>
                    <a:pt x="90" y="58"/>
                    <a:pt x="88" y="60"/>
                  </a:cubicBezTo>
                  <a:cubicBezTo>
                    <a:pt x="86" y="62"/>
                    <a:pt x="81" y="66"/>
                    <a:pt x="78" y="68"/>
                  </a:cubicBezTo>
                  <a:cubicBezTo>
                    <a:pt x="76" y="69"/>
                    <a:pt x="71" y="71"/>
                    <a:pt x="69" y="71"/>
                  </a:cubicBezTo>
                  <a:cubicBezTo>
                    <a:pt x="65" y="71"/>
                    <a:pt x="57" y="71"/>
                    <a:pt x="54" y="70"/>
                  </a:cubicBezTo>
                  <a:cubicBezTo>
                    <a:pt x="50" y="69"/>
                    <a:pt x="43" y="68"/>
                    <a:pt x="40" y="67"/>
                  </a:cubicBezTo>
                  <a:cubicBezTo>
                    <a:pt x="37" y="65"/>
                    <a:pt x="31" y="62"/>
                    <a:pt x="28" y="60"/>
                  </a:cubicBezTo>
                  <a:cubicBezTo>
                    <a:pt x="25" y="59"/>
                    <a:pt x="18" y="57"/>
                    <a:pt x="15" y="54"/>
                  </a:cubicBezTo>
                  <a:cubicBezTo>
                    <a:pt x="12" y="52"/>
                    <a:pt x="8" y="47"/>
                    <a:pt x="7" y="44"/>
                  </a:cubicBezTo>
                  <a:cubicBezTo>
                    <a:pt x="6" y="42"/>
                    <a:pt x="5" y="38"/>
                    <a:pt x="4" y="36"/>
                  </a:cubicBezTo>
                  <a:cubicBezTo>
                    <a:pt x="4" y="34"/>
                    <a:pt x="4" y="31"/>
                    <a:pt x="5" y="29"/>
                  </a:cubicBezTo>
                  <a:cubicBezTo>
                    <a:pt x="6" y="28"/>
                    <a:pt x="7" y="28"/>
                    <a:pt x="8" y="27"/>
                  </a:cubicBezTo>
                  <a:cubicBezTo>
                    <a:pt x="8" y="26"/>
                    <a:pt x="9" y="23"/>
                    <a:pt x="8" y="21"/>
                  </a:cubicBezTo>
                  <a:cubicBezTo>
                    <a:pt x="8" y="20"/>
                    <a:pt x="6" y="17"/>
                    <a:pt x="5" y="16"/>
                  </a:cubicBezTo>
                  <a:cubicBezTo>
                    <a:pt x="4" y="15"/>
                    <a:pt x="1" y="12"/>
                    <a:pt x="1" y="11"/>
                  </a:cubicBezTo>
                  <a:cubicBezTo>
                    <a:pt x="0" y="10"/>
                    <a:pt x="0" y="7"/>
                    <a:pt x="0" y="6"/>
                  </a:cubicBezTo>
                  <a:cubicBezTo>
                    <a:pt x="0" y="5"/>
                    <a:pt x="1" y="2"/>
                    <a:pt x="2" y="0"/>
                  </a:cubicBezTo>
                  <a:cubicBezTo>
                    <a:pt x="3" y="0"/>
                    <a:pt x="3" y="1"/>
                    <a:pt x="4" y="1"/>
                  </a:cubicBezTo>
                  <a:cubicBezTo>
                    <a:pt x="6" y="2"/>
                    <a:pt x="11" y="6"/>
                    <a:pt x="13" y="8"/>
                  </a:cubicBezTo>
                  <a:cubicBezTo>
                    <a:pt x="15" y="11"/>
                    <a:pt x="18" y="17"/>
                    <a:pt x="21" y="18"/>
                  </a:cubicBezTo>
                  <a:cubicBezTo>
                    <a:pt x="24" y="19"/>
                    <a:pt x="32" y="15"/>
                    <a:pt x="35" y="14"/>
                  </a:cubicBezTo>
                  <a:cubicBezTo>
                    <a:pt x="38" y="14"/>
                    <a:pt x="45" y="12"/>
                    <a:pt x="48" y="12"/>
                  </a:cubicBezTo>
                  <a:cubicBezTo>
                    <a:pt x="51" y="13"/>
                    <a:pt x="54" y="18"/>
                    <a:pt x="56" y="18"/>
                  </a:cubicBezTo>
                  <a:cubicBezTo>
                    <a:pt x="60" y="19"/>
                    <a:pt x="67" y="17"/>
                    <a:pt x="70" y="15"/>
                  </a:cubicBezTo>
                  <a:cubicBezTo>
                    <a:pt x="72" y="14"/>
                    <a:pt x="73" y="9"/>
                    <a:pt x="75" y="7"/>
                  </a:cubicBezTo>
                  <a:cubicBezTo>
                    <a:pt x="78" y="5"/>
                    <a:pt x="85" y="3"/>
                    <a:pt x="88" y="4"/>
                  </a:cubicBezTo>
                  <a:cubicBezTo>
                    <a:pt x="90" y="5"/>
                    <a:pt x="91" y="11"/>
                    <a:pt x="93" y="1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1"/>
            <p:cNvSpPr>
              <a:spLocks/>
            </p:cNvSpPr>
            <p:nvPr/>
          </p:nvSpPr>
          <p:spPr bwMode="auto">
            <a:xfrm>
              <a:off x="2366" y="1346"/>
              <a:ext cx="737" cy="809"/>
            </a:xfrm>
            <a:custGeom>
              <a:avLst/>
              <a:gdLst>
                <a:gd name="T0" fmla="*/ 610 w 623"/>
                <a:gd name="T1" fmla="*/ 214 h 684"/>
                <a:gd name="T2" fmla="*/ 596 w 623"/>
                <a:gd name="T3" fmla="*/ 245 h 684"/>
                <a:gd name="T4" fmla="*/ 572 w 623"/>
                <a:gd name="T5" fmla="*/ 275 h 684"/>
                <a:gd name="T6" fmla="*/ 573 w 623"/>
                <a:gd name="T7" fmla="*/ 329 h 684"/>
                <a:gd name="T8" fmla="*/ 544 w 623"/>
                <a:gd name="T9" fmla="*/ 383 h 684"/>
                <a:gd name="T10" fmla="*/ 555 w 623"/>
                <a:gd name="T11" fmla="*/ 405 h 684"/>
                <a:gd name="T12" fmla="*/ 517 w 623"/>
                <a:gd name="T13" fmla="*/ 459 h 684"/>
                <a:gd name="T14" fmla="*/ 481 w 623"/>
                <a:gd name="T15" fmla="*/ 493 h 684"/>
                <a:gd name="T16" fmla="*/ 504 w 623"/>
                <a:gd name="T17" fmla="*/ 558 h 684"/>
                <a:gd name="T18" fmla="*/ 453 w 623"/>
                <a:gd name="T19" fmla="*/ 599 h 684"/>
                <a:gd name="T20" fmla="*/ 411 w 623"/>
                <a:gd name="T21" fmla="*/ 614 h 684"/>
                <a:gd name="T22" fmla="*/ 392 w 623"/>
                <a:gd name="T23" fmla="*/ 642 h 684"/>
                <a:gd name="T24" fmla="*/ 365 w 623"/>
                <a:gd name="T25" fmla="*/ 641 h 684"/>
                <a:gd name="T26" fmla="*/ 336 w 623"/>
                <a:gd name="T27" fmla="*/ 654 h 684"/>
                <a:gd name="T28" fmla="*/ 292 w 623"/>
                <a:gd name="T29" fmla="*/ 629 h 684"/>
                <a:gd name="T30" fmla="*/ 256 w 623"/>
                <a:gd name="T31" fmla="*/ 655 h 684"/>
                <a:gd name="T32" fmla="*/ 232 w 623"/>
                <a:gd name="T33" fmla="*/ 649 h 684"/>
                <a:gd name="T34" fmla="*/ 208 w 623"/>
                <a:gd name="T35" fmla="*/ 664 h 684"/>
                <a:gd name="T36" fmla="*/ 167 w 623"/>
                <a:gd name="T37" fmla="*/ 655 h 684"/>
                <a:gd name="T38" fmla="*/ 133 w 623"/>
                <a:gd name="T39" fmla="*/ 683 h 684"/>
                <a:gd name="T40" fmla="*/ 101 w 623"/>
                <a:gd name="T41" fmla="*/ 664 h 684"/>
                <a:gd name="T42" fmla="*/ 98 w 623"/>
                <a:gd name="T43" fmla="*/ 624 h 684"/>
                <a:gd name="T44" fmla="*/ 102 w 623"/>
                <a:gd name="T45" fmla="*/ 591 h 684"/>
                <a:gd name="T46" fmla="*/ 126 w 623"/>
                <a:gd name="T47" fmla="*/ 559 h 684"/>
                <a:gd name="T48" fmla="*/ 123 w 623"/>
                <a:gd name="T49" fmla="*/ 506 h 684"/>
                <a:gd name="T50" fmla="*/ 153 w 623"/>
                <a:gd name="T51" fmla="*/ 470 h 684"/>
                <a:gd name="T52" fmla="*/ 140 w 623"/>
                <a:gd name="T53" fmla="*/ 444 h 684"/>
                <a:gd name="T54" fmla="*/ 109 w 623"/>
                <a:gd name="T55" fmla="*/ 432 h 684"/>
                <a:gd name="T56" fmla="*/ 64 w 623"/>
                <a:gd name="T57" fmla="*/ 425 h 684"/>
                <a:gd name="T58" fmla="*/ 72 w 623"/>
                <a:gd name="T59" fmla="*/ 391 h 684"/>
                <a:gd name="T60" fmla="*/ 89 w 623"/>
                <a:gd name="T61" fmla="*/ 353 h 684"/>
                <a:gd name="T62" fmla="*/ 102 w 623"/>
                <a:gd name="T63" fmla="*/ 323 h 684"/>
                <a:gd name="T64" fmla="*/ 129 w 623"/>
                <a:gd name="T65" fmla="*/ 308 h 684"/>
                <a:gd name="T66" fmla="*/ 97 w 623"/>
                <a:gd name="T67" fmla="*/ 284 h 684"/>
                <a:gd name="T68" fmla="*/ 78 w 623"/>
                <a:gd name="T69" fmla="*/ 298 h 684"/>
                <a:gd name="T70" fmla="*/ 62 w 623"/>
                <a:gd name="T71" fmla="*/ 317 h 684"/>
                <a:gd name="T72" fmla="*/ 26 w 623"/>
                <a:gd name="T73" fmla="*/ 302 h 684"/>
                <a:gd name="T74" fmla="*/ 6 w 623"/>
                <a:gd name="T75" fmla="*/ 300 h 684"/>
                <a:gd name="T76" fmla="*/ 20 w 623"/>
                <a:gd name="T77" fmla="*/ 282 h 684"/>
                <a:gd name="T78" fmla="*/ 70 w 623"/>
                <a:gd name="T79" fmla="*/ 250 h 684"/>
                <a:gd name="T80" fmla="*/ 136 w 623"/>
                <a:gd name="T81" fmla="*/ 205 h 684"/>
                <a:gd name="T82" fmla="*/ 167 w 623"/>
                <a:gd name="T83" fmla="*/ 184 h 684"/>
                <a:gd name="T84" fmla="*/ 195 w 623"/>
                <a:gd name="T85" fmla="*/ 184 h 684"/>
                <a:gd name="T86" fmla="*/ 200 w 623"/>
                <a:gd name="T87" fmla="*/ 119 h 684"/>
                <a:gd name="T88" fmla="*/ 172 w 623"/>
                <a:gd name="T89" fmla="*/ 88 h 684"/>
                <a:gd name="T90" fmla="*/ 182 w 623"/>
                <a:gd name="T91" fmla="*/ 35 h 684"/>
                <a:gd name="T92" fmla="*/ 227 w 623"/>
                <a:gd name="T93" fmla="*/ 38 h 684"/>
                <a:gd name="T94" fmla="*/ 308 w 623"/>
                <a:gd name="T95" fmla="*/ 30 h 684"/>
                <a:gd name="T96" fmla="*/ 391 w 623"/>
                <a:gd name="T97" fmla="*/ 3 h 684"/>
                <a:gd name="T98" fmla="*/ 433 w 623"/>
                <a:gd name="T99" fmla="*/ 93 h 684"/>
                <a:gd name="T100" fmla="*/ 507 w 623"/>
                <a:gd name="T101" fmla="*/ 130 h 684"/>
                <a:gd name="T102" fmla="*/ 568 w 623"/>
                <a:gd name="T103" fmla="*/ 134 h 684"/>
                <a:gd name="T104" fmla="*/ 614 w 623"/>
                <a:gd name="T105" fmla="*/ 15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684">
                  <a:moveTo>
                    <a:pt x="622" y="165"/>
                  </a:moveTo>
                  <a:cubicBezTo>
                    <a:pt x="623" y="169"/>
                    <a:pt x="621" y="175"/>
                    <a:pt x="619" y="179"/>
                  </a:cubicBezTo>
                  <a:cubicBezTo>
                    <a:pt x="618" y="182"/>
                    <a:pt x="611" y="188"/>
                    <a:pt x="608" y="192"/>
                  </a:cubicBezTo>
                  <a:cubicBezTo>
                    <a:pt x="607" y="195"/>
                    <a:pt x="603" y="200"/>
                    <a:pt x="603" y="203"/>
                  </a:cubicBezTo>
                  <a:cubicBezTo>
                    <a:pt x="603" y="207"/>
                    <a:pt x="608" y="212"/>
                    <a:pt x="610" y="214"/>
                  </a:cubicBezTo>
                  <a:cubicBezTo>
                    <a:pt x="612" y="217"/>
                    <a:pt x="618" y="220"/>
                    <a:pt x="619" y="223"/>
                  </a:cubicBezTo>
                  <a:cubicBezTo>
                    <a:pt x="619" y="224"/>
                    <a:pt x="620" y="227"/>
                    <a:pt x="619" y="228"/>
                  </a:cubicBezTo>
                  <a:cubicBezTo>
                    <a:pt x="616" y="231"/>
                    <a:pt x="609" y="227"/>
                    <a:pt x="606" y="228"/>
                  </a:cubicBezTo>
                  <a:cubicBezTo>
                    <a:pt x="603" y="229"/>
                    <a:pt x="598" y="232"/>
                    <a:pt x="597" y="234"/>
                  </a:cubicBezTo>
                  <a:cubicBezTo>
                    <a:pt x="596" y="236"/>
                    <a:pt x="596" y="242"/>
                    <a:pt x="596" y="245"/>
                  </a:cubicBezTo>
                  <a:cubicBezTo>
                    <a:pt x="597" y="248"/>
                    <a:pt x="600" y="254"/>
                    <a:pt x="600" y="257"/>
                  </a:cubicBezTo>
                  <a:cubicBezTo>
                    <a:pt x="600" y="259"/>
                    <a:pt x="598" y="264"/>
                    <a:pt x="596" y="266"/>
                  </a:cubicBezTo>
                  <a:cubicBezTo>
                    <a:pt x="595" y="268"/>
                    <a:pt x="592" y="271"/>
                    <a:pt x="590" y="271"/>
                  </a:cubicBezTo>
                  <a:cubicBezTo>
                    <a:pt x="588" y="272"/>
                    <a:pt x="582" y="271"/>
                    <a:pt x="579" y="271"/>
                  </a:cubicBezTo>
                  <a:cubicBezTo>
                    <a:pt x="577" y="272"/>
                    <a:pt x="573" y="274"/>
                    <a:pt x="572" y="275"/>
                  </a:cubicBezTo>
                  <a:cubicBezTo>
                    <a:pt x="570" y="277"/>
                    <a:pt x="567" y="282"/>
                    <a:pt x="566" y="284"/>
                  </a:cubicBezTo>
                  <a:cubicBezTo>
                    <a:pt x="565" y="287"/>
                    <a:pt x="563" y="294"/>
                    <a:pt x="564" y="297"/>
                  </a:cubicBezTo>
                  <a:cubicBezTo>
                    <a:pt x="565" y="300"/>
                    <a:pt x="570" y="303"/>
                    <a:pt x="571" y="305"/>
                  </a:cubicBezTo>
                  <a:cubicBezTo>
                    <a:pt x="573" y="307"/>
                    <a:pt x="575" y="312"/>
                    <a:pt x="575" y="315"/>
                  </a:cubicBezTo>
                  <a:cubicBezTo>
                    <a:pt x="575" y="319"/>
                    <a:pt x="574" y="326"/>
                    <a:pt x="573" y="329"/>
                  </a:cubicBezTo>
                  <a:cubicBezTo>
                    <a:pt x="572" y="333"/>
                    <a:pt x="568" y="341"/>
                    <a:pt x="566" y="345"/>
                  </a:cubicBezTo>
                  <a:cubicBezTo>
                    <a:pt x="564" y="348"/>
                    <a:pt x="560" y="354"/>
                    <a:pt x="558" y="356"/>
                  </a:cubicBezTo>
                  <a:cubicBezTo>
                    <a:pt x="556" y="359"/>
                    <a:pt x="551" y="363"/>
                    <a:pt x="548" y="365"/>
                  </a:cubicBezTo>
                  <a:cubicBezTo>
                    <a:pt x="546" y="367"/>
                    <a:pt x="538" y="371"/>
                    <a:pt x="538" y="375"/>
                  </a:cubicBezTo>
                  <a:cubicBezTo>
                    <a:pt x="538" y="377"/>
                    <a:pt x="542" y="382"/>
                    <a:pt x="544" y="383"/>
                  </a:cubicBezTo>
                  <a:cubicBezTo>
                    <a:pt x="546" y="384"/>
                    <a:pt x="551" y="382"/>
                    <a:pt x="554" y="382"/>
                  </a:cubicBezTo>
                  <a:cubicBezTo>
                    <a:pt x="556" y="383"/>
                    <a:pt x="562" y="383"/>
                    <a:pt x="564" y="385"/>
                  </a:cubicBezTo>
                  <a:cubicBezTo>
                    <a:pt x="566" y="386"/>
                    <a:pt x="568" y="391"/>
                    <a:pt x="568" y="393"/>
                  </a:cubicBezTo>
                  <a:cubicBezTo>
                    <a:pt x="568" y="395"/>
                    <a:pt x="565" y="399"/>
                    <a:pt x="564" y="401"/>
                  </a:cubicBezTo>
                  <a:cubicBezTo>
                    <a:pt x="562" y="403"/>
                    <a:pt x="557" y="404"/>
                    <a:pt x="555" y="405"/>
                  </a:cubicBezTo>
                  <a:cubicBezTo>
                    <a:pt x="553" y="407"/>
                    <a:pt x="549" y="411"/>
                    <a:pt x="548" y="413"/>
                  </a:cubicBezTo>
                  <a:cubicBezTo>
                    <a:pt x="546" y="417"/>
                    <a:pt x="548" y="428"/>
                    <a:pt x="546" y="432"/>
                  </a:cubicBezTo>
                  <a:cubicBezTo>
                    <a:pt x="545" y="435"/>
                    <a:pt x="540" y="440"/>
                    <a:pt x="538" y="442"/>
                  </a:cubicBezTo>
                  <a:cubicBezTo>
                    <a:pt x="535" y="444"/>
                    <a:pt x="527" y="446"/>
                    <a:pt x="524" y="448"/>
                  </a:cubicBezTo>
                  <a:cubicBezTo>
                    <a:pt x="521" y="450"/>
                    <a:pt x="518" y="456"/>
                    <a:pt x="517" y="459"/>
                  </a:cubicBezTo>
                  <a:cubicBezTo>
                    <a:pt x="515" y="461"/>
                    <a:pt x="515" y="467"/>
                    <a:pt x="514" y="469"/>
                  </a:cubicBezTo>
                  <a:cubicBezTo>
                    <a:pt x="512" y="471"/>
                    <a:pt x="507" y="473"/>
                    <a:pt x="505" y="474"/>
                  </a:cubicBezTo>
                  <a:cubicBezTo>
                    <a:pt x="502" y="475"/>
                    <a:pt x="496" y="474"/>
                    <a:pt x="493" y="474"/>
                  </a:cubicBezTo>
                  <a:cubicBezTo>
                    <a:pt x="491" y="475"/>
                    <a:pt x="487" y="477"/>
                    <a:pt x="485" y="478"/>
                  </a:cubicBezTo>
                  <a:cubicBezTo>
                    <a:pt x="483" y="481"/>
                    <a:pt x="482" y="489"/>
                    <a:pt x="481" y="493"/>
                  </a:cubicBezTo>
                  <a:cubicBezTo>
                    <a:pt x="479" y="498"/>
                    <a:pt x="477" y="508"/>
                    <a:pt x="477" y="514"/>
                  </a:cubicBezTo>
                  <a:cubicBezTo>
                    <a:pt x="477" y="518"/>
                    <a:pt x="480" y="527"/>
                    <a:pt x="482" y="530"/>
                  </a:cubicBezTo>
                  <a:cubicBezTo>
                    <a:pt x="485" y="535"/>
                    <a:pt x="493" y="544"/>
                    <a:pt x="497" y="548"/>
                  </a:cubicBezTo>
                  <a:cubicBezTo>
                    <a:pt x="499" y="550"/>
                    <a:pt x="503" y="553"/>
                    <a:pt x="507" y="556"/>
                  </a:cubicBezTo>
                  <a:cubicBezTo>
                    <a:pt x="506" y="557"/>
                    <a:pt x="505" y="558"/>
                    <a:pt x="504" y="558"/>
                  </a:cubicBezTo>
                  <a:cubicBezTo>
                    <a:pt x="502" y="560"/>
                    <a:pt x="500" y="563"/>
                    <a:pt x="498" y="564"/>
                  </a:cubicBezTo>
                  <a:cubicBezTo>
                    <a:pt x="496" y="566"/>
                    <a:pt x="491" y="570"/>
                    <a:pt x="488" y="572"/>
                  </a:cubicBezTo>
                  <a:cubicBezTo>
                    <a:pt x="485" y="574"/>
                    <a:pt x="481" y="579"/>
                    <a:pt x="478" y="581"/>
                  </a:cubicBezTo>
                  <a:cubicBezTo>
                    <a:pt x="475" y="583"/>
                    <a:pt x="468" y="588"/>
                    <a:pt x="465" y="591"/>
                  </a:cubicBezTo>
                  <a:cubicBezTo>
                    <a:pt x="462" y="593"/>
                    <a:pt x="457" y="597"/>
                    <a:pt x="453" y="599"/>
                  </a:cubicBezTo>
                  <a:cubicBezTo>
                    <a:pt x="451" y="601"/>
                    <a:pt x="445" y="604"/>
                    <a:pt x="442" y="605"/>
                  </a:cubicBezTo>
                  <a:cubicBezTo>
                    <a:pt x="440" y="606"/>
                    <a:pt x="437" y="608"/>
                    <a:pt x="435" y="608"/>
                  </a:cubicBezTo>
                  <a:cubicBezTo>
                    <a:pt x="433" y="608"/>
                    <a:pt x="429" y="608"/>
                    <a:pt x="427" y="608"/>
                  </a:cubicBezTo>
                  <a:cubicBezTo>
                    <a:pt x="424" y="608"/>
                    <a:pt x="418" y="610"/>
                    <a:pt x="415" y="611"/>
                  </a:cubicBezTo>
                  <a:cubicBezTo>
                    <a:pt x="414" y="611"/>
                    <a:pt x="412" y="613"/>
                    <a:pt x="411" y="614"/>
                  </a:cubicBezTo>
                  <a:cubicBezTo>
                    <a:pt x="409" y="615"/>
                    <a:pt x="407" y="616"/>
                    <a:pt x="407" y="618"/>
                  </a:cubicBezTo>
                  <a:cubicBezTo>
                    <a:pt x="406" y="619"/>
                    <a:pt x="406" y="622"/>
                    <a:pt x="405" y="624"/>
                  </a:cubicBezTo>
                  <a:cubicBezTo>
                    <a:pt x="405" y="625"/>
                    <a:pt x="405" y="627"/>
                    <a:pt x="404" y="628"/>
                  </a:cubicBezTo>
                  <a:cubicBezTo>
                    <a:pt x="403" y="630"/>
                    <a:pt x="401" y="633"/>
                    <a:pt x="400" y="634"/>
                  </a:cubicBezTo>
                  <a:cubicBezTo>
                    <a:pt x="398" y="636"/>
                    <a:pt x="394" y="640"/>
                    <a:pt x="392" y="642"/>
                  </a:cubicBezTo>
                  <a:cubicBezTo>
                    <a:pt x="390" y="643"/>
                    <a:pt x="386" y="646"/>
                    <a:pt x="383" y="647"/>
                  </a:cubicBezTo>
                  <a:cubicBezTo>
                    <a:pt x="381" y="648"/>
                    <a:pt x="377" y="649"/>
                    <a:pt x="375" y="649"/>
                  </a:cubicBezTo>
                  <a:cubicBezTo>
                    <a:pt x="373" y="649"/>
                    <a:pt x="370" y="649"/>
                    <a:pt x="368" y="648"/>
                  </a:cubicBezTo>
                  <a:cubicBezTo>
                    <a:pt x="368" y="648"/>
                    <a:pt x="368" y="646"/>
                    <a:pt x="367" y="645"/>
                  </a:cubicBezTo>
                  <a:cubicBezTo>
                    <a:pt x="367" y="644"/>
                    <a:pt x="366" y="642"/>
                    <a:pt x="365" y="641"/>
                  </a:cubicBezTo>
                  <a:cubicBezTo>
                    <a:pt x="364" y="640"/>
                    <a:pt x="360" y="641"/>
                    <a:pt x="359" y="641"/>
                  </a:cubicBezTo>
                  <a:cubicBezTo>
                    <a:pt x="358" y="642"/>
                    <a:pt x="356" y="643"/>
                    <a:pt x="355" y="644"/>
                  </a:cubicBezTo>
                  <a:cubicBezTo>
                    <a:pt x="354" y="645"/>
                    <a:pt x="354" y="648"/>
                    <a:pt x="353" y="649"/>
                  </a:cubicBezTo>
                  <a:cubicBezTo>
                    <a:pt x="351" y="650"/>
                    <a:pt x="348" y="653"/>
                    <a:pt x="346" y="654"/>
                  </a:cubicBezTo>
                  <a:cubicBezTo>
                    <a:pt x="344" y="654"/>
                    <a:pt x="338" y="654"/>
                    <a:pt x="336" y="654"/>
                  </a:cubicBezTo>
                  <a:cubicBezTo>
                    <a:pt x="333" y="654"/>
                    <a:pt x="328" y="655"/>
                    <a:pt x="325" y="654"/>
                  </a:cubicBezTo>
                  <a:cubicBezTo>
                    <a:pt x="321" y="653"/>
                    <a:pt x="316" y="646"/>
                    <a:pt x="313" y="644"/>
                  </a:cubicBezTo>
                  <a:cubicBezTo>
                    <a:pt x="310" y="642"/>
                    <a:pt x="305" y="637"/>
                    <a:pt x="302" y="635"/>
                  </a:cubicBezTo>
                  <a:cubicBezTo>
                    <a:pt x="301" y="634"/>
                    <a:pt x="299" y="631"/>
                    <a:pt x="297" y="631"/>
                  </a:cubicBezTo>
                  <a:cubicBezTo>
                    <a:pt x="296" y="630"/>
                    <a:pt x="293" y="629"/>
                    <a:pt x="292" y="629"/>
                  </a:cubicBezTo>
                  <a:cubicBezTo>
                    <a:pt x="290" y="629"/>
                    <a:pt x="286" y="629"/>
                    <a:pt x="284" y="629"/>
                  </a:cubicBezTo>
                  <a:cubicBezTo>
                    <a:pt x="281" y="629"/>
                    <a:pt x="276" y="630"/>
                    <a:pt x="274" y="632"/>
                  </a:cubicBezTo>
                  <a:cubicBezTo>
                    <a:pt x="272" y="633"/>
                    <a:pt x="269" y="636"/>
                    <a:pt x="267" y="638"/>
                  </a:cubicBezTo>
                  <a:cubicBezTo>
                    <a:pt x="265" y="640"/>
                    <a:pt x="263" y="645"/>
                    <a:pt x="262" y="648"/>
                  </a:cubicBezTo>
                  <a:cubicBezTo>
                    <a:pt x="261" y="650"/>
                    <a:pt x="258" y="654"/>
                    <a:pt x="256" y="655"/>
                  </a:cubicBezTo>
                  <a:cubicBezTo>
                    <a:pt x="255" y="656"/>
                    <a:pt x="253" y="656"/>
                    <a:pt x="251" y="656"/>
                  </a:cubicBezTo>
                  <a:cubicBezTo>
                    <a:pt x="250" y="656"/>
                    <a:pt x="247" y="656"/>
                    <a:pt x="246" y="656"/>
                  </a:cubicBezTo>
                  <a:cubicBezTo>
                    <a:pt x="244" y="655"/>
                    <a:pt x="242" y="654"/>
                    <a:pt x="241" y="653"/>
                  </a:cubicBezTo>
                  <a:cubicBezTo>
                    <a:pt x="240" y="652"/>
                    <a:pt x="238" y="650"/>
                    <a:pt x="237" y="650"/>
                  </a:cubicBezTo>
                  <a:cubicBezTo>
                    <a:pt x="236" y="649"/>
                    <a:pt x="233" y="649"/>
                    <a:pt x="232" y="649"/>
                  </a:cubicBezTo>
                  <a:cubicBezTo>
                    <a:pt x="230" y="649"/>
                    <a:pt x="226" y="649"/>
                    <a:pt x="225" y="650"/>
                  </a:cubicBezTo>
                  <a:cubicBezTo>
                    <a:pt x="223" y="651"/>
                    <a:pt x="220" y="653"/>
                    <a:pt x="219" y="654"/>
                  </a:cubicBezTo>
                  <a:cubicBezTo>
                    <a:pt x="218" y="655"/>
                    <a:pt x="217" y="659"/>
                    <a:pt x="215" y="661"/>
                  </a:cubicBezTo>
                  <a:cubicBezTo>
                    <a:pt x="215" y="662"/>
                    <a:pt x="212" y="663"/>
                    <a:pt x="211" y="663"/>
                  </a:cubicBezTo>
                  <a:cubicBezTo>
                    <a:pt x="210" y="664"/>
                    <a:pt x="209" y="664"/>
                    <a:pt x="208" y="664"/>
                  </a:cubicBezTo>
                  <a:cubicBezTo>
                    <a:pt x="207" y="664"/>
                    <a:pt x="205" y="662"/>
                    <a:pt x="204" y="661"/>
                  </a:cubicBezTo>
                  <a:cubicBezTo>
                    <a:pt x="203" y="661"/>
                    <a:pt x="201" y="659"/>
                    <a:pt x="200" y="658"/>
                  </a:cubicBezTo>
                  <a:cubicBezTo>
                    <a:pt x="198" y="657"/>
                    <a:pt x="196" y="656"/>
                    <a:pt x="194" y="655"/>
                  </a:cubicBezTo>
                  <a:cubicBezTo>
                    <a:pt x="191" y="655"/>
                    <a:pt x="185" y="655"/>
                    <a:pt x="182" y="655"/>
                  </a:cubicBezTo>
                  <a:cubicBezTo>
                    <a:pt x="178" y="655"/>
                    <a:pt x="171" y="655"/>
                    <a:pt x="167" y="655"/>
                  </a:cubicBezTo>
                  <a:cubicBezTo>
                    <a:pt x="165" y="656"/>
                    <a:pt x="162" y="658"/>
                    <a:pt x="161" y="659"/>
                  </a:cubicBezTo>
                  <a:cubicBezTo>
                    <a:pt x="159" y="660"/>
                    <a:pt x="157" y="663"/>
                    <a:pt x="156" y="665"/>
                  </a:cubicBezTo>
                  <a:cubicBezTo>
                    <a:pt x="154" y="668"/>
                    <a:pt x="153" y="674"/>
                    <a:pt x="152" y="676"/>
                  </a:cubicBezTo>
                  <a:cubicBezTo>
                    <a:pt x="150" y="678"/>
                    <a:pt x="145" y="682"/>
                    <a:pt x="143" y="683"/>
                  </a:cubicBezTo>
                  <a:cubicBezTo>
                    <a:pt x="140" y="684"/>
                    <a:pt x="135" y="684"/>
                    <a:pt x="133" y="683"/>
                  </a:cubicBezTo>
                  <a:cubicBezTo>
                    <a:pt x="130" y="683"/>
                    <a:pt x="124" y="681"/>
                    <a:pt x="122" y="680"/>
                  </a:cubicBezTo>
                  <a:cubicBezTo>
                    <a:pt x="119" y="678"/>
                    <a:pt x="115" y="675"/>
                    <a:pt x="112" y="674"/>
                  </a:cubicBezTo>
                  <a:cubicBezTo>
                    <a:pt x="110" y="672"/>
                    <a:pt x="107" y="670"/>
                    <a:pt x="104" y="669"/>
                  </a:cubicBezTo>
                  <a:cubicBezTo>
                    <a:pt x="103" y="669"/>
                    <a:pt x="99" y="669"/>
                    <a:pt x="97" y="669"/>
                  </a:cubicBezTo>
                  <a:cubicBezTo>
                    <a:pt x="99" y="667"/>
                    <a:pt x="101" y="665"/>
                    <a:pt x="101" y="664"/>
                  </a:cubicBezTo>
                  <a:cubicBezTo>
                    <a:pt x="103" y="662"/>
                    <a:pt x="105" y="657"/>
                    <a:pt x="105" y="655"/>
                  </a:cubicBezTo>
                  <a:cubicBezTo>
                    <a:pt x="106" y="652"/>
                    <a:pt x="106" y="645"/>
                    <a:pt x="106" y="642"/>
                  </a:cubicBezTo>
                  <a:cubicBezTo>
                    <a:pt x="106" y="640"/>
                    <a:pt x="105" y="635"/>
                    <a:pt x="104" y="633"/>
                  </a:cubicBezTo>
                  <a:cubicBezTo>
                    <a:pt x="103" y="632"/>
                    <a:pt x="100" y="630"/>
                    <a:pt x="99" y="628"/>
                  </a:cubicBezTo>
                  <a:cubicBezTo>
                    <a:pt x="99" y="627"/>
                    <a:pt x="98" y="625"/>
                    <a:pt x="98" y="624"/>
                  </a:cubicBezTo>
                  <a:cubicBezTo>
                    <a:pt x="98" y="623"/>
                    <a:pt x="99" y="621"/>
                    <a:pt x="99" y="620"/>
                  </a:cubicBezTo>
                  <a:cubicBezTo>
                    <a:pt x="100" y="619"/>
                    <a:pt x="101" y="617"/>
                    <a:pt x="101" y="616"/>
                  </a:cubicBezTo>
                  <a:cubicBezTo>
                    <a:pt x="102" y="615"/>
                    <a:pt x="103" y="612"/>
                    <a:pt x="103" y="611"/>
                  </a:cubicBezTo>
                  <a:cubicBezTo>
                    <a:pt x="104" y="609"/>
                    <a:pt x="103" y="604"/>
                    <a:pt x="103" y="602"/>
                  </a:cubicBezTo>
                  <a:cubicBezTo>
                    <a:pt x="103" y="599"/>
                    <a:pt x="102" y="594"/>
                    <a:pt x="102" y="591"/>
                  </a:cubicBezTo>
                  <a:cubicBezTo>
                    <a:pt x="103" y="589"/>
                    <a:pt x="106" y="587"/>
                    <a:pt x="108" y="585"/>
                  </a:cubicBezTo>
                  <a:cubicBezTo>
                    <a:pt x="109" y="584"/>
                    <a:pt x="112" y="582"/>
                    <a:pt x="114" y="581"/>
                  </a:cubicBezTo>
                  <a:cubicBezTo>
                    <a:pt x="116" y="580"/>
                    <a:pt x="119" y="577"/>
                    <a:pt x="121" y="575"/>
                  </a:cubicBezTo>
                  <a:cubicBezTo>
                    <a:pt x="122" y="574"/>
                    <a:pt x="124" y="570"/>
                    <a:pt x="124" y="569"/>
                  </a:cubicBezTo>
                  <a:cubicBezTo>
                    <a:pt x="125" y="566"/>
                    <a:pt x="126" y="561"/>
                    <a:pt x="126" y="559"/>
                  </a:cubicBezTo>
                  <a:cubicBezTo>
                    <a:pt x="126" y="556"/>
                    <a:pt x="124" y="550"/>
                    <a:pt x="123" y="547"/>
                  </a:cubicBezTo>
                  <a:cubicBezTo>
                    <a:pt x="122" y="544"/>
                    <a:pt x="121" y="538"/>
                    <a:pt x="120" y="534"/>
                  </a:cubicBezTo>
                  <a:cubicBezTo>
                    <a:pt x="119" y="533"/>
                    <a:pt x="118" y="529"/>
                    <a:pt x="118" y="527"/>
                  </a:cubicBezTo>
                  <a:cubicBezTo>
                    <a:pt x="118" y="524"/>
                    <a:pt x="119" y="518"/>
                    <a:pt x="120" y="515"/>
                  </a:cubicBezTo>
                  <a:cubicBezTo>
                    <a:pt x="120" y="513"/>
                    <a:pt x="122" y="508"/>
                    <a:pt x="123" y="506"/>
                  </a:cubicBezTo>
                  <a:cubicBezTo>
                    <a:pt x="124" y="502"/>
                    <a:pt x="126" y="495"/>
                    <a:pt x="129" y="492"/>
                  </a:cubicBezTo>
                  <a:cubicBezTo>
                    <a:pt x="130" y="490"/>
                    <a:pt x="134" y="485"/>
                    <a:pt x="136" y="484"/>
                  </a:cubicBezTo>
                  <a:cubicBezTo>
                    <a:pt x="139" y="482"/>
                    <a:pt x="144" y="481"/>
                    <a:pt x="146" y="480"/>
                  </a:cubicBezTo>
                  <a:cubicBezTo>
                    <a:pt x="148" y="479"/>
                    <a:pt x="151" y="476"/>
                    <a:pt x="152" y="474"/>
                  </a:cubicBezTo>
                  <a:cubicBezTo>
                    <a:pt x="153" y="473"/>
                    <a:pt x="153" y="471"/>
                    <a:pt x="153" y="470"/>
                  </a:cubicBezTo>
                  <a:cubicBezTo>
                    <a:pt x="154" y="468"/>
                    <a:pt x="155" y="465"/>
                    <a:pt x="156" y="463"/>
                  </a:cubicBezTo>
                  <a:cubicBezTo>
                    <a:pt x="156" y="462"/>
                    <a:pt x="156" y="458"/>
                    <a:pt x="156" y="457"/>
                  </a:cubicBezTo>
                  <a:cubicBezTo>
                    <a:pt x="155" y="455"/>
                    <a:pt x="154" y="452"/>
                    <a:pt x="153" y="451"/>
                  </a:cubicBezTo>
                  <a:cubicBezTo>
                    <a:pt x="152" y="449"/>
                    <a:pt x="148" y="446"/>
                    <a:pt x="146" y="445"/>
                  </a:cubicBezTo>
                  <a:cubicBezTo>
                    <a:pt x="145" y="444"/>
                    <a:pt x="142" y="444"/>
                    <a:pt x="140" y="444"/>
                  </a:cubicBezTo>
                  <a:cubicBezTo>
                    <a:pt x="138" y="444"/>
                    <a:pt x="135" y="445"/>
                    <a:pt x="133" y="445"/>
                  </a:cubicBezTo>
                  <a:cubicBezTo>
                    <a:pt x="132" y="445"/>
                    <a:pt x="129" y="443"/>
                    <a:pt x="128" y="442"/>
                  </a:cubicBezTo>
                  <a:cubicBezTo>
                    <a:pt x="126" y="441"/>
                    <a:pt x="124" y="438"/>
                    <a:pt x="122" y="436"/>
                  </a:cubicBezTo>
                  <a:cubicBezTo>
                    <a:pt x="121" y="435"/>
                    <a:pt x="118" y="432"/>
                    <a:pt x="116" y="431"/>
                  </a:cubicBezTo>
                  <a:cubicBezTo>
                    <a:pt x="115" y="431"/>
                    <a:pt x="111" y="432"/>
                    <a:pt x="109" y="432"/>
                  </a:cubicBezTo>
                  <a:cubicBezTo>
                    <a:pt x="108" y="433"/>
                    <a:pt x="105" y="436"/>
                    <a:pt x="103" y="437"/>
                  </a:cubicBezTo>
                  <a:cubicBezTo>
                    <a:pt x="101" y="438"/>
                    <a:pt x="98" y="439"/>
                    <a:pt x="96" y="439"/>
                  </a:cubicBezTo>
                  <a:cubicBezTo>
                    <a:pt x="95" y="439"/>
                    <a:pt x="92" y="439"/>
                    <a:pt x="90" y="439"/>
                  </a:cubicBezTo>
                  <a:cubicBezTo>
                    <a:pt x="86" y="438"/>
                    <a:pt x="80" y="436"/>
                    <a:pt x="77" y="434"/>
                  </a:cubicBezTo>
                  <a:cubicBezTo>
                    <a:pt x="73" y="433"/>
                    <a:pt x="67" y="428"/>
                    <a:pt x="64" y="425"/>
                  </a:cubicBezTo>
                  <a:cubicBezTo>
                    <a:pt x="61" y="423"/>
                    <a:pt x="54" y="419"/>
                    <a:pt x="52" y="416"/>
                  </a:cubicBezTo>
                  <a:cubicBezTo>
                    <a:pt x="52" y="415"/>
                    <a:pt x="51" y="412"/>
                    <a:pt x="52" y="410"/>
                  </a:cubicBezTo>
                  <a:cubicBezTo>
                    <a:pt x="52" y="408"/>
                    <a:pt x="54" y="405"/>
                    <a:pt x="56" y="404"/>
                  </a:cubicBezTo>
                  <a:cubicBezTo>
                    <a:pt x="57" y="402"/>
                    <a:pt x="61" y="399"/>
                    <a:pt x="63" y="397"/>
                  </a:cubicBezTo>
                  <a:cubicBezTo>
                    <a:pt x="66" y="396"/>
                    <a:pt x="70" y="393"/>
                    <a:pt x="72" y="391"/>
                  </a:cubicBezTo>
                  <a:cubicBezTo>
                    <a:pt x="74" y="390"/>
                    <a:pt x="78" y="386"/>
                    <a:pt x="79" y="384"/>
                  </a:cubicBezTo>
                  <a:cubicBezTo>
                    <a:pt x="80" y="382"/>
                    <a:pt x="81" y="377"/>
                    <a:pt x="81" y="375"/>
                  </a:cubicBezTo>
                  <a:cubicBezTo>
                    <a:pt x="82" y="373"/>
                    <a:pt x="81" y="368"/>
                    <a:pt x="81" y="366"/>
                  </a:cubicBezTo>
                  <a:cubicBezTo>
                    <a:pt x="81" y="364"/>
                    <a:pt x="82" y="360"/>
                    <a:pt x="83" y="358"/>
                  </a:cubicBezTo>
                  <a:cubicBezTo>
                    <a:pt x="84" y="357"/>
                    <a:pt x="87" y="354"/>
                    <a:pt x="89" y="353"/>
                  </a:cubicBezTo>
                  <a:cubicBezTo>
                    <a:pt x="91" y="352"/>
                    <a:pt x="95" y="351"/>
                    <a:pt x="96" y="350"/>
                  </a:cubicBezTo>
                  <a:cubicBezTo>
                    <a:pt x="98" y="349"/>
                    <a:pt x="101" y="348"/>
                    <a:pt x="102" y="346"/>
                  </a:cubicBezTo>
                  <a:cubicBezTo>
                    <a:pt x="103" y="344"/>
                    <a:pt x="105" y="340"/>
                    <a:pt x="105" y="337"/>
                  </a:cubicBezTo>
                  <a:cubicBezTo>
                    <a:pt x="105" y="336"/>
                    <a:pt x="104" y="334"/>
                    <a:pt x="103" y="333"/>
                  </a:cubicBezTo>
                  <a:cubicBezTo>
                    <a:pt x="103" y="330"/>
                    <a:pt x="102" y="325"/>
                    <a:pt x="102" y="323"/>
                  </a:cubicBezTo>
                  <a:cubicBezTo>
                    <a:pt x="102" y="322"/>
                    <a:pt x="104" y="319"/>
                    <a:pt x="105" y="319"/>
                  </a:cubicBezTo>
                  <a:cubicBezTo>
                    <a:pt x="106" y="318"/>
                    <a:pt x="109" y="318"/>
                    <a:pt x="110" y="318"/>
                  </a:cubicBezTo>
                  <a:cubicBezTo>
                    <a:pt x="112" y="318"/>
                    <a:pt x="116" y="319"/>
                    <a:pt x="119" y="319"/>
                  </a:cubicBezTo>
                  <a:cubicBezTo>
                    <a:pt x="121" y="319"/>
                    <a:pt x="126" y="318"/>
                    <a:pt x="128" y="316"/>
                  </a:cubicBezTo>
                  <a:cubicBezTo>
                    <a:pt x="129" y="315"/>
                    <a:pt x="129" y="310"/>
                    <a:pt x="129" y="308"/>
                  </a:cubicBezTo>
                  <a:cubicBezTo>
                    <a:pt x="129" y="306"/>
                    <a:pt x="128" y="301"/>
                    <a:pt x="127" y="299"/>
                  </a:cubicBezTo>
                  <a:cubicBezTo>
                    <a:pt x="126" y="297"/>
                    <a:pt x="122" y="294"/>
                    <a:pt x="120" y="293"/>
                  </a:cubicBezTo>
                  <a:cubicBezTo>
                    <a:pt x="118" y="291"/>
                    <a:pt x="114" y="289"/>
                    <a:pt x="112" y="287"/>
                  </a:cubicBezTo>
                  <a:cubicBezTo>
                    <a:pt x="110" y="287"/>
                    <a:pt x="107" y="286"/>
                    <a:pt x="106" y="285"/>
                  </a:cubicBezTo>
                  <a:cubicBezTo>
                    <a:pt x="103" y="285"/>
                    <a:pt x="99" y="284"/>
                    <a:pt x="97" y="284"/>
                  </a:cubicBezTo>
                  <a:cubicBezTo>
                    <a:pt x="95" y="283"/>
                    <a:pt x="90" y="283"/>
                    <a:pt x="88" y="284"/>
                  </a:cubicBezTo>
                  <a:cubicBezTo>
                    <a:pt x="86" y="284"/>
                    <a:pt x="82" y="284"/>
                    <a:pt x="81" y="284"/>
                  </a:cubicBezTo>
                  <a:cubicBezTo>
                    <a:pt x="79" y="285"/>
                    <a:pt x="76" y="286"/>
                    <a:pt x="75" y="288"/>
                  </a:cubicBezTo>
                  <a:cubicBezTo>
                    <a:pt x="74" y="289"/>
                    <a:pt x="74" y="292"/>
                    <a:pt x="75" y="294"/>
                  </a:cubicBezTo>
                  <a:cubicBezTo>
                    <a:pt x="75" y="295"/>
                    <a:pt x="77" y="297"/>
                    <a:pt x="78" y="298"/>
                  </a:cubicBezTo>
                  <a:cubicBezTo>
                    <a:pt x="79" y="299"/>
                    <a:pt x="81" y="301"/>
                    <a:pt x="82" y="302"/>
                  </a:cubicBezTo>
                  <a:cubicBezTo>
                    <a:pt x="83" y="303"/>
                    <a:pt x="85" y="305"/>
                    <a:pt x="85" y="307"/>
                  </a:cubicBezTo>
                  <a:cubicBezTo>
                    <a:pt x="84" y="309"/>
                    <a:pt x="82" y="311"/>
                    <a:pt x="80" y="312"/>
                  </a:cubicBezTo>
                  <a:cubicBezTo>
                    <a:pt x="79" y="314"/>
                    <a:pt x="75" y="315"/>
                    <a:pt x="73" y="316"/>
                  </a:cubicBezTo>
                  <a:cubicBezTo>
                    <a:pt x="70" y="317"/>
                    <a:pt x="65" y="317"/>
                    <a:pt x="62" y="317"/>
                  </a:cubicBezTo>
                  <a:cubicBezTo>
                    <a:pt x="59" y="317"/>
                    <a:pt x="52" y="318"/>
                    <a:pt x="49" y="317"/>
                  </a:cubicBezTo>
                  <a:cubicBezTo>
                    <a:pt x="46" y="317"/>
                    <a:pt x="42" y="316"/>
                    <a:pt x="40" y="315"/>
                  </a:cubicBezTo>
                  <a:cubicBezTo>
                    <a:pt x="38" y="314"/>
                    <a:pt x="36" y="312"/>
                    <a:pt x="35" y="310"/>
                  </a:cubicBezTo>
                  <a:cubicBezTo>
                    <a:pt x="34" y="309"/>
                    <a:pt x="33" y="304"/>
                    <a:pt x="31" y="303"/>
                  </a:cubicBezTo>
                  <a:cubicBezTo>
                    <a:pt x="30" y="302"/>
                    <a:pt x="27" y="301"/>
                    <a:pt x="26" y="302"/>
                  </a:cubicBezTo>
                  <a:cubicBezTo>
                    <a:pt x="25" y="302"/>
                    <a:pt x="23" y="303"/>
                    <a:pt x="22" y="304"/>
                  </a:cubicBezTo>
                  <a:cubicBezTo>
                    <a:pt x="21" y="304"/>
                    <a:pt x="20" y="305"/>
                    <a:pt x="19" y="306"/>
                  </a:cubicBezTo>
                  <a:cubicBezTo>
                    <a:pt x="17" y="306"/>
                    <a:pt x="15" y="307"/>
                    <a:pt x="14" y="306"/>
                  </a:cubicBezTo>
                  <a:cubicBezTo>
                    <a:pt x="12" y="306"/>
                    <a:pt x="10" y="304"/>
                    <a:pt x="9" y="303"/>
                  </a:cubicBezTo>
                  <a:cubicBezTo>
                    <a:pt x="8" y="303"/>
                    <a:pt x="6" y="300"/>
                    <a:pt x="6" y="300"/>
                  </a:cubicBezTo>
                  <a:cubicBezTo>
                    <a:pt x="4" y="298"/>
                    <a:pt x="2" y="296"/>
                    <a:pt x="0" y="296"/>
                  </a:cubicBezTo>
                  <a:cubicBezTo>
                    <a:pt x="0" y="296"/>
                    <a:pt x="0" y="296"/>
                    <a:pt x="0" y="296"/>
                  </a:cubicBezTo>
                  <a:cubicBezTo>
                    <a:pt x="2" y="295"/>
                    <a:pt x="4" y="295"/>
                    <a:pt x="5" y="294"/>
                  </a:cubicBezTo>
                  <a:cubicBezTo>
                    <a:pt x="8" y="293"/>
                    <a:pt x="13" y="291"/>
                    <a:pt x="16" y="289"/>
                  </a:cubicBezTo>
                  <a:cubicBezTo>
                    <a:pt x="17" y="288"/>
                    <a:pt x="20" y="284"/>
                    <a:pt x="20" y="282"/>
                  </a:cubicBezTo>
                  <a:cubicBezTo>
                    <a:pt x="22" y="280"/>
                    <a:pt x="23" y="275"/>
                    <a:pt x="24" y="272"/>
                  </a:cubicBezTo>
                  <a:cubicBezTo>
                    <a:pt x="25" y="269"/>
                    <a:pt x="26" y="264"/>
                    <a:pt x="28" y="262"/>
                  </a:cubicBezTo>
                  <a:cubicBezTo>
                    <a:pt x="30" y="259"/>
                    <a:pt x="37" y="256"/>
                    <a:pt x="40" y="254"/>
                  </a:cubicBezTo>
                  <a:cubicBezTo>
                    <a:pt x="43" y="253"/>
                    <a:pt x="51" y="252"/>
                    <a:pt x="54" y="251"/>
                  </a:cubicBezTo>
                  <a:cubicBezTo>
                    <a:pt x="58" y="251"/>
                    <a:pt x="66" y="251"/>
                    <a:pt x="70" y="250"/>
                  </a:cubicBezTo>
                  <a:cubicBezTo>
                    <a:pt x="74" y="249"/>
                    <a:pt x="82" y="245"/>
                    <a:pt x="85" y="243"/>
                  </a:cubicBezTo>
                  <a:cubicBezTo>
                    <a:pt x="88" y="240"/>
                    <a:pt x="94" y="235"/>
                    <a:pt x="97" y="232"/>
                  </a:cubicBezTo>
                  <a:cubicBezTo>
                    <a:pt x="101" y="229"/>
                    <a:pt x="106" y="222"/>
                    <a:pt x="109" y="220"/>
                  </a:cubicBezTo>
                  <a:cubicBezTo>
                    <a:pt x="112" y="218"/>
                    <a:pt x="116" y="214"/>
                    <a:pt x="119" y="213"/>
                  </a:cubicBezTo>
                  <a:cubicBezTo>
                    <a:pt x="123" y="210"/>
                    <a:pt x="132" y="207"/>
                    <a:pt x="136" y="205"/>
                  </a:cubicBezTo>
                  <a:cubicBezTo>
                    <a:pt x="139" y="204"/>
                    <a:pt x="144" y="203"/>
                    <a:pt x="147" y="202"/>
                  </a:cubicBezTo>
                  <a:cubicBezTo>
                    <a:pt x="148" y="201"/>
                    <a:pt x="152" y="201"/>
                    <a:pt x="154" y="200"/>
                  </a:cubicBezTo>
                  <a:cubicBezTo>
                    <a:pt x="155" y="200"/>
                    <a:pt x="158" y="197"/>
                    <a:pt x="159" y="196"/>
                  </a:cubicBezTo>
                  <a:cubicBezTo>
                    <a:pt x="160" y="194"/>
                    <a:pt x="162" y="191"/>
                    <a:pt x="163" y="189"/>
                  </a:cubicBezTo>
                  <a:cubicBezTo>
                    <a:pt x="164" y="188"/>
                    <a:pt x="166" y="184"/>
                    <a:pt x="167" y="184"/>
                  </a:cubicBezTo>
                  <a:cubicBezTo>
                    <a:pt x="169" y="183"/>
                    <a:pt x="171" y="183"/>
                    <a:pt x="173" y="184"/>
                  </a:cubicBezTo>
                  <a:cubicBezTo>
                    <a:pt x="174" y="184"/>
                    <a:pt x="175" y="186"/>
                    <a:pt x="176" y="187"/>
                  </a:cubicBezTo>
                  <a:cubicBezTo>
                    <a:pt x="178" y="187"/>
                    <a:pt x="181" y="187"/>
                    <a:pt x="182" y="187"/>
                  </a:cubicBezTo>
                  <a:cubicBezTo>
                    <a:pt x="184" y="187"/>
                    <a:pt x="186" y="187"/>
                    <a:pt x="187" y="187"/>
                  </a:cubicBezTo>
                  <a:cubicBezTo>
                    <a:pt x="189" y="187"/>
                    <a:pt x="193" y="185"/>
                    <a:pt x="195" y="184"/>
                  </a:cubicBezTo>
                  <a:cubicBezTo>
                    <a:pt x="198" y="182"/>
                    <a:pt x="204" y="177"/>
                    <a:pt x="206" y="173"/>
                  </a:cubicBezTo>
                  <a:cubicBezTo>
                    <a:pt x="208" y="170"/>
                    <a:pt x="210" y="162"/>
                    <a:pt x="210" y="158"/>
                  </a:cubicBezTo>
                  <a:cubicBezTo>
                    <a:pt x="211" y="155"/>
                    <a:pt x="211" y="147"/>
                    <a:pt x="211" y="143"/>
                  </a:cubicBezTo>
                  <a:cubicBezTo>
                    <a:pt x="210" y="139"/>
                    <a:pt x="208" y="132"/>
                    <a:pt x="207" y="129"/>
                  </a:cubicBezTo>
                  <a:cubicBezTo>
                    <a:pt x="206" y="126"/>
                    <a:pt x="203" y="121"/>
                    <a:pt x="200" y="119"/>
                  </a:cubicBezTo>
                  <a:cubicBezTo>
                    <a:pt x="198" y="116"/>
                    <a:pt x="193" y="112"/>
                    <a:pt x="190" y="111"/>
                  </a:cubicBezTo>
                  <a:cubicBezTo>
                    <a:pt x="188" y="109"/>
                    <a:pt x="184" y="107"/>
                    <a:pt x="183" y="106"/>
                  </a:cubicBezTo>
                  <a:cubicBezTo>
                    <a:pt x="181" y="105"/>
                    <a:pt x="179" y="102"/>
                    <a:pt x="178" y="101"/>
                  </a:cubicBezTo>
                  <a:cubicBezTo>
                    <a:pt x="176" y="99"/>
                    <a:pt x="174" y="96"/>
                    <a:pt x="174" y="95"/>
                  </a:cubicBezTo>
                  <a:cubicBezTo>
                    <a:pt x="173" y="93"/>
                    <a:pt x="172" y="90"/>
                    <a:pt x="172" y="88"/>
                  </a:cubicBezTo>
                  <a:cubicBezTo>
                    <a:pt x="172" y="85"/>
                    <a:pt x="173" y="80"/>
                    <a:pt x="173" y="78"/>
                  </a:cubicBezTo>
                  <a:cubicBezTo>
                    <a:pt x="173" y="74"/>
                    <a:pt x="174" y="67"/>
                    <a:pt x="175" y="63"/>
                  </a:cubicBezTo>
                  <a:cubicBezTo>
                    <a:pt x="175" y="60"/>
                    <a:pt x="177" y="53"/>
                    <a:pt x="178" y="50"/>
                  </a:cubicBezTo>
                  <a:cubicBezTo>
                    <a:pt x="178" y="47"/>
                    <a:pt x="180" y="43"/>
                    <a:pt x="180" y="40"/>
                  </a:cubicBezTo>
                  <a:cubicBezTo>
                    <a:pt x="181" y="39"/>
                    <a:pt x="181" y="37"/>
                    <a:pt x="182" y="35"/>
                  </a:cubicBezTo>
                  <a:cubicBezTo>
                    <a:pt x="182" y="36"/>
                    <a:pt x="183" y="37"/>
                    <a:pt x="184" y="37"/>
                  </a:cubicBezTo>
                  <a:cubicBezTo>
                    <a:pt x="187" y="39"/>
                    <a:pt x="193" y="40"/>
                    <a:pt x="196" y="40"/>
                  </a:cubicBezTo>
                  <a:cubicBezTo>
                    <a:pt x="199" y="40"/>
                    <a:pt x="205" y="39"/>
                    <a:pt x="208" y="39"/>
                  </a:cubicBezTo>
                  <a:cubicBezTo>
                    <a:pt x="210" y="38"/>
                    <a:pt x="213" y="36"/>
                    <a:pt x="215" y="36"/>
                  </a:cubicBezTo>
                  <a:cubicBezTo>
                    <a:pt x="218" y="35"/>
                    <a:pt x="224" y="37"/>
                    <a:pt x="227" y="38"/>
                  </a:cubicBezTo>
                  <a:cubicBezTo>
                    <a:pt x="230" y="39"/>
                    <a:pt x="235" y="43"/>
                    <a:pt x="238" y="44"/>
                  </a:cubicBezTo>
                  <a:cubicBezTo>
                    <a:pt x="242" y="44"/>
                    <a:pt x="249" y="41"/>
                    <a:pt x="252" y="40"/>
                  </a:cubicBezTo>
                  <a:cubicBezTo>
                    <a:pt x="256" y="39"/>
                    <a:pt x="262" y="35"/>
                    <a:pt x="266" y="34"/>
                  </a:cubicBezTo>
                  <a:cubicBezTo>
                    <a:pt x="269" y="33"/>
                    <a:pt x="275" y="31"/>
                    <a:pt x="279" y="30"/>
                  </a:cubicBezTo>
                  <a:cubicBezTo>
                    <a:pt x="286" y="29"/>
                    <a:pt x="301" y="32"/>
                    <a:pt x="308" y="30"/>
                  </a:cubicBezTo>
                  <a:cubicBezTo>
                    <a:pt x="314" y="30"/>
                    <a:pt x="325" y="26"/>
                    <a:pt x="330" y="24"/>
                  </a:cubicBezTo>
                  <a:cubicBezTo>
                    <a:pt x="336" y="22"/>
                    <a:pt x="347" y="17"/>
                    <a:pt x="352" y="14"/>
                  </a:cubicBezTo>
                  <a:cubicBezTo>
                    <a:pt x="355" y="12"/>
                    <a:pt x="360" y="7"/>
                    <a:pt x="363" y="5"/>
                  </a:cubicBezTo>
                  <a:cubicBezTo>
                    <a:pt x="365" y="3"/>
                    <a:pt x="370" y="1"/>
                    <a:pt x="373" y="0"/>
                  </a:cubicBezTo>
                  <a:cubicBezTo>
                    <a:pt x="378" y="0"/>
                    <a:pt x="387" y="1"/>
                    <a:pt x="391" y="3"/>
                  </a:cubicBezTo>
                  <a:cubicBezTo>
                    <a:pt x="395" y="4"/>
                    <a:pt x="402" y="10"/>
                    <a:pt x="405" y="14"/>
                  </a:cubicBezTo>
                  <a:cubicBezTo>
                    <a:pt x="407" y="18"/>
                    <a:pt x="409" y="27"/>
                    <a:pt x="410" y="32"/>
                  </a:cubicBezTo>
                  <a:cubicBezTo>
                    <a:pt x="412" y="38"/>
                    <a:pt x="413" y="51"/>
                    <a:pt x="415" y="57"/>
                  </a:cubicBezTo>
                  <a:cubicBezTo>
                    <a:pt x="417" y="62"/>
                    <a:pt x="420" y="73"/>
                    <a:pt x="423" y="78"/>
                  </a:cubicBezTo>
                  <a:cubicBezTo>
                    <a:pt x="425" y="82"/>
                    <a:pt x="429" y="90"/>
                    <a:pt x="433" y="93"/>
                  </a:cubicBezTo>
                  <a:cubicBezTo>
                    <a:pt x="437" y="96"/>
                    <a:pt x="447" y="97"/>
                    <a:pt x="452" y="98"/>
                  </a:cubicBezTo>
                  <a:cubicBezTo>
                    <a:pt x="457" y="99"/>
                    <a:pt x="466" y="101"/>
                    <a:pt x="471" y="103"/>
                  </a:cubicBezTo>
                  <a:cubicBezTo>
                    <a:pt x="475" y="105"/>
                    <a:pt x="481" y="111"/>
                    <a:pt x="484" y="114"/>
                  </a:cubicBezTo>
                  <a:cubicBezTo>
                    <a:pt x="487" y="117"/>
                    <a:pt x="493" y="123"/>
                    <a:pt x="497" y="125"/>
                  </a:cubicBezTo>
                  <a:cubicBezTo>
                    <a:pt x="499" y="127"/>
                    <a:pt x="504" y="129"/>
                    <a:pt x="507" y="130"/>
                  </a:cubicBezTo>
                  <a:cubicBezTo>
                    <a:pt x="511" y="130"/>
                    <a:pt x="520" y="128"/>
                    <a:pt x="524" y="127"/>
                  </a:cubicBezTo>
                  <a:cubicBezTo>
                    <a:pt x="526" y="126"/>
                    <a:pt x="532" y="124"/>
                    <a:pt x="534" y="122"/>
                  </a:cubicBezTo>
                  <a:cubicBezTo>
                    <a:pt x="536" y="121"/>
                    <a:pt x="539" y="116"/>
                    <a:pt x="541" y="116"/>
                  </a:cubicBezTo>
                  <a:cubicBezTo>
                    <a:pt x="546" y="115"/>
                    <a:pt x="556" y="118"/>
                    <a:pt x="560" y="121"/>
                  </a:cubicBezTo>
                  <a:cubicBezTo>
                    <a:pt x="563" y="123"/>
                    <a:pt x="566" y="131"/>
                    <a:pt x="568" y="134"/>
                  </a:cubicBezTo>
                  <a:cubicBezTo>
                    <a:pt x="570" y="136"/>
                    <a:pt x="573" y="142"/>
                    <a:pt x="575" y="144"/>
                  </a:cubicBezTo>
                  <a:cubicBezTo>
                    <a:pt x="577" y="146"/>
                    <a:pt x="581" y="149"/>
                    <a:pt x="584" y="150"/>
                  </a:cubicBezTo>
                  <a:cubicBezTo>
                    <a:pt x="586" y="151"/>
                    <a:pt x="592" y="152"/>
                    <a:pt x="594" y="152"/>
                  </a:cubicBezTo>
                  <a:cubicBezTo>
                    <a:pt x="597" y="152"/>
                    <a:pt x="603" y="150"/>
                    <a:pt x="605" y="150"/>
                  </a:cubicBezTo>
                  <a:cubicBezTo>
                    <a:pt x="608" y="150"/>
                    <a:pt x="612" y="152"/>
                    <a:pt x="614" y="154"/>
                  </a:cubicBezTo>
                  <a:cubicBezTo>
                    <a:pt x="617" y="156"/>
                    <a:pt x="621" y="162"/>
                    <a:pt x="622" y="165"/>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2"/>
            <p:cNvSpPr>
              <a:spLocks/>
            </p:cNvSpPr>
            <p:nvPr/>
          </p:nvSpPr>
          <p:spPr bwMode="auto">
            <a:xfrm>
              <a:off x="1785" y="2224"/>
              <a:ext cx="947" cy="1158"/>
            </a:xfrm>
            <a:custGeom>
              <a:avLst/>
              <a:gdLst>
                <a:gd name="T0" fmla="*/ 797 w 800"/>
                <a:gd name="T1" fmla="*/ 343 h 979"/>
                <a:gd name="T2" fmla="*/ 775 w 800"/>
                <a:gd name="T3" fmla="*/ 378 h 979"/>
                <a:gd name="T4" fmla="*/ 779 w 800"/>
                <a:gd name="T5" fmla="*/ 417 h 979"/>
                <a:gd name="T6" fmla="*/ 711 w 800"/>
                <a:gd name="T7" fmla="*/ 453 h 979"/>
                <a:gd name="T8" fmla="*/ 683 w 800"/>
                <a:gd name="T9" fmla="*/ 484 h 979"/>
                <a:gd name="T10" fmla="*/ 682 w 800"/>
                <a:gd name="T11" fmla="*/ 497 h 979"/>
                <a:gd name="T12" fmla="*/ 704 w 800"/>
                <a:gd name="T13" fmla="*/ 571 h 979"/>
                <a:gd name="T14" fmla="*/ 697 w 800"/>
                <a:gd name="T15" fmla="*/ 608 h 979"/>
                <a:gd name="T16" fmla="*/ 618 w 800"/>
                <a:gd name="T17" fmla="*/ 624 h 979"/>
                <a:gd name="T18" fmla="*/ 572 w 800"/>
                <a:gd name="T19" fmla="*/ 623 h 979"/>
                <a:gd name="T20" fmla="*/ 555 w 800"/>
                <a:gd name="T21" fmla="*/ 644 h 979"/>
                <a:gd name="T22" fmla="*/ 503 w 800"/>
                <a:gd name="T23" fmla="*/ 695 h 979"/>
                <a:gd name="T24" fmla="*/ 514 w 800"/>
                <a:gd name="T25" fmla="*/ 734 h 979"/>
                <a:gd name="T26" fmla="*/ 562 w 800"/>
                <a:gd name="T27" fmla="*/ 757 h 979"/>
                <a:gd name="T28" fmla="*/ 587 w 800"/>
                <a:gd name="T29" fmla="*/ 801 h 979"/>
                <a:gd name="T30" fmla="*/ 562 w 800"/>
                <a:gd name="T31" fmla="*/ 841 h 979"/>
                <a:gd name="T32" fmla="*/ 525 w 800"/>
                <a:gd name="T33" fmla="*/ 887 h 979"/>
                <a:gd name="T34" fmla="*/ 493 w 800"/>
                <a:gd name="T35" fmla="*/ 953 h 979"/>
                <a:gd name="T36" fmla="*/ 415 w 800"/>
                <a:gd name="T37" fmla="*/ 969 h 979"/>
                <a:gd name="T38" fmla="*/ 404 w 800"/>
                <a:gd name="T39" fmla="*/ 887 h 979"/>
                <a:gd name="T40" fmla="*/ 408 w 800"/>
                <a:gd name="T41" fmla="*/ 796 h 979"/>
                <a:gd name="T42" fmla="*/ 391 w 800"/>
                <a:gd name="T43" fmla="*/ 732 h 979"/>
                <a:gd name="T44" fmla="*/ 405 w 800"/>
                <a:gd name="T45" fmla="*/ 650 h 979"/>
                <a:gd name="T46" fmla="*/ 430 w 800"/>
                <a:gd name="T47" fmla="*/ 595 h 979"/>
                <a:gd name="T48" fmla="*/ 393 w 800"/>
                <a:gd name="T49" fmla="*/ 554 h 979"/>
                <a:gd name="T50" fmla="*/ 341 w 800"/>
                <a:gd name="T51" fmla="*/ 584 h 979"/>
                <a:gd name="T52" fmla="*/ 288 w 800"/>
                <a:gd name="T53" fmla="*/ 674 h 979"/>
                <a:gd name="T54" fmla="*/ 206 w 800"/>
                <a:gd name="T55" fmla="*/ 764 h 979"/>
                <a:gd name="T56" fmla="*/ 100 w 800"/>
                <a:gd name="T57" fmla="*/ 798 h 979"/>
                <a:gd name="T58" fmla="*/ 87 w 800"/>
                <a:gd name="T59" fmla="*/ 736 h 979"/>
                <a:gd name="T60" fmla="*/ 75 w 800"/>
                <a:gd name="T61" fmla="*/ 590 h 979"/>
                <a:gd name="T62" fmla="*/ 52 w 800"/>
                <a:gd name="T63" fmla="*/ 536 h 979"/>
                <a:gd name="T64" fmla="*/ 71 w 800"/>
                <a:gd name="T65" fmla="*/ 482 h 979"/>
                <a:gd name="T66" fmla="*/ 42 w 800"/>
                <a:gd name="T67" fmla="*/ 475 h 979"/>
                <a:gd name="T68" fmla="*/ 4 w 800"/>
                <a:gd name="T69" fmla="*/ 436 h 979"/>
                <a:gd name="T70" fmla="*/ 65 w 800"/>
                <a:gd name="T71" fmla="*/ 405 h 979"/>
                <a:gd name="T72" fmla="*/ 114 w 800"/>
                <a:gd name="T73" fmla="*/ 389 h 979"/>
                <a:gd name="T74" fmla="*/ 160 w 800"/>
                <a:gd name="T75" fmla="*/ 363 h 979"/>
                <a:gd name="T76" fmla="*/ 216 w 800"/>
                <a:gd name="T77" fmla="*/ 348 h 979"/>
                <a:gd name="T78" fmla="*/ 230 w 800"/>
                <a:gd name="T79" fmla="*/ 273 h 979"/>
                <a:gd name="T80" fmla="*/ 210 w 800"/>
                <a:gd name="T81" fmla="*/ 226 h 979"/>
                <a:gd name="T82" fmla="*/ 210 w 800"/>
                <a:gd name="T83" fmla="*/ 170 h 979"/>
                <a:gd name="T84" fmla="*/ 213 w 800"/>
                <a:gd name="T85" fmla="*/ 119 h 979"/>
                <a:gd name="T86" fmla="*/ 241 w 800"/>
                <a:gd name="T87" fmla="*/ 90 h 979"/>
                <a:gd name="T88" fmla="*/ 269 w 800"/>
                <a:gd name="T89" fmla="*/ 44 h 979"/>
                <a:gd name="T90" fmla="*/ 315 w 800"/>
                <a:gd name="T91" fmla="*/ 38 h 979"/>
                <a:gd name="T92" fmla="*/ 411 w 800"/>
                <a:gd name="T93" fmla="*/ 34 h 979"/>
                <a:gd name="T94" fmla="*/ 504 w 800"/>
                <a:gd name="T95" fmla="*/ 3 h 979"/>
                <a:gd name="T96" fmla="*/ 531 w 800"/>
                <a:gd name="T97" fmla="*/ 55 h 979"/>
                <a:gd name="T98" fmla="*/ 541 w 800"/>
                <a:gd name="T99" fmla="*/ 129 h 979"/>
                <a:gd name="T100" fmla="*/ 575 w 800"/>
                <a:gd name="T101" fmla="*/ 124 h 979"/>
                <a:gd name="T102" fmla="*/ 607 w 800"/>
                <a:gd name="T103" fmla="*/ 159 h 979"/>
                <a:gd name="T104" fmla="*/ 638 w 800"/>
                <a:gd name="T105" fmla="*/ 201 h 979"/>
                <a:gd name="T106" fmla="*/ 667 w 800"/>
                <a:gd name="T107" fmla="*/ 205 h 979"/>
                <a:gd name="T108" fmla="*/ 680 w 800"/>
                <a:gd name="T109" fmla="*/ 263 h 979"/>
                <a:gd name="T110" fmla="*/ 719 w 800"/>
                <a:gd name="T111" fmla="*/ 289 h 979"/>
                <a:gd name="T112" fmla="*/ 762 w 800"/>
                <a:gd name="T113" fmla="*/ 296 h 979"/>
                <a:gd name="T114" fmla="*/ 800 w 800"/>
                <a:gd name="T115" fmla="*/ 30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0" h="979">
                  <a:moveTo>
                    <a:pt x="800" y="308"/>
                  </a:moveTo>
                  <a:cubicBezTo>
                    <a:pt x="800" y="310"/>
                    <a:pt x="800" y="313"/>
                    <a:pt x="800" y="315"/>
                  </a:cubicBezTo>
                  <a:cubicBezTo>
                    <a:pt x="800" y="317"/>
                    <a:pt x="800" y="320"/>
                    <a:pt x="799" y="321"/>
                  </a:cubicBezTo>
                  <a:cubicBezTo>
                    <a:pt x="798" y="322"/>
                    <a:pt x="796" y="323"/>
                    <a:pt x="795" y="324"/>
                  </a:cubicBezTo>
                  <a:cubicBezTo>
                    <a:pt x="794" y="326"/>
                    <a:pt x="793" y="330"/>
                    <a:pt x="792" y="332"/>
                  </a:cubicBezTo>
                  <a:cubicBezTo>
                    <a:pt x="792" y="334"/>
                    <a:pt x="791" y="337"/>
                    <a:pt x="791" y="338"/>
                  </a:cubicBezTo>
                  <a:cubicBezTo>
                    <a:pt x="792" y="340"/>
                    <a:pt x="796" y="341"/>
                    <a:pt x="797" y="343"/>
                  </a:cubicBezTo>
                  <a:cubicBezTo>
                    <a:pt x="797" y="344"/>
                    <a:pt x="795" y="346"/>
                    <a:pt x="795" y="347"/>
                  </a:cubicBezTo>
                  <a:cubicBezTo>
                    <a:pt x="794" y="349"/>
                    <a:pt x="792" y="352"/>
                    <a:pt x="791" y="353"/>
                  </a:cubicBezTo>
                  <a:cubicBezTo>
                    <a:pt x="789" y="355"/>
                    <a:pt x="784" y="357"/>
                    <a:pt x="782" y="358"/>
                  </a:cubicBezTo>
                  <a:cubicBezTo>
                    <a:pt x="780" y="359"/>
                    <a:pt x="774" y="362"/>
                    <a:pt x="772" y="365"/>
                  </a:cubicBezTo>
                  <a:cubicBezTo>
                    <a:pt x="772" y="365"/>
                    <a:pt x="771" y="368"/>
                    <a:pt x="771" y="369"/>
                  </a:cubicBezTo>
                  <a:cubicBezTo>
                    <a:pt x="770" y="371"/>
                    <a:pt x="770" y="374"/>
                    <a:pt x="771" y="376"/>
                  </a:cubicBezTo>
                  <a:cubicBezTo>
                    <a:pt x="771" y="377"/>
                    <a:pt x="773" y="378"/>
                    <a:pt x="775" y="378"/>
                  </a:cubicBezTo>
                  <a:cubicBezTo>
                    <a:pt x="777" y="380"/>
                    <a:pt x="782" y="381"/>
                    <a:pt x="785" y="382"/>
                  </a:cubicBezTo>
                  <a:cubicBezTo>
                    <a:pt x="787" y="383"/>
                    <a:pt x="792" y="383"/>
                    <a:pt x="794" y="384"/>
                  </a:cubicBezTo>
                  <a:cubicBezTo>
                    <a:pt x="796" y="385"/>
                    <a:pt x="799" y="389"/>
                    <a:pt x="799" y="391"/>
                  </a:cubicBezTo>
                  <a:cubicBezTo>
                    <a:pt x="800" y="393"/>
                    <a:pt x="800" y="398"/>
                    <a:pt x="799" y="400"/>
                  </a:cubicBezTo>
                  <a:cubicBezTo>
                    <a:pt x="798" y="402"/>
                    <a:pt x="796" y="405"/>
                    <a:pt x="795" y="406"/>
                  </a:cubicBezTo>
                  <a:cubicBezTo>
                    <a:pt x="794" y="408"/>
                    <a:pt x="792" y="411"/>
                    <a:pt x="790" y="412"/>
                  </a:cubicBezTo>
                  <a:cubicBezTo>
                    <a:pt x="788" y="414"/>
                    <a:pt x="781" y="415"/>
                    <a:pt x="779" y="417"/>
                  </a:cubicBezTo>
                  <a:cubicBezTo>
                    <a:pt x="777" y="418"/>
                    <a:pt x="774" y="420"/>
                    <a:pt x="773" y="422"/>
                  </a:cubicBezTo>
                  <a:cubicBezTo>
                    <a:pt x="771" y="424"/>
                    <a:pt x="769" y="428"/>
                    <a:pt x="768" y="430"/>
                  </a:cubicBezTo>
                  <a:cubicBezTo>
                    <a:pt x="766" y="433"/>
                    <a:pt x="763" y="440"/>
                    <a:pt x="760" y="443"/>
                  </a:cubicBezTo>
                  <a:cubicBezTo>
                    <a:pt x="758" y="445"/>
                    <a:pt x="754" y="447"/>
                    <a:pt x="752" y="448"/>
                  </a:cubicBezTo>
                  <a:cubicBezTo>
                    <a:pt x="748" y="450"/>
                    <a:pt x="739" y="450"/>
                    <a:pt x="734" y="451"/>
                  </a:cubicBezTo>
                  <a:cubicBezTo>
                    <a:pt x="730" y="451"/>
                    <a:pt x="722" y="452"/>
                    <a:pt x="718" y="452"/>
                  </a:cubicBezTo>
                  <a:cubicBezTo>
                    <a:pt x="717" y="452"/>
                    <a:pt x="713" y="452"/>
                    <a:pt x="711" y="453"/>
                  </a:cubicBezTo>
                  <a:cubicBezTo>
                    <a:pt x="710" y="453"/>
                    <a:pt x="708" y="454"/>
                    <a:pt x="707" y="455"/>
                  </a:cubicBezTo>
                  <a:cubicBezTo>
                    <a:pt x="706" y="457"/>
                    <a:pt x="703" y="460"/>
                    <a:pt x="703" y="462"/>
                  </a:cubicBezTo>
                  <a:cubicBezTo>
                    <a:pt x="702" y="464"/>
                    <a:pt x="703" y="469"/>
                    <a:pt x="702" y="472"/>
                  </a:cubicBezTo>
                  <a:cubicBezTo>
                    <a:pt x="702" y="473"/>
                    <a:pt x="700" y="477"/>
                    <a:pt x="699" y="478"/>
                  </a:cubicBezTo>
                  <a:cubicBezTo>
                    <a:pt x="698" y="479"/>
                    <a:pt x="696" y="480"/>
                    <a:pt x="695" y="481"/>
                  </a:cubicBezTo>
                  <a:cubicBezTo>
                    <a:pt x="693" y="481"/>
                    <a:pt x="690" y="481"/>
                    <a:pt x="689" y="481"/>
                  </a:cubicBezTo>
                  <a:cubicBezTo>
                    <a:pt x="687" y="482"/>
                    <a:pt x="685" y="483"/>
                    <a:pt x="683" y="484"/>
                  </a:cubicBezTo>
                  <a:cubicBezTo>
                    <a:pt x="682" y="484"/>
                    <a:pt x="678" y="483"/>
                    <a:pt x="676" y="483"/>
                  </a:cubicBezTo>
                  <a:cubicBezTo>
                    <a:pt x="675" y="483"/>
                    <a:pt x="671" y="482"/>
                    <a:pt x="669" y="483"/>
                  </a:cubicBezTo>
                  <a:cubicBezTo>
                    <a:pt x="668" y="483"/>
                    <a:pt x="666" y="483"/>
                    <a:pt x="665" y="483"/>
                  </a:cubicBezTo>
                  <a:cubicBezTo>
                    <a:pt x="665" y="484"/>
                    <a:pt x="664" y="487"/>
                    <a:pt x="664" y="488"/>
                  </a:cubicBezTo>
                  <a:cubicBezTo>
                    <a:pt x="664" y="489"/>
                    <a:pt x="666" y="491"/>
                    <a:pt x="667" y="491"/>
                  </a:cubicBezTo>
                  <a:cubicBezTo>
                    <a:pt x="669" y="492"/>
                    <a:pt x="673" y="492"/>
                    <a:pt x="675" y="493"/>
                  </a:cubicBezTo>
                  <a:cubicBezTo>
                    <a:pt x="677" y="494"/>
                    <a:pt x="680" y="496"/>
                    <a:pt x="682" y="497"/>
                  </a:cubicBezTo>
                  <a:cubicBezTo>
                    <a:pt x="684" y="500"/>
                    <a:pt x="689" y="506"/>
                    <a:pt x="691" y="510"/>
                  </a:cubicBezTo>
                  <a:cubicBezTo>
                    <a:pt x="694" y="513"/>
                    <a:pt x="697" y="522"/>
                    <a:pt x="699" y="525"/>
                  </a:cubicBezTo>
                  <a:cubicBezTo>
                    <a:pt x="701" y="528"/>
                    <a:pt x="704" y="534"/>
                    <a:pt x="705" y="537"/>
                  </a:cubicBezTo>
                  <a:cubicBezTo>
                    <a:pt x="706" y="539"/>
                    <a:pt x="708" y="543"/>
                    <a:pt x="709" y="545"/>
                  </a:cubicBezTo>
                  <a:cubicBezTo>
                    <a:pt x="709" y="547"/>
                    <a:pt x="711" y="552"/>
                    <a:pt x="711" y="554"/>
                  </a:cubicBezTo>
                  <a:cubicBezTo>
                    <a:pt x="711" y="557"/>
                    <a:pt x="711" y="562"/>
                    <a:pt x="710" y="564"/>
                  </a:cubicBezTo>
                  <a:cubicBezTo>
                    <a:pt x="709" y="566"/>
                    <a:pt x="705" y="569"/>
                    <a:pt x="704" y="571"/>
                  </a:cubicBezTo>
                  <a:cubicBezTo>
                    <a:pt x="702" y="572"/>
                    <a:pt x="699" y="573"/>
                    <a:pt x="697" y="575"/>
                  </a:cubicBezTo>
                  <a:cubicBezTo>
                    <a:pt x="696" y="576"/>
                    <a:pt x="695" y="580"/>
                    <a:pt x="695" y="582"/>
                  </a:cubicBezTo>
                  <a:cubicBezTo>
                    <a:pt x="695" y="583"/>
                    <a:pt x="697" y="586"/>
                    <a:pt x="698" y="588"/>
                  </a:cubicBezTo>
                  <a:cubicBezTo>
                    <a:pt x="699" y="589"/>
                    <a:pt x="700" y="593"/>
                    <a:pt x="701" y="595"/>
                  </a:cubicBezTo>
                  <a:cubicBezTo>
                    <a:pt x="702" y="596"/>
                    <a:pt x="706" y="597"/>
                    <a:pt x="706" y="599"/>
                  </a:cubicBezTo>
                  <a:cubicBezTo>
                    <a:pt x="706" y="600"/>
                    <a:pt x="704" y="602"/>
                    <a:pt x="703" y="602"/>
                  </a:cubicBezTo>
                  <a:cubicBezTo>
                    <a:pt x="702" y="604"/>
                    <a:pt x="699" y="607"/>
                    <a:pt x="697" y="608"/>
                  </a:cubicBezTo>
                  <a:cubicBezTo>
                    <a:pt x="694" y="609"/>
                    <a:pt x="689" y="613"/>
                    <a:pt x="686" y="614"/>
                  </a:cubicBezTo>
                  <a:cubicBezTo>
                    <a:pt x="682" y="615"/>
                    <a:pt x="673" y="617"/>
                    <a:pt x="669" y="617"/>
                  </a:cubicBezTo>
                  <a:cubicBezTo>
                    <a:pt x="666" y="618"/>
                    <a:pt x="661" y="619"/>
                    <a:pt x="658" y="619"/>
                  </a:cubicBezTo>
                  <a:cubicBezTo>
                    <a:pt x="655" y="619"/>
                    <a:pt x="649" y="619"/>
                    <a:pt x="646" y="619"/>
                  </a:cubicBezTo>
                  <a:cubicBezTo>
                    <a:pt x="642" y="619"/>
                    <a:pt x="634" y="618"/>
                    <a:pt x="631" y="619"/>
                  </a:cubicBezTo>
                  <a:cubicBezTo>
                    <a:pt x="629" y="619"/>
                    <a:pt x="626" y="620"/>
                    <a:pt x="625" y="621"/>
                  </a:cubicBezTo>
                  <a:cubicBezTo>
                    <a:pt x="623" y="622"/>
                    <a:pt x="620" y="624"/>
                    <a:pt x="618" y="624"/>
                  </a:cubicBezTo>
                  <a:cubicBezTo>
                    <a:pt x="616" y="624"/>
                    <a:pt x="612" y="624"/>
                    <a:pt x="611" y="624"/>
                  </a:cubicBezTo>
                  <a:cubicBezTo>
                    <a:pt x="609" y="623"/>
                    <a:pt x="606" y="619"/>
                    <a:pt x="604" y="618"/>
                  </a:cubicBezTo>
                  <a:cubicBezTo>
                    <a:pt x="602" y="618"/>
                    <a:pt x="600" y="616"/>
                    <a:pt x="598" y="616"/>
                  </a:cubicBezTo>
                  <a:cubicBezTo>
                    <a:pt x="596" y="616"/>
                    <a:pt x="593" y="619"/>
                    <a:pt x="591" y="620"/>
                  </a:cubicBezTo>
                  <a:cubicBezTo>
                    <a:pt x="589" y="621"/>
                    <a:pt x="586" y="623"/>
                    <a:pt x="584" y="624"/>
                  </a:cubicBezTo>
                  <a:cubicBezTo>
                    <a:pt x="583" y="624"/>
                    <a:pt x="580" y="624"/>
                    <a:pt x="578" y="624"/>
                  </a:cubicBezTo>
                  <a:cubicBezTo>
                    <a:pt x="577" y="624"/>
                    <a:pt x="574" y="624"/>
                    <a:pt x="572" y="623"/>
                  </a:cubicBezTo>
                  <a:cubicBezTo>
                    <a:pt x="571" y="622"/>
                    <a:pt x="569" y="618"/>
                    <a:pt x="568" y="616"/>
                  </a:cubicBezTo>
                  <a:cubicBezTo>
                    <a:pt x="567" y="614"/>
                    <a:pt x="565" y="611"/>
                    <a:pt x="563" y="610"/>
                  </a:cubicBezTo>
                  <a:cubicBezTo>
                    <a:pt x="562" y="609"/>
                    <a:pt x="560" y="608"/>
                    <a:pt x="559" y="608"/>
                  </a:cubicBezTo>
                  <a:cubicBezTo>
                    <a:pt x="557" y="609"/>
                    <a:pt x="555" y="612"/>
                    <a:pt x="555" y="614"/>
                  </a:cubicBezTo>
                  <a:cubicBezTo>
                    <a:pt x="554" y="616"/>
                    <a:pt x="555" y="619"/>
                    <a:pt x="555" y="621"/>
                  </a:cubicBezTo>
                  <a:cubicBezTo>
                    <a:pt x="555" y="624"/>
                    <a:pt x="555" y="629"/>
                    <a:pt x="556" y="631"/>
                  </a:cubicBezTo>
                  <a:cubicBezTo>
                    <a:pt x="556" y="634"/>
                    <a:pt x="556" y="641"/>
                    <a:pt x="555" y="644"/>
                  </a:cubicBezTo>
                  <a:cubicBezTo>
                    <a:pt x="555" y="646"/>
                    <a:pt x="555" y="650"/>
                    <a:pt x="555" y="652"/>
                  </a:cubicBezTo>
                  <a:cubicBezTo>
                    <a:pt x="554" y="655"/>
                    <a:pt x="551" y="661"/>
                    <a:pt x="549" y="663"/>
                  </a:cubicBezTo>
                  <a:cubicBezTo>
                    <a:pt x="547" y="667"/>
                    <a:pt x="541" y="674"/>
                    <a:pt x="538" y="677"/>
                  </a:cubicBezTo>
                  <a:cubicBezTo>
                    <a:pt x="535" y="680"/>
                    <a:pt x="527" y="686"/>
                    <a:pt x="523" y="689"/>
                  </a:cubicBezTo>
                  <a:cubicBezTo>
                    <a:pt x="520" y="690"/>
                    <a:pt x="514" y="693"/>
                    <a:pt x="511" y="694"/>
                  </a:cubicBezTo>
                  <a:cubicBezTo>
                    <a:pt x="510" y="694"/>
                    <a:pt x="508" y="695"/>
                    <a:pt x="508" y="695"/>
                  </a:cubicBezTo>
                  <a:cubicBezTo>
                    <a:pt x="506" y="695"/>
                    <a:pt x="504" y="695"/>
                    <a:pt x="503" y="695"/>
                  </a:cubicBezTo>
                  <a:cubicBezTo>
                    <a:pt x="502" y="695"/>
                    <a:pt x="500" y="695"/>
                    <a:pt x="499" y="696"/>
                  </a:cubicBezTo>
                  <a:cubicBezTo>
                    <a:pt x="498" y="697"/>
                    <a:pt x="498" y="700"/>
                    <a:pt x="498" y="701"/>
                  </a:cubicBezTo>
                  <a:cubicBezTo>
                    <a:pt x="498" y="702"/>
                    <a:pt x="499" y="705"/>
                    <a:pt x="499" y="706"/>
                  </a:cubicBezTo>
                  <a:cubicBezTo>
                    <a:pt x="500" y="707"/>
                    <a:pt x="504" y="709"/>
                    <a:pt x="505" y="710"/>
                  </a:cubicBezTo>
                  <a:cubicBezTo>
                    <a:pt x="506" y="712"/>
                    <a:pt x="509" y="715"/>
                    <a:pt x="510" y="717"/>
                  </a:cubicBezTo>
                  <a:cubicBezTo>
                    <a:pt x="511" y="719"/>
                    <a:pt x="513" y="722"/>
                    <a:pt x="513" y="724"/>
                  </a:cubicBezTo>
                  <a:cubicBezTo>
                    <a:pt x="514" y="727"/>
                    <a:pt x="514" y="732"/>
                    <a:pt x="514" y="734"/>
                  </a:cubicBezTo>
                  <a:cubicBezTo>
                    <a:pt x="514" y="737"/>
                    <a:pt x="515" y="743"/>
                    <a:pt x="517" y="746"/>
                  </a:cubicBezTo>
                  <a:cubicBezTo>
                    <a:pt x="517" y="748"/>
                    <a:pt x="519" y="752"/>
                    <a:pt x="521" y="753"/>
                  </a:cubicBezTo>
                  <a:cubicBezTo>
                    <a:pt x="522" y="755"/>
                    <a:pt x="525" y="758"/>
                    <a:pt x="527" y="759"/>
                  </a:cubicBezTo>
                  <a:cubicBezTo>
                    <a:pt x="529" y="760"/>
                    <a:pt x="535" y="760"/>
                    <a:pt x="537" y="759"/>
                  </a:cubicBezTo>
                  <a:cubicBezTo>
                    <a:pt x="539" y="758"/>
                    <a:pt x="543" y="755"/>
                    <a:pt x="545" y="754"/>
                  </a:cubicBezTo>
                  <a:cubicBezTo>
                    <a:pt x="547" y="754"/>
                    <a:pt x="551" y="754"/>
                    <a:pt x="554" y="754"/>
                  </a:cubicBezTo>
                  <a:cubicBezTo>
                    <a:pt x="556" y="755"/>
                    <a:pt x="560" y="756"/>
                    <a:pt x="562" y="757"/>
                  </a:cubicBezTo>
                  <a:cubicBezTo>
                    <a:pt x="564" y="757"/>
                    <a:pt x="568" y="760"/>
                    <a:pt x="570" y="761"/>
                  </a:cubicBezTo>
                  <a:cubicBezTo>
                    <a:pt x="571" y="763"/>
                    <a:pt x="574" y="767"/>
                    <a:pt x="576" y="768"/>
                  </a:cubicBezTo>
                  <a:cubicBezTo>
                    <a:pt x="577" y="769"/>
                    <a:pt x="580" y="770"/>
                    <a:pt x="582" y="770"/>
                  </a:cubicBezTo>
                  <a:cubicBezTo>
                    <a:pt x="583" y="771"/>
                    <a:pt x="585" y="773"/>
                    <a:pt x="586" y="774"/>
                  </a:cubicBezTo>
                  <a:cubicBezTo>
                    <a:pt x="586" y="775"/>
                    <a:pt x="585" y="779"/>
                    <a:pt x="585" y="780"/>
                  </a:cubicBezTo>
                  <a:cubicBezTo>
                    <a:pt x="585" y="783"/>
                    <a:pt x="586" y="789"/>
                    <a:pt x="586" y="792"/>
                  </a:cubicBezTo>
                  <a:cubicBezTo>
                    <a:pt x="586" y="794"/>
                    <a:pt x="586" y="799"/>
                    <a:pt x="587" y="801"/>
                  </a:cubicBezTo>
                  <a:cubicBezTo>
                    <a:pt x="587" y="802"/>
                    <a:pt x="588" y="804"/>
                    <a:pt x="589" y="805"/>
                  </a:cubicBezTo>
                  <a:cubicBezTo>
                    <a:pt x="590" y="807"/>
                    <a:pt x="594" y="809"/>
                    <a:pt x="595" y="811"/>
                  </a:cubicBezTo>
                  <a:cubicBezTo>
                    <a:pt x="596" y="813"/>
                    <a:pt x="598" y="816"/>
                    <a:pt x="598" y="818"/>
                  </a:cubicBezTo>
                  <a:cubicBezTo>
                    <a:pt x="598" y="820"/>
                    <a:pt x="596" y="824"/>
                    <a:pt x="594" y="826"/>
                  </a:cubicBezTo>
                  <a:cubicBezTo>
                    <a:pt x="592" y="828"/>
                    <a:pt x="587" y="830"/>
                    <a:pt x="584" y="831"/>
                  </a:cubicBezTo>
                  <a:cubicBezTo>
                    <a:pt x="581" y="832"/>
                    <a:pt x="576" y="834"/>
                    <a:pt x="574" y="835"/>
                  </a:cubicBezTo>
                  <a:cubicBezTo>
                    <a:pt x="571" y="836"/>
                    <a:pt x="565" y="839"/>
                    <a:pt x="562" y="841"/>
                  </a:cubicBezTo>
                  <a:cubicBezTo>
                    <a:pt x="560" y="842"/>
                    <a:pt x="555" y="846"/>
                    <a:pt x="553" y="848"/>
                  </a:cubicBezTo>
                  <a:cubicBezTo>
                    <a:pt x="552" y="849"/>
                    <a:pt x="550" y="852"/>
                    <a:pt x="550" y="853"/>
                  </a:cubicBezTo>
                  <a:cubicBezTo>
                    <a:pt x="550" y="855"/>
                    <a:pt x="551" y="859"/>
                    <a:pt x="551" y="861"/>
                  </a:cubicBezTo>
                  <a:cubicBezTo>
                    <a:pt x="551" y="863"/>
                    <a:pt x="551" y="866"/>
                    <a:pt x="550" y="867"/>
                  </a:cubicBezTo>
                  <a:cubicBezTo>
                    <a:pt x="549" y="869"/>
                    <a:pt x="547" y="872"/>
                    <a:pt x="546" y="873"/>
                  </a:cubicBezTo>
                  <a:cubicBezTo>
                    <a:pt x="543" y="875"/>
                    <a:pt x="538" y="878"/>
                    <a:pt x="535" y="880"/>
                  </a:cubicBezTo>
                  <a:cubicBezTo>
                    <a:pt x="532" y="881"/>
                    <a:pt x="527" y="885"/>
                    <a:pt x="525" y="887"/>
                  </a:cubicBezTo>
                  <a:cubicBezTo>
                    <a:pt x="522" y="889"/>
                    <a:pt x="517" y="895"/>
                    <a:pt x="515" y="898"/>
                  </a:cubicBezTo>
                  <a:cubicBezTo>
                    <a:pt x="513" y="901"/>
                    <a:pt x="510" y="907"/>
                    <a:pt x="509" y="910"/>
                  </a:cubicBezTo>
                  <a:cubicBezTo>
                    <a:pt x="508" y="913"/>
                    <a:pt x="507" y="919"/>
                    <a:pt x="507" y="922"/>
                  </a:cubicBezTo>
                  <a:cubicBezTo>
                    <a:pt x="506" y="923"/>
                    <a:pt x="506" y="927"/>
                    <a:pt x="506" y="928"/>
                  </a:cubicBezTo>
                  <a:cubicBezTo>
                    <a:pt x="506" y="930"/>
                    <a:pt x="507" y="934"/>
                    <a:pt x="507" y="936"/>
                  </a:cubicBezTo>
                  <a:cubicBezTo>
                    <a:pt x="506" y="939"/>
                    <a:pt x="503" y="942"/>
                    <a:pt x="502" y="944"/>
                  </a:cubicBezTo>
                  <a:cubicBezTo>
                    <a:pt x="500" y="947"/>
                    <a:pt x="495" y="951"/>
                    <a:pt x="493" y="953"/>
                  </a:cubicBezTo>
                  <a:cubicBezTo>
                    <a:pt x="490" y="956"/>
                    <a:pt x="485" y="960"/>
                    <a:pt x="483" y="962"/>
                  </a:cubicBezTo>
                  <a:cubicBezTo>
                    <a:pt x="482" y="964"/>
                    <a:pt x="480" y="967"/>
                    <a:pt x="479" y="969"/>
                  </a:cubicBezTo>
                  <a:cubicBezTo>
                    <a:pt x="479" y="970"/>
                    <a:pt x="478" y="972"/>
                    <a:pt x="478" y="974"/>
                  </a:cubicBezTo>
                  <a:cubicBezTo>
                    <a:pt x="474" y="976"/>
                    <a:pt x="469" y="978"/>
                    <a:pt x="466" y="978"/>
                  </a:cubicBezTo>
                  <a:cubicBezTo>
                    <a:pt x="462" y="979"/>
                    <a:pt x="452" y="978"/>
                    <a:pt x="448" y="977"/>
                  </a:cubicBezTo>
                  <a:cubicBezTo>
                    <a:pt x="444" y="977"/>
                    <a:pt x="437" y="974"/>
                    <a:pt x="434" y="973"/>
                  </a:cubicBezTo>
                  <a:cubicBezTo>
                    <a:pt x="429" y="972"/>
                    <a:pt x="419" y="972"/>
                    <a:pt x="415" y="969"/>
                  </a:cubicBezTo>
                  <a:cubicBezTo>
                    <a:pt x="413" y="968"/>
                    <a:pt x="411" y="963"/>
                    <a:pt x="412" y="960"/>
                  </a:cubicBezTo>
                  <a:cubicBezTo>
                    <a:pt x="412" y="958"/>
                    <a:pt x="416" y="954"/>
                    <a:pt x="417" y="952"/>
                  </a:cubicBezTo>
                  <a:cubicBezTo>
                    <a:pt x="419" y="949"/>
                    <a:pt x="422" y="944"/>
                    <a:pt x="423" y="941"/>
                  </a:cubicBezTo>
                  <a:cubicBezTo>
                    <a:pt x="424" y="937"/>
                    <a:pt x="423" y="927"/>
                    <a:pt x="421" y="922"/>
                  </a:cubicBezTo>
                  <a:cubicBezTo>
                    <a:pt x="420" y="919"/>
                    <a:pt x="415" y="914"/>
                    <a:pt x="414" y="912"/>
                  </a:cubicBezTo>
                  <a:cubicBezTo>
                    <a:pt x="412" y="909"/>
                    <a:pt x="407" y="903"/>
                    <a:pt x="406" y="900"/>
                  </a:cubicBezTo>
                  <a:cubicBezTo>
                    <a:pt x="404" y="897"/>
                    <a:pt x="403" y="890"/>
                    <a:pt x="404" y="887"/>
                  </a:cubicBezTo>
                  <a:cubicBezTo>
                    <a:pt x="405" y="884"/>
                    <a:pt x="408" y="878"/>
                    <a:pt x="411" y="876"/>
                  </a:cubicBezTo>
                  <a:cubicBezTo>
                    <a:pt x="413" y="873"/>
                    <a:pt x="420" y="869"/>
                    <a:pt x="422" y="866"/>
                  </a:cubicBezTo>
                  <a:cubicBezTo>
                    <a:pt x="425" y="863"/>
                    <a:pt x="428" y="855"/>
                    <a:pt x="429" y="851"/>
                  </a:cubicBezTo>
                  <a:cubicBezTo>
                    <a:pt x="430" y="846"/>
                    <a:pt x="429" y="837"/>
                    <a:pt x="427" y="833"/>
                  </a:cubicBezTo>
                  <a:cubicBezTo>
                    <a:pt x="426" y="828"/>
                    <a:pt x="419" y="819"/>
                    <a:pt x="416" y="815"/>
                  </a:cubicBezTo>
                  <a:cubicBezTo>
                    <a:pt x="414" y="813"/>
                    <a:pt x="410" y="811"/>
                    <a:pt x="409" y="809"/>
                  </a:cubicBezTo>
                  <a:cubicBezTo>
                    <a:pt x="408" y="806"/>
                    <a:pt x="410" y="799"/>
                    <a:pt x="408" y="796"/>
                  </a:cubicBezTo>
                  <a:cubicBezTo>
                    <a:pt x="406" y="794"/>
                    <a:pt x="398" y="793"/>
                    <a:pt x="395" y="793"/>
                  </a:cubicBezTo>
                  <a:cubicBezTo>
                    <a:pt x="391" y="792"/>
                    <a:pt x="385" y="793"/>
                    <a:pt x="382" y="792"/>
                  </a:cubicBezTo>
                  <a:cubicBezTo>
                    <a:pt x="379" y="790"/>
                    <a:pt x="375" y="786"/>
                    <a:pt x="374" y="784"/>
                  </a:cubicBezTo>
                  <a:cubicBezTo>
                    <a:pt x="372" y="781"/>
                    <a:pt x="368" y="775"/>
                    <a:pt x="368" y="772"/>
                  </a:cubicBezTo>
                  <a:cubicBezTo>
                    <a:pt x="367" y="768"/>
                    <a:pt x="369" y="761"/>
                    <a:pt x="371" y="757"/>
                  </a:cubicBezTo>
                  <a:cubicBezTo>
                    <a:pt x="372" y="754"/>
                    <a:pt x="378" y="749"/>
                    <a:pt x="380" y="746"/>
                  </a:cubicBezTo>
                  <a:cubicBezTo>
                    <a:pt x="383" y="743"/>
                    <a:pt x="389" y="736"/>
                    <a:pt x="391" y="732"/>
                  </a:cubicBezTo>
                  <a:cubicBezTo>
                    <a:pt x="393" y="729"/>
                    <a:pt x="395" y="722"/>
                    <a:pt x="395" y="718"/>
                  </a:cubicBezTo>
                  <a:cubicBezTo>
                    <a:pt x="395" y="715"/>
                    <a:pt x="393" y="709"/>
                    <a:pt x="392" y="707"/>
                  </a:cubicBezTo>
                  <a:cubicBezTo>
                    <a:pt x="392" y="704"/>
                    <a:pt x="391" y="700"/>
                    <a:pt x="391" y="697"/>
                  </a:cubicBezTo>
                  <a:cubicBezTo>
                    <a:pt x="392" y="695"/>
                    <a:pt x="397" y="691"/>
                    <a:pt x="398" y="689"/>
                  </a:cubicBezTo>
                  <a:cubicBezTo>
                    <a:pt x="399" y="686"/>
                    <a:pt x="402" y="680"/>
                    <a:pt x="402" y="676"/>
                  </a:cubicBezTo>
                  <a:cubicBezTo>
                    <a:pt x="402" y="672"/>
                    <a:pt x="400" y="664"/>
                    <a:pt x="400" y="660"/>
                  </a:cubicBezTo>
                  <a:cubicBezTo>
                    <a:pt x="401" y="657"/>
                    <a:pt x="404" y="652"/>
                    <a:pt x="405" y="650"/>
                  </a:cubicBezTo>
                  <a:cubicBezTo>
                    <a:pt x="406" y="646"/>
                    <a:pt x="409" y="639"/>
                    <a:pt x="410" y="635"/>
                  </a:cubicBezTo>
                  <a:cubicBezTo>
                    <a:pt x="411" y="633"/>
                    <a:pt x="410" y="628"/>
                    <a:pt x="412" y="626"/>
                  </a:cubicBezTo>
                  <a:cubicBezTo>
                    <a:pt x="413" y="624"/>
                    <a:pt x="417" y="622"/>
                    <a:pt x="419" y="621"/>
                  </a:cubicBezTo>
                  <a:cubicBezTo>
                    <a:pt x="421" y="621"/>
                    <a:pt x="425" y="626"/>
                    <a:pt x="427" y="625"/>
                  </a:cubicBezTo>
                  <a:cubicBezTo>
                    <a:pt x="429" y="624"/>
                    <a:pt x="431" y="618"/>
                    <a:pt x="432" y="616"/>
                  </a:cubicBezTo>
                  <a:cubicBezTo>
                    <a:pt x="432" y="613"/>
                    <a:pt x="431" y="608"/>
                    <a:pt x="431" y="605"/>
                  </a:cubicBezTo>
                  <a:cubicBezTo>
                    <a:pt x="431" y="603"/>
                    <a:pt x="429" y="598"/>
                    <a:pt x="430" y="595"/>
                  </a:cubicBezTo>
                  <a:cubicBezTo>
                    <a:pt x="430" y="593"/>
                    <a:pt x="433" y="590"/>
                    <a:pt x="434" y="589"/>
                  </a:cubicBezTo>
                  <a:cubicBezTo>
                    <a:pt x="435" y="586"/>
                    <a:pt x="438" y="582"/>
                    <a:pt x="439" y="579"/>
                  </a:cubicBezTo>
                  <a:cubicBezTo>
                    <a:pt x="440" y="576"/>
                    <a:pt x="440" y="571"/>
                    <a:pt x="438" y="569"/>
                  </a:cubicBezTo>
                  <a:cubicBezTo>
                    <a:pt x="437" y="567"/>
                    <a:pt x="431" y="564"/>
                    <a:pt x="429" y="563"/>
                  </a:cubicBezTo>
                  <a:cubicBezTo>
                    <a:pt x="425" y="563"/>
                    <a:pt x="418" y="564"/>
                    <a:pt x="415" y="564"/>
                  </a:cubicBezTo>
                  <a:cubicBezTo>
                    <a:pt x="411" y="564"/>
                    <a:pt x="403" y="564"/>
                    <a:pt x="399" y="562"/>
                  </a:cubicBezTo>
                  <a:cubicBezTo>
                    <a:pt x="397" y="561"/>
                    <a:pt x="394" y="556"/>
                    <a:pt x="393" y="554"/>
                  </a:cubicBezTo>
                  <a:cubicBezTo>
                    <a:pt x="392" y="552"/>
                    <a:pt x="391" y="549"/>
                    <a:pt x="389" y="548"/>
                  </a:cubicBezTo>
                  <a:cubicBezTo>
                    <a:pt x="387" y="546"/>
                    <a:pt x="380" y="546"/>
                    <a:pt x="378" y="548"/>
                  </a:cubicBezTo>
                  <a:cubicBezTo>
                    <a:pt x="376" y="549"/>
                    <a:pt x="377" y="554"/>
                    <a:pt x="376" y="556"/>
                  </a:cubicBezTo>
                  <a:cubicBezTo>
                    <a:pt x="375" y="560"/>
                    <a:pt x="369" y="566"/>
                    <a:pt x="366" y="569"/>
                  </a:cubicBezTo>
                  <a:cubicBezTo>
                    <a:pt x="365" y="571"/>
                    <a:pt x="361" y="574"/>
                    <a:pt x="358" y="575"/>
                  </a:cubicBezTo>
                  <a:cubicBezTo>
                    <a:pt x="356" y="577"/>
                    <a:pt x="350" y="576"/>
                    <a:pt x="348" y="578"/>
                  </a:cubicBezTo>
                  <a:cubicBezTo>
                    <a:pt x="346" y="579"/>
                    <a:pt x="342" y="582"/>
                    <a:pt x="341" y="584"/>
                  </a:cubicBezTo>
                  <a:cubicBezTo>
                    <a:pt x="339" y="586"/>
                    <a:pt x="337" y="590"/>
                    <a:pt x="336" y="593"/>
                  </a:cubicBezTo>
                  <a:cubicBezTo>
                    <a:pt x="336" y="596"/>
                    <a:pt x="338" y="603"/>
                    <a:pt x="336" y="606"/>
                  </a:cubicBezTo>
                  <a:cubicBezTo>
                    <a:pt x="334" y="610"/>
                    <a:pt x="326" y="615"/>
                    <a:pt x="322" y="617"/>
                  </a:cubicBezTo>
                  <a:cubicBezTo>
                    <a:pt x="317" y="620"/>
                    <a:pt x="305" y="620"/>
                    <a:pt x="301" y="623"/>
                  </a:cubicBezTo>
                  <a:cubicBezTo>
                    <a:pt x="296" y="626"/>
                    <a:pt x="287" y="634"/>
                    <a:pt x="285" y="639"/>
                  </a:cubicBezTo>
                  <a:cubicBezTo>
                    <a:pt x="283" y="643"/>
                    <a:pt x="282" y="652"/>
                    <a:pt x="283" y="656"/>
                  </a:cubicBezTo>
                  <a:cubicBezTo>
                    <a:pt x="283" y="661"/>
                    <a:pt x="287" y="669"/>
                    <a:pt x="288" y="674"/>
                  </a:cubicBezTo>
                  <a:cubicBezTo>
                    <a:pt x="290" y="678"/>
                    <a:pt x="294" y="685"/>
                    <a:pt x="295" y="689"/>
                  </a:cubicBezTo>
                  <a:cubicBezTo>
                    <a:pt x="295" y="695"/>
                    <a:pt x="293" y="706"/>
                    <a:pt x="292" y="711"/>
                  </a:cubicBezTo>
                  <a:cubicBezTo>
                    <a:pt x="291" y="715"/>
                    <a:pt x="287" y="725"/>
                    <a:pt x="285" y="728"/>
                  </a:cubicBezTo>
                  <a:cubicBezTo>
                    <a:pt x="281" y="733"/>
                    <a:pt x="273" y="739"/>
                    <a:pt x="268" y="741"/>
                  </a:cubicBezTo>
                  <a:cubicBezTo>
                    <a:pt x="263" y="744"/>
                    <a:pt x="253" y="745"/>
                    <a:pt x="248" y="746"/>
                  </a:cubicBezTo>
                  <a:cubicBezTo>
                    <a:pt x="243" y="748"/>
                    <a:pt x="234" y="750"/>
                    <a:pt x="229" y="752"/>
                  </a:cubicBezTo>
                  <a:cubicBezTo>
                    <a:pt x="223" y="754"/>
                    <a:pt x="212" y="762"/>
                    <a:pt x="206" y="764"/>
                  </a:cubicBezTo>
                  <a:cubicBezTo>
                    <a:pt x="201" y="766"/>
                    <a:pt x="190" y="766"/>
                    <a:pt x="185" y="769"/>
                  </a:cubicBezTo>
                  <a:cubicBezTo>
                    <a:pt x="180" y="772"/>
                    <a:pt x="173" y="782"/>
                    <a:pt x="168" y="785"/>
                  </a:cubicBezTo>
                  <a:cubicBezTo>
                    <a:pt x="163" y="789"/>
                    <a:pt x="151" y="797"/>
                    <a:pt x="145" y="799"/>
                  </a:cubicBezTo>
                  <a:cubicBezTo>
                    <a:pt x="141" y="801"/>
                    <a:pt x="133" y="803"/>
                    <a:pt x="128" y="803"/>
                  </a:cubicBezTo>
                  <a:cubicBezTo>
                    <a:pt x="122" y="804"/>
                    <a:pt x="109" y="804"/>
                    <a:pt x="103" y="803"/>
                  </a:cubicBezTo>
                  <a:cubicBezTo>
                    <a:pt x="101" y="803"/>
                    <a:pt x="100" y="803"/>
                    <a:pt x="98" y="802"/>
                  </a:cubicBezTo>
                  <a:cubicBezTo>
                    <a:pt x="99" y="801"/>
                    <a:pt x="100" y="799"/>
                    <a:pt x="100" y="798"/>
                  </a:cubicBezTo>
                  <a:cubicBezTo>
                    <a:pt x="101" y="796"/>
                    <a:pt x="104" y="794"/>
                    <a:pt x="106" y="793"/>
                  </a:cubicBezTo>
                  <a:cubicBezTo>
                    <a:pt x="107" y="791"/>
                    <a:pt x="110" y="789"/>
                    <a:pt x="111" y="788"/>
                  </a:cubicBezTo>
                  <a:cubicBezTo>
                    <a:pt x="112" y="786"/>
                    <a:pt x="113" y="783"/>
                    <a:pt x="113" y="782"/>
                  </a:cubicBezTo>
                  <a:cubicBezTo>
                    <a:pt x="114" y="779"/>
                    <a:pt x="114" y="774"/>
                    <a:pt x="113" y="771"/>
                  </a:cubicBezTo>
                  <a:cubicBezTo>
                    <a:pt x="112" y="768"/>
                    <a:pt x="109" y="762"/>
                    <a:pt x="107" y="760"/>
                  </a:cubicBezTo>
                  <a:cubicBezTo>
                    <a:pt x="105" y="757"/>
                    <a:pt x="101" y="752"/>
                    <a:pt x="98" y="749"/>
                  </a:cubicBezTo>
                  <a:cubicBezTo>
                    <a:pt x="96" y="746"/>
                    <a:pt x="88" y="740"/>
                    <a:pt x="87" y="736"/>
                  </a:cubicBezTo>
                  <a:cubicBezTo>
                    <a:pt x="85" y="733"/>
                    <a:pt x="85" y="726"/>
                    <a:pt x="85" y="722"/>
                  </a:cubicBezTo>
                  <a:cubicBezTo>
                    <a:pt x="85" y="719"/>
                    <a:pt x="86" y="711"/>
                    <a:pt x="87" y="707"/>
                  </a:cubicBezTo>
                  <a:cubicBezTo>
                    <a:pt x="87" y="705"/>
                    <a:pt x="88" y="700"/>
                    <a:pt x="88" y="698"/>
                  </a:cubicBezTo>
                  <a:cubicBezTo>
                    <a:pt x="88" y="695"/>
                    <a:pt x="87" y="690"/>
                    <a:pt x="86" y="688"/>
                  </a:cubicBezTo>
                  <a:cubicBezTo>
                    <a:pt x="85" y="686"/>
                    <a:pt x="82" y="681"/>
                    <a:pt x="81" y="679"/>
                  </a:cubicBezTo>
                  <a:cubicBezTo>
                    <a:pt x="79" y="678"/>
                    <a:pt x="75" y="674"/>
                    <a:pt x="75" y="674"/>
                  </a:cubicBezTo>
                  <a:cubicBezTo>
                    <a:pt x="75" y="590"/>
                    <a:pt x="75" y="590"/>
                    <a:pt x="75" y="590"/>
                  </a:cubicBezTo>
                  <a:cubicBezTo>
                    <a:pt x="75" y="590"/>
                    <a:pt x="72" y="576"/>
                    <a:pt x="71" y="572"/>
                  </a:cubicBezTo>
                  <a:cubicBezTo>
                    <a:pt x="71" y="570"/>
                    <a:pt x="71" y="566"/>
                    <a:pt x="70" y="564"/>
                  </a:cubicBezTo>
                  <a:cubicBezTo>
                    <a:pt x="70" y="562"/>
                    <a:pt x="67" y="559"/>
                    <a:pt x="65" y="557"/>
                  </a:cubicBezTo>
                  <a:cubicBezTo>
                    <a:pt x="64" y="556"/>
                    <a:pt x="62" y="553"/>
                    <a:pt x="61" y="552"/>
                  </a:cubicBezTo>
                  <a:cubicBezTo>
                    <a:pt x="60" y="551"/>
                    <a:pt x="56" y="548"/>
                    <a:pt x="54" y="547"/>
                  </a:cubicBezTo>
                  <a:cubicBezTo>
                    <a:pt x="53" y="546"/>
                    <a:pt x="52" y="543"/>
                    <a:pt x="51" y="541"/>
                  </a:cubicBezTo>
                  <a:cubicBezTo>
                    <a:pt x="51" y="540"/>
                    <a:pt x="51" y="537"/>
                    <a:pt x="52" y="536"/>
                  </a:cubicBezTo>
                  <a:cubicBezTo>
                    <a:pt x="52" y="534"/>
                    <a:pt x="55" y="533"/>
                    <a:pt x="56" y="532"/>
                  </a:cubicBezTo>
                  <a:cubicBezTo>
                    <a:pt x="57" y="530"/>
                    <a:pt x="61" y="528"/>
                    <a:pt x="62" y="526"/>
                  </a:cubicBezTo>
                  <a:cubicBezTo>
                    <a:pt x="64" y="525"/>
                    <a:pt x="67" y="521"/>
                    <a:pt x="68" y="519"/>
                  </a:cubicBezTo>
                  <a:cubicBezTo>
                    <a:pt x="69" y="517"/>
                    <a:pt x="69" y="513"/>
                    <a:pt x="69" y="511"/>
                  </a:cubicBezTo>
                  <a:cubicBezTo>
                    <a:pt x="70" y="509"/>
                    <a:pt x="70" y="504"/>
                    <a:pt x="70" y="502"/>
                  </a:cubicBezTo>
                  <a:cubicBezTo>
                    <a:pt x="70" y="499"/>
                    <a:pt x="69" y="493"/>
                    <a:pt x="69" y="490"/>
                  </a:cubicBezTo>
                  <a:cubicBezTo>
                    <a:pt x="70" y="488"/>
                    <a:pt x="71" y="484"/>
                    <a:pt x="71" y="482"/>
                  </a:cubicBezTo>
                  <a:cubicBezTo>
                    <a:pt x="72" y="480"/>
                    <a:pt x="75" y="478"/>
                    <a:pt x="75" y="476"/>
                  </a:cubicBezTo>
                  <a:cubicBezTo>
                    <a:pt x="76" y="474"/>
                    <a:pt x="77" y="470"/>
                    <a:pt x="77" y="468"/>
                  </a:cubicBezTo>
                  <a:cubicBezTo>
                    <a:pt x="76" y="466"/>
                    <a:pt x="72" y="462"/>
                    <a:pt x="70" y="461"/>
                  </a:cubicBezTo>
                  <a:cubicBezTo>
                    <a:pt x="68" y="460"/>
                    <a:pt x="65" y="459"/>
                    <a:pt x="63" y="459"/>
                  </a:cubicBezTo>
                  <a:cubicBezTo>
                    <a:pt x="61" y="460"/>
                    <a:pt x="56" y="461"/>
                    <a:pt x="54" y="463"/>
                  </a:cubicBezTo>
                  <a:cubicBezTo>
                    <a:pt x="52" y="464"/>
                    <a:pt x="51" y="466"/>
                    <a:pt x="50" y="467"/>
                  </a:cubicBezTo>
                  <a:cubicBezTo>
                    <a:pt x="48" y="469"/>
                    <a:pt x="44" y="473"/>
                    <a:pt x="42" y="475"/>
                  </a:cubicBezTo>
                  <a:cubicBezTo>
                    <a:pt x="40" y="476"/>
                    <a:pt x="35" y="477"/>
                    <a:pt x="32" y="477"/>
                  </a:cubicBezTo>
                  <a:cubicBezTo>
                    <a:pt x="30" y="476"/>
                    <a:pt x="25" y="474"/>
                    <a:pt x="23" y="472"/>
                  </a:cubicBezTo>
                  <a:cubicBezTo>
                    <a:pt x="21" y="471"/>
                    <a:pt x="19" y="467"/>
                    <a:pt x="17" y="466"/>
                  </a:cubicBezTo>
                  <a:cubicBezTo>
                    <a:pt x="15" y="463"/>
                    <a:pt x="9" y="459"/>
                    <a:pt x="6" y="456"/>
                  </a:cubicBezTo>
                  <a:cubicBezTo>
                    <a:pt x="5" y="455"/>
                    <a:pt x="3" y="452"/>
                    <a:pt x="2" y="450"/>
                  </a:cubicBezTo>
                  <a:cubicBezTo>
                    <a:pt x="1" y="448"/>
                    <a:pt x="0" y="445"/>
                    <a:pt x="0" y="443"/>
                  </a:cubicBezTo>
                  <a:cubicBezTo>
                    <a:pt x="0" y="441"/>
                    <a:pt x="3" y="437"/>
                    <a:pt x="4" y="436"/>
                  </a:cubicBezTo>
                  <a:cubicBezTo>
                    <a:pt x="6" y="434"/>
                    <a:pt x="10" y="431"/>
                    <a:pt x="13" y="429"/>
                  </a:cubicBezTo>
                  <a:cubicBezTo>
                    <a:pt x="16" y="428"/>
                    <a:pt x="23" y="426"/>
                    <a:pt x="26" y="426"/>
                  </a:cubicBezTo>
                  <a:cubicBezTo>
                    <a:pt x="29" y="425"/>
                    <a:pt x="35" y="426"/>
                    <a:pt x="38" y="425"/>
                  </a:cubicBezTo>
                  <a:cubicBezTo>
                    <a:pt x="40" y="425"/>
                    <a:pt x="44" y="424"/>
                    <a:pt x="46" y="423"/>
                  </a:cubicBezTo>
                  <a:cubicBezTo>
                    <a:pt x="48" y="422"/>
                    <a:pt x="53" y="421"/>
                    <a:pt x="54" y="419"/>
                  </a:cubicBezTo>
                  <a:cubicBezTo>
                    <a:pt x="56" y="418"/>
                    <a:pt x="58" y="413"/>
                    <a:pt x="60" y="411"/>
                  </a:cubicBezTo>
                  <a:cubicBezTo>
                    <a:pt x="61" y="409"/>
                    <a:pt x="63" y="406"/>
                    <a:pt x="65" y="405"/>
                  </a:cubicBezTo>
                  <a:cubicBezTo>
                    <a:pt x="66" y="403"/>
                    <a:pt x="69" y="398"/>
                    <a:pt x="70" y="396"/>
                  </a:cubicBezTo>
                  <a:cubicBezTo>
                    <a:pt x="72" y="395"/>
                    <a:pt x="75" y="393"/>
                    <a:pt x="77" y="392"/>
                  </a:cubicBezTo>
                  <a:cubicBezTo>
                    <a:pt x="79" y="391"/>
                    <a:pt x="83" y="390"/>
                    <a:pt x="85" y="389"/>
                  </a:cubicBezTo>
                  <a:cubicBezTo>
                    <a:pt x="87" y="388"/>
                    <a:pt x="90" y="385"/>
                    <a:pt x="92" y="385"/>
                  </a:cubicBezTo>
                  <a:cubicBezTo>
                    <a:pt x="94" y="384"/>
                    <a:pt x="97" y="384"/>
                    <a:pt x="99" y="384"/>
                  </a:cubicBezTo>
                  <a:cubicBezTo>
                    <a:pt x="101" y="385"/>
                    <a:pt x="103" y="387"/>
                    <a:pt x="104" y="388"/>
                  </a:cubicBezTo>
                  <a:cubicBezTo>
                    <a:pt x="107" y="389"/>
                    <a:pt x="112" y="390"/>
                    <a:pt x="114" y="389"/>
                  </a:cubicBezTo>
                  <a:cubicBezTo>
                    <a:pt x="116" y="389"/>
                    <a:pt x="120" y="388"/>
                    <a:pt x="122" y="387"/>
                  </a:cubicBezTo>
                  <a:cubicBezTo>
                    <a:pt x="124" y="386"/>
                    <a:pt x="127" y="383"/>
                    <a:pt x="128" y="382"/>
                  </a:cubicBezTo>
                  <a:cubicBezTo>
                    <a:pt x="130" y="380"/>
                    <a:pt x="132" y="377"/>
                    <a:pt x="133" y="375"/>
                  </a:cubicBezTo>
                  <a:cubicBezTo>
                    <a:pt x="134" y="373"/>
                    <a:pt x="137" y="369"/>
                    <a:pt x="138" y="368"/>
                  </a:cubicBezTo>
                  <a:cubicBezTo>
                    <a:pt x="140" y="366"/>
                    <a:pt x="142" y="362"/>
                    <a:pt x="144" y="361"/>
                  </a:cubicBezTo>
                  <a:cubicBezTo>
                    <a:pt x="146" y="360"/>
                    <a:pt x="149" y="359"/>
                    <a:pt x="151" y="359"/>
                  </a:cubicBezTo>
                  <a:cubicBezTo>
                    <a:pt x="153" y="359"/>
                    <a:pt x="158" y="361"/>
                    <a:pt x="160" y="363"/>
                  </a:cubicBezTo>
                  <a:cubicBezTo>
                    <a:pt x="162" y="364"/>
                    <a:pt x="165" y="369"/>
                    <a:pt x="167" y="370"/>
                  </a:cubicBezTo>
                  <a:cubicBezTo>
                    <a:pt x="169" y="372"/>
                    <a:pt x="172" y="375"/>
                    <a:pt x="175" y="375"/>
                  </a:cubicBezTo>
                  <a:cubicBezTo>
                    <a:pt x="179" y="376"/>
                    <a:pt x="187" y="375"/>
                    <a:pt x="192" y="375"/>
                  </a:cubicBezTo>
                  <a:cubicBezTo>
                    <a:pt x="195" y="375"/>
                    <a:pt x="200" y="374"/>
                    <a:pt x="203" y="374"/>
                  </a:cubicBezTo>
                  <a:cubicBezTo>
                    <a:pt x="207" y="373"/>
                    <a:pt x="214" y="370"/>
                    <a:pt x="216" y="367"/>
                  </a:cubicBezTo>
                  <a:cubicBezTo>
                    <a:pt x="218" y="366"/>
                    <a:pt x="222" y="361"/>
                    <a:pt x="222" y="358"/>
                  </a:cubicBezTo>
                  <a:cubicBezTo>
                    <a:pt x="222" y="355"/>
                    <a:pt x="218" y="350"/>
                    <a:pt x="216" y="348"/>
                  </a:cubicBezTo>
                  <a:cubicBezTo>
                    <a:pt x="215" y="346"/>
                    <a:pt x="212" y="342"/>
                    <a:pt x="211" y="339"/>
                  </a:cubicBezTo>
                  <a:cubicBezTo>
                    <a:pt x="211" y="336"/>
                    <a:pt x="212" y="328"/>
                    <a:pt x="213" y="325"/>
                  </a:cubicBezTo>
                  <a:cubicBezTo>
                    <a:pt x="214" y="322"/>
                    <a:pt x="216" y="318"/>
                    <a:pt x="217" y="316"/>
                  </a:cubicBezTo>
                  <a:cubicBezTo>
                    <a:pt x="218" y="313"/>
                    <a:pt x="222" y="308"/>
                    <a:pt x="223" y="306"/>
                  </a:cubicBezTo>
                  <a:cubicBezTo>
                    <a:pt x="224" y="304"/>
                    <a:pt x="226" y="299"/>
                    <a:pt x="226" y="296"/>
                  </a:cubicBezTo>
                  <a:cubicBezTo>
                    <a:pt x="226" y="293"/>
                    <a:pt x="225" y="287"/>
                    <a:pt x="226" y="284"/>
                  </a:cubicBezTo>
                  <a:cubicBezTo>
                    <a:pt x="226" y="281"/>
                    <a:pt x="229" y="276"/>
                    <a:pt x="230" y="273"/>
                  </a:cubicBezTo>
                  <a:cubicBezTo>
                    <a:pt x="230" y="271"/>
                    <a:pt x="232" y="266"/>
                    <a:pt x="233" y="264"/>
                  </a:cubicBezTo>
                  <a:cubicBezTo>
                    <a:pt x="233" y="262"/>
                    <a:pt x="234" y="257"/>
                    <a:pt x="234" y="254"/>
                  </a:cubicBezTo>
                  <a:cubicBezTo>
                    <a:pt x="234" y="253"/>
                    <a:pt x="232" y="250"/>
                    <a:pt x="231" y="249"/>
                  </a:cubicBezTo>
                  <a:cubicBezTo>
                    <a:pt x="230" y="247"/>
                    <a:pt x="227" y="244"/>
                    <a:pt x="226" y="243"/>
                  </a:cubicBezTo>
                  <a:cubicBezTo>
                    <a:pt x="224" y="242"/>
                    <a:pt x="219" y="241"/>
                    <a:pt x="216" y="240"/>
                  </a:cubicBezTo>
                  <a:cubicBezTo>
                    <a:pt x="215" y="239"/>
                    <a:pt x="211" y="237"/>
                    <a:pt x="210" y="235"/>
                  </a:cubicBezTo>
                  <a:cubicBezTo>
                    <a:pt x="209" y="233"/>
                    <a:pt x="209" y="228"/>
                    <a:pt x="210" y="226"/>
                  </a:cubicBezTo>
                  <a:cubicBezTo>
                    <a:pt x="210" y="224"/>
                    <a:pt x="212" y="220"/>
                    <a:pt x="213" y="218"/>
                  </a:cubicBezTo>
                  <a:cubicBezTo>
                    <a:pt x="214" y="216"/>
                    <a:pt x="216" y="211"/>
                    <a:pt x="218" y="209"/>
                  </a:cubicBezTo>
                  <a:cubicBezTo>
                    <a:pt x="219" y="207"/>
                    <a:pt x="222" y="202"/>
                    <a:pt x="222" y="200"/>
                  </a:cubicBezTo>
                  <a:cubicBezTo>
                    <a:pt x="223" y="197"/>
                    <a:pt x="224" y="190"/>
                    <a:pt x="224" y="187"/>
                  </a:cubicBezTo>
                  <a:cubicBezTo>
                    <a:pt x="224" y="185"/>
                    <a:pt x="225" y="179"/>
                    <a:pt x="224" y="177"/>
                  </a:cubicBezTo>
                  <a:cubicBezTo>
                    <a:pt x="223" y="175"/>
                    <a:pt x="221" y="172"/>
                    <a:pt x="220" y="171"/>
                  </a:cubicBezTo>
                  <a:cubicBezTo>
                    <a:pt x="217" y="170"/>
                    <a:pt x="212" y="171"/>
                    <a:pt x="210" y="170"/>
                  </a:cubicBezTo>
                  <a:cubicBezTo>
                    <a:pt x="207" y="170"/>
                    <a:pt x="201" y="169"/>
                    <a:pt x="199" y="167"/>
                  </a:cubicBezTo>
                  <a:cubicBezTo>
                    <a:pt x="198" y="166"/>
                    <a:pt x="196" y="163"/>
                    <a:pt x="196" y="162"/>
                  </a:cubicBezTo>
                  <a:cubicBezTo>
                    <a:pt x="197" y="159"/>
                    <a:pt x="200" y="156"/>
                    <a:pt x="201" y="154"/>
                  </a:cubicBezTo>
                  <a:cubicBezTo>
                    <a:pt x="203" y="152"/>
                    <a:pt x="207" y="148"/>
                    <a:pt x="209" y="146"/>
                  </a:cubicBezTo>
                  <a:cubicBezTo>
                    <a:pt x="211" y="145"/>
                    <a:pt x="214" y="141"/>
                    <a:pt x="215" y="139"/>
                  </a:cubicBezTo>
                  <a:cubicBezTo>
                    <a:pt x="216" y="136"/>
                    <a:pt x="217" y="131"/>
                    <a:pt x="217" y="129"/>
                  </a:cubicBezTo>
                  <a:cubicBezTo>
                    <a:pt x="217" y="126"/>
                    <a:pt x="215" y="121"/>
                    <a:pt x="213" y="119"/>
                  </a:cubicBezTo>
                  <a:cubicBezTo>
                    <a:pt x="211" y="118"/>
                    <a:pt x="208" y="116"/>
                    <a:pt x="204" y="116"/>
                  </a:cubicBezTo>
                  <a:cubicBezTo>
                    <a:pt x="206" y="114"/>
                    <a:pt x="209" y="111"/>
                    <a:pt x="209" y="109"/>
                  </a:cubicBezTo>
                  <a:cubicBezTo>
                    <a:pt x="211" y="107"/>
                    <a:pt x="212" y="103"/>
                    <a:pt x="213" y="101"/>
                  </a:cubicBezTo>
                  <a:cubicBezTo>
                    <a:pt x="214" y="98"/>
                    <a:pt x="215" y="93"/>
                    <a:pt x="216" y="90"/>
                  </a:cubicBezTo>
                  <a:cubicBezTo>
                    <a:pt x="218" y="89"/>
                    <a:pt x="223" y="86"/>
                    <a:pt x="225" y="85"/>
                  </a:cubicBezTo>
                  <a:cubicBezTo>
                    <a:pt x="227" y="85"/>
                    <a:pt x="231" y="85"/>
                    <a:pt x="233" y="86"/>
                  </a:cubicBezTo>
                  <a:cubicBezTo>
                    <a:pt x="235" y="86"/>
                    <a:pt x="239" y="89"/>
                    <a:pt x="241" y="90"/>
                  </a:cubicBezTo>
                  <a:cubicBezTo>
                    <a:pt x="244" y="91"/>
                    <a:pt x="250" y="94"/>
                    <a:pt x="253" y="94"/>
                  </a:cubicBezTo>
                  <a:cubicBezTo>
                    <a:pt x="256" y="94"/>
                    <a:pt x="261" y="91"/>
                    <a:pt x="263" y="90"/>
                  </a:cubicBezTo>
                  <a:cubicBezTo>
                    <a:pt x="265" y="88"/>
                    <a:pt x="268" y="85"/>
                    <a:pt x="269" y="83"/>
                  </a:cubicBezTo>
                  <a:cubicBezTo>
                    <a:pt x="270" y="81"/>
                    <a:pt x="271" y="76"/>
                    <a:pt x="270" y="73"/>
                  </a:cubicBezTo>
                  <a:cubicBezTo>
                    <a:pt x="270" y="72"/>
                    <a:pt x="268" y="69"/>
                    <a:pt x="267" y="68"/>
                  </a:cubicBezTo>
                  <a:cubicBezTo>
                    <a:pt x="266" y="65"/>
                    <a:pt x="264" y="58"/>
                    <a:pt x="264" y="54"/>
                  </a:cubicBezTo>
                  <a:cubicBezTo>
                    <a:pt x="265" y="51"/>
                    <a:pt x="267" y="46"/>
                    <a:pt x="269" y="44"/>
                  </a:cubicBezTo>
                  <a:cubicBezTo>
                    <a:pt x="271" y="43"/>
                    <a:pt x="275" y="43"/>
                    <a:pt x="276" y="43"/>
                  </a:cubicBezTo>
                  <a:cubicBezTo>
                    <a:pt x="278" y="43"/>
                    <a:pt x="283" y="44"/>
                    <a:pt x="285" y="45"/>
                  </a:cubicBezTo>
                  <a:cubicBezTo>
                    <a:pt x="286" y="46"/>
                    <a:pt x="289" y="50"/>
                    <a:pt x="291" y="50"/>
                  </a:cubicBezTo>
                  <a:cubicBezTo>
                    <a:pt x="293" y="52"/>
                    <a:pt x="298" y="53"/>
                    <a:pt x="301" y="52"/>
                  </a:cubicBezTo>
                  <a:cubicBezTo>
                    <a:pt x="302" y="52"/>
                    <a:pt x="303" y="48"/>
                    <a:pt x="304" y="47"/>
                  </a:cubicBezTo>
                  <a:cubicBezTo>
                    <a:pt x="305" y="46"/>
                    <a:pt x="307" y="43"/>
                    <a:pt x="309" y="42"/>
                  </a:cubicBezTo>
                  <a:cubicBezTo>
                    <a:pt x="310" y="41"/>
                    <a:pt x="313" y="39"/>
                    <a:pt x="315" y="38"/>
                  </a:cubicBezTo>
                  <a:cubicBezTo>
                    <a:pt x="317" y="38"/>
                    <a:pt x="321" y="39"/>
                    <a:pt x="323" y="40"/>
                  </a:cubicBezTo>
                  <a:cubicBezTo>
                    <a:pt x="324" y="42"/>
                    <a:pt x="325" y="46"/>
                    <a:pt x="326" y="48"/>
                  </a:cubicBezTo>
                  <a:cubicBezTo>
                    <a:pt x="327" y="50"/>
                    <a:pt x="328" y="55"/>
                    <a:pt x="330" y="56"/>
                  </a:cubicBezTo>
                  <a:cubicBezTo>
                    <a:pt x="332" y="57"/>
                    <a:pt x="338" y="56"/>
                    <a:pt x="340" y="55"/>
                  </a:cubicBezTo>
                  <a:cubicBezTo>
                    <a:pt x="343" y="55"/>
                    <a:pt x="350" y="52"/>
                    <a:pt x="353" y="51"/>
                  </a:cubicBezTo>
                  <a:cubicBezTo>
                    <a:pt x="361" y="49"/>
                    <a:pt x="376" y="44"/>
                    <a:pt x="384" y="42"/>
                  </a:cubicBezTo>
                  <a:cubicBezTo>
                    <a:pt x="391" y="40"/>
                    <a:pt x="405" y="36"/>
                    <a:pt x="411" y="34"/>
                  </a:cubicBezTo>
                  <a:cubicBezTo>
                    <a:pt x="417" y="32"/>
                    <a:pt x="427" y="28"/>
                    <a:pt x="432" y="26"/>
                  </a:cubicBezTo>
                  <a:cubicBezTo>
                    <a:pt x="436" y="24"/>
                    <a:pt x="444" y="19"/>
                    <a:pt x="448" y="17"/>
                  </a:cubicBezTo>
                  <a:cubicBezTo>
                    <a:pt x="453" y="14"/>
                    <a:pt x="461" y="6"/>
                    <a:pt x="467" y="4"/>
                  </a:cubicBezTo>
                  <a:cubicBezTo>
                    <a:pt x="470" y="2"/>
                    <a:pt x="476" y="0"/>
                    <a:pt x="480" y="0"/>
                  </a:cubicBezTo>
                  <a:cubicBezTo>
                    <a:pt x="482" y="0"/>
                    <a:pt x="487" y="3"/>
                    <a:pt x="490" y="4"/>
                  </a:cubicBezTo>
                  <a:cubicBezTo>
                    <a:pt x="492" y="4"/>
                    <a:pt x="497" y="3"/>
                    <a:pt x="500" y="3"/>
                  </a:cubicBezTo>
                  <a:cubicBezTo>
                    <a:pt x="501" y="3"/>
                    <a:pt x="502" y="3"/>
                    <a:pt x="504" y="3"/>
                  </a:cubicBezTo>
                  <a:cubicBezTo>
                    <a:pt x="504" y="6"/>
                    <a:pt x="504" y="10"/>
                    <a:pt x="504" y="12"/>
                  </a:cubicBezTo>
                  <a:cubicBezTo>
                    <a:pt x="504" y="15"/>
                    <a:pt x="502" y="20"/>
                    <a:pt x="502" y="22"/>
                  </a:cubicBezTo>
                  <a:cubicBezTo>
                    <a:pt x="503" y="24"/>
                    <a:pt x="503" y="26"/>
                    <a:pt x="504" y="27"/>
                  </a:cubicBezTo>
                  <a:cubicBezTo>
                    <a:pt x="504" y="29"/>
                    <a:pt x="506" y="31"/>
                    <a:pt x="508" y="32"/>
                  </a:cubicBezTo>
                  <a:cubicBezTo>
                    <a:pt x="509" y="33"/>
                    <a:pt x="514" y="34"/>
                    <a:pt x="516" y="35"/>
                  </a:cubicBezTo>
                  <a:cubicBezTo>
                    <a:pt x="518" y="37"/>
                    <a:pt x="522" y="42"/>
                    <a:pt x="523" y="44"/>
                  </a:cubicBezTo>
                  <a:cubicBezTo>
                    <a:pt x="526" y="47"/>
                    <a:pt x="529" y="52"/>
                    <a:pt x="531" y="55"/>
                  </a:cubicBezTo>
                  <a:cubicBezTo>
                    <a:pt x="534" y="60"/>
                    <a:pt x="541" y="71"/>
                    <a:pt x="544" y="77"/>
                  </a:cubicBezTo>
                  <a:cubicBezTo>
                    <a:pt x="546" y="82"/>
                    <a:pt x="549" y="92"/>
                    <a:pt x="551" y="98"/>
                  </a:cubicBezTo>
                  <a:cubicBezTo>
                    <a:pt x="552" y="100"/>
                    <a:pt x="554" y="105"/>
                    <a:pt x="554" y="107"/>
                  </a:cubicBezTo>
                  <a:cubicBezTo>
                    <a:pt x="554" y="109"/>
                    <a:pt x="553" y="113"/>
                    <a:pt x="553" y="114"/>
                  </a:cubicBezTo>
                  <a:cubicBezTo>
                    <a:pt x="553" y="116"/>
                    <a:pt x="552" y="118"/>
                    <a:pt x="551" y="119"/>
                  </a:cubicBezTo>
                  <a:cubicBezTo>
                    <a:pt x="550" y="121"/>
                    <a:pt x="548" y="122"/>
                    <a:pt x="546" y="123"/>
                  </a:cubicBezTo>
                  <a:cubicBezTo>
                    <a:pt x="545" y="124"/>
                    <a:pt x="542" y="127"/>
                    <a:pt x="541" y="129"/>
                  </a:cubicBezTo>
                  <a:cubicBezTo>
                    <a:pt x="540" y="130"/>
                    <a:pt x="539" y="135"/>
                    <a:pt x="540" y="136"/>
                  </a:cubicBezTo>
                  <a:cubicBezTo>
                    <a:pt x="540" y="138"/>
                    <a:pt x="542" y="141"/>
                    <a:pt x="544" y="142"/>
                  </a:cubicBezTo>
                  <a:cubicBezTo>
                    <a:pt x="546" y="143"/>
                    <a:pt x="550" y="141"/>
                    <a:pt x="552" y="140"/>
                  </a:cubicBezTo>
                  <a:cubicBezTo>
                    <a:pt x="554" y="139"/>
                    <a:pt x="558" y="136"/>
                    <a:pt x="560" y="135"/>
                  </a:cubicBezTo>
                  <a:cubicBezTo>
                    <a:pt x="561" y="133"/>
                    <a:pt x="564" y="130"/>
                    <a:pt x="565" y="128"/>
                  </a:cubicBezTo>
                  <a:cubicBezTo>
                    <a:pt x="566" y="127"/>
                    <a:pt x="568" y="125"/>
                    <a:pt x="569" y="125"/>
                  </a:cubicBezTo>
                  <a:cubicBezTo>
                    <a:pt x="571" y="124"/>
                    <a:pt x="574" y="124"/>
                    <a:pt x="575" y="124"/>
                  </a:cubicBezTo>
                  <a:cubicBezTo>
                    <a:pt x="577" y="125"/>
                    <a:pt x="579" y="127"/>
                    <a:pt x="580" y="128"/>
                  </a:cubicBezTo>
                  <a:cubicBezTo>
                    <a:pt x="581" y="130"/>
                    <a:pt x="582" y="134"/>
                    <a:pt x="583" y="136"/>
                  </a:cubicBezTo>
                  <a:cubicBezTo>
                    <a:pt x="584" y="139"/>
                    <a:pt x="586" y="145"/>
                    <a:pt x="587" y="147"/>
                  </a:cubicBezTo>
                  <a:cubicBezTo>
                    <a:pt x="588" y="149"/>
                    <a:pt x="589" y="151"/>
                    <a:pt x="590" y="152"/>
                  </a:cubicBezTo>
                  <a:cubicBezTo>
                    <a:pt x="592" y="153"/>
                    <a:pt x="596" y="151"/>
                    <a:pt x="598" y="151"/>
                  </a:cubicBezTo>
                  <a:cubicBezTo>
                    <a:pt x="600" y="151"/>
                    <a:pt x="603" y="152"/>
                    <a:pt x="604" y="154"/>
                  </a:cubicBezTo>
                  <a:cubicBezTo>
                    <a:pt x="606" y="155"/>
                    <a:pt x="607" y="158"/>
                    <a:pt x="607" y="159"/>
                  </a:cubicBezTo>
                  <a:cubicBezTo>
                    <a:pt x="609" y="161"/>
                    <a:pt x="611" y="164"/>
                    <a:pt x="613" y="166"/>
                  </a:cubicBezTo>
                  <a:cubicBezTo>
                    <a:pt x="615" y="168"/>
                    <a:pt x="618" y="171"/>
                    <a:pt x="620" y="172"/>
                  </a:cubicBezTo>
                  <a:cubicBezTo>
                    <a:pt x="622" y="173"/>
                    <a:pt x="627" y="175"/>
                    <a:pt x="628" y="176"/>
                  </a:cubicBezTo>
                  <a:cubicBezTo>
                    <a:pt x="629" y="178"/>
                    <a:pt x="630" y="181"/>
                    <a:pt x="630" y="182"/>
                  </a:cubicBezTo>
                  <a:cubicBezTo>
                    <a:pt x="631" y="185"/>
                    <a:pt x="631" y="190"/>
                    <a:pt x="631" y="192"/>
                  </a:cubicBezTo>
                  <a:cubicBezTo>
                    <a:pt x="632" y="194"/>
                    <a:pt x="633" y="198"/>
                    <a:pt x="634" y="199"/>
                  </a:cubicBezTo>
                  <a:cubicBezTo>
                    <a:pt x="635" y="200"/>
                    <a:pt x="637" y="201"/>
                    <a:pt x="638" y="201"/>
                  </a:cubicBezTo>
                  <a:cubicBezTo>
                    <a:pt x="640" y="201"/>
                    <a:pt x="642" y="198"/>
                    <a:pt x="644" y="197"/>
                  </a:cubicBezTo>
                  <a:cubicBezTo>
                    <a:pt x="645" y="196"/>
                    <a:pt x="646" y="194"/>
                    <a:pt x="647" y="193"/>
                  </a:cubicBezTo>
                  <a:cubicBezTo>
                    <a:pt x="648" y="191"/>
                    <a:pt x="649" y="188"/>
                    <a:pt x="650" y="187"/>
                  </a:cubicBezTo>
                  <a:cubicBezTo>
                    <a:pt x="651" y="186"/>
                    <a:pt x="653" y="185"/>
                    <a:pt x="654" y="185"/>
                  </a:cubicBezTo>
                  <a:cubicBezTo>
                    <a:pt x="655" y="185"/>
                    <a:pt x="657" y="186"/>
                    <a:pt x="658" y="187"/>
                  </a:cubicBezTo>
                  <a:cubicBezTo>
                    <a:pt x="660" y="189"/>
                    <a:pt x="661" y="194"/>
                    <a:pt x="662" y="196"/>
                  </a:cubicBezTo>
                  <a:cubicBezTo>
                    <a:pt x="663" y="199"/>
                    <a:pt x="666" y="203"/>
                    <a:pt x="667" y="205"/>
                  </a:cubicBezTo>
                  <a:cubicBezTo>
                    <a:pt x="669" y="208"/>
                    <a:pt x="674" y="212"/>
                    <a:pt x="676" y="215"/>
                  </a:cubicBezTo>
                  <a:cubicBezTo>
                    <a:pt x="678" y="217"/>
                    <a:pt x="681" y="223"/>
                    <a:pt x="683" y="226"/>
                  </a:cubicBezTo>
                  <a:cubicBezTo>
                    <a:pt x="684" y="228"/>
                    <a:pt x="686" y="233"/>
                    <a:pt x="687" y="236"/>
                  </a:cubicBezTo>
                  <a:cubicBezTo>
                    <a:pt x="687" y="238"/>
                    <a:pt x="688" y="243"/>
                    <a:pt x="687" y="245"/>
                  </a:cubicBezTo>
                  <a:cubicBezTo>
                    <a:pt x="687" y="246"/>
                    <a:pt x="685" y="249"/>
                    <a:pt x="684" y="250"/>
                  </a:cubicBezTo>
                  <a:cubicBezTo>
                    <a:pt x="683" y="251"/>
                    <a:pt x="682" y="254"/>
                    <a:pt x="682" y="256"/>
                  </a:cubicBezTo>
                  <a:cubicBezTo>
                    <a:pt x="681" y="258"/>
                    <a:pt x="680" y="261"/>
                    <a:pt x="680" y="263"/>
                  </a:cubicBezTo>
                  <a:cubicBezTo>
                    <a:pt x="680" y="265"/>
                    <a:pt x="682" y="270"/>
                    <a:pt x="683" y="271"/>
                  </a:cubicBezTo>
                  <a:cubicBezTo>
                    <a:pt x="685" y="272"/>
                    <a:pt x="689" y="274"/>
                    <a:pt x="691" y="274"/>
                  </a:cubicBezTo>
                  <a:cubicBezTo>
                    <a:pt x="693" y="274"/>
                    <a:pt x="697" y="273"/>
                    <a:pt x="699" y="273"/>
                  </a:cubicBezTo>
                  <a:cubicBezTo>
                    <a:pt x="701" y="273"/>
                    <a:pt x="706" y="273"/>
                    <a:pt x="708" y="274"/>
                  </a:cubicBezTo>
                  <a:cubicBezTo>
                    <a:pt x="709" y="274"/>
                    <a:pt x="712" y="275"/>
                    <a:pt x="713" y="275"/>
                  </a:cubicBezTo>
                  <a:cubicBezTo>
                    <a:pt x="714" y="276"/>
                    <a:pt x="717" y="278"/>
                    <a:pt x="718" y="280"/>
                  </a:cubicBezTo>
                  <a:cubicBezTo>
                    <a:pt x="719" y="282"/>
                    <a:pt x="719" y="287"/>
                    <a:pt x="719" y="289"/>
                  </a:cubicBezTo>
                  <a:cubicBezTo>
                    <a:pt x="719" y="291"/>
                    <a:pt x="718" y="296"/>
                    <a:pt x="718" y="298"/>
                  </a:cubicBezTo>
                  <a:cubicBezTo>
                    <a:pt x="718" y="300"/>
                    <a:pt x="719" y="304"/>
                    <a:pt x="720" y="305"/>
                  </a:cubicBezTo>
                  <a:cubicBezTo>
                    <a:pt x="721" y="308"/>
                    <a:pt x="726" y="311"/>
                    <a:pt x="728" y="312"/>
                  </a:cubicBezTo>
                  <a:cubicBezTo>
                    <a:pt x="730" y="313"/>
                    <a:pt x="734" y="312"/>
                    <a:pt x="736" y="312"/>
                  </a:cubicBezTo>
                  <a:cubicBezTo>
                    <a:pt x="739" y="311"/>
                    <a:pt x="744" y="309"/>
                    <a:pt x="747" y="308"/>
                  </a:cubicBezTo>
                  <a:cubicBezTo>
                    <a:pt x="749" y="307"/>
                    <a:pt x="752" y="303"/>
                    <a:pt x="754" y="302"/>
                  </a:cubicBezTo>
                  <a:cubicBezTo>
                    <a:pt x="756" y="300"/>
                    <a:pt x="760" y="297"/>
                    <a:pt x="762" y="296"/>
                  </a:cubicBezTo>
                  <a:cubicBezTo>
                    <a:pt x="764" y="295"/>
                    <a:pt x="768" y="292"/>
                    <a:pt x="770" y="292"/>
                  </a:cubicBezTo>
                  <a:cubicBezTo>
                    <a:pt x="773" y="292"/>
                    <a:pt x="778" y="292"/>
                    <a:pt x="780" y="292"/>
                  </a:cubicBezTo>
                  <a:cubicBezTo>
                    <a:pt x="783" y="292"/>
                    <a:pt x="787" y="293"/>
                    <a:pt x="790" y="293"/>
                  </a:cubicBezTo>
                  <a:cubicBezTo>
                    <a:pt x="790" y="293"/>
                    <a:pt x="792" y="293"/>
                    <a:pt x="793" y="292"/>
                  </a:cubicBezTo>
                  <a:cubicBezTo>
                    <a:pt x="793" y="293"/>
                    <a:pt x="794" y="294"/>
                    <a:pt x="794" y="295"/>
                  </a:cubicBezTo>
                  <a:cubicBezTo>
                    <a:pt x="795" y="296"/>
                    <a:pt x="797" y="299"/>
                    <a:pt x="798" y="300"/>
                  </a:cubicBezTo>
                  <a:cubicBezTo>
                    <a:pt x="799" y="302"/>
                    <a:pt x="800" y="306"/>
                    <a:pt x="800" y="308"/>
                  </a:cubicBezTo>
                  <a:close/>
                </a:path>
              </a:pathLst>
            </a:custGeom>
            <a:solidFill>
              <a:schemeClr val="accent1"/>
            </a:solid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3"/>
            <p:cNvSpPr>
              <a:spLocks/>
            </p:cNvSpPr>
            <p:nvPr/>
          </p:nvSpPr>
          <p:spPr bwMode="auto">
            <a:xfrm>
              <a:off x="2379" y="2004"/>
              <a:ext cx="1216" cy="906"/>
            </a:xfrm>
            <a:custGeom>
              <a:avLst/>
              <a:gdLst>
                <a:gd name="T0" fmla="*/ 14 w 1028"/>
                <a:gd name="T1" fmla="*/ 137 h 766"/>
                <a:gd name="T2" fmla="*/ 48 w 1028"/>
                <a:gd name="T3" fmla="*/ 85 h 766"/>
                <a:gd name="T4" fmla="*/ 86 w 1028"/>
                <a:gd name="T5" fmla="*/ 113 h 766"/>
                <a:gd name="T6" fmla="*/ 145 w 1028"/>
                <a:gd name="T7" fmla="*/ 109 h 766"/>
                <a:gd name="T8" fmla="*/ 197 w 1028"/>
                <a:gd name="T9" fmla="*/ 108 h 766"/>
                <a:gd name="T10" fmla="*/ 230 w 1028"/>
                <a:gd name="T11" fmla="*/ 97 h 766"/>
                <a:gd name="T12" fmla="*/ 273 w 1028"/>
                <a:gd name="T13" fmla="*/ 73 h 766"/>
                <a:gd name="T14" fmla="*/ 335 w 1028"/>
                <a:gd name="T15" fmla="*/ 98 h 766"/>
                <a:gd name="T16" fmla="*/ 364 w 1028"/>
                <a:gd name="T17" fmla="*/ 93 h 766"/>
                <a:gd name="T18" fmla="*/ 400 w 1028"/>
                <a:gd name="T19" fmla="*/ 58 h 766"/>
                <a:gd name="T20" fmla="*/ 467 w 1028"/>
                <a:gd name="T21" fmla="*/ 25 h 766"/>
                <a:gd name="T22" fmla="*/ 517 w 1028"/>
                <a:gd name="T23" fmla="*/ 39 h 766"/>
                <a:gd name="T24" fmla="*/ 550 w 1028"/>
                <a:gd name="T25" fmla="*/ 46 h 766"/>
                <a:gd name="T26" fmla="*/ 577 w 1028"/>
                <a:gd name="T27" fmla="*/ 67 h 766"/>
                <a:gd name="T28" fmla="*/ 623 w 1028"/>
                <a:gd name="T29" fmla="*/ 110 h 766"/>
                <a:gd name="T30" fmla="*/ 654 w 1028"/>
                <a:gd name="T31" fmla="*/ 70 h 766"/>
                <a:gd name="T32" fmla="*/ 689 w 1028"/>
                <a:gd name="T33" fmla="*/ 51 h 766"/>
                <a:gd name="T34" fmla="*/ 759 w 1028"/>
                <a:gd name="T35" fmla="*/ 100 h 766"/>
                <a:gd name="T36" fmla="*/ 849 w 1028"/>
                <a:gd name="T37" fmla="*/ 163 h 766"/>
                <a:gd name="T38" fmla="*/ 886 w 1028"/>
                <a:gd name="T39" fmla="*/ 196 h 766"/>
                <a:gd name="T40" fmla="*/ 917 w 1028"/>
                <a:gd name="T41" fmla="*/ 230 h 766"/>
                <a:gd name="T42" fmla="*/ 858 w 1028"/>
                <a:gd name="T43" fmla="*/ 288 h 766"/>
                <a:gd name="T44" fmla="*/ 882 w 1028"/>
                <a:gd name="T45" fmla="*/ 330 h 766"/>
                <a:gd name="T46" fmla="*/ 943 w 1028"/>
                <a:gd name="T47" fmla="*/ 351 h 766"/>
                <a:gd name="T48" fmla="*/ 983 w 1028"/>
                <a:gd name="T49" fmla="*/ 389 h 766"/>
                <a:gd name="T50" fmla="*/ 986 w 1028"/>
                <a:gd name="T51" fmla="*/ 479 h 766"/>
                <a:gd name="T52" fmla="*/ 1003 w 1028"/>
                <a:gd name="T53" fmla="*/ 559 h 766"/>
                <a:gd name="T54" fmla="*/ 944 w 1028"/>
                <a:gd name="T55" fmla="*/ 592 h 766"/>
                <a:gd name="T56" fmla="*/ 872 w 1028"/>
                <a:gd name="T57" fmla="*/ 645 h 766"/>
                <a:gd name="T58" fmla="*/ 853 w 1028"/>
                <a:gd name="T59" fmla="*/ 715 h 766"/>
                <a:gd name="T60" fmla="*/ 821 w 1028"/>
                <a:gd name="T61" fmla="*/ 761 h 766"/>
                <a:gd name="T62" fmla="*/ 779 w 1028"/>
                <a:gd name="T63" fmla="*/ 743 h 766"/>
                <a:gd name="T64" fmla="*/ 764 w 1028"/>
                <a:gd name="T65" fmla="*/ 688 h 766"/>
                <a:gd name="T66" fmla="*/ 747 w 1028"/>
                <a:gd name="T67" fmla="*/ 661 h 766"/>
                <a:gd name="T68" fmla="*/ 707 w 1028"/>
                <a:gd name="T69" fmla="*/ 537 h 766"/>
                <a:gd name="T70" fmla="*/ 642 w 1028"/>
                <a:gd name="T71" fmla="*/ 524 h 766"/>
                <a:gd name="T72" fmla="*/ 634 w 1028"/>
                <a:gd name="T73" fmla="*/ 568 h 766"/>
                <a:gd name="T74" fmla="*/ 645 w 1028"/>
                <a:gd name="T75" fmla="*/ 592 h 766"/>
                <a:gd name="T76" fmla="*/ 617 w 1028"/>
                <a:gd name="T77" fmla="*/ 613 h 766"/>
                <a:gd name="T78" fmla="*/ 566 w 1028"/>
                <a:gd name="T79" fmla="*/ 611 h 766"/>
                <a:gd name="T80" fmla="*/ 553 w 1028"/>
                <a:gd name="T81" fmla="*/ 589 h 766"/>
                <a:gd name="T82" fmla="*/ 523 w 1028"/>
                <a:gd name="T83" fmla="*/ 556 h 766"/>
                <a:gd name="T84" fmla="*/ 533 w 1028"/>
                <a:gd name="T85" fmla="*/ 524 h 766"/>
                <a:gd name="T86" fmla="*/ 521 w 1028"/>
                <a:gd name="T87" fmla="*/ 511 h 766"/>
                <a:gd name="T88" fmla="*/ 456 w 1028"/>
                <a:gd name="T89" fmla="*/ 471 h 766"/>
                <a:gd name="T90" fmla="*/ 404 w 1028"/>
                <a:gd name="T91" fmla="*/ 469 h 766"/>
                <a:gd name="T92" fmla="*/ 346 w 1028"/>
                <a:gd name="T93" fmla="*/ 445 h 766"/>
                <a:gd name="T94" fmla="*/ 311 w 1028"/>
                <a:gd name="T95" fmla="*/ 431 h 766"/>
                <a:gd name="T96" fmla="*/ 310 w 1028"/>
                <a:gd name="T97" fmla="*/ 471 h 766"/>
                <a:gd name="T98" fmla="*/ 260 w 1028"/>
                <a:gd name="T99" fmla="*/ 482 h 766"/>
                <a:gd name="T100" fmla="*/ 217 w 1028"/>
                <a:gd name="T101" fmla="*/ 475 h 766"/>
                <a:gd name="T102" fmla="*/ 178 w 1028"/>
                <a:gd name="T103" fmla="*/ 449 h 766"/>
                <a:gd name="T104" fmla="*/ 165 w 1028"/>
                <a:gd name="T105" fmla="*/ 391 h 766"/>
                <a:gd name="T106" fmla="*/ 136 w 1028"/>
                <a:gd name="T107" fmla="*/ 387 h 766"/>
                <a:gd name="T108" fmla="*/ 105 w 1028"/>
                <a:gd name="T109" fmla="*/ 345 h 766"/>
                <a:gd name="T110" fmla="*/ 73 w 1028"/>
                <a:gd name="T111" fmla="*/ 310 h 766"/>
                <a:gd name="T112" fmla="*/ 39 w 1028"/>
                <a:gd name="T113" fmla="*/ 315 h 766"/>
                <a:gd name="T114" fmla="*/ 29 w 1028"/>
                <a:gd name="T115" fmla="*/ 241 h 766"/>
                <a:gd name="T116" fmla="*/ 2 w 1028"/>
                <a:gd name="T117" fmla="*/ 189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8" h="766">
                  <a:moveTo>
                    <a:pt x="2" y="189"/>
                  </a:moveTo>
                  <a:cubicBezTo>
                    <a:pt x="2" y="189"/>
                    <a:pt x="2" y="188"/>
                    <a:pt x="2" y="188"/>
                  </a:cubicBezTo>
                  <a:cubicBezTo>
                    <a:pt x="3" y="186"/>
                    <a:pt x="6" y="183"/>
                    <a:pt x="6" y="181"/>
                  </a:cubicBezTo>
                  <a:cubicBezTo>
                    <a:pt x="7" y="179"/>
                    <a:pt x="7" y="174"/>
                    <a:pt x="7" y="172"/>
                  </a:cubicBezTo>
                  <a:cubicBezTo>
                    <a:pt x="7" y="169"/>
                    <a:pt x="8" y="163"/>
                    <a:pt x="8" y="160"/>
                  </a:cubicBezTo>
                  <a:cubicBezTo>
                    <a:pt x="8" y="157"/>
                    <a:pt x="9" y="152"/>
                    <a:pt x="10" y="149"/>
                  </a:cubicBezTo>
                  <a:cubicBezTo>
                    <a:pt x="11" y="146"/>
                    <a:pt x="13" y="140"/>
                    <a:pt x="14" y="137"/>
                  </a:cubicBezTo>
                  <a:cubicBezTo>
                    <a:pt x="15" y="131"/>
                    <a:pt x="16" y="120"/>
                    <a:pt x="18" y="114"/>
                  </a:cubicBezTo>
                  <a:cubicBezTo>
                    <a:pt x="19" y="108"/>
                    <a:pt x="22" y="97"/>
                    <a:pt x="23" y="91"/>
                  </a:cubicBezTo>
                  <a:cubicBezTo>
                    <a:pt x="24" y="88"/>
                    <a:pt x="23" y="82"/>
                    <a:pt x="25" y="79"/>
                  </a:cubicBezTo>
                  <a:cubicBezTo>
                    <a:pt x="26" y="78"/>
                    <a:pt x="28" y="76"/>
                    <a:pt x="30" y="75"/>
                  </a:cubicBezTo>
                  <a:cubicBezTo>
                    <a:pt x="32" y="75"/>
                    <a:pt x="35" y="75"/>
                    <a:pt x="37" y="75"/>
                  </a:cubicBezTo>
                  <a:cubicBezTo>
                    <a:pt x="38" y="75"/>
                    <a:pt x="41" y="77"/>
                    <a:pt x="42" y="78"/>
                  </a:cubicBezTo>
                  <a:cubicBezTo>
                    <a:pt x="44" y="79"/>
                    <a:pt x="47" y="83"/>
                    <a:pt x="48" y="85"/>
                  </a:cubicBezTo>
                  <a:cubicBezTo>
                    <a:pt x="49" y="87"/>
                    <a:pt x="50" y="91"/>
                    <a:pt x="50" y="92"/>
                  </a:cubicBezTo>
                  <a:cubicBezTo>
                    <a:pt x="51" y="95"/>
                    <a:pt x="53" y="99"/>
                    <a:pt x="54" y="101"/>
                  </a:cubicBezTo>
                  <a:cubicBezTo>
                    <a:pt x="55" y="103"/>
                    <a:pt x="56" y="107"/>
                    <a:pt x="58" y="109"/>
                  </a:cubicBezTo>
                  <a:cubicBezTo>
                    <a:pt x="60" y="111"/>
                    <a:pt x="66" y="116"/>
                    <a:pt x="69" y="118"/>
                  </a:cubicBezTo>
                  <a:cubicBezTo>
                    <a:pt x="71" y="119"/>
                    <a:pt x="75" y="120"/>
                    <a:pt x="78" y="120"/>
                  </a:cubicBezTo>
                  <a:cubicBezTo>
                    <a:pt x="79" y="119"/>
                    <a:pt x="82" y="117"/>
                    <a:pt x="83" y="115"/>
                  </a:cubicBezTo>
                  <a:cubicBezTo>
                    <a:pt x="84" y="115"/>
                    <a:pt x="85" y="114"/>
                    <a:pt x="86" y="113"/>
                  </a:cubicBezTo>
                  <a:cubicBezTo>
                    <a:pt x="88" y="113"/>
                    <a:pt x="92" y="113"/>
                    <a:pt x="93" y="113"/>
                  </a:cubicBezTo>
                  <a:cubicBezTo>
                    <a:pt x="96" y="114"/>
                    <a:pt x="99" y="116"/>
                    <a:pt x="101" y="118"/>
                  </a:cubicBezTo>
                  <a:cubicBezTo>
                    <a:pt x="104" y="119"/>
                    <a:pt x="108" y="122"/>
                    <a:pt x="111" y="124"/>
                  </a:cubicBezTo>
                  <a:cubicBezTo>
                    <a:pt x="113" y="125"/>
                    <a:pt x="119" y="127"/>
                    <a:pt x="122" y="127"/>
                  </a:cubicBezTo>
                  <a:cubicBezTo>
                    <a:pt x="124" y="128"/>
                    <a:pt x="129" y="128"/>
                    <a:pt x="132" y="127"/>
                  </a:cubicBezTo>
                  <a:cubicBezTo>
                    <a:pt x="134" y="126"/>
                    <a:pt x="139" y="122"/>
                    <a:pt x="141" y="120"/>
                  </a:cubicBezTo>
                  <a:cubicBezTo>
                    <a:pt x="142" y="118"/>
                    <a:pt x="143" y="112"/>
                    <a:pt x="145" y="109"/>
                  </a:cubicBezTo>
                  <a:cubicBezTo>
                    <a:pt x="146" y="107"/>
                    <a:pt x="148" y="104"/>
                    <a:pt x="150" y="103"/>
                  </a:cubicBezTo>
                  <a:cubicBezTo>
                    <a:pt x="151" y="102"/>
                    <a:pt x="154" y="100"/>
                    <a:pt x="156" y="99"/>
                  </a:cubicBezTo>
                  <a:cubicBezTo>
                    <a:pt x="160" y="99"/>
                    <a:pt x="167" y="99"/>
                    <a:pt x="171" y="99"/>
                  </a:cubicBezTo>
                  <a:cubicBezTo>
                    <a:pt x="174" y="99"/>
                    <a:pt x="180" y="99"/>
                    <a:pt x="183" y="99"/>
                  </a:cubicBezTo>
                  <a:cubicBezTo>
                    <a:pt x="185" y="100"/>
                    <a:pt x="187" y="101"/>
                    <a:pt x="189" y="102"/>
                  </a:cubicBezTo>
                  <a:cubicBezTo>
                    <a:pt x="190" y="103"/>
                    <a:pt x="192" y="105"/>
                    <a:pt x="193" y="105"/>
                  </a:cubicBezTo>
                  <a:cubicBezTo>
                    <a:pt x="194" y="106"/>
                    <a:pt x="196" y="108"/>
                    <a:pt x="197" y="108"/>
                  </a:cubicBezTo>
                  <a:cubicBezTo>
                    <a:pt x="198" y="108"/>
                    <a:pt x="199" y="108"/>
                    <a:pt x="200" y="107"/>
                  </a:cubicBezTo>
                  <a:cubicBezTo>
                    <a:pt x="201" y="107"/>
                    <a:pt x="204" y="106"/>
                    <a:pt x="204" y="105"/>
                  </a:cubicBezTo>
                  <a:cubicBezTo>
                    <a:pt x="206" y="103"/>
                    <a:pt x="207" y="99"/>
                    <a:pt x="208" y="98"/>
                  </a:cubicBezTo>
                  <a:cubicBezTo>
                    <a:pt x="209" y="97"/>
                    <a:pt x="212" y="95"/>
                    <a:pt x="214" y="94"/>
                  </a:cubicBezTo>
                  <a:cubicBezTo>
                    <a:pt x="215" y="93"/>
                    <a:pt x="219" y="93"/>
                    <a:pt x="221" y="93"/>
                  </a:cubicBezTo>
                  <a:cubicBezTo>
                    <a:pt x="222" y="93"/>
                    <a:pt x="225" y="93"/>
                    <a:pt x="226" y="94"/>
                  </a:cubicBezTo>
                  <a:cubicBezTo>
                    <a:pt x="227" y="94"/>
                    <a:pt x="229" y="96"/>
                    <a:pt x="230" y="97"/>
                  </a:cubicBezTo>
                  <a:cubicBezTo>
                    <a:pt x="231" y="98"/>
                    <a:pt x="233" y="99"/>
                    <a:pt x="235" y="100"/>
                  </a:cubicBezTo>
                  <a:cubicBezTo>
                    <a:pt x="236" y="100"/>
                    <a:pt x="239" y="100"/>
                    <a:pt x="240" y="100"/>
                  </a:cubicBezTo>
                  <a:cubicBezTo>
                    <a:pt x="242" y="100"/>
                    <a:pt x="244" y="100"/>
                    <a:pt x="245" y="99"/>
                  </a:cubicBezTo>
                  <a:cubicBezTo>
                    <a:pt x="247" y="98"/>
                    <a:pt x="250" y="94"/>
                    <a:pt x="251" y="92"/>
                  </a:cubicBezTo>
                  <a:cubicBezTo>
                    <a:pt x="252" y="89"/>
                    <a:pt x="254" y="84"/>
                    <a:pt x="256" y="82"/>
                  </a:cubicBezTo>
                  <a:cubicBezTo>
                    <a:pt x="258" y="80"/>
                    <a:pt x="261" y="77"/>
                    <a:pt x="263" y="76"/>
                  </a:cubicBezTo>
                  <a:cubicBezTo>
                    <a:pt x="265" y="74"/>
                    <a:pt x="270" y="73"/>
                    <a:pt x="273" y="73"/>
                  </a:cubicBezTo>
                  <a:cubicBezTo>
                    <a:pt x="275" y="73"/>
                    <a:pt x="279" y="73"/>
                    <a:pt x="281" y="73"/>
                  </a:cubicBezTo>
                  <a:cubicBezTo>
                    <a:pt x="282" y="73"/>
                    <a:pt x="285" y="74"/>
                    <a:pt x="286" y="75"/>
                  </a:cubicBezTo>
                  <a:cubicBezTo>
                    <a:pt x="288" y="75"/>
                    <a:pt x="290" y="78"/>
                    <a:pt x="291" y="79"/>
                  </a:cubicBezTo>
                  <a:cubicBezTo>
                    <a:pt x="294" y="81"/>
                    <a:pt x="299" y="86"/>
                    <a:pt x="302" y="88"/>
                  </a:cubicBezTo>
                  <a:cubicBezTo>
                    <a:pt x="305" y="90"/>
                    <a:pt x="310" y="97"/>
                    <a:pt x="314" y="98"/>
                  </a:cubicBezTo>
                  <a:cubicBezTo>
                    <a:pt x="317" y="99"/>
                    <a:pt x="322" y="98"/>
                    <a:pt x="325" y="98"/>
                  </a:cubicBezTo>
                  <a:cubicBezTo>
                    <a:pt x="327" y="98"/>
                    <a:pt x="333" y="98"/>
                    <a:pt x="335" y="98"/>
                  </a:cubicBezTo>
                  <a:cubicBezTo>
                    <a:pt x="337" y="97"/>
                    <a:pt x="340" y="94"/>
                    <a:pt x="342" y="93"/>
                  </a:cubicBezTo>
                  <a:cubicBezTo>
                    <a:pt x="343" y="92"/>
                    <a:pt x="343" y="89"/>
                    <a:pt x="344" y="88"/>
                  </a:cubicBezTo>
                  <a:cubicBezTo>
                    <a:pt x="345" y="87"/>
                    <a:pt x="347" y="86"/>
                    <a:pt x="348" y="85"/>
                  </a:cubicBezTo>
                  <a:cubicBezTo>
                    <a:pt x="349" y="85"/>
                    <a:pt x="353" y="84"/>
                    <a:pt x="354" y="85"/>
                  </a:cubicBezTo>
                  <a:cubicBezTo>
                    <a:pt x="355" y="86"/>
                    <a:pt x="356" y="88"/>
                    <a:pt x="356" y="89"/>
                  </a:cubicBezTo>
                  <a:cubicBezTo>
                    <a:pt x="357" y="90"/>
                    <a:pt x="357" y="92"/>
                    <a:pt x="357" y="92"/>
                  </a:cubicBezTo>
                  <a:cubicBezTo>
                    <a:pt x="359" y="93"/>
                    <a:pt x="362" y="93"/>
                    <a:pt x="364" y="93"/>
                  </a:cubicBezTo>
                  <a:cubicBezTo>
                    <a:pt x="366" y="93"/>
                    <a:pt x="370" y="92"/>
                    <a:pt x="372" y="91"/>
                  </a:cubicBezTo>
                  <a:cubicBezTo>
                    <a:pt x="375" y="90"/>
                    <a:pt x="379" y="87"/>
                    <a:pt x="381" y="86"/>
                  </a:cubicBezTo>
                  <a:cubicBezTo>
                    <a:pt x="383" y="84"/>
                    <a:pt x="387" y="80"/>
                    <a:pt x="389" y="78"/>
                  </a:cubicBezTo>
                  <a:cubicBezTo>
                    <a:pt x="390" y="77"/>
                    <a:pt x="392" y="74"/>
                    <a:pt x="393" y="72"/>
                  </a:cubicBezTo>
                  <a:cubicBezTo>
                    <a:pt x="394" y="71"/>
                    <a:pt x="394" y="69"/>
                    <a:pt x="394" y="68"/>
                  </a:cubicBezTo>
                  <a:cubicBezTo>
                    <a:pt x="395" y="66"/>
                    <a:pt x="395" y="63"/>
                    <a:pt x="396" y="62"/>
                  </a:cubicBezTo>
                  <a:cubicBezTo>
                    <a:pt x="396" y="60"/>
                    <a:pt x="398" y="59"/>
                    <a:pt x="400" y="58"/>
                  </a:cubicBezTo>
                  <a:cubicBezTo>
                    <a:pt x="401" y="57"/>
                    <a:pt x="403" y="55"/>
                    <a:pt x="404" y="55"/>
                  </a:cubicBezTo>
                  <a:cubicBezTo>
                    <a:pt x="407" y="54"/>
                    <a:pt x="413" y="52"/>
                    <a:pt x="416" y="52"/>
                  </a:cubicBezTo>
                  <a:cubicBezTo>
                    <a:pt x="418" y="52"/>
                    <a:pt x="422" y="52"/>
                    <a:pt x="424" y="52"/>
                  </a:cubicBezTo>
                  <a:cubicBezTo>
                    <a:pt x="426" y="52"/>
                    <a:pt x="429" y="50"/>
                    <a:pt x="431" y="49"/>
                  </a:cubicBezTo>
                  <a:cubicBezTo>
                    <a:pt x="434" y="48"/>
                    <a:pt x="440" y="45"/>
                    <a:pt x="442" y="43"/>
                  </a:cubicBezTo>
                  <a:cubicBezTo>
                    <a:pt x="446" y="41"/>
                    <a:pt x="451" y="37"/>
                    <a:pt x="454" y="35"/>
                  </a:cubicBezTo>
                  <a:cubicBezTo>
                    <a:pt x="457" y="32"/>
                    <a:pt x="464" y="27"/>
                    <a:pt x="467" y="25"/>
                  </a:cubicBezTo>
                  <a:cubicBezTo>
                    <a:pt x="470" y="23"/>
                    <a:pt x="474" y="18"/>
                    <a:pt x="477" y="16"/>
                  </a:cubicBezTo>
                  <a:cubicBezTo>
                    <a:pt x="480" y="14"/>
                    <a:pt x="485" y="10"/>
                    <a:pt x="487" y="8"/>
                  </a:cubicBezTo>
                  <a:cubicBezTo>
                    <a:pt x="489" y="7"/>
                    <a:pt x="491" y="4"/>
                    <a:pt x="493" y="2"/>
                  </a:cubicBezTo>
                  <a:cubicBezTo>
                    <a:pt x="494" y="2"/>
                    <a:pt x="495" y="1"/>
                    <a:pt x="496" y="0"/>
                  </a:cubicBezTo>
                  <a:cubicBezTo>
                    <a:pt x="500" y="2"/>
                    <a:pt x="504" y="5"/>
                    <a:pt x="505" y="7"/>
                  </a:cubicBezTo>
                  <a:cubicBezTo>
                    <a:pt x="508" y="11"/>
                    <a:pt x="512" y="21"/>
                    <a:pt x="513" y="26"/>
                  </a:cubicBezTo>
                  <a:cubicBezTo>
                    <a:pt x="515" y="29"/>
                    <a:pt x="517" y="35"/>
                    <a:pt x="517" y="39"/>
                  </a:cubicBezTo>
                  <a:cubicBezTo>
                    <a:pt x="517" y="41"/>
                    <a:pt x="516" y="47"/>
                    <a:pt x="515" y="49"/>
                  </a:cubicBezTo>
                  <a:cubicBezTo>
                    <a:pt x="514" y="52"/>
                    <a:pt x="509" y="55"/>
                    <a:pt x="508" y="58"/>
                  </a:cubicBezTo>
                  <a:cubicBezTo>
                    <a:pt x="508" y="60"/>
                    <a:pt x="511" y="65"/>
                    <a:pt x="513" y="67"/>
                  </a:cubicBezTo>
                  <a:cubicBezTo>
                    <a:pt x="515" y="69"/>
                    <a:pt x="521" y="72"/>
                    <a:pt x="524" y="72"/>
                  </a:cubicBezTo>
                  <a:cubicBezTo>
                    <a:pt x="527" y="72"/>
                    <a:pt x="530" y="68"/>
                    <a:pt x="532" y="66"/>
                  </a:cubicBezTo>
                  <a:cubicBezTo>
                    <a:pt x="535" y="64"/>
                    <a:pt x="539" y="60"/>
                    <a:pt x="541" y="57"/>
                  </a:cubicBezTo>
                  <a:cubicBezTo>
                    <a:pt x="543" y="55"/>
                    <a:pt x="549" y="47"/>
                    <a:pt x="550" y="46"/>
                  </a:cubicBezTo>
                  <a:cubicBezTo>
                    <a:pt x="551" y="45"/>
                    <a:pt x="555" y="40"/>
                    <a:pt x="557" y="39"/>
                  </a:cubicBezTo>
                  <a:cubicBezTo>
                    <a:pt x="561" y="38"/>
                    <a:pt x="567" y="39"/>
                    <a:pt x="571" y="40"/>
                  </a:cubicBezTo>
                  <a:cubicBezTo>
                    <a:pt x="570" y="42"/>
                    <a:pt x="569" y="45"/>
                    <a:pt x="569" y="46"/>
                  </a:cubicBezTo>
                  <a:cubicBezTo>
                    <a:pt x="569" y="47"/>
                    <a:pt x="569" y="50"/>
                    <a:pt x="570" y="51"/>
                  </a:cubicBezTo>
                  <a:cubicBezTo>
                    <a:pt x="570" y="52"/>
                    <a:pt x="573" y="55"/>
                    <a:pt x="574" y="56"/>
                  </a:cubicBezTo>
                  <a:cubicBezTo>
                    <a:pt x="575" y="57"/>
                    <a:pt x="577" y="60"/>
                    <a:pt x="577" y="61"/>
                  </a:cubicBezTo>
                  <a:cubicBezTo>
                    <a:pt x="578" y="63"/>
                    <a:pt x="577" y="66"/>
                    <a:pt x="577" y="67"/>
                  </a:cubicBezTo>
                  <a:cubicBezTo>
                    <a:pt x="576" y="68"/>
                    <a:pt x="575" y="68"/>
                    <a:pt x="574" y="69"/>
                  </a:cubicBezTo>
                  <a:cubicBezTo>
                    <a:pt x="573" y="71"/>
                    <a:pt x="573" y="74"/>
                    <a:pt x="573" y="76"/>
                  </a:cubicBezTo>
                  <a:cubicBezTo>
                    <a:pt x="574" y="78"/>
                    <a:pt x="575" y="82"/>
                    <a:pt x="576" y="84"/>
                  </a:cubicBezTo>
                  <a:cubicBezTo>
                    <a:pt x="577" y="87"/>
                    <a:pt x="581" y="92"/>
                    <a:pt x="584" y="94"/>
                  </a:cubicBezTo>
                  <a:cubicBezTo>
                    <a:pt x="587" y="97"/>
                    <a:pt x="594" y="99"/>
                    <a:pt x="597" y="100"/>
                  </a:cubicBezTo>
                  <a:cubicBezTo>
                    <a:pt x="600" y="102"/>
                    <a:pt x="606" y="105"/>
                    <a:pt x="609" y="107"/>
                  </a:cubicBezTo>
                  <a:cubicBezTo>
                    <a:pt x="612" y="108"/>
                    <a:pt x="619" y="109"/>
                    <a:pt x="623" y="110"/>
                  </a:cubicBezTo>
                  <a:cubicBezTo>
                    <a:pt x="626" y="111"/>
                    <a:pt x="634" y="111"/>
                    <a:pt x="638" y="111"/>
                  </a:cubicBezTo>
                  <a:cubicBezTo>
                    <a:pt x="640" y="111"/>
                    <a:pt x="645" y="109"/>
                    <a:pt x="647" y="108"/>
                  </a:cubicBezTo>
                  <a:cubicBezTo>
                    <a:pt x="650" y="106"/>
                    <a:pt x="655" y="102"/>
                    <a:pt x="657" y="100"/>
                  </a:cubicBezTo>
                  <a:cubicBezTo>
                    <a:pt x="659" y="98"/>
                    <a:pt x="661" y="94"/>
                    <a:pt x="662" y="91"/>
                  </a:cubicBezTo>
                  <a:cubicBezTo>
                    <a:pt x="662" y="89"/>
                    <a:pt x="662" y="85"/>
                    <a:pt x="662" y="83"/>
                  </a:cubicBezTo>
                  <a:cubicBezTo>
                    <a:pt x="662" y="82"/>
                    <a:pt x="660" y="79"/>
                    <a:pt x="659" y="77"/>
                  </a:cubicBezTo>
                  <a:cubicBezTo>
                    <a:pt x="658" y="75"/>
                    <a:pt x="654" y="72"/>
                    <a:pt x="654" y="70"/>
                  </a:cubicBezTo>
                  <a:cubicBezTo>
                    <a:pt x="653" y="69"/>
                    <a:pt x="653" y="66"/>
                    <a:pt x="653" y="65"/>
                  </a:cubicBezTo>
                  <a:cubicBezTo>
                    <a:pt x="653" y="64"/>
                    <a:pt x="655" y="61"/>
                    <a:pt x="657" y="60"/>
                  </a:cubicBezTo>
                  <a:cubicBezTo>
                    <a:pt x="658" y="59"/>
                    <a:pt x="661" y="58"/>
                    <a:pt x="663" y="58"/>
                  </a:cubicBezTo>
                  <a:cubicBezTo>
                    <a:pt x="663" y="58"/>
                    <a:pt x="664" y="58"/>
                    <a:pt x="665" y="58"/>
                  </a:cubicBezTo>
                  <a:cubicBezTo>
                    <a:pt x="666" y="60"/>
                    <a:pt x="667" y="61"/>
                    <a:pt x="668" y="61"/>
                  </a:cubicBezTo>
                  <a:cubicBezTo>
                    <a:pt x="671" y="63"/>
                    <a:pt x="677" y="62"/>
                    <a:pt x="679" y="61"/>
                  </a:cubicBezTo>
                  <a:cubicBezTo>
                    <a:pt x="683" y="59"/>
                    <a:pt x="686" y="53"/>
                    <a:pt x="689" y="51"/>
                  </a:cubicBezTo>
                  <a:cubicBezTo>
                    <a:pt x="692" y="50"/>
                    <a:pt x="698" y="49"/>
                    <a:pt x="701" y="50"/>
                  </a:cubicBezTo>
                  <a:cubicBezTo>
                    <a:pt x="705" y="50"/>
                    <a:pt x="712" y="54"/>
                    <a:pt x="716" y="56"/>
                  </a:cubicBezTo>
                  <a:cubicBezTo>
                    <a:pt x="721" y="58"/>
                    <a:pt x="731" y="61"/>
                    <a:pt x="736" y="63"/>
                  </a:cubicBezTo>
                  <a:cubicBezTo>
                    <a:pt x="739" y="64"/>
                    <a:pt x="745" y="67"/>
                    <a:pt x="746" y="69"/>
                  </a:cubicBezTo>
                  <a:cubicBezTo>
                    <a:pt x="748" y="72"/>
                    <a:pt x="748" y="78"/>
                    <a:pt x="748" y="81"/>
                  </a:cubicBezTo>
                  <a:cubicBezTo>
                    <a:pt x="749" y="84"/>
                    <a:pt x="750" y="92"/>
                    <a:pt x="752" y="94"/>
                  </a:cubicBezTo>
                  <a:cubicBezTo>
                    <a:pt x="753" y="96"/>
                    <a:pt x="757" y="99"/>
                    <a:pt x="759" y="100"/>
                  </a:cubicBezTo>
                  <a:cubicBezTo>
                    <a:pt x="762" y="100"/>
                    <a:pt x="769" y="95"/>
                    <a:pt x="772" y="94"/>
                  </a:cubicBezTo>
                  <a:cubicBezTo>
                    <a:pt x="776" y="93"/>
                    <a:pt x="783" y="92"/>
                    <a:pt x="787" y="92"/>
                  </a:cubicBezTo>
                  <a:cubicBezTo>
                    <a:pt x="791" y="93"/>
                    <a:pt x="798" y="95"/>
                    <a:pt x="801" y="97"/>
                  </a:cubicBezTo>
                  <a:cubicBezTo>
                    <a:pt x="806" y="100"/>
                    <a:pt x="813" y="109"/>
                    <a:pt x="816" y="113"/>
                  </a:cubicBezTo>
                  <a:cubicBezTo>
                    <a:pt x="818" y="116"/>
                    <a:pt x="822" y="123"/>
                    <a:pt x="824" y="126"/>
                  </a:cubicBezTo>
                  <a:cubicBezTo>
                    <a:pt x="827" y="131"/>
                    <a:pt x="834" y="142"/>
                    <a:pt x="837" y="147"/>
                  </a:cubicBezTo>
                  <a:cubicBezTo>
                    <a:pt x="840" y="151"/>
                    <a:pt x="847" y="159"/>
                    <a:pt x="849" y="163"/>
                  </a:cubicBezTo>
                  <a:cubicBezTo>
                    <a:pt x="851" y="166"/>
                    <a:pt x="854" y="170"/>
                    <a:pt x="855" y="173"/>
                  </a:cubicBezTo>
                  <a:cubicBezTo>
                    <a:pt x="856" y="176"/>
                    <a:pt x="853" y="181"/>
                    <a:pt x="853" y="184"/>
                  </a:cubicBezTo>
                  <a:cubicBezTo>
                    <a:pt x="853" y="187"/>
                    <a:pt x="855" y="194"/>
                    <a:pt x="856" y="197"/>
                  </a:cubicBezTo>
                  <a:cubicBezTo>
                    <a:pt x="857" y="200"/>
                    <a:pt x="859" y="206"/>
                    <a:pt x="862" y="207"/>
                  </a:cubicBezTo>
                  <a:cubicBezTo>
                    <a:pt x="864" y="207"/>
                    <a:pt x="867" y="203"/>
                    <a:pt x="869" y="201"/>
                  </a:cubicBezTo>
                  <a:cubicBezTo>
                    <a:pt x="871" y="200"/>
                    <a:pt x="873" y="196"/>
                    <a:pt x="875" y="195"/>
                  </a:cubicBezTo>
                  <a:cubicBezTo>
                    <a:pt x="878" y="195"/>
                    <a:pt x="883" y="196"/>
                    <a:pt x="886" y="196"/>
                  </a:cubicBezTo>
                  <a:cubicBezTo>
                    <a:pt x="890" y="198"/>
                    <a:pt x="897" y="203"/>
                    <a:pt x="901" y="204"/>
                  </a:cubicBezTo>
                  <a:cubicBezTo>
                    <a:pt x="904" y="205"/>
                    <a:pt x="910" y="204"/>
                    <a:pt x="913" y="204"/>
                  </a:cubicBezTo>
                  <a:cubicBezTo>
                    <a:pt x="916" y="204"/>
                    <a:pt x="921" y="204"/>
                    <a:pt x="923" y="206"/>
                  </a:cubicBezTo>
                  <a:cubicBezTo>
                    <a:pt x="925" y="208"/>
                    <a:pt x="928" y="212"/>
                    <a:pt x="928" y="215"/>
                  </a:cubicBezTo>
                  <a:cubicBezTo>
                    <a:pt x="928" y="216"/>
                    <a:pt x="925" y="218"/>
                    <a:pt x="924" y="219"/>
                  </a:cubicBezTo>
                  <a:cubicBezTo>
                    <a:pt x="923" y="220"/>
                    <a:pt x="919" y="220"/>
                    <a:pt x="918" y="221"/>
                  </a:cubicBezTo>
                  <a:cubicBezTo>
                    <a:pt x="916" y="223"/>
                    <a:pt x="918" y="228"/>
                    <a:pt x="917" y="230"/>
                  </a:cubicBezTo>
                  <a:cubicBezTo>
                    <a:pt x="916" y="232"/>
                    <a:pt x="914" y="235"/>
                    <a:pt x="913" y="236"/>
                  </a:cubicBezTo>
                  <a:cubicBezTo>
                    <a:pt x="911" y="238"/>
                    <a:pt x="906" y="240"/>
                    <a:pt x="904" y="241"/>
                  </a:cubicBezTo>
                  <a:cubicBezTo>
                    <a:pt x="901" y="243"/>
                    <a:pt x="896" y="245"/>
                    <a:pt x="893" y="247"/>
                  </a:cubicBezTo>
                  <a:cubicBezTo>
                    <a:pt x="888" y="250"/>
                    <a:pt x="879" y="257"/>
                    <a:pt x="875" y="260"/>
                  </a:cubicBezTo>
                  <a:cubicBezTo>
                    <a:pt x="873" y="262"/>
                    <a:pt x="870" y="266"/>
                    <a:pt x="868" y="268"/>
                  </a:cubicBezTo>
                  <a:cubicBezTo>
                    <a:pt x="866" y="271"/>
                    <a:pt x="862" y="275"/>
                    <a:pt x="861" y="277"/>
                  </a:cubicBezTo>
                  <a:cubicBezTo>
                    <a:pt x="860" y="280"/>
                    <a:pt x="857" y="285"/>
                    <a:pt x="858" y="288"/>
                  </a:cubicBezTo>
                  <a:cubicBezTo>
                    <a:pt x="858" y="290"/>
                    <a:pt x="861" y="293"/>
                    <a:pt x="863" y="294"/>
                  </a:cubicBezTo>
                  <a:cubicBezTo>
                    <a:pt x="865" y="295"/>
                    <a:pt x="872" y="295"/>
                    <a:pt x="873" y="297"/>
                  </a:cubicBezTo>
                  <a:cubicBezTo>
                    <a:pt x="874" y="300"/>
                    <a:pt x="873" y="305"/>
                    <a:pt x="871" y="307"/>
                  </a:cubicBezTo>
                  <a:cubicBezTo>
                    <a:pt x="870" y="309"/>
                    <a:pt x="865" y="311"/>
                    <a:pt x="865" y="313"/>
                  </a:cubicBezTo>
                  <a:cubicBezTo>
                    <a:pt x="865" y="315"/>
                    <a:pt x="867" y="317"/>
                    <a:pt x="869" y="318"/>
                  </a:cubicBezTo>
                  <a:cubicBezTo>
                    <a:pt x="870" y="320"/>
                    <a:pt x="873" y="321"/>
                    <a:pt x="875" y="322"/>
                  </a:cubicBezTo>
                  <a:cubicBezTo>
                    <a:pt x="877" y="324"/>
                    <a:pt x="880" y="328"/>
                    <a:pt x="882" y="330"/>
                  </a:cubicBezTo>
                  <a:cubicBezTo>
                    <a:pt x="884" y="333"/>
                    <a:pt x="887" y="338"/>
                    <a:pt x="889" y="341"/>
                  </a:cubicBezTo>
                  <a:cubicBezTo>
                    <a:pt x="891" y="344"/>
                    <a:pt x="895" y="351"/>
                    <a:pt x="898" y="352"/>
                  </a:cubicBezTo>
                  <a:cubicBezTo>
                    <a:pt x="901" y="353"/>
                    <a:pt x="907" y="350"/>
                    <a:pt x="909" y="349"/>
                  </a:cubicBezTo>
                  <a:cubicBezTo>
                    <a:pt x="912" y="348"/>
                    <a:pt x="915" y="344"/>
                    <a:pt x="917" y="343"/>
                  </a:cubicBezTo>
                  <a:cubicBezTo>
                    <a:pt x="919" y="343"/>
                    <a:pt x="924" y="347"/>
                    <a:pt x="926" y="347"/>
                  </a:cubicBezTo>
                  <a:cubicBezTo>
                    <a:pt x="928" y="347"/>
                    <a:pt x="932" y="345"/>
                    <a:pt x="934" y="345"/>
                  </a:cubicBezTo>
                  <a:cubicBezTo>
                    <a:pt x="937" y="346"/>
                    <a:pt x="940" y="350"/>
                    <a:pt x="943" y="351"/>
                  </a:cubicBezTo>
                  <a:cubicBezTo>
                    <a:pt x="944" y="351"/>
                    <a:pt x="948" y="350"/>
                    <a:pt x="949" y="349"/>
                  </a:cubicBezTo>
                  <a:cubicBezTo>
                    <a:pt x="951" y="348"/>
                    <a:pt x="954" y="344"/>
                    <a:pt x="956" y="343"/>
                  </a:cubicBezTo>
                  <a:cubicBezTo>
                    <a:pt x="959" y="342"/>
                    <a:pt x="965" y="345"/>
                    <a:pt x="968" y="346"/>
                  </a:cubicBezTo>
                  <a:cubicBezTo>
                    <a:pt x="970" y="348"/>
                    <a:pt x="974" y="352"/>
                    <a:pt x="976" y="353"/>
                  </a:cubicBezTo>
                  <a:cubicBezTo>
                    <a:pt x="978" y="355"/>
                    <a:pt x="982" y="357"/>
                    <a:pt x="983" y="359"/>
                  </a:cubicBezTo>
                  <a:cubicBezTo>
                    <a:pt x="985" y="363"/>
                    <a:pt x="984" y="373"/>
                    <a:pt x="984" y="377"/>
                  </a:cubicBezTo>
                  <a:cubicBezTo>
                    <a:pt x="984" y="380"/>
                    <a:pt x="982" y="386"/>
                    <a:pt x="983" y="389"/>
                  </a:cubicBezTo>
                  <a:cubicBezTo>
                    <a:pt x="984" y="392"/>
                    <a:pt x="992" y="393"/>
                    <a:pt x="995" y="395"/>
                  </a:cubicBezTo>
                  <a:cubicBezTo>
                    <a:pt x="997" y="396"/>
                    <a:pt x="1003" y="397"/>
                    <a:pt x="1005" y="399"/>
                  </a:cubicBezTo>
                  <a:cubicBezTo>
                    <a:pt x="1007" y="401"/>
                    <a:pt x="1008" y="406"/>
                    <a:pt x="1009" y="408"/>
                  </a:cubicBezTo>
                  <a:cubicBezTo>
                    <a:pt x="1010" y="412"/>
                    <a:pt x="1012" y="419"/>
                    <a:pt x="1011" y="423"/>
                  </a:cubicBezTo>
                  <a:cubicBezTo>
                    <a:pt x="1010" y="429"/>
                    <a:pt x="1003" y="438"/>
                    <a:pt x="1001" y="443"/>
                  </a:cubicBezTo>
                  <a:cubicBezTo>
                    <a:pt x="998" y="448"/>
                    <a:pt x="992" y="458"/>
                    <a:pt x="990" y="463"/>
                  </a:cubicBezTo>
                  <a:cubicBezTo>
                    <a:pt x="989" y="466"/>
                    <a:pt x="985" y="475"/>
                    <a:pt x="986" y="479"/>
                  </a:cubicBezTo>
                  <a:cubicBezTo>
                    <a:pt x="986" y="481"/>
                    <a:pt x="988" y="486"/>
                    <a:pt x="990" y="489"/>
                  </a:cubicBezTo>
                  <a:cubicBezTo>
                    <a:pt x="992" y="492"/>
                    <a:pt x="999" y="499"/>
                    <a:pt x="1000" y="499"/>
                  </a:cubicBezTo>
                  <a:cubicBezTo>
                    <a:pt x="1001" y="500"/>
                    <a:pt x="1011" y="503"/>
                    <a:pt x="1014" y="506"/>
                  </a:cubicBezTo>
                  <a:cubicBezTo>
                    <a:pt x="1017" y="508"/>
                    <a:pt x="1022" y="514"/>
                    <a:pt x="1024" y="518"/>
                  </a:cubicBezTo>
                  <a:cubicBezTo>
                    <a:pt x="1026" y="522"/>
                    <a:pt x="1028" y="531"/>
                    <a:pt x="1027" y="536"/>
                  </a:cubicBezTo>
                  <a:cubicBezTo>
                    <a:pt x="1027" y="539"/>
                    <a:pt x="1025" y="547"/>
                    <a:pt x="1023" y="550"/>
                  </a:cubicBezTo>
                  <a:cubicBezTo>
                    <a:pt x="1019" y="554"/>
                    <a:pt x="1008" y="558"/>
                    <a:pt x="1003" y="559"/>
                  </a:cubicBezTo>
                  <a:cubicBezTo>
                    <a:pt x="1001" y="560"/>
                    <a:pt x="995" y="560"/>
                    <a:pt x="993" y="560"/>
                  </a:cubicBezTo>
                  <a:cubicBezTo>
                    <a:pt x="989" y="558"/>
                    <a:pt x="984" y="552"/>
                    <a:pt x="981" y="550"/>
                  </a:cubicBezTo>
                  <a:cubicBezTo>
                    <a:pt x="978" y="549"/>
                    <a:pt x="972" y="548"/>
                    <a:pt x="970" y="549"/>
                  </a:cubicBezTo>
                  <a:cubicBezTo>
                    <a:pt x="967" y="549"/>
                    <a:pt x="962" y="552"/>
                    <a:pt x="960" y="553"/>
                  </a:cubicBezTo>
                  <a:cubicBezTo>
                    <a:pt x="958" y="555"/>
                    <a:pt x="953" y="559"/>
                    <a:pt x="951" y="561"/>
                  </a:cubicBezTo>
                  <a:cubicBezTo>
                    <a:pt x="949" y="564"/>
                    <a:pt x="947" y="569"/>
                    <a:pt x="946" y="572"/>
                  </a:cubicBezTo>
                  <a:cubicBezTo>
                    <a:pt x="945" y="577"/>
                    <a:pt x="945" y="587"/>
                    <a:pt x="944" y="592"/>
                  </a:cubicBezTo>
                  <a:cubicBezTo>
                    <a:pt x="943" y="596"/>
                    <a:pt x="943" y="607"/>
                    <a:pt x="940" y="610"/>
                  </a:cubicBezTo>
                  <a:cubicBezTo>
                    <a:pt x="939" y="613"/>
                    <a:pt x="932" y="615"/>
                    <a:pt x="929" y="616"/>
                  </a:cubicBezTo>
                  <a:cubicBezTo>
                    <a:pt x="925" y="616"/>
                    <a:pt x="918" y="614"/>
                    <a:pt x="915" y="614"/>
                  </a:cubicBezTo>
                  <a:cubicBezTo>
                    <a:pt x="911" y="615"/>
                    <a:pt x="903" y="615"/>
                    <a:pt x="900" y="618"/>
                  </a:cubicBezTo>
                  <a:cubicBezTo>
                    <a:pt x="897" y="620"/>
                    <a:pt x="895" y="629"/>
                    <a:pt x="893" y="632"/>
                  </a:cubicBezTo>
                  <a:cubicBezTo>
                    <a:pt x="891" y="635"/>
                    <a:pt x="887" y="641"/>
                    <a:pt x="884" y="643"/>
                  </a:cubicBezTo>
                  <a:cubicBezTo>
                    <a:pt x="881" y="644"/>
                    <a:pt x="875" y="644"/>
                    <a:pt x="872" y="645"/>
                  </a:cubicBezTo>
                  <a:cubicBezTo>
                    <a:pt x="869" y="646"/>
                    <a:pt x="862" y="648"/>
                    <a:pt x="860" y="651"/>
                  </a:cubicBezTo>
                  <a:cubicBezTo>
                    <a:pt x="858" y="653"/>
                    <a:pt x="857" y="659"/>
                    <a:pt x="857" y="662"/>
                  </a:cubicBezTo>
                  <a:cubicBezTo>
                    <a:pt x="856" y="665"/>
                    <a:pt x="858" y="671"/>
                    <a:pt x="859" y="674"/>
                  </a:cubicBezTo>
                  <a:cubicBezTo>
                    <a:pt x="861" y="678"/>
                    <a:pt x="869" y="684"/>
                    <a:pt x="872" y="688"/>
                  </a:cubicBezTo>
                  <a:cubicBezTo>
                    <a:pt x="874" y="690"/>
                    <a:pt x="878" y="695"/>
                    <a:pt x="878" y="698"/>
                  </a:cubicBezTo>
                  <a:cubicBezTo>
                    <a:pt x="879" y="702"/>
                    <a:pt x="874" y="709"/>
                    <a:pt x="871" y="712"/>
                  </a:cubicBezTo>
                  <a:cubicBezTo>
                    <a:pt x="867" y="714"/>
                    <a:pt x="858" y="714"/>
                    <a:pt x="853" y="715"/>
                  </a:cubicBezTo>
                  <a:cubicBezTo>
                    <a:pt x="851" y="716"/>
                    <a:pt x="846" y="717"/>
                    <a:pt x="844" y="718"/>
                  </a:cubicBezTo>
                  <a:cubicBezTo>
                    <a:pt x="842" y="719"/>
                    <a:pt x="837" y="723"/>
                    <a:pt x="837" y="726"/>
                  </a:cubicBezTo>
                  <a:cubicBezTo>
                    <a:pt x="837" y="730"/>
                    <a:pt x="843" y="736"/>
                    <a:pt x="844" y="740"/>
                  </a:cubicBezTo>
                  <a:cubicBezTo>
                    <a:pt x="846" y="744"/>
                    <a:pt x="849" y="752"/>
                    <a:pt x="848" y="757"/>
                  </a:cubicBezTo>
                  <a:cubicBezTo>
                    <a:pt x="847" y="759"/>
                    <a:pt x="843" y="764"/>
                    <a:pt x="841" y="765"/>
                  </a:cubicBezTo>
                  <a:cubicBezTo>
                    <a:pt x="838" y="766"/>
                    <a:pt x="832" y="764"/>
                    <a:pt x="829" y="763"/>
                  </a:cubicBezTo>
                  <a:cubicBezTo>
                    <a:pt x="827" y="763"/>
                    <a:pt x="822" y="762"/>
                    <a:pt x="821" y="761"/>
                  </a:cubicBezTo>
                  <a:cubicBezTo>
                    <a:pt x="818" y="758"/>
                    <a:pt x="818" y="750"/>
                    <a:pt x="818" y="746"/>
                  </a:cubicBezTo>
                  <a:cubicBezTo>
                    <a:pt x="818" y="743"/>
                    <a:pt x="821" y="736"/>
                    <a:pt x="821" y="733"/>
                  </a:cubicBezTo>
                  <a:cubicBezTo>
                    <a:pt x="821" y="730"/>
                    <a:pt x="821" y="725"/>
                    <a:pt x="819" y="723"/>
                  </a:cubicBezTo>
                  <a:cubicBezTo>
                    <a:pt x="818" y="721"/>
                    <a:pt x="814" y="720"/>
                    <a:pt x="812" y="720"/>
                  </a:cubicBezTo>
                  <a:cubicBezTo>
                    <a:pt x="809" y="719"/>
                    <a:pt x="802" y="720"/>
                    <a:pt x="800" y="721"/>
                  </a:cubicBezTo>
                  <a:cubicBezTo>
                    <a:pt x="795" y="724"/>
                    <a:pt x="792" y="735"/>
                    <a:pt x="789" y="738"/>
                  </a:cubicBezTo>
                  <a:cubicBezTo>
                    <a:pt x="787" y="740"/>
                    <a:pt x="781" y="743"/>
                    <a:pt x="779" y="743"/>
                  </a:cubicBezTo>
                  <a:cubicBezTo>
                    <a:pt x="775" y="743"/>
                    <a:pt x="767" y="740"/>
                    <a:pt x="765" y="737"/>
                  </a:cubicBezTo>
                  <a:cubicBezTo>
                    <a:pt x="762" y="735"/>
                    <a:pt x="760" y="729"/>
                    <a:pt x="759" y="726"/>
                  </a:cubicBezTo>
                  <a:cubicBezTo>
                    <a:pt x="758" y="723"/>
                    <a:pt x="759" y="716"/>
                    <a:pt x="757" y="714"/>
                  </a:cubicBezTo>
                  <a:cubicBezTo>
                    <a:pt x="756" y="712"/>
                    <a:pt x="754" y="710"/>
                    <a:pt x="752" y="709"/>
                  </a:cubicBezTo>
                  <a:cubicBezTo>
                    <a:pt x="753" y="707"/>
                    <a:pt x="754" y="705"/>
                    <a:pt x="755" y="703"/>
                  </a:cubicBezTo>
                  <a:cubicBezTo>
                    <a:pt x="757" y="701"/>
                    <a:pt x="760" y="697"/>
                    <a:pt x="762" y="695"/>
                  </a:cubicBezTo>
                  <a:cubicBezTo>
                    <a:pt x="763" y="693"/>
                    <a:pt x="764" y="690"/>
                    <a:pt x="764" y="688"/>
                  </a:cubicBezTo>
                  <a:cubicBezTo>
                    <a:pt x="764" y="687"/>
                    <a:pt x="765" y="684"/>
                    <a:pt x="764" y="683"/>
                  </a:cubicBezTo>
                  <a:cubicBezTo>
                    <a:pt x="764" y="681"/>
                    <a:pt x="762" y="679"/>
                    <a:pt x="761" y="678"/>
                  </a:cubicBezTo>
                  <a:cubicBezTo>
                    <a:pt x="760" y="678"/>
                    <a:pt x="758" y="677"/>
                    <a:pt x="757" y="677"/>
                  </a:cubicBezTo>
                  <a:cubicBezTo>
                    <a:pt x="755" y="677"/>
                    <a:pt x="752" y="678"/>
                    <a:pt x="751" y="677"/>
                  </a:cubicBezTo>
                  <a:cubicBezTo>
                    <a:pt x="750" y="677"/>
                    <a:pt x="749" y="676"/>
                    <a:pt x="749" y="675"/>
                  </a:cubicBezTo>
                  <a:cubicBezTo>
                    <a:pt x="748" y="673"/>
                    <a:pt x="745" y="670"/>
                    <a:pt x="744" y="668"/>
                  </a:cubicBezTo>
                  <a:cubicBezTo>
                    <a:pt x="744" y="666"/>
                    <a:pt x="746" y="663"/>
                    <a:pt x="747" y="661"/>
                  </a:cubicBezTo>
                  <a:cubicBezTo>
                    <a:pt x="747" y="659"/>
                    <a:pt x="748" y="654"/>
                    <a:pt x="748" y="654"/>
                  </a:cubicBezTo>
                  <a:cubicBezTo>
                    <a:pt x="748" y="572"/>
                    <a:pt x="748" y="572"/>
                    <a:pt x="748" y="572"/>
                  </a:cubicBezTo>
                  <a:cubicBezTo>
                    <a:pt x="748" y="572"/>
                    <a:pt x="744" y="567"/>
                    <a:pt x="742" y="566"/>
                  </a:cubicBezTo>
                  <a:cubicBezTo>
                    <a:pt x="741" y="563"/>
                    <a:pt x="737" y="559"/>
                    <a:pt x="736" y="557"/>
                  </a:cubicBezTo>
                  <a:cubicBezTo>
                    <a:pt x="733" y="554"/>
                    <a:pt x="728" y="549"/>
                    <a:pt x="725" y="547"/>
                  </a:cubicBezTo>
                  <a:cubicBezTo>
                    <a:pt x="722" y="545"/>
                    <a:pt x="717" y="543"/>
                    <a:pt x="714" y="542"/>
                  </a:cubicBezTo>
                  <a:cubicBezTo>
                    <a:pt x="712" y="541"/>
                    <a:pt x="709" y="538"/>
                    <a:pt x="707" y="537"/>
                  </a:cubicBezTo>
                  <a:cubicBezTo>
                    <a:pt x="704" y="536"/>
                    <a:pt x="697" y="537"/>
                    <a:pt x="694" y="537"/>
                  </a:cubicBezTo>
                  <a:cubicBezTo>
                    <a:pt x="691" y="537"/>
                    <a:pt x="684" y="538"/>
                    <a:pt x="681" y="538"/>
                  </a:cubicBezTo>
                  <a:cubicBezTo>
                    <a:pt x="678" y="538"/>
                    <a:pt x="672" y="537"/>
                    <a:pt x="669" y="537"/>
                  </a:cubicBezTo>
                  <a:cubicBezTo>
                    <a:pt x="668" y="536"/>
                    <a:pt x="664" y="536"/>
                    <a:pt x="662" y="535"/>
                  </a:cubicBezTo>
                  <a:cubicBezTo>
                    <a:pt x="661" y="534"/>
                    <a:pt x="658" y="531"/>
                    <a:pt x="657" y="530"/>
                  </a:cubicBezTo>
                  <a:cubicBezTo>
                    <a:pt x="655" y="529"/>
                    <a:pt x="652" y="526"/>
                    <a:pt x="651" y="525"/>
                  </a:cubicBezTo>
                  <a:cubicBezTo>
                    <a:pt x="649" y="524"/>
                    <a:pt x="644" y="523"/>
                    <a:pt x="642" y="524"/>
                  </a:cubicBezTo>
                  <a:cubicBezTo>
                    <a:pt x="640" y="524"/>
                    <a:pt x="636" y="525"/>
                    <a:pt x="635" y="526"/>
                  </a:cubicBezTo>
                  <a:cubicBezTo>
                    <a:pt x="633" y="527"/>
                    <a:pt x="631" y="530"/>
                    <a:pt x="630" y="531"/>
                  </a:cubicBezTo>
                  <a:cubicBezTo>
                    <a:pt x="629" y="533"/>
                    <a:pt x="628" y="536"/>
                    <a:pt x="627" y="537"/>
                  </a:cubicBezTo>
                  <a:cubicBezTo>
                    <a:pt x="627" y="539"/>
                    <a:pt x="628" y="543"/>
                    <a:pt x="629" y="545"/>
                  </a:cubicBezTo>
                  <a:cubicBezTo>
                    <a:pt x="629" y="547"/>
                    <a:pt x="632" y="550"/>
                    <a:pt x="632" y="551"/>
                  </a:cubicBezTo>
                  <a:cubicBezTo>
                    <a:pt x="633" y="553"/>
                    <a:pt x="635" y="556"/>
                    <a:pt x="635" y="557"/>
                  </a:cubicBezTo>
                  <a:cubicBezTo>
                    <a:pt x="636" y="560"/>
                    <a:pt x="634" y="565"/>
                    <a:pt x="634" y="568"/>
                  </a:cubicBezTo>
                  <a:cubicBezTo>
                    <a:pt x="633" y="570"/>
                    <a:pt x="633" y="575"/>
                    <a:pt x="632" y="577"/>
                  </a:cubicBezTo>
                  <a:cubicBezTo>
                    <a:pt x="632" y="579"/>
                    <a:pt x="629" y="581"/>
                    <a:pt x="628" y="582"/>
                  </a:cubicBezTo>
                  <a:cubicBezTo>
                    <a:pt x="628" y="584"/>
                    <a:pt x="627" y="586"/>
                    <a:pt x="627" y="587"/>
                  </a:cubicBezTo>
                  <a:cubicBezTo>
                    <a:pt x="627" y="589"/>
                    <a:pt x="627" y="592"/>
                    <a:pt x="628" y="593"/>
                  </a:cubicBezTo>
                  <a:cubicBezTo>
                    <a:pt x="628" y="594"/>
                    <a:pt x="632" y="594"/>
                    <a:pt x="633" y="594"/>
                  </a:cubicBezTo>
                  <a:cubicBezTo>
                    <a:pt x="634" y="594"/>
                    <a:pt x="637" y="592"/>
                    <a:pt x="638" y="592"/>
                  </a:cubicBezTo>
                  <a:cubicBezTo>
                    <a:pt x="640" y="592"/>
                    <a:pt x="643" y="592"/>
                    <a:pt x="645" y="592"/>
                  </a:cubicBezTo>
                  <a:cubicBezTo>
                    <a:pt x="647" y="592"/>
                    <a:pt x="651" y="592"/>
                    <a:pt x="652" y="593"/>
                  </a:cubicBezTo>
                  <a:cubicBezTo>
                    <a:pt x="652" y="594"/>
                    <a:pt x="652" y="597"/>
                    <a:pt x="652" y="598"/>
                  </a:cubicBezTo>
                  <a:cubicBezTo>
                    <a:pt x="652" y="600"/>
                    <a:pt x="652" y="604"/>
                    <a:pt x="651" y="606"/>
                  </a:cubicBezTo>
                  <a:cubicBezTo>
                    <a:pt x="650" y="608"/>
                    <a:pt x="646" y="610"/>
                    <a:pt x="644" y="611"/>
                  </a:cubicBezTo>
                  <a:cubicBezTo>
                    <a:pt x="643" y="611"/>
                    <a:pt x="640" y="612"/>
                    <a:pt x="639" y="612"/>
                  </a:cubicBezTo>
                  <a:cubicBezTo>
                    <a:pt x="637" y="613"/>
                    <a:pt x="632" y="614"/>
                    <a:pt x="630" y="614"/>
                  </a:cubicBezTo>
                  <a:cubicBezTo>
                    <a:pt x="627" y="615"/>
                    <a:pt x="621" y="613"/>
                    <a:pt x="617" y="613"/>
                  </a:cubicBezTo>
                  <a:cubicBezTo>
                    <a:pt x="615" y="613"/>
                    <a:pt x="611" y="614"/>
                    <a:pt x="609" y="615"/>
                  </a:cubicBezTo>
                  <a:cubicBezTo>
                    <a:pt x="607" y="616"/>
                    <a:pt x="605" y="619"/>
                    <a:pt x="604" y="621"/>
                  </a:cubicBezTo>
                  <a:cubicBezTo>
                    <a:pt x="603" y="622"/>
                    <a:pt x="600" y="624"/>
                    <a:pt x="599" y="624"/>
                  </a:cubicBezTo>
                  <a:cubicBezTo>
                    <a:pt x="597" y="624"/>
                    <a:pt x="595" y="622"/>
                    <a:pt x="594" y="621"/>
                  </a:cubicBezTo>
                  <a:cubicBezTo>
                    <a:pt x="592" y="620"/>
                    <a:pt x="588" y="615"/>
                    <a:pt x="586" y="614"/>
                  </a:cubicBezTo>
                  <a:cubicBezTo>
                    <a:pt x="585" y="613"/>
                    <a:pt x="581" y="612"/>
                    <a:pt x="579" y="612"/>
                  </a:cubicBezTo>
                  <a:cubicBezTo>
                    <a:pt x="576" y="611"/>
                    <a:pt x="570" y="611"/>
                    <a:pt x="566" y="611"/>
                  </a:cubicBezTo>
                  <a:cubicBezTo>
                    <a:pt x="564" y="612"/>
                    <a:pt x="560" y="612"/>
                    <a:pt x="558" y="613"/>
                  </a:cubicBezTo>
                  <a:cubicBezTo>
                    <a:pt x="556" y="614"/>
                    <a:pt x="553" y="617"/>
                    <a:pt x="551" y="618"/>
                  </a:cubicBezTo>
                  <a:cubicBezTo>
                    <a:pt x="548" y="618"/>
                    <a:pt x="543" y="618"/>
                    <a:pt x="541" y="617"/>
                  </a:cubicBezTo>
                  <a:cubicBezTo>
                    <a:pt x="540" y="617"/>
                    <a:pt x="538" y="614"/>
                    <a:pt x="538" y="612"/>
                  </a:cubicBezTo>
                  <a:cubicBezTo>
                    <a:pt x="537" y="610"/>
                    <a:pt x="538" y="604"/>
                    <a:pt x="539" y="601"/>
                  </a:cubicBezTo>
                  <a:cubicBezTo>
                    <a:pt x="540" y="599"/>
                    <a:pt x="545" y="597"/>
                    <a:pt x="547" y="595"/>
                  </a:cubicBezTo>
                  <a:cubicBezTo>
                    <a:pt x="548" y="593"/>
                    <a:pt x="552" y="591"/>
                    <a:pt x="553" y="589"/>
                  </a:cubicBezTo>
                  <a:cubicBezTo>
                    <a:pt x="554" y="587"/>
                    <a:pt x="557" y="584"/>
                    <a:pt x="557" y="582"/>
                  </a:cubicBezTo>
                  <a:cubicBezTo>
                    <a:pt x="557" y="580"/>
                    <a:pt x="557" y="576"/>
                    <a:pt x="556" y="574"/>
                  </a:cubicBezTo>
                  <a:cubicBezTo>
                    <a:pt x="555" y="573"/>
                    <a:pt x="553" y="570"/>
                    <a:pt x="552" y="569"/>
                  </a:cubicBezTo>
                  <a:cubicBezTo>
                    <a:pt x="550" y="568"/>
                    <a:pt x="547" y="567"/>
                    <a:pt x="546" y="566"/>
                  </a:cubicBezTo>
                  <a:cubicBezTo>
                    <a:pt x="543" y="565"/>
                    <a:pt x="538" y="565"/>
                    <a:pt x="535" y="565"/>
                  </a:cubicBezTo>
                  <a:cubicBezTo>
                    <a:pt x="533" y="564"/>
                    <a:pt x="529" y="562"/>
                    <a:pt x="528" y="561"/>
                  </a:cubicBezTo>
                  <a:cubicBezTo>
                    <a:pt x="526" y="560"/>
                    <a:pt x="524" y="557"/>
                    <a:pt x="523" y="556"/>
                  </a:cubicBezTo>
                  <a:cubicBezTo>
                    <a:pt x="522" y="553"/>
                    <a:pt x="522" y="548"/>
                    <a:pt x="523" y="546"/>
                  </a:cubicBezTo>
                  <a:cubicBezTo>
                    <a:pt x="523" y="544"/>
                    <a:pt x="527" y="543"/>
                    <a:pt x="528" y="541"/>
                  </a:cubicBezTo>
                  <a:cubicBezTo>
                    <a:pt x="530" y="540"/>
                    <a:pt x="533" y="539"/>
                    <a:pt x="534" y="537"/>
                  </a:cubicBezTo>
                  <a:cubicBezTo>
                    <a:pt x="535" y="537"/>
                    <a:pt x="536" y="535"/>
                    <a:pt x="537" y="534"/>
                  </a:cubicBezTo>
                  <a:cubicBezTo>
                    <a:pt x="537" y="534"/>
                    <a:pt x="538" y="532"/>
                    <a:pt x="538" y="531"/>
                  </a:cubicBezTo>
                  <a:cubicBezTo>
                    <a:pt x="537" y="531"/>
                    <a:pt x="535" y="530"/>
                    <a:pt x="535" y="529"/>
                  </a:cubicBezTo>
                  <a:cubicBezTo>
                    <a:pt x="534" y="528"/>
                    <a:pt x="533" y="526"/>
                    <a:pt x="533" y="524"/>
                  </a:cubicBezTo>
                  <a:cubicBezTo>
                    <a:pt x="533" y="523"/>
                    <a:pt x="535" y="522"/>
                    <a:pt x="535" y="521"/>
                  </a:cubicBezTo>
                  <a:cubicBezTo>
                    <a:pt x="536" y="520"/>
                    <a:pt x="538" y="518"/>
                    <a:pt x="538" y="517"/>
                  </a:cubicBezTo>
                  <a:cubicBezTo>
                    <a:pt x="539" y="515"/>
                    <a:pt x="539" y="512"/>
                    <a:pt x="539" y="510"/>
                  </a:cubicBezTo>
                  <a:cubicBezTo>
                    <a:pt x="538" y="509"/>
                    <a:pt x="536" y="506"/>
                    <a:pt x="535" y="506"/>
                  </a:cubicBezTo>
                  <a:cubicBezTo>
                    <a:pt x="534" y="505"/>
                    <a:pt x="531" y="506"/>
                    <a:pt x="530" y="506"/>
                  </a:cubicBezTo>
                  <a:cubicBezTo>
                    <a:pt x="529" y="507"/>
                    <a:pt x="527" y="508"/>
                    <a:pt x="527" y="509"/>
                  </a:cubicBezTo>
                  <a:cubicBezTo>
                    <a:pt x="525" y="510"/>
                    <a:pt x="522" y="511"/>
                    <a:pt x="521" y="511"/>
                  </a:cubicBezTo>
                  <a:cubicBezTo>
                    <a:pt x="518" y="512"/>
                    <a:pt x="513" y="513"/>
                    <a:pt x="510" y="512"/>
                  </a:cubicBezTo>
                  <a:cubicBezTo>
                    <a:pt x="508" y="512"/>
                    <a:pt x="503" y="511"/>
                    <a:pt x="501" y="510"/>
                  </a:cubicBezTo>
                  <a:cubicBezTo>
                    <a:pt x="499" y="509"/>
                    <a:pt x="494" y="507"/>
                    <a:pt x="492" y="506"/>
                  </a:cubicBezTo>
                  <a:cubicBezTo>
                    <a:pt x="490" y="504"/>
                    <a:pt x="486" y="501"/>
                    <a:pt x="484" y="499"/>
                  </a:cubicBezTo>
                  <a:cubicBezTo>
                    <a:pt x="481" y="497"/>
                    <a:pt x="476" y="492"/>
                    <a:pt x="474" y="489"/>
                  </a:cubicBezTo>
                  <a:cubicBezTo>
                    <a:pt x="471" y="486"/>
                    <a:pt x="466" y="480"/>
                    <a:pt x="463" y="477"/>
                  </a:cubicBezTo>
                  <a:cubicBezTo>
                    <a:pt x="462" y="475"/>
                    <a:pt x="458" y="472"/>
                    <a:pt x="456" y="471"/>
                  </a:cubicBezTo>
                  <a:cubicBezTo>
                    <a:pt x="454" y="470"/>
                    <a:pt x="451" y="468"/>
                    <a:pt x="450" y="467"/>
                  </a:cubicBezTo>
                  <a:cubicBezTo>
                    <a:pt x="448" y="466"/>
                    <a:pt x="444" y="464"/>
                    <a:pt x="441" y="464"/>
                  </a:cubicBezTo>
                  <a:cubicBezTo>
                    <a:pt x="440" y="463"/>
                    <a:pt x="436" y="463"/>
                    <a:pt x="435" y="463"/>
                  </a:cubicBezTo>
                  <a:cubicBezTo>
                    <a:pt x="433" y="463"/>
                    <a:pt x="429" y="465"/>
                    <a:pt x="427" y="465"/>
                  </a:cubicBezTo>
                  <a:cubicBezTo>
                    <a:pt x="425" y="466"/>
                    <a:pt x="421" y="468"/>
                    <a:pt x="419" y="468"/>
                  </a:cubicBezTo>
                  <a:cubicBezTo>
                    <a:pt x="418" y="469"/>
                    <a:pt x="415" y="471"/>
                    <a:pt x="413" y="471"/>
                  </a:cubicBezTo>
                  <a:cubicBezTo>
                    <a:pt x="411" y="471"/>
                    <a:pt x="406" y="470"/>
                    <a:pt x="404" y="469"/>
                  </a:cubicBezTo>
                  <a:cubicBezTo>
                    <a:pt x="402" y="468"/>
                    <a:pt x="399" y="464"/>
                    <a:pt x="397" y="463"/>
                  </a:cubicBezTo>
                  <a:cubicBezTo>
                    <a:pt x="395" y="460"/>
                    <a:pt x="392" y="455"/>
                    <a:pt x="390" y="453"/>
                  </a:cubicBezTo>
                  <a:cubicBezTo>
                    <a:pt x="388" y="451"/>
                    <a:pt x="384" y="445"/>
                    <a:pt x="382" y="443"/>
                  </a:cubicBezTo>
                  <a:cubicBezTo>
                    <a:pt x="380" y="442"/>
                    <a:pt x="377" y="440"/>
                    <a:pt x="376" y="440"/>
                  </a:cubicBezTo>
                  <a:cubicBezTo>
                    <a:pt x="373" y="439"/>
                    <a:pt x="368" y="438"/>
                    <a:pt x="365" y="439"/>
                  </a:cubicBezTo>
                  <a:cubicBezTo>
                    <a:pt x="362" y="439"/>
                    <a:pt x="357" y="440"/>
                    <a:pt x="355" y="441"/>
                  </a:cubicBezTo>
                  <a:cubicBezTo>
                    <a:pt x="352" y="442"/>
                    <a:pt x="349" y="445"/>
                    <a:pt x="346" y="445"/>
                  </a:cubicBezTo>
                  <a:cubicBezTo>
                    <a:pt x="345" y="446"/>
                    <a:pt x="341" y="444"/>
                    <a:pt x="339" y="443"/>
                  </a:cubicBezTo>
                  <a:cubicBezTo>
                    <a:pt x="338" y="442"/>
                    <a:pt x="335" y="439"/>
                    <a:pt x="334" y="438"/>
                  </a:cubicBezTo>
                  <a:cubicBezTo>
                    <a:pt x="333" y="436"/>
                    <a:pt x="331" y="433"/>
                    <a:pt x="330" y="432"/>
                  </a:cubicBezTo>
                  <a:cubicBezTo>
                    <a:pt x="329" y="430"/>
                    <a:pt x="327" y="428"/>
                    <a:pt x="325" y="427"/>
                  </a:cubicBezTo>
                  <a:cubicBezTo>
                    <a:pt x="324" y="426"/>
                    <a:pt x="321" y="425"/>
                    <a:pt x="319" y="425"/>
                  </a:cubicBezTo>
                  <a:cubicBezTo>
                    <a:pt x="318" y="425"/>
                    <a:pt x="315" y="425"/>
                    <a:pt x="314" y="426"/>
                  </a:cubicBezTo>
                  <a:cubicBezTo>
                    <a:pt x="313" y="427"/>
                    <a:pt x="311" y="429"/>
                    <a:pt x="311" y="431"/>
                  </a:cubicBezTo>
                  <a:cubicBezTo>
                    <a:pt x="310" y="433"/>
                    <a:pt x="310" y="436"/>
                    <a:pt x="310" y="438"/>
                  </a:cubicBezTo>
                  <a:cubicBezTo>
                    <a:pt x="310" y="440"/>
                    <a:pt x="312" y="443"/>
                    <a:pt x="313" y="445"/>
                  </a:cubicBezTo>
                  <a:cubicBezTo>
                    <a:pt x="313" y="446"/>
                    <a:pt x="315" y="448"/>
                    <a:pt x="316" y="450"/>
                  </a:cubicBezTo>
                  <a:cubicBezTo>
                    <a:pt x="316" y="451"/>
                    <a:pt x="318" y="455"/>
                    <a:pt x="318" y="456"/>
                  </a:cubicBezTo>
                  <a:cubicBezTo>
                    <a:pt x="318" y="458"/>
                    <a:pt x="318" y="461"/>
                    <a:pt x="318" y="462"/>
                  </a:cubicBezTo>
                  <a:cubicBezTo>
                    <a:pt x="318" y="464"/>
                    <a:pt x="316" y="466"/>
                    <a:pt x="315" y="467"/>
                  </a:cubicBezTo>
                  <a:cubicBezTo>
                    <a:pt x="314" y="468"/>
                    <a:pt x="312" y="470"/>
                    <a:pt x="310" y="471"/>
                  </a:cubicBezTo>
                  <a:cubicBezTo>
                    <a:pt x="309" y="472"/>
                    <a:pt x="307" y="473"/>
                    <a:pt x="305" y="474"/>
                  </a:cubicBezTo>
                  <a:cubicBezTo>
                    <a:pt x="303" y="475"/>
                    <a:pt x="297" y="476"/>
                    <a:pt x="295" y="477"/>
                  </a:cubicBezTo>
                  <a:cubicBezTo>
                    <a:pt x="294" y="477"/>
                    <a:pt x="292" y="478"/>
                    <a:pt x="291" y="478"/>
                  </a:cubicBezTo>
                  <a:cubicBezTo>
                    <a:pt x="290" y="479"/>
                    <a:pt x="288" y="479"/>
                    <a:pt x="288" y="479"/>
                  </a:cubicBezTo>
                  <a:cubicBezTo>
                    <a:pt x="285" y="479"/>
                    <a:pt x="281" y="478"/>
                    <a:pt x="278" y="478"/>
                  </a:cubicBezTo>
                  <a:cubicBezTo>
                    <a:pt x="276" y="478"/>
                    <a:pt x="271" y="478"/>
                    <a:pt x="268" y="478"/>
                  </a:cubicBezTo>
                  <a:cubicBezTo>
                    <a:pt x="266" y="478"/>
                    <a:pt x="262" y="481"/>
                    <a:pt x="260" y="482"/>
                  </a:cubicBezTo>
                  <a:cubicBezTo>
                    <a:pt x="258" y="483"/>
                    <a:pt x="254" y="486"/>
                    <a:pt x="252" y="488"/>
                  </a:cubicBezTo>
                  <a:cubicBezTo>
                    <a:pt x="250" y="489"/>
                    <a:pt x="247" y="493"/>
                    <a:pt x="245" y="494"/>
                  </a:cubicBezTo>
                  <a:cubicBezTo>
                    <a:pt x="242" y="495"/>
                    <a:pt x="237" y="497"/>
                    <a:pt x="234" y="498"/>
                  </a:cubicBezTo>
                  <a:cubicBezTo>
                    <a:pt x="232" y="498"/>
                    <a:pt x="228" y="499"/>
                    <a:pt x="226" y="498"/>
                  </a:cubicBezTo>
                  <a:cubicBezTo>
                    <a:pt x="224" y="497"/>
                    <a:pt x="219" y="494"/>
                    <a:pt x="218" y="491"/>
                  </a:cubicBezTo>
                  <a:cubicBezTo>
                    <a:pt x="217" y="490"/>
                    <a:pt x="216" y="486"/>
                    <a:pt x="216" y="484"/>
                  </a:cubicBezTo>
                  <a:cubicBezTo>
                    <a:pt x="216" y="482"/>
                    <a:pt x="217" y="477"/>
                    <a:pt x="217" y="475"/>
                  </a:cubicBezTo>
                  <a:cubicBezTo>
                    <a:pt x="217" y="473"/>
                    <a:pt x="217" y="468"/>
                    <a:pt x="216" y="466"/>
                  </a:cubicBezTo>
                  <a:cubicBezTo>
                    <a:pt x="215" y="464"/>
                    <a:pt x="212" y="462"/>
                    <a:pt x="211" y="461"/>
                  </a:cubicBezTo>
                  <a:cubicBezTo>
                    <a:pt x="210" y="461"/>
                    <a:pt x="207" y="460"/>
                    <a:pt x="206" y="460"/>
                  </a:cubicBezTo>
                  <a:cubicBezTo>
                    <a:pt x="204" y="459"/>
                    <a:pt x="199" y="459"/>
                    <a:pt x="197" y="459"/>
                  </a:cubicBezTo>
                  <a:cubicBezTo>
                    <a:pt x="195" y="459"/>
                    <a:pt x="191" y="460"/>
                    <a:pt x="189" y="460"/>
                  </a:cubicBezTo>
                  <a:cubicBezTo>
                    <a:pt x="187" y="460"/>
                    <a:pt x="183" y="458"/>
                    <a:pt x="181" y="457"/>
                  </a:cubicBezTo>
                  <a:cubicBezTo>
                    <a:pt x="180" y="456"/>
                    <a:pt x="178" y="451"/>
                    <a:pt x="178" y="449"/>
                  </a:cubicBezTo>
                  <a:cubicBezTo>
                    <a:pt x="178" y="447"/>
                    <a:pt x="179" y="444"/>
                    <a:pt x="180" y="442"/>
                  </a:cubicBezTo>
                  <a:cubicBezTo>
                    <a:pt x="180" y="440"/>
                    <a:pt x="181" y="437"/>
                    <a:pt x="182" y="436"/>
                  </a:cubicBezTo>
                  <a:cubicBezTo>
                    <a:pt x="183" y="435"/>
                    <a:pt x="185" y="432"/>
                    <a:pt x="185" y="431"/>
                  </a:cubicBezTo>
                  <a:cubicBezTo>
                    <a:pt x="186" y="429"/>
                    <a:pt x="185" y="424"/>
                    <a:pt x="185" y="422"/>
                  </a:cubicBezTo>
                  <a:cubicBezTo>
                    <a:pt x="184" y="419"/>
                    <a:pt x="182" y="414"/>
                    <a:pt x="181" y="412"/>
                  </a:cubicBezTo>
                  <a:cubicBezTo>
                    <a:pt x="179" y="409"/>
                    <a:pt x="176" y="403"/>
                    <a:pt x="174" y="401"/>
                  </a:cubicBezTo>
                  <a:cubicBezTo>
                    <a:pt x="172" y="398"/>
                    <a:pt x="167" y="394"/>
                    <a:pt x="165" y="391"/>
                  </a:cubicBezTo>
                  <a:cubicBezTo>
                    <a:pt x="164" y="389"/>
                    <a:pt x="161" y="385"/>
                    <a:pt x="160" y="382"/>
                  </a:cubicBezTo>
                  <a:cubicBezTo>
                    <a:pt x="159" y="380"/>
                    <a:pt x="158" y="375"/>
                    <a:pt x="156" y="373"/>
                  </a:cubicBezTo>
                  <a:cubicBezTo>
                    <a:pt x="155" y="372"/>
                    <a:pt x="153" y="371"/>
                    <a:pt x="152" y="371"/>
                  </a:cubicBezTo>
                  <a:cubicBezTo>
                    <a:pt x="151" y="371"/>
                    <a:pt x="149" y="372"/>
                    <a:pt x="148" y="373"/>
                  </a:cubicBezTo>
                  <a:cubicBezTo>
                    <a:pt x="147" y="374"/>
                    <a:pt x="146" y="377"/>
                    <a:pt x="145" y="379"/>
                  </a:cubicBezTo>
                  <a:cubicBezTo>
                    <a:pt x="144" y="380"/>
                    <a:pt x="143" y="382"/>
                    <a:pt x="142" y="383"/>
                  </a:cubicBezTo>
                  <a:cubicBezTo>
                    <a:pt x="140" y="384"/>
                    <a:pt x="138" y="387"/>
                    <a:pt x="136" y="387"/>
                  </a:cubicBezTo>
                  <a:cubicBezTo>
                    <a:pt x="135" y="387"/>
                    <a:pt x="133" y="386"/>
                    <a:pt x="132" y="385"/>
                  </a:cubicBezTo>
                  <a:cubicBezTo>
                    <a:pt x="131" y="384"/>
                    <a:pt x="130" y="380"/>
                    <a:pt x="129" y="378"/>
                  </a:cubicBezTo>
                  <a:cubicBezTo>
                    <a:pt x="129" y="376"/>
                    <a:pt x="129" y="371"/>
                    <a:pt x="128" y="368"/>
                  </a:cubicBezTo>
                  <a:cubicBezTo>
                    <a:pt x="128" y="367"/>
                    <a:pt x="127" y="364"/>
                    <a:pt x="126" y="362"/>
                  </a:cubicBezTo>
                  <a:cubicBezTo>
                    <a:pt x="125" y="361"/>
                    <a:pt x="120" y="359"/>
                    <a:pt x="118" y="358"/>
                  </a:cubicBezTo>
                  <a:cubicBezTo>
                    <a:pt x="116" y="357"/>
                    <a:pt x="113" y="354"/>
                    <a:pt x="111" y="352"/>
                  </a:cubicBezTo>
                  <a:cubicBezTo>
                    <a:pt x="109" y="350"/>
                    <a:pt x="107" y="347"/>
                    <a:pt x="105" y="345"/>
                  </a:cubicBezTo>
                  <a:cubicBezTo>
                    <a:pt x="105" y="344"/>
                    <a:pt x="104" y="341"/>
                    <a:pt x="102" y="340"/>
                  </a:cubicBezTo>
                  <a:cubicBezTo>
                    <a:pt x="101" y="338"/>
                    <a:pt x="98" y="337"/>
                    <a:pt x="96" y="337"/>
                  </a:cubicBezTo>
                  <a:cubicBezTo>
                    <a:pt x="94" y="337"/>
                    <a:pt x="90" y="339"/>
                    <a:pt x="88" y="338"/>
                  </a:cubicBezTo>
                  <a:cubicBezTo>
                    <a:pt x="87" y="337"/>
                    <a:pt x="86" y="335"/>
                    <a:pt x="85" y="333"/>
                  </a:cubicBezTo>
                  <a:cubicBezTo>
                    <a:pt x="84" y="331"/>
                    <a:pt x="82" y="325"/>
                    <a:pt x="81" y="322"/>
                  </a:cubicBezTo>
                  <a:cubicBezTo>
                    <a:pt x="80" y="320"/>
                    <a:pt x="79" y="316"/>
                    <a:pt x="78" y="314"/>
                  </a:cubicBezTo>
                  <a:cubicBezTo>
                    <a:pt x="77" y="313"/>
                    <a:pt x="75" y="311"/>
                    <a:pt x="73" y="310"/>
                  </a:cubicBezTo>
                  <a:cubicBezTo>
                    <a:pt x="72" y="310"/>
                    <a:pt x="69" y="310"/>
                    <a:pt x="67" y="311"/>
                  </a:cubicBezTo>
                  <a:cubicBezTo>
                    <a:pt x="66" y="311"/>
                    <a:pt x="64" y="313"/>
                    <a:pt x="63" y="314"/>
                  </a:cubicBezTo>
                  <a:cubicBezTo>
                    <a:pt x="62" y="316"/>
                    <a:pt x="59" y="319"/>
                    <a:pt x="58" y="321"/>
                  </a:cubicBezTo>
                  <a:cubicBezTo>
                    <a:pt x="56" y="322"/>
                    <a:pt x="52" y="325"/>
                    <a:pt x="50" y="326"/>
                  </a:cubicBezTo>
                  <a:cubicBezTo>
                    <a:pt x="48" y="327"/>
                    <a:pt x="44" y="329"/>
                    <a:pt x="42" y="328"/>
                  </a:cubicBezTo>
                  <a:cubicBezTo>
                    <a:pt x="40" y="327"/>
                    <a:pt x="38" y="324"/>
                    <a:pt x="38" y="322"/>
                  </a:cubicBezTo>
                  <a:cubicBezTo>
                    <a:pt x="37" y="321"/>
                    <a:pt x="38" y="316"/>
                    <a:pt x="39" y="315"/>
                  </a:cubicBezTo>
                  <a:cubicBezTo>
                    <a:pt x="40" y="313"/>
                    <a:pt x="43" y="310"/>
                    <a:pt x="44" y="309"/>
                  </a:cubicBezTo>
                  <a:cubicBezTo>
                    <a:pt x="46" y="308"/>
                    <a:pt x="48" y="307"/>
                    <a:pt x="49" y="305"/>
                  </a:cubicBezTo>
                  <a:cubicBezTo>
                    <a:pt x="50" y="304"/>
                    <a:pt x="51" y="302"/>
                    <a:pt x="51" y="300"/>
                  </a:cubicBezTo>
                  <a:cubicBezTo>
                    <a:pt x="51" y="299"/>
                    <a:pt x="52" y="295"/>
                    <a:pt x="52" y="293"/>
                  </a:cubicBezTo>
                  <a:cubicBezTo>
                    <a:pt x="52" y="291"/>
                    <a:pt x="50" y="286"/>
                    <a:pt x="49" y="284"/>
                  </a:cubicBezTo>
                  <a:cubicBezTo>
                    <a:pt x="47" y="278"/>
                    <a:pt x="44" y="268"/>
                    <a:pt x="42" y="263"/>
                  </a:cubicBezTo>
                  <a:cubicBezTo>
                    <a:pt x="39" y="257"/>
                    <a:pt x="32" y="246"/>
                    <a:pt x="29" y="241"/>
                  </a:cubicBezTo>
                  <a:cubicBezTo>
                    <a:pt x="27" y="238"/>
                    <a:pt x="24" y="233"/>
                    <a:pt x="21" y="230"/>
                  </a:cubicBezTo>
                  <a:cubicBezTo>
                    <a:pt x="20" y="228"/>
                    <a:pt x="16" y="223"/>
                    <a:pt x="14" y="221"/>
                  </a:cubicBezTo>
                  <a:cubicBezTo>
                    <a:pt x="12" y="220"/>
                    <a:pt x="7" y="219"/>
                    <a:pt x="6" y="218"/>
                  </a:cubicBezTo>
                  <a:cubicBezTo>
                    <a:pt x="4" y="217"/>
                    <a:pt x="2" y="215"/>
                    <a:pt x="2" y="213"/>
                  </a:cubicBezTo>
                  <a:cubicBezTo>
                    <a:pt x="1" y="212"/>
                    <a:pt x="1" y="210"/>
                    <a:pt x="0" y="208"/>
                  </a:cubicBezTo>
                  <a:cubicBezTo>
                    <a:pt x="0" y="206"/>
                    <a:pt x="2" y="201"/>
                    <a:pt x="2" y="198"/>
                  </a:cubicBezTo>
                  <a:cubicBezTo>
                    <a:pt x="2" y="196"/>
                    <a:pt x="2" y="192"/>
                    <a:pt x="2" y="189"/>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4"/>
            <p:cNvSpPr>
              <a:spLocks/>
            </p:cNvSpPr>
            <p:nvPr/>
          </p:nvSpPr>
          <p:spPr bwMode="auto">
            <a:xfrm>
              <a:off x="837" y="2040"/>
              <a:ext cx="1225" cy="1133"/>
            </a:xfrm>
            <a:custGeom>
              <a:avLst/>
              <a:gdLst>
                <a:gd name="T0" fmla="*/ 1003 w 1036"/>
                <a:gd name="T1" fmla="*/ 309 h 957"/>
                <a:gd name="T2" fmla="*/ 1026 w 1036"/>
                <a:gd name="T3" fmla="*/ 342 h 957"/>
                <a:gd name="T4" fmla="*/ 1018 w 1036"/>
                <a:gd name="T5" fmla="*/ 395 h 957"/>
                <a:gd name="T6" fmla="*/ 1028 w 1036"/>
                <a:gd name="T7" fmla="*/ 439 h 957"/>
                <a:gd name="T8" fmla="*/ 1018 w 1036"/>
                <a:gd name="T9" fmla="*/ 503 h 957"/>
                <a:gd name="T10" fmla="*/ 969 w 1036"/>
                <a:gd name="T11" fmla="*/ 525 h 957"/>
                <a:gd name="T12" fmla="*/ 930 w 1036"/>
                <a:gd name="T13" fmla="*/ 537 h 957"/>
                <a:gd name="T14" fmla="*/ 887 w 1036"/>
                <a:gd name="T15" fmla="*/ 544 h 957"/>
                <a:gd name="T16" fmla="*/ 848 w 1036"/>
                <a:gd name="T17" fmla="*/ 578 h 957"/>
                <a:gd name="T18" fmla="*/ 804 w 1036"/>
                <a:gd name="T19" fmla="*/ 605 h 957"/>
                <a:gd name="T20" fmla="*/ 852 w 1036"/>
                <a:gd name="T21" fmla="*/ 622 h 957"/>
                <a:gd name="T22" fmla="*/ 873 w 1036"/>
                <a:gd name="T23" fmla="*/ 637 h 957"/>
                <a:gd name="T24" fmla="*/ 858 w 1036"/>
                <a:gd name="T25" fmla="*/ 687 h 957"/>
                <a:gd name="T26" fmla="*/ 872 w 1036"/>
                <a:gd name="T27" fmla="*/ 719 h 957"/>
                <a:gd name="T28" fmla="*/ 890 w 1036"/>
                <a:gd name="T29" fmla="*/ 853 h 957"/>
                <a:gd name="T30" fmla="*/ 915 w 1036"/>
                <a:gd name="T31" fmla="*/ 926 h 957"/>
                <a:gd name="T32" fmla="*/ 888 w 1036"/>
                <a:gd name="T33" fmla="*/ 954 h 957"/>
                <a:gd name="T34" fmla="*/ 784 w 1036"/>
                <a:gd name="T35" fmla="*/ 930 h 957"/>
                <a:gd name="T36" fmla="*/ 700 w 1036"/>
                <a:gd name="T37" fmla="*/ 913 h 957"/>
                <a:gd name="T38" fmla="*/ 693 w 1036"/>
                <a:gd name="T39" fmla="*/ 851 h 957"/>
                <a:gd name="T40" fmla="*/ 737 w 1036"/>
                <a:gd name="T41" fmla="*/ 817 h 957"/>
                <a:gd name="T42" fmla="*/ 736 w 1036"/>
                <a:gd name="T43" fmla="*/ 764 h 957"/>
                <a:gd name="T44" fmla="*/ 704 w 1036"/>
                <a:gd name="T45" fmla="*/ 740 h 957"/>
                <a:gd name="T46" fmla="*/ 704 w 1036"/>
                <a:gd name="T47" fmla="*/ 682 h 957"/>
                <a:gd name="T48" fmla="*/ 750 w 1036"/>
                <a:gd name="T49" fmla="*/ 601 h 957"/>
                <a:gd name="T50" fmla="*/ 709 w 1036"/>
                <a:gd name="T51" fmla="*/ 578 h 957"/>
                <a:gd name="T52" fmla="*/ 676 w 1036"/>
                <a:gd name="T53" fmla="*/ 551 h 957"/>
                <a:gd name="T54" fmla="*/ 606 w 1036"/>
                <a:gd name="T55" fmla="*/ 486 h 957"/>
                <a:gd name="T56" fmla="*/ 511 w 1036"/>
                <a:gd name="T57" fmla="*/ 501 h 957"/>
                <a:gd name="T58" fmla="*/ 419 w 1036"/>
                <a:gd name="T59" fmla="*/ 483 h 957"/>
                <a:gd name="T60" fmla="*/ 377 w 1036"/>
                <a:gd name="T61" fmla="*/ 525 h 957"/>
                <a:gd name="T62" fmla="*/ 343 w 1036"/>
                <a:gd name="T63" fmla="*/ 474 h 957"/>
                <a:gd name="T64" fmla="*/ 350 w 1036"/>
                <a:gd name="T65" fmla="*/ 379 h 957"/>
                <a:gd name="T66" fmla="*/ 269 w 1036"/>
                <a:gd name="T67" fmla="*/ 317 h 957"/>
                <a:gd name="T68" fmla="*/ 235 w 1036"/>
                <a:gd name="T69" fmla="*/ 297 h 957"/>
                <a:gd name="T70" fmla="*/ 195 w 1036"/>
                <a:gd name="T71" fmla="*/ 298 h 957"/>
                <a:gd name="T72" fmla="*/ 122 w 1036"/>
                <a:gd name="T73" fmla="*/ 306 h 957"/>
                <a:gd name="T74" fmla="*/ 70 w 1036"/>
                <a:gd name="T75" fmla="*/ 241 h 957"/>
                <a:gd name="T76" fmla="*/ 54 w 1036"/>
                <a:gd name="T77" fmla="*/ 161 h 957"/>
                <a:gd name="T78" fmla="*/ 56 w 1036"/>
                <a:gd name="T79" fmla="*/ 93 h 957"/>
                <a:gd name="T80" fmla="*/ 7 w 1036"/>
                <a:gd name="T81" fmla="*/ 21 h 957"/>
                <a:gd name="T82" fmla="*/ 65 w 1036"/>
                <a:gd name="T83" fmla="*/ 18 h 957"/>
                <a:gd name="T84" fmla="*/ 143 w 1036"/>
                <a:gd name="T85" fmla="*/ 62 h 957"/>
                <a:gd name="T86" fmla="*/ 211 w 1036"/>
                <a:gd name="T87" fmla="*/ 7 h 957"/>
                <a:gd name="T88" fmla="*/ 266 w 1036"/>
                <a:gd name="T89" fmla="*/ 14 h 957"/>
                <a:gd name="T90" fmla="*/ 322 w 1036"/>
                <a:gd name="T91" fmla="*/ 50 h 957"/>
                <a:gd name="T92" fmla="*/ 349 w 1036"/>
                <a:gd name="T93" fmla="*/ 35 h 957"/>
                <a:gd name="T94" fmla="*/ 395 w 1036"/>
                <a:gd name="T95" fmla="*/ 11 h 957"/>
                <a:gd name="T96" fmla="*/ 428 w 1036"/>
                <a:gd name="T97" fmla="*/ 22 h 957"/>
                <a:gd name="T98" fmla="*/ 484 w 1036"/>
                <a:gd name="T99" fmla="*/ 38 h 957"/>
                <a:gd name="T100" fmla="*/ 528 w 1036"/>
                <a:gd name="T101" fmla="*/ 51 h 957"/>
                <a:gd name="T102" fmla="*/ 546 w 1036"/>
                <a:gd name="T103" fmla="*/ 94 h 957"/>
                <a:gd name="T104" fmla="*/ 623 w 1036"/>
                <a:gd name="T105" fmla="*/ 97 h 957"/>
                <a:gd name="T106" fmla="*/ 673 w 1036"/>
                <a:gd name="T107" fmla="*/ 77 h 957"/>
                <a:gd name="T108" fmla="*/ 665 w 1036"/>
                <a:gd name="T109" fmla="*/ 127 h 957"/>
                <a:gd name="T110" fmla="*/ 698 w 1036"/>
                <a:gd name="T111" fmla="*/ 167 h 957"/>
                <a:gd name="T112" fmla="*/ 737 w 1036"/>
                <a:gd name="T113" fmla="*/ 143 h 957"/>
                <a:gd name="T114" fmla="*/ 762 w 1036"/>
                <a:gd name="T115" fmla="*/ 178 h 957"/>
                <a:gd name="T116" fmla="*/ 791 w 1036"/>
                <a:gd name="T117" fmla="*/ 209 h 957"/>
                <a:gd name="T118" fmla="*/ 816 w 1036"/>
                <a:gd name="T119" fmla="*/ 250 h 957"/>
                <a:gd name="T120" fmla="*/ 895 w 1036"/>
                <a:gd name="T121" fmla="*/ 242 h 957"/>
                <a:gd name="T122" fmla="*/ 939 w 1036"/>
                <a:gd name="T123" fmla="*/ 277 h 957"/>
                <a:gd name="T124" fmla="*/ 987 w 1036"/>
                <a:gd name="T125" fmla="*/ 278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6" h="957">
                  <a:moveTo>
                    <a:pt x="1006" y="271"/>
                  </a:moveTo>
                  <a:cubicBezTo>
                    <a:pt x="1010" y="271"/>
                    <a:pt x="1013" y="273"/>
                    <a:pt x="1015" y="274"/>
                  </a:cubicBezTo>
                  <a:cubicBezTo>
                    <a:pt x="1017" y="276"/>
                    <a:pt x="1019" y="281"/>
                    <a:pt x="1019" y="284"/>
                  </a:cubicBezTo>
                  <a:cubicBezTo>
                    <a:pt x="1019" y="286"/>
                    <a:pt x="1018" y="291"/>
                    <a:pt x="1017" y="294"/>
                  </a:cubicBezTo>
                  <a:cubicBezTo>
                    <a:pt x="1016" y="296"/>
                    <a:pt x="1013" y="300"/>
                    <a:pt x="1011" y="301"/>
                  </a:cubicBezTo>
                  <a:cubicBezTo>
                    <a:pt x="1009" y="303"/>
                    <a:pt x="1005" y="307"/>
                    <a:pt x="1003" y="309"/>
                  </a:cubicBezTo>
                  <a:cubicBezTo>
                    <a:pt x="1002" y="311"/>
                    <a:pt x="999" y="314"/>
                    <a:pt x="998" y="317"/>
                  </a:cubicBezTo>
                  <a:cubicBezTo>
                    <a:pt x="998" y="318"/>
                    <a:pt x="1000" y="321"/>
                    <a:pt x="1001" y="322"/>
                  </a:cubicBezTo>
                  <a:cubicBezTo>
                    <a:pt x="1003" y="324"/>
                    <a:pt x="1009" y="325"/>
                    <a:pt x="1012" y="325"/>
                  </a:cubicBezTo>
                  <a:cubicBezTo>
                    <a:pt x="1014" y="326"/>
                    <a:pt x="1019" y="325"/>
                    <a:pt x="1022" y="326"/>
                  </a:cubicBezTo>
                  <a:cubicBezTo>
                    <a:pt x="1023" y="327"/>
                    <a:pt x="1025" y="330"/>
                    <a:pt x="1026" y="332"/>
                  </a:cubicBezTo>
                  <a:cubicBezTo>
                    <a:pt x="1027" y="334"/>
                    <a:pt x="1026" y="340"/>
                    <a:pt x="1026" y="342"/>
                  </a:cubicBezTo>
                  <a:cubicBezTo>
                    <a:pt x="1026" y="345"/>
                    <a:pt x="1025" y="352"/>
                    <a:pt x="1024" y="355"/>
                  </a:cubicBezTo>
                  <a:cubicBezTo>
                    <a:pt x="1024" y="357"/>
                    <a:pt x="1021" y="362"/>
                    <a:pt x="1020" y="364"/>
                  </a:cubicBezTo>
                  <a:cubicBezTo>
                    <a:pt x="1018" y="366"/>
                    <a:pt x="1016" y="371"/>
                    <a:pt x="1015" y="373"/>
                  </a:cubicBezTo>
                  <a:cubicBezTo>
                    <a:pt x="1014" y="375"/>
                    <a:pt x="1012" y="379"/>
                    <a:pt x="1012" y="381"/>
                  </a:cubicBezTo>
                  <a:cubicBezTo>
                    <a:pt x="1011" y="383"/>
                    <a:pt x="1011" y="388"/>
                    <a:pt x="1012" y="390"/>
                  </a:cubicBezTo>
                  <a:cubicBezTo>
                    <a:pt x="1013" y="392"/>
                    <a:pt x="1017" y="394"/>
                    <a:pt x="1018" y="395"/>
                  </a:cubicBezTo>
                  <a:cubicBezTo>
                    <a:pt x="1021" y="396"/>
                    <a:pt x="1026" y="397"/>
                    <a:pt x="1028" y="398"/>
                  </a:cubicBezTo>
                  <a:cubicBezTo>
                    <a:pt x="1029" y="399"/>
                    <a:pt x="1032" y="402"/>
                    <a:pt x="1033" y="404"/>
                  </a:cubicBezTo>
                  <a:cubicBezTo>
                    <a:pt x="1034" y="405"/>
                    <a:pt x="1036" y="408"/>
                    <a:pt x="1036" y="409"/>
                  </a:cubicBezTo>
                  <a:cubicBezTo>
                    <a:pt x="1036" y="412"/>
                    <a:pt x="1035" y="417"/>
                    <a:pt x="1035" y="419"/>
                  </a:cubicBezTo>
                  <a:cubicBezTo>
                    <a:pt x="1034" y="421"/>
                    <a:pt x="1032" y="426"/>
                    <a:pt x="1032" y="428"/>
                  </a:cubicBezTo>
                  <a:cubicBezTo>
                    <a:pt x="1031" y="431"/>
                    <a:pt x="1028" y="436"/>
                    <a:pt x="1028" y="439"/>
                  </a:cubicBezTo>
                  <a:cubicBezTo>
                    <a:pt x="1027" y="442"/>
                    <a:pt x="1028" y="448"/>
                    <a:pt x="1028" y="451"/>
                  </a:cubicBezTo>
                  <a:cubicBezTo>
                    <a:pt x="1028" y="454"/>
                    <a:pt x="1026" y="459"/>
                    <a:pt x="1025" y="461"/>
                  </a:cubicBezTo>
                  <a:cubicBezTo>
                    <a:pt x="1024" y="463"/>
                    <a:pt x="1020" y="468"/>
                    <a:pt x="1019" y="471"/>
                  </a:cubicBezTo>
                  <a:cubicBezTo>
                    <a:pt x="1018" y="473"/>
                    <a:pt x="1016" y="477"/>
                    <a:pt x="1015" y="480"/>
                  </a:cubicBezTo>
                  <a:cubicBezTo>
                    <a:pt x="1014" y="483"/>
                    <a:pt x="1013" y="491"/>
                    <a:pt x="1013" y="494"/>
                  </a:cubicBezTo>
                  <a:cubicBezTo>
                    <a:pt x="1014" y="497"/>
                    <a:pt x="1017" y="501"/>
                    <a:pt x="1018" y="503"/>
                  </a:cubicBezTo>
                  <a:cubicBezTo>
                    <a:pt x="1020" y="505"/>
                    <a:pt x="1024" y="510"/>
                    <a:pt x="1024" y="513"/>
                  </a:cubicBezTo>
                  <a:cubicBezTo>
                    <a:pt x="1024" y="516"/>
                    <a:pt x="1020" y="521"/>
                    <a:pt x="1018" y="522"/>
                  </a:cubicBezTo>
                  <a:cubicBezTo>
                    <a:pt x="1016" y="525"/>
                    <a:pt x="1009" y="528"/>
                    <a:pt x="1005" y="529"/>
                  </a:cubicBezTo>
                  <a:cubicBezTo>
                    <a:pt x="1002" y="529"/>
                    <a:pt x="997" y="530"/>
                    <a:pt x="994" y="530"/>
                  </a:cubicBezTo>
                  <a:cubicBezTo>
                    <a:pt x="989" y="530"/>
                    <a:pt x="981" y="531"/>
                    <a:pt x="977" y="530"/>
                  </a:cubicBezTo>
                  <a:cubicBezTo>
                    <a:pt x="974" y="530"/>
                    <a:pt x="971" y="527"/>
                    <a:pt x="969" y="525"/>
                  </a:cubicBezTo>
                  <a:cubicBezTo>
                    <a:pt x="967" y="524"/>
                    <a:pt x="964" y="519"/>
                    <a:pt x="962" y="518"/>
                  </a:cubicBezTo>
                  <a:cubicBezTo>
                    <a:pt x="960" y="516"/>
                    <a:pt x="955" y="514"/>
                    <a:pt x="953" y="514"/>
                  </a:cubicBezTo>
                  <a:cubicBezTo>
                    <a:pt x="951" y="514"/>
                    <a:pt x="948" y="515"/>
                    <a:pt x="946" y="516"/>
                  </a:cubicBezTo>
                  <a:cubicBezTo>
                    <a:pt x="944" y="517"/>
                    <a:pt x="942" y="521"/>
                    <a:pt x="940" y="523"/>
                  </a:cubicBezTo>
                  <a:cubicBezTo>
                    <a:pt x="939" y="524"/>
                    <a:pt x="936" y="528"/>
                    <a:pt x="935" y="530"/>
                  </a:cubicBezTo>
                  <a:cubicBezTo>
                    <a:pt x="934" y="532"/>
                    <a:pt x="932" y="535"/>
                    <a:pt x="930" y="537"/>
                  </a:cubicBezTo>
                  <a:cubicBezTo>
                    <a:pt x="929" y="538"/>
                    <a:pt x="926" y="541"/>
                    <a:pt x="924" y="542"/>
                  </a:cubicBezTo>
                  <a:cubicBezTo>
                    <a:pt x="922" y="543"/>
                    <a:pt x="918" y="544"/>
                    <a:pt x="916" y="544"/>
                  </a:cubicBezTo>
                  <a:cubicBezTo>
                    <a:pt x="914" y="545"/>
                    <a:pt x="909" y="544"/>
                    <a:pt x="906" y="543"/>
                  </a:cubicBezTo>
                  <a:cubicBezTo>
                    <a:pt x="905" y="542"/>
                    <a:pt x="903" y="540"/>
                    <a:pt x="901" y="539"/>
                  </a:cubicBezTo>
                  <a:cubicBezTo>
                    <a:pt x="899" y="539"/>
                    <a:pt x="896" y="539"/>
                    <a:pt x="894" y="540"/>
                  </a:cubicBezTo>
                  <a:cubicBezTo>
                    <a:pt x="892" y="540"/>
                    <a:pt x="889" y="543"/>
                    <a:pt x="887" y="544"/>
                  </a:cubicBezTo>
                  <a:cubicBezTo>
                    <a:pt x="885" y="545"/>
                    <a:pt x="881" y="546"/>
                    <a:pt x="879" y="547"/>
                  </a:cubicBezTo>
                  <a:cubicBezTo>
                    <a:pt x="877" y="548"/>
                    <a:pt x="874" y="550"/>
                    <a:pt x="872" y="551"/>
                  </a:cubicBezTo>
                  <a:cubicBezTo>
                    <a:pt x="871" y="553"/>
                    <a:pt x="868" y="558"/>
                    <a:pt x="867" y="560"/>
                  </a:cubicBezTo>
                  <a:cubicBezTo>
                    <a:pt x="865" y="561"/>
                    <a:pt x="863" y="564"/>
                    <a:pt x="862" y="566"/>
                  </a:cubicBezTo>
                  <a:cubicBezTo>
                    <a:pt x="860" y="568"/>
                    <a:pt x="858" y="573"/>
                    <a:pt x="856" y="574"/>
                  </a:cubicBezTo>
                  <a:cubicBezTo>
                    <a:pt x="855" y="576"/>
                    <a:pt x="850" y="577"/>
                    <a:pt x="848" y="578"/>
                  </a:cubicBezTo>
                  <a:cubicBezTo>
                    <a:pt x="846" y="579"/>
                    <a:pt x="842" y="580"/>
                    <a:pt x="840" y="580"/>
                  </a:cubicBezTo>
                  <a:cubicBezTo>
                    <a:pt x="837" y="581"/>
                    <a:pt x="831" y="580"/>
                    <a:pt x="828" y="581"/>
                  </a:cubicBezTo>
                  <a:cubicBezTo>
                    <a:pt x="825" y="581"/>
                    <a:pt x="818" y="583"/>
                    <a:pt x="815" y="584"/>
                  </a:cubicBezTo>
                  <a:cubicBezTo>
                    <a:pt x="812" y="586"/>
                    <a:pt x="808" y="589"/>
                    <a:pt x="806" y="591"/>
                  </a:cubicBezTo>
                  <a:cubicBezTo>
                    <a:pt x="805" y="592"/>
                    <a:pt x="802" y="596"/>
                    <a:pt x="802" y="598"/>
                  </a:cubicBezTo>
                  <a:cubicBezTo>
                    <a:pt x="802" y="600"/>
                    <a:pt x="803" y="603"/>
                    <a:pt x="804" y="605"/>
                  </a:cubicBezTo>
                  <a:cubicBezTo>
                    <a:pt x="805" y="607"/>
                    <a:pt x="807" y="610"/>
                    <a:pt x="808" y="611"/>
                  </a:cubicBezTo>
                  <a:cubicBezTo>
                    <a:pt x="811" y="614"/>
                    <a:pt x="817" y="618"/>
                    <a:pt x="819" y="621"/>
                  </a:cubicBezTo>
                  <a:cubicBezTo>
                    <a:pt x="821" y="622"/>
                    <a:pt x="823" y="626"/>
                    <a:pt x="825" y="627"/>
                  </a:cubicBezTo>
                  <a:cubicBezTo>
                    <a:pt x="827" y="629"/>
                    <a:pt x="832" y="631"/>
                    <a:pt x="834" y="632"/>
                  </a:cubicBezTo>
                  <a:cubicBezTo>
                    <a:pt x="837" y="632"/>
                    <a:pt x="842" y="631"/>
                    <a:pt x="844" y="630"/>
                  </a:cubicBezTo>
                  <a:cubicBezTo>
                    <a:pt x="846" y="628"/>
                    <a:pt x="850" y="624"/>
                    <a:pt x="852" y="622"/>
                  </a:cubicBezTo>
                  <a:cubicBezTo>
                    <a:pt x="853" y="621"/>
                    <a:pt x="854" y="619"/>
                    <a:pt x="856" y="618"/>
                  </a:cubicBezTo>
                  <a:cubicBezTo>
                    <a:pt x="858" y="616"/>
                    <a:pt x="863" y="615"/>
                    <a:pt x="865" y="614"/>
                  </a:cubicBezTo>
                  <a:cubicBezTo>
                    <a:pt x="867" y="614"/>
                    <a:pt x="870" y="615"/>
                    <a:pt x="872" y="616"/>
                  </a:cubicBezTo>
                  <a:cubicBezTo>
                    <a:pt x="874" y="617"/>
                    <a:pt x="878" y="621"/>
                    <a:pt x="879" y="623"/>
                  </a:cubicBezTo>
                  <a:cubicBezTo>
                    <a:pt x="879" y="625"/>
                    <a:pt x="878" y="629"/>
                    <a:pt x="877" y="631"/>
                  </a:cubicBezTo>
                  <a:cubicBezTo>
                    <a:pt x="877" y="633"/>
                    <a:pt x="874" y="635"/>
                    <a:pt x="873" y="637"/>
                  </a:cubicBezTo>
                  <a:cubicBezTo>
                    <a:pt x="873" y="639"/>
                    <a:pt x="872" y="643"/>
                    <a:pt x="871" y="645"/>
                  </a:cubicBezTo>
                  <a:cubicBezTo>
                    <a:pt x="871" y="648"/>
                    <a:pt x="872" y="654"/>
                    <a:pt x="872" y="657"/>
                  </a:cubicBezTo>
                  <a:cubicBezTo>
                    <a:pt x="872" y="659"/>
                    <a:pt x="872" y="664"/>
                    <a:pt x="871" y="666"/>
                  </a:cubicBezTo>
                  <a:cubicBezTo>
                    <a:pt x="871" y="668"/>
                    <a:pt x="871" y="672"/>
                    <a:pt x="870" y="674"/>
                  </a:cubicBezTo>
                  <a:cubicBezTo>
                    <a:pt x="869" y="676"/>
                    <a:pt x="866" y="680"/>
                    <a:pt x="864" y="681"/>
                  </a:cubicBezTo>
                  <a:cubicBezTo>
                    <a:pt x="863" y="683"/>
                    <a:pt x="859" y="685"/>
                    <a:pt x="858" y="687"/>
                  </a:cubicBezTo>
                  <a:cubicBezTo>
                    <a:pt x="857" y="688"/>
                    <a:pt x="854" y="689"/>
                    <a:pt x="854" y="691"/>
                  </a:cubicBezTo>
                  <a:cubicBezTo>
                    <a:pt x="853" y="692"/>
                    <a:pt x="853" y="695"/>
                    <a:pt x="853" y="696"/>
                  </a:cubicBezTo>
                  <a:cubicBezTo>
                    <a:pt x="854" y="698"/>
                    <a:pt x="855" y="701"/>
                    <a:pt x="856" y="702"/>
                  </a:cubicBezTo>
                  <a:cubicBezTo>
                    <a:pt x="858" y="703"/>
                    <a:pt x="862" y="706"/>
                    <a:pt x="863" y="707"/>
                  </a:cubicBezTo>
                  <a:cubicBezTo>
                    <a:pt x="864" y="708"/>
                    <a:pt x="866" y="711"/>
                    <a:pt x="867" y="712"/>
                  </a:cubicBezTo>
                  <a:cubicBezTo>
                    <a:pt x="869" y="714"/>
                    <a:pt x="872" y="717"/>
                    <a:pt x="872" y="719"/>
                  </a:cubicBezTo>
                  <a:cubicBezTo>
                    <a:pt x="873" y="721"/>
                    <a:pt x="873" y="725"/>
                    <a:pt x="873" y="727"/>
                  </a:cubicBezTo>
                  <a:cubicBezTo>
                    <a:pt x="874" y="731"/>
                    <a:pt x="877" y="745"/>
                    <a:pt x="877" y="745"/>
                  </a:cubicBezTo>
                  <a:cubicBezTo>
                    <a:pt x="877" y="829"/>
                    <a:pt x="877" y="829"/>
                    <a:pt x="877" y="829"/>
                  </a:cubicBezTo>
                  <a:cubicBezTo>
                    <a:pt x="877" y="829"/>
                    <a:pt x="881" y="833"/>
                    <a:pt x="883" y="834"/>
                  </a:cubicBezTo>
                  <a:cubicBezTo>
                    <a:pt x="884" y="836"/>
                    <a:pt x="887" y="841"/>
                    <a:pt x="888" y="843"/>
                  </a:cubicBezTo>
                  <a:cubicBezTo>
                    <a:pt x="889" y="845"/>
                    <a:pt x="890" y="850"/>
                    <a:pt x="890" y="853"/>
                  </a:cubicBezTo>
                  <a:cubicBezTo>
                    <a:pt x="890" y="855"/>
                    <a:pt x="889" y="860"/>
                    <a:pt x="889" y="862"/>
                  </a:cubicBezTo>
                  <a:cubicBezTo>
                    <a:pt x="888" y="866"/>
                    <a:pt x="887" y="874"/>
                    <a:pt x="887" y="877"/>
                  </a:cubicBezTo>
                  <a:cubicBezTo>
                    <a:pt x="887" y="881"/>
                    <a:pt x="887" y="888"/>
                    <a:pt x="889" y="891"/>
                  </a:cubicBezTo>
                  <a:cubicBezTo>
                    <a:pt x="890" y="895"/>
                    <a:pt x="898" y="901"/>
                    <a:pt x="900" y="904"/>
                  </a:cubicBezTo>
                  <a:cubicBezTo>
                    <a:pt x="903" y="907"/>
                    <a:pt x="907" y="912"/>
                    <a:pt x="909" y="915"/>
                  </a:cubicBezTo>
                  <a:cubicBezTo>
                    <a:pt x="911" y="917"/>
                    <a:pt x="914" y="923"/>
                    <a:pt x="915" y="926"/>
                  </a:cubicBezTo>
                  <a:cubicBezTo>
                    <a:pt x="916" y="929"/>
                    <a:pt x="916" y="934"/>
                    <a:pt x="915" y="937"/>
                  </a:cubicBezTo>
                  <a:cubicBezTo>
                    <a:pt x="915" y="938"/>
                    <a:pt x="914" y="941"/>
                    <a:pt x="913" y="943"/>
                  </a:cubicBezTo>
                  <a:cubicBezTo>
                    <a:pt x="912" y="944"/>
                    <a:pt x="909" y="946"/>
                    <a:pt x="908" y="948"/>
                  </a:cubicBezTo>
                  <a:cubicBezTo>
                    <a:pt x="906" y="949"/>
                    <a:pt x="903" y="951"/>
                    <a:pt x="902" y="953"/>
                  </a:cubicBezTo>
                  <a:cubicBezTo>
                    <a:pt x="902" y="954"/>
                    <a:pt x="901" y="956"/>
                    <a:pt x="900" y="957"/>
                  </a:cubicBezTo>
                  <a:cubicBezTo>
                    <a:pt x="896" y="956"/>
                    <a:pt x="891" y="955"/>
                    <a:pt x="888" y="954"/>
                  </a:cubicBezTo>
                  <a:cubicBezTo>
                    <a:pt x="882" y="952"/>
                    <a:pt x="872" y="948"/>
                    <a:pt x="866" y="946"/>
                  </a:cubicBezTo>
                  <a:cubicBezTo>
                    <a:pt x="861" y="945"/>
                    <a:pt x="849" y="945"/>
                    <a:pt x="843" y="943"/>
                  </a:cubicBezTo>
                  <a:cubicBezTo>
                    <a:pt x="839" y="942"/>
                    <a:pt x="832" y="937"/>
                    <a:pt x="829" y="935"/>
                  </a:cubicBezTo>
                  <a:cubicBezTo>
                    <a:pt x="825" y="933"/>
                    <a:pt x="820" y="926"/>
                    <a:pt x="817" y="925"/>
                  </a:cubicBezTo>
                  <a:cubicBezTo>
                    <a:pt x="813" y="923"/>
                    <a:pt x="804" y="925"/>
                    <a:pt x="800" y="926"/>
                  </a:cubicBezTo>
                  <a:cubicBezTo>
                    <a:pt x="796" y="927"/>
                    <a:pt x="788" y="929"/>
                    <a:pt x="784" y="930"/>
                  </a:cubicBezTo>
                  <a:cubicBezTo>
                    <a:pt x="778" y="932"/>
                    <a:pt x="769" y="937"/>
                    <a:pt x="763" y="938"/>
                  </a:cubicBezTo>
                  <a:cubicBezTo>
                    <a:pt x="759" y="938"/>
                    <a:pt x="751" y="937"/>
                    <a:pt x="747" y="936"/>
                  </a:cubicBezTo>
                  <a:cubicBezTo>
                    <a:pt x="744" y="935"/>
                    <a:pt x="738" y="932"/>
                    <a:pt x="735" y="930"/>
                  </a:cubicBezTo>
                  <a:cubicBezTo>
                    <a:pt x="733" y="927"/>
                    <a:pt x="730" y="921"/>
                    <a:pt x="727" y="918"/>
                  </a:cubicBezTo>
                  <a:cubicBezTo>
                    <a:pt x="724" y="916"/>
                    <a:pt x="717" y="915"/>
                    <a:pt x="714" y="914"/>
                  </a:cubicBezTo>
                  <a:cubicBezTo>
                    <a:pt x="710" y="914"/>
                    <a:pt x="703" y="915"/>
                    <a:pt x="700" y="913"/>
                  </a:cubicBezTo>
                  <a:cubicBezTo>
                    <a:pt x="698" y="912"/>
                    <a:pt x="695" y="906"/>
                    <a:pt x="695" y="903"/>
                  </a:cubicBezTo>
                  <a:cubicBezTo>
                    <a:pt x="695" y="900"/>
                    <a:pt x="702" y="897"/>
                    <a:pt x="703" y="894"/>
                  </a:cubicBezTo>
                  <a:cubicBezTo>
                    <a:pt x="704" y="891"/>
                    <a:pt x="705" y="886"/>
                    <a:pt x="704" y="884"/>
                  </a:cubicBezTo>
                  <a:cubicBezTo>
                    <a:pt x="703" y="880"/>
                    <a:pt x="697" y="875"/>
                    <a:pt x="695" y="872"/>
                  </a:cubicBezTo>
                  <a:cubicBezTo>
                    <a:pt x="693" y="870"/>
                    <a:pt x="689" y="865"/>
                    <a:pt x="689" y="862"/>
                  </a:cubicBezTo>
                  <a:cubicBezTo>
                    <a:pt x="689" y="859"/>
                    <a:pt x="691" y="853"/>
                    <a:pt x="693" y="851"/>
                  </a:cubicBezTo>
                  <a:cubicBezTo>
                    <a:pt x="694" y="849"/>
                    <a:pt x="697" y="845"/>
                    <a:pt x="699" y="844"/>
                  </a:cubicBezTo>
                  <a:cubicBezTo>
                    <a:pt x="701" y="842"/>
                    <a:pt x="706" y="841"/>
                    <a:pt x="708" y="840"/>
                  </a:cubicBezTo>
                  <a:cubicBezTo>
                    <a:pt x="711" y="839"/>
                    <a:pt x="718" y="838"/>
                    <a:pt x="720" y="837"/>
                  </a:cubicBezTo>
                  <a:cubicBezTo>
                    <a:pt x="722" y="836"/>
                    <a:pt x="725" y="832"/>
                    <a:pt x="726" y="831"/>
                  </a:cubicBezTo>
                  <a:cubicBezTo>
                    <a:pt x="727" y="828"/>
                    <a:pt x="727" y="822"/>
                    <a:pt x="729" y="820"/>
                  </a:cubicBezTo>
                  <a:cubicBezTo>
                    <a:pt x="730" y="819"/>
                    <a:pt x="735" y="818"/>
                    <a:pt x="737" y="817"/>
                  </a:cubicBezTo>
                  <a:cubicBezTo>
                    <a:pt x="740" y="816"/>
                    <a:pt x="746" y="814"/>
                    <a:pt x="748" y="812"/>
                  </a:cubicBezTo>
                  <a:cubicBezTo>
                    <a:pt x="750" y="811"/>
                    <a:pt x="753" y="807"/>
                    <a:pt x="753" y="804"/>
                  </a:cubicBezTo>
                  <a:cubicBezTo>
                    <a:pt x="754" y="802"/>
                    <a:pt x="752" y="797"/>
                    <a:pt x="751" y="794"/>
                  </a:cubicBezTo>
                  <a:cubicBezTo>
                    <a:pt x="750" y="791"/>
                    <a:pt x="747" y="787"/>
                    <a:pt x="745" y="784"/>
                  </a:cubicBezTo>
                  <a:cubicBezTo>
                    <a:pt x="743" y="781"/>
                    <a:pt x="739" y="776"/>
                    <a:pt x="737" y="773"/>
                  </a:cubicBezTo>
                  <a:cubicBezTo>
                    <a:pt x="736" y="771"/>
                    <a:pt x="736" y="766"/>
                    <a:pt x="736" y="764"/>
                  </a:cubicBezTo>
                  <a:cubicBezTo>
                    <a:pt x="736" y="762"/>
                    <a:pt x="739" y="757"/>
                    <a:pt x="740" y="755"/>
                  </a:cubicBezTo>
                  <a:cubicBezTo>
                    <a:pt x="740" y="753"/>
                    <a:pt x="742" y="750"/>
                    <a:pt x="741" y="748"/>
                  </a:cubicBezTo>
                  <a:cubicBezTo>
                    <a:pt x="741" y="745"/>
                    <a:pt x="737" y="740"/>
                    <a:pt x="735" y="739"/>
                  </a:cubicBezTo>
                  <a:cubicBezTo>
                    <a:pt x="733" y="737"/>
                    <a:pt x="728" y="736"/>
                    <a:pt x="725" y="736"/>
                  </a:cubicBezTo>
                  <a:cubicBezTo>
                    <a:pt x="723" y="735"/>
                    <a:pt x="717" y="735"/>
                    <a:pt x="715" y="736"/>
                  </a:cubicBezTo>
                  <a:cubicBezTo>
                    <a:pt x="712" y="736"/>
                    <a:pt x="707" y="740"/>
                    <a:pt x="704" y="740"/>
                  </a:cubicBezTo>
                  <a:cubicBezTo>
                    <a:pt x="701" y="740"/>
                    <a:pt x="695" y="740"/>
                    <a:pt x="692" y="738"/>
                  </a:cubicBezTo>
                  <a:cubicBezTo>
                    <a:pt x="689" y="736"/>
                    <a:pt x="685" y="730"/>
                    <a:pt x="685" y="727"/>
                  </a:cubicBezTo>
                  <a:cubicBezTo>
                    <a:pt x="685" y="724"/>
                    <a:pt x="688" y="720"/>
                    <a:pt x="689" y="718"/>
                  </a:cubicBezTo>
                  <a:cubicBezTo>
                    <a:pt x="691" y="716"/>
                    <a:pt x="695" y="712"/>
                    <a:pt x="697" y="710"/>
                  </a:cubicBezTo>
                  <a:cubicBezTo>
                    <a:pt x="698" y="708"/>
                    <a:pt x="701" y="704"/>
                    <a:pt x="701" y="702"/>
                  </a:cubicBezTo>
                  <a:cubicBezTo>
                    <a:pt x="703" y="697"/>
                    <a:pt x="704" y="687"/>
                    <a:pt x="704" y="682"/>
                  </a:cubicBezTo>
                  <a:cubicBezTo>
                    <a:pt x="705" y="677"/>
                    <a:pt x="707" y="668"/>
                    <a:pt x="708" y="663"/>
                  </a:cubicBezTo>
                  <a:cubicBezTo>
                    <a:pt x="708" y="658"/>
                    <a:pt x="709" y="648"/>
                    <a:pt x="710" y="644"/>
                  </a:cubicBezTo>
                  <a:cubicBezTo>
                    <a:pt x="711" y="640"/>
                    <a:pt x="713" y="632"/>
                    <a:pt x="715" y="629"/>
                  </a:cubicBezTo>
                  <a:cubicBezTo>
                    <a:pt x="717" y="626"/>
                    <a:pt x="723" y="621"/>
                    <a:pt x="726" y="619"/>
                  </a:cubicBezTo>
                  <a:cubicBezTo>
                    <a:pt x="730" y="616"/>
                    <a:pt x="738" y="612"/>
                    <a:pt x="741" y="609"/>
                  </a:cubicBezTo>
                  <a:cubicBezTo>
                    <a:pt x="743" y="607"/>
                    <a:pt x="749" y="604"/>
                    <a:pt x="750" y="601"/>
                  </a:cubicBezTo>
                  <a:cubicBezTo>
                    <a:pt x="751" y="599"/>
                    <a:pt x="751" y="592"/>
                    <a:pt x="750" y="589"/>
                  </a:cubicBezTo>
                  <a:cubicBezTo>
                    <a:pt x="748" y="586"/>
                    <a:pt x="742" y="583"/>
                    <a:pt x="740" y="581"/>
                  </a:cubicBezTo>
                  <a:cubicBezTo>
                    <a:pt x="736" y="578"/>
                    <a:pt x="728" y="574"/>
                    <a:pt x="724" y="572"/>
                  </a:cubicBezTo>
                  <a:cubicBezTo>
                    <a:pt x="722" y="571"/>
                    <a:pt x="719" y="567"/>
                    <a:pt x="717" y="567"/>
                  </a:cubicBezTo>
                  <a:cubicBezTo>
                    <a:pt x="715" y="567"/>
                    <a:pt x="711" y="569"/>
                    <a:pt x="710" y="570"/>
                  </a:cubicBezTo>
                  <a:cubicBezTo>
                    <a:pt x="708" y="572"/>
                    <a:pt x="708" y="576"/>
                    <a:pt x="709" y="578"/>
                  </a:cubicBezTo>
                  <a:cubicBezTo>
                    <a:pt x="710" y="581"/>
                    <a:pt x="716" y="584"/>
                    <a:pt x="716" y="586"/>
                  </a:cubicBezTo>
                  <a:cubicBezTo>
                    <a:pt x="716" y="589"/>
                    <a:pt x="711" y="594"/>
                    <a:pt x="708" y="595"/>
                  </a:cubicBezTo>
                  <a:cubicBezTo>
                    <a:pt x="706" y="596"/>
                    <a:pt x="701" y="596"/>
                    <a:pt x="699" y="595"/>
                  </a:cubicBezTo>
                  <a:cubicBezTo>
                    <a:pt x="695" y="594"/>
                    <a:pt x="689" y="590"/>
                    <a:pt x="688" y="586"/>
                  </a:cubicBezTo>
                  <a:cubicBezTo>
                    <a:pt x="685" y="582"/>
                    <a:pt x="686" y="570"/>
                    <a:pt x="684" y="565"/>
                  </a:cubicBezTo>
                  <a:cubicBezTo>
                    <a:pt x="682" y="561"/>
                    <a:pt x="678" y="554"/>
                    <a:pt x="676" y="551"/>
                  </a:cubicBezTo>
                  <a:cubicBezTo>
                    <a:pt x="672" y="547"/>
                    <a:pt x="665" y="538"/>
                    <a:pt x="661" y="534"/>
                  </a:cubicBezTo>
                  <a:cubicBezTo>
                    <a:pt x="657" y="530"/>
                    <a:pt x="646" y="523"/>
                    <a:pt x="641" y="519"/>
                  </a:cubicBezTo>
                  <a:cubicBezTo>
                    <a:pt x="638" y="517"/>
                    <a:pt x="630" y="513"/>
                    <a:pt x="627" y="510"/>
                  </a:cubicBezTo>
                  <a:cubicBezTo>
                    <a:pt x="625" y="507"/>
                    <a:pt x="624" y="498"/>
                    <a:pt x="622" y="494"/>
                  </a:cubicBezTo>
                  <a:cubicBezTo>
                    <a:pt x="621" y="492"/>
                    <a:pt x="618" y="488"/>
                    <a:pt x="616" y="487"/>
                  </a:cubicBezTo>
                  <a:cubicBezTo>
                    <a:pt x="614" y="485"/>
                    <a:pt x="608" y="486"/>
                    <a:pt x="606" y="486"/>
                  </a:cubicBezTo>
                  <a:cubicBezTo>
                    <a:pt x="602" y="486"/>
                    <a:pt x="594" y="488"/>
                    <a:pt x="590" y="489"/>
                  </a:cubicBezTo>
                  <a:cubicBezTo>
                    <a:pt x="585" y="490"/>
                    <a:pt x="577" y="494"/>
                    <a:pt x="572" y="496"/>
                  </a:cubicBezTo>
                  <a:cubicBezTo>
                    <a:pt x="567" y="498"/>
                    <a:pt x="558" y="503"/>
                    <a:pt x="553" y="505"/>
                  </a:cubicBezTo>
                  <a:cubicBezTo>
                    <a:pt x="549" y="507"/>
                    <a:pt x="540" y="510"/>
                    <a:pt x="536" y="510"/>
                  </a:cubicBezTo>
                  <a:cubicBezTo>
                    <a:pt x="532" y="510"/>
                    <a:pt x="524" y="510"/>
                    <a:pt x="520" y="508"/>
                  </a:cubicBezTo>
                  <a:cubicBezTo>
                    <a:pt x="517" y="507"/>
                    <a:pt x="513" y="503"/>
                    <a:pt x="511" y="501"/>
                  </a:cubicBezTo>
                  <a:cubicBezTo>
                    <a:pt x="507" y="498"/>
                    <a:pt x="501" y="490"/>
                    <a:pt x="497" y="487"/>
                  </a:cubicBezTo>
                  <a:cubicBezTo>
                    <a:pt x="493" y="485"/>
                    <a:pt x="484" y="483"/>
                    <a:pt x="480" y="482"/>
                  </a:cubicBezTo>
                  <a:cubicBezTo>
                    <a:pt x="476" y="481"/>
                    <a:pt x="468" y="480"/>
                    <a:pt x="463" y="480"/>
                  </a:cubicBezTo>
                  <a:cubicBezTo>
                    <a:pt x="459" y="479"/>
                    <a:pt x="451" y="478"/>
                    <a:pt x="447" y="478"/>
                  </a:cubicBezTo>
                  <a:cubicBezTo>
                    <a:pt x="443" y="478"/>
                    <a:pt x="436" y="479"/>
                    <a:pt x="432" y="480"/>
                  </a:cubicBezTo>
                  <a:cubicBezTo>
                    <a:pt x="429" y="480"/>
                    <a:pt x="422" y="482"/>
                    <a:pt x="419" y="483"/>
                  </a:cubicBezTo>
                  <a:cubicBezTo>
                    <a:pt x="416" y="485"/>
                    <a:pt x="409" y="488"/>
                    <a:pt x="406" y="491"/>
                  </a:cubicBezTo>
                  <a:cubicBezTo>
                    <a:pt x="404" y="493"/>
                    <a:pt x="402" y="499"/>
                    <a:pt x="401" y="502"/>
                  </a:cubicBezTo>
                  <a:cubicBezTo>
                    <a:pt x="400" y="505"/>
                    <a:pt x="400" y="512"/>
                    <a:pt x="399" y="515"/>
                  </a:cubicBezTo>
                  <a:cubicBezTo>
                    <a:pt x="398" y="517"/>
                    <a:pt x="396" y="523"/>
                    <a:pt x="394" y="524"/>
                  </a:cubicBezTo>
                  <a:cubicBezTo>
                    <a:pt x="392" y="525"/>
                    <a:pt x="388" y="524"/>
                    <a:pt x="386" y="524"/>
                  </a:cubicBezTo>
                  <a:cubicBezTo>
                    <a:pt x="384" y="524"/>
                    <a:pt x="379" y="523"/>
                    <a:pt x="377" y="525"/>
                  </a:cubicBezTo>
                  <a:cubicBezTo>
                    <a:pt x="375" y="526"/>
                    <a:pt x="375" y="531"/>
                    <a:pt x="373" y="531"/>
                  </a:cubicBezTo>
                  <a:cubicBezTo>
                    <a:pt x="372" y="532"/>
                    <a:pt x="368" y="532"/>
                    <a:pt x="366" y="531"/>
                  </a:cubicBezTo>
                  <a:cubicBezTo>
                    <a:pt x="364" y="529"/>
                    <a:pt x="362" y="523"/>
                    <a:pt x="361" y="520"/>
                  </a:cubicBezTo>
                  <a:cubicBezTo>
                    <a:pt x="360" y="517"/>
                    <a:pt x="359" y="510"/>
                    <a:pt x="358" y="507"/>
                  </a:cubicBezTo>
                  <a:cubicBezTo>
                    <a:pt x="357" y="504"/>
                    <a:pt x="352" y="497"/>
                    <a:pt x="350" y="494"/>
                  </a:cubicBezTo>
                  <a:cubicBezTo>
                    <a:pt x="348" y="489"/>
                    <a:pt x="344" y="479"/>
                    <a:pt x="343" y="474"/>
                  </a:cubicBezTo>
                  <a:cubicBezTo>
                    <a:pt x="342" y="472"/>
                    <a:pt x="342" y="466"/>
                    <a:pt x="343" y="463"/>
                  </a:cubicBezTo>
                  <a:cubicBezTo>
                    <a:pt x="343" y="459"/>
                    <a:pt x="347" y="453"/>
                    <a:pt x="348" y="450"/>
                  </a:cubicBezTo>
                  <a:cubicBezTo>
                    <a:pt x="349" y="447"/>
                    <a:pt x="353" y="441"/>
                    <a:pt x="353" y="438"/>
                  </a:cubicBezTo>
                  <a:cubicBezTo>
                    <a:pt x="353" y="433"/>
                    <a:pt x="349" y="424"/>
                    <a:pt x="349" y="419"/>
                  </a:cubicBezTo>
                  <a:cubicBezTo>
                    <a:pt x="348" y="413"/>
                    <a:pt x="351" y="400"/>
                    <a:pt x="351" y="394"/>
                  </a:cubicBezTo>
                  <a:cubicBezTo>
                    <a:pt x="351" y="390"/>
                    <a:pt x="350" y="383"/>
                    <a:pt x="350" y="379"/>
                  </a:cubicBezTo>
                  <a:cubicBezTo>
                    <a:pt x="348" y="373"/>
                    <a:pt x="346" y="363"/>
                    <a:pt x="344" y="358"/>
                  </a:cubicBezTo>
                  <a:cubicBezTo>
                    <a:pt x="341" y="353"/>
                    <a:pt x="335" y="346"/>
                    <a:pt x="331" y="342"/>
                  </a:cubicBezTo>
                  <a:cubicBezTo>
                    <a:pt x="328" y="339"/>
                    <a:pt x="322" y="335"/>
                    <a:pt x="318" y="333"/>
                  </a:cubicBezTo>
                  <a:cubicBezTo>
                    <a:pt x="313" y="331"/>
                    <a:pt x="302" y="328"/>
                    <a:pt x="296" y="326"/>
                  </a:cubicBezTo>
                  <a:cubicBezTo>
                    <a:pt x="293" y="326"/>
                    <a:pt x="288" y="324"/>
                    <a:pt x="286" y="324"/>
                  </a:cubicBezTo>
                  <a:cubicBezTo>
                    <a:pt x="282" y="322"/>
                    <a:pt x="273" y="318"/>
                    <a:pt x="269" y="317"/>
                  </a:cubicBezTo>
                  <a:cubicBezTo>
                    <a:pt x="267" y="317"/>
                    <a:pt x="262" y="317"/>
                    <a:pt x="260" y="317"/>
                  </a:cubicBezTo>
                  <a:cubicBezTo>
                    <a:pt x="257" y="318"/>
                    <a:pt x="253" y="323"/>
                    <a:pt x="250" y="324"/>
                  </a:cubicBezTo>
                  <a:cubicBezTo>
                    <a:pt x="248" y="324"/>
                    <a:pt x="241" y="323"/>
                    <a:pt x="239" y="322"/>
                  </a:cubicBezTo>
                  <a:cubicBezTo>
                    <a:pt x="236" y="321"/>
                    <a:pt x="232" y="318"/>
                    <a:pt x="231" y="315"/>
                  </a:cubicBezTo>
                  <a:cubicBezTo>
                    <a:pt x="230" y="314"/>
                    <a:pt x="230" y="309"/>
                    <a:pt x="230" y="308"/>
                  </a:cubicBezTo>
                  <a:cubicBezTo>
                    <a:pt x="231" y="305"/>
                    <a:pt x="234" y="300"/>
                    <a:pt x="235" y="297"/>
                  </a:cubicBezTo>
                  <a:cubicBezTo>
                    <a:pt x="236" y="296"/>
                    <a:pt x="240" y="292"/>
                    <a:pt x="240" y="290"/>
                  </a:cubicBezTo>
                  <a:cubicBezTo>
                    <a:pt x="240" y="287"/>
                    <a:pt x="236" y="282"/>
                    <a:pt x="233" y="281"/>
                  </a:cubicBezTo>
                  <a:cubicBezTo>
                    <a:pt x="231" y="279"/>
                    <a:pt x="225" y="277"/>
                    <a:pt x="222" y="277"/>
                  </a:cubicBezTo>
                  <a:cubicBezTo>
                    <a:pt x="220" y="277"/>
                    <a:pt x="215" y="277"/>
                    <a:pt x="213" y="278"/>
                  </a:cubicBezTo>
                  <a:cubicBezTo>
                    <a:pt x="210" y="280"/>
                    <a:pt x="207" y="286"/>
                    <a:pt x="204" y="289"/>
                  </a:cubicBezTo>
                  <a:cubicBezTo>
                    <a:pt x="202" y="291"/>
                    <a:pt x="198" y="296"/>
                    <a:pt x="195" y="298"/>
                  </a:cubicBezTo>
                  <a:cubicBezTo>
                    <a:pt x="192" y="300"/>
                    <a:pt x="185" y="301"/>
                    <a:pt x="182" y="302"/>
                  </a:cubicBezTo>
                  <a:cubicBezTo>
                    <a:pt x="179" y="303"/>
                    <a:pt x="172" y="302"/>
                    <a:pt x="168" y="303"/>
                  </a:cubicBezTo>
                  <a:cubicBezTo>
                    <a:pt x="165" y="304"/>
                    <a:pt x="160" y="309"/>
                    <a:pt x="157" y="310"/>
                  </a:cubicBezTo>
                  <a:cubicBezTo>
                    <a:pt x="155" y="312"/>
                    <a:pt x="150" y="315"/>
                    <a:pt x="148" y="315"/>
                  </a:cubicBezTo>
                  <a:cubicBezTo>
                    <a:pt x="143" y="315"/>
                    <a:pt x="134" y="313"/>
                    <a:pt x="130" y="312"/>
                  </a:cubicBezTo>
                  <a:cubicBezTo>
                    <a:pt x="128" y="311"/>
                    <a:pt x="124" y="307"/>
                    <a:pt x="122" y="306"/>
                  </a:cubicBezTo>
                  <a:cubicBezTo>
                    <a:pt x="120" y="304"/>
                    <a:pt x="117" y="299"/>
                    <a:pt x="114" y="297"/>
                  </a:cubicBezTo>
                  <a:cubicBezTo>
                    <a:pt x="111" y="295"/>
                    <a:pt x="102" y="294"/>
                    <a:pt x="98" y="292"/>
                  </a:cubicBezTo>
                  <a:cubicBezTo>
                    <a:pt x="96" y="291"/>
                    <a:pt x="92" y="289"/>
                    <a:pt x="90" y="287"/>
                  </a:cubicBezTo>
                  <a:cubicBezTo>
                    <a:pt x="88" y="285"/>
                    <a:pt x="83" y="279"/>
                    <a:pt x="81" y="276"/>
                  </a:cubicBezTo>
                  <a:cubicBezTo>
                    <a:pt x="78" y="271"/>
                    <a:pt x="73" y="261"/>
                    <a:pt x="72" y="256"/>
                  </a:cubicBezTo>
                  <a:cubicBezTo>
                    <a:pt x="71" y="252"/>
                    <a:pt x="70" y="245"/>
                    <a:pt x="70" y="241"/>
                  </a:cubicBezTo>
                  <a:cubicBezTo>
                    <a:pt x="69" y="236"/>
                    <a:pt x="69" y="227"/>
                    <a:pt x="69" y="223"/>
                  </a:cubicBezTo>
                  <a:cubicBezTo>
                    <a:pt x="70" y="218"/>
                    <a:pt x="72" y="208"/>
                    <a:pt x="73" y="204"/>
                  </a:cubicBezTo>
                  <a:cubicBezTo>
                    <a:pt x="73" y="201"/>
                    <a:pt x="74" y="196"/>
                    <a:pt x="73" y="193"/>
                  </a:cubicBezTo>
                  <a:cubicBezTo>
                    <a:pt x="71" y="190"/>
                    <a:pt x="65" y="186"/>
                    <a:pt x="63" y="184"/>
                  </a:cubicBezTo>
                  <a:cubicBezTo>
                    <a:pt x="61" y="181"/>
                    <a:pt x="56" y="175"/>
                    <a:pt x="55" y="171"/>
                  </a:cubicBezTo>
                  <a:cubicBezTo>
                    <a:pt x="54" y="169"/>
                    <a:pt x="55" y="163"/>
                    <a:pt x="54" y="161"/>
                  </a:cubicBezTo>
                  <a:cubicBezTo>
                    <a:pt x="54" y="158"/>
                    <a:pt x="50" y="152"/>
                    <a:pt x="49" y="149"/>
                  </a:cubicBezTo>
                  <a:cubicBezTo>
                    <a:pt x="48" y="145"/>
                    <a:pt x="46" y="138"/>
                    <a:pt x="46" y="134"/>
                  </a:cubicBezTo>
                  <a:cubicBezTo>
                    <a:pt x="45" y="131"/>
                    <a:pt x="44" y="124"/>
                    <a:pt x="44" y="121"/>
                  </a:cubicBezTo>
                  <a:cubicBezTo>
                    <a:pt x="45" y="118"/>
                    <a:pt x="47" y="113"/>
                    <a:pt x="49" y="110"/>
                  </a:cubicBezTo>
                  <a:cubicBezTo>
                    <a:pt x="50" y="109"/>
                    <a:pt x="54" y="105"/>
                    <a:pt x="55" y="103"/>
                  </a:cubicBezTo>
                  <a:cubicBezTo>
                    <a:pt x="56" y="101"/>
                    <a:pt x="57" y="95"/>
                    <a:pt x="56" y="93"/>
                  </a:cubicBezTo>
                  <a:cubicBezTo>
                    <a:pt x="56" y="88"/>
                    <a:pt x="53" y="79"/>
                    <a:pt x="51" y="75"/>
                  </a:cubicBezTo>
                  <a:cubicBezTo>
                    <a:pt x="49" y="72"/>
                    <a:pt x="46" y="65"/>
                    <a:pt x="43" y="64"/>
                  </a:cubicBezTo>
                  <a:cubicBezTo>
                    <a:pt x="41" y="62"/>
                    <a:pt x="35" y="63"/>
                    <a:pt x="32" y="63"/>
                  </a:cubicBezTo>
                  <a:cubicBezTo>
                    <a:pt x="29" y="62"/>
                    <a:pt x="23" y="59"/>
                    <a:pt x="20" y="57"/>
                  </a:cubicBezTo>
                  <a:cubicBezTo>
                    <a:pt x="17" y="54"/>
                    <a:pt x="13" y="47"/>
                    <a:pt x="12" y="44"/>
                  </a:cubicBezTo>
                  <a:cubicBezTo>
                    <a:pt x="9" y="38"/>
                    <a:pt x="9" y="26"/>
                    <a:pt x="7" y="21"/>
                  </a:cubicBezTo>
                  <a:cubicBezTo>
                    <a:pt x="6" y="17"/>
                    <a:pt x="3" y="11"/>
                    <a:pt x="0" y="6"/>
                  </a:cubicBezTo>
                  <a:cubicBezTo>
                    <a:pt x="2" y="6"/>
                    <a:pt x="3" y="5"/>
                    <a:pt x="4" y="4"/>
                  </a:cubicBezTo>
                  <a:cubicBezTo>
                    <a:pt x="9" y="3"/>
                    <a:pt x="19" y="1"/>
                    <a:pt x="24" y="1"/>
                  </a:cubicBezTo>
                  <a:cubicBezTo>
                    <a:pt x="27" y="2"/>
                    <a:pt x="34" y="4"/>
                    <a:pt x="37" y="6"/>
                  </a:cubicBezTo>
                  <a:cubicBezTo>
                    <a:pt x="40" y="8"/>
                    <a:pt x="43" y="17"/>
                    <a:pt x="47" y="19"/>
                  </a:cubicBezTo>
                  <a:cubicBezTo>
                    <a:pt x="51" y="21"/>
                    <a:pt x="60" y="18"/>
                    <a:pt x="65" y="18"/>
                  </a:cubicBezTo>
                  <a:cubicBezTo>
                    <a:pt x="70" y="18"/>
                    <a:pt x="80" y="17"/>
                    <a:pt x="85" y="19"/>
                  </a:cubicBezTo>
                  <a:cubicBezTo>
                    <a:pt x="89" y="20"/>
                    <a:pt x="96" y="23"/>
                    <a:pt x="99" y="26"/>
                  </a:cubicBezTo>
                  <a:cubicBezTo>
                    <a:pt x="101" y="29"/>
                    <a:pt x="102" y="37"/>
                    <a:pt x="104" y="40"/>
                  </a:cubicBezTo>
                  <a:cubicBezTo>
                    <a:pt x="106" y="45"/>
                    <a:pt x="109" y="54"/>
                    <a:pt x="113" y="57"/>
                  </a:cubicBezTo>
                  <a:cubicBezTo>
                    <a:pt x="116" y="60"/>
                    <a:pt x="124" y="66"/>
                    <a:pt x="128" y="67"/>
                  </a:cubicBezTo>
                  <a:cubicBezTo>
                    <a:pt x="132" y="67"/>
                    <a:pt x="140" y="64"/>
                    <a:pt x="143" y="62"/>
                  </a:cubicBezTo>
                  <a:cubicBezTo>
                    <a:pt x="148" y="60"/>
                    <a:pt x="157" y="53"/>
                    <a:pt x="161" y="50"/>
                  </a:cubicBezTo>
                  <a:cubicBezTo>
                    <a:pt x="166" y="46"/>
                    <a:pt x="175" y="37"/>
                    <a:pt x="180" y="33"/>
                  </a:cubicBezTo>
                  <a:cubicBezTo>
                    <a:pt x="185" y="28"/>
                    <a:pt x="196" y="20"/>
                    <a:pt x="201" y="15"/>
                  </a:cubicBezTo>
                  <a:cubicBezTo>
                    <a:pt x="203" y="13"/>
                    <a:pt x="207" y="8"/>
                    <a:pt x="208" y="5"/>
                  </a:cubicBezTo>
                  <a:cubicBezTo>
                    <a:pt x="209" y="5"/>
                    <a:pt x="209" y="4"/>
                    <a:pt x="209" y="4"/>
                  </a:cubicBezTo>
                  <a:cubicBezTo>
                    <a:pt x="210" y="5"/>
                    <a:pt x="211" y="6"/>
                    <a:pt x="211" y="7"/>
                  </a:cubicBezTo>
                  <a:cubicBezTo>
                    <a:pt x="213" y="8"/>
                    <a:pt x="217" y="9"/>
                    <a:pt x="219" y="10"/>
                  </a:cubicBezTo>
                  <a:cubicBezTo>
                    <a:pt x="221" y="11"/>
                    <a:pt x="225" y="12"/>
                    <a:pt x="227" y="13"/>
                  </a:cubicBezTo>
                  <a:cubicBezTo>
                    <a:pt x="230" y="14"/>
                    <a:pt x="236" y="16"/>
                    <a:pt x="239" y="16"/>
                  </a:cubicBezTo>
                  <a:cubicBezTo>
                    <a:pt x="242" y="16"/>
                    <a:pt x="247" y="13"/>
                    <a:pt x="249" y="13"/>
                  </a:cubicBezTo>
                  <a:cubicBezTo>
                    <a:pt x="252" y="12"/>
                    <a:pt x="257" y="11"/>
                    <a:pt x="259" y="11"/>
                  </a:cubicBezTo>
                  <a:cubicBezTo>
                    <a:pt x="261" y="11"/>
                    <a:pt x="265" y="12"/>
                    <a:pt x="266" y="14"/>
                  </a:cubicBezTo>
                  <a:cubicBezTo>
                    <a:pt x="268" y="16"/>
                    <a:pt x="267" y="23"/>
                    <a:pt x="268" y="26"/>
                  </a:cubicBezTo>
                  <a:cubicBezTo>
                    <a:pt x="270" y="30"/>
                    <a:pt x="274" y="38"/>
                    <a:pt x="277" y="42"/>
                  </a:cubicBezTo>
                  <a:cubicBezTo>
                    <a:pt x="279" y="44"/>
                    <a:pt x="285" y="48"/>
                    <a:pt x="288" y="49"/>
                  </a:cubicBezTo>
                  <a:cubicBezTo>
                    <a:pt x="291" y="50"/>
                    <a:pt x="296" y="50"/>
                    <a:pt x="299" y="50"/>
                  </a:cubicBezTo>
                  <a:cubicBezTo>
                    <a:pt x="304" y="50"/>
                    <a:pt x="313" y="48"/>
                    <a:pt x="317" y="48"/>
                  </a:cubicBezTo>
                  <a:cubicBezTo>
                    <a:pt x="318" y="49"/>
                    <a:pt x="321" y="49"/>
                    <a:pt x="322" y="50"/>
                  </a:cubicBezTo>
                  <a:cubicBezTo>
                    <a:pt x="324" y="50"/>
                    <a:pt x="326" y="53"/>
                    <a:pt x="327" y="54"/>
                  </a:cubicBezTo>
                  <a:cubicBezTo>
                    <a:pt x="328" y="56"/>
                    <a:pt x="327" y="60"/>
                    <a:pt x="329" y="61"/>
                  </a:cubicBezTo>
                  <a:cubicBezTo>
                    <a:pt x="330" y="62"/>
                    <a:pt x="334" y="60"/>
                    <a:pt x="335" y="59"/>
                  </a:cubicBezTo>
                  <a:cubicBezTo>
                    <a:pt x="337" y="59"/>
                    <a:pt x="340" y="57"/>
                    <a:pt x="341" y="55"/>
                  </a:cubicBezTo>
                  <a:cubicBezTo>
                    <a:pt x="342" y="54"/>
                    <a:pt x="344" y="51"/>
                    <a:pt x="344" y="49"/>
                  </a:cubicBezTo>
                  <a:cubicBezTo>
                    <a:pt x="346" y="45"/>
                    <a:pt x="348" y="38"/>
                    <a:pt x="349" y="35"/>
                  </a:cubicBezTo>
                  <a:cubicBezTo>
                    <a:pt x="350" y="31"/>
                    <a:pt x="351" y="24"/>
                    <a:pt x="353" y="21"/>
                  </a:cubicBezTo>
                  <a:cubicBezTo>
                    <a:pt x="354" y="17"/>
                    <a:pt x="358" y="10"/>
                    <a:pt x="361" y="8"/>
                  </a:cubicBezTo>
                  <a:cubicBezTo>
                    <a:pt x="363" y="5"/>
                    <a:pt x="368" y="2"/>
                    <a:pt x="370" y="1"/>
                  </a:cubicBezTo>
                  <a:cubicBezTo>
                    <a:pt x="373" y="0"/>
                    <a:pt x="379" y="0"/>
                    <a:pt x="382" y="0"/>
                  </a:cubicBezTo>
                  <a:cubicBezTo>
                    <a:pt x="384" y="1"/>
                    <a:pt x="389" y="3"/>
                    <a:pt x="391" y="4"/>
                  </a:cubicBezTo>
                  <a:cubicBezTo>
                    <a:pt x="392" y="5"/>
                    <a:pt x="394" y="10"/>
                    <a:pt x="395" y="11"/>
                  </a:cubicBezTo>
                  <a:cubicBezTo>
                    <a:pt x="397" y="12"/>
                    <a:pt x="403" y="12"/>
                    <a:pt x="405" y="11"/>
                  </a:cubicBezTo>
                  <a:cubicBezTo>
                    <a:pt x="407" y="11"/>
                    <a:pt x="409" y="7"/>
                    <a:pt x="410" y="6"/>
                  </a:cubicBezTo>
                  <a:cubicBezTo>
                    <a:pt x="412" y="5"/>
                    <a:pt x="416" y="4"/>
                    <a:pt x="418" y="4"/>
                  </a:cubicBezTo>
                  <a:cubicBezTo>
                    <a:pt x="419" y="4"/>
                    <a:pt x="422" y="4"/>
                    <a:pt x="423" y="5"/>
                  </a:cubicBezTo>
                  <a:cubicBezTo>
                    <a:pt x="425" y="7"/>
                    <a:pt x="426" y="12"/>
                    <a:pt x="427" y="14"/>
                  </a:cubicBezTo>
                  <a:cubicBezTo>
                    <a:pt x="427" y="16"/>
                    <a:pt x="427" y="21"/>
                    <a:pt x="428" y="22"/>
                  </a:cubicBezTo>
                  <a:cubicBezTo>
                    <a:pt x="430" y="25"/>
                    <a:pt x="439" y="28"/>
                    <a:pt x="442" y="29"/>
                  </a:cubicBezTo>
                  <a:cubicBezTo>
                    <a:pt x="445" y="29"/>
                    <a:pt x="450" y="29"/>
                    <a:pt x="453" y="30"/>
                  </a:cubicBezTo>
                  <a:cubicBezTo>
                    <a:pt x="455" y="30"/>
                    <a:pt x="460" y="32"/>
                    <a:pt x="462" y="33"/>
                  </a:cubicBezTo>
                  <a:cubicBezTo>
                    <a:pt x="463" y="34"/>
                    <a:pt x="466" y="36"/>
                    <a:pt x="467" y="37"/>
                  </a:cubicBezTo>
                  <a:cubicBezTo>
                    <a:pt x="469" y="38"/>
                    <a:pt x="472" y="41"/>
                    <a:pt x="474" y="41"/>
                  </a:cubicBezTo>
                  <a:cubicBezTo>
                    <a:pt x="477" y="42"/>
                    <a:pt x="481" y="39"/>
                    <a:pt x="484" y="38"/>
                  </a:cubicBezTo>
                  <a:cubicBezTo>
                    <a:pt x="487" y="36"/>
                    <a:pt x="493" y="32"/>
                    <a:pt x="496" y="31"/>
                  </a:cubicBezTo>
                  <a:cubicBezTo>
                    <a:pt x="499" y="30"/>
                    <a:pt x="506" y="27"/>
                    <a:pt x="509" y="28"/>
                  </a:cubicBezTo>
                  <a:cubicBezTo>
                    <a:pt x="512" y="29"/>
                    <a:pt x="515" y="33"/>
                    <a:pt x="517" y="35"/>
                  </a:cubicBezTo>
                  <a:cubicBezTo>
                    <a:pt x="518" y="37"/>
                    <a:pt x="520" y="43"/>
                    <a:pt x="521" y="45"/>
                  </a:cubicBezTo>
                  <a:cubicBezTo>
                    <a:pt x="523" y="47"/>
                    <a:pt x="526" y="50"/>
                    <a:pt x="528" y="51"/>
                  </a:cubicBezTo>
                  <a:cubicBezTo>
                    <a:pt x="528" y="51"/>
                    <a:pt x="528" y="51"/>
                    <a:pt x="528" y="51"/>
                  </a:cubicBezTo>
                  <a:cubicBezTo>
                    <a:pt x="527" y="52"/>
                    <a:pt x="526" y="54"/>
                    <a:pt x="525" y="55"/>
                  </a:cubicBezTo>
                  <a:cubicBezTo>
                    <a:pt x="524" y="56"/>
                    <a:pt x="523" y="59"/>
                    <a:pt x="522" y="61"/>
                  </a:cubicBezTo>
                  <a:cubicBezTo>
                    <a:pt x="521" y="63"/>
                    <a:pt x="520" y="66"/>
                    <a:pt x="520" y="67"/>
                  </a:cubicBezTo>
                  <a:cubicBezTo>
                    <a:pt x="520" y="70"/>
                    <a:pt x="522" y="75"/>
                    <a:pt x="523" y="77"/>
                  </a:cubicBezTo>
                  <a:cubicBezTo>
                    <a:pt x="525" y="80"/>
                    <a:pt x="531" y="86"/>
                    <a:pt x="534" y="88"/>
                  </a:cubicBezTo>
                  <a:cubicBezTo>
                    <a:pt x="536" y="90"/>
                    <a:pt x="543" y="93"/>
                    <a:pt x="546" y="94"/>
                  </a:cubicBezTo>
                  <a:cubicBezTo>
                    <a:pt x="550" y="96"/>
                    <a:pt x="558" y="101"/>
                    <a:pt x="563" y="103"/>
                  </a:cubicBezTo>
                  <a:cubicBezTo>
                    <a:pt x="566" y="104"/>
                    <a:pt x="573" y="105"/>
                    <a:pt x="576" y="105"/>
                  </a:cubicBezTo>
                  <a:cubicBezTo>
                    <a:pt x="579" y="105"/>
                    <a:pt x="584" y="105"/>
                    <a:pt x="587" y="104"/>
                  </a:cubicBezTo>
                  <a:cubicBezTo>
                    <a:pt x="589" y="103"/>
                    <a:pt x="593" y="99"/>
                    <a:pt x="595" y="99"/>
                  </a:cubicBezTo>
                  <a:cubicBezTo>
                    <a:pt x="598" y="98"/>
                    <a:pt x="603" y="98"/>
                    <a:pt x="605" y="98"/>
                  </a:cubicBezTo>
                  <a:cubicBezTo>
                    <a:pt x="610" y="98"/>
                    <a:pt x="619" y="97"/>
                    <a:pt x="623" y="97"/>
                  </a:cubicBezTo>
                  <a:cubicBezTo>
                    <a:pt x="625" y="97"/>
                    <a:pt x="629" y="97"/>
                    <a:pt x="630" y="97"/>
                  </a:cubicBezTo>
                  <a:cubicBezTo>
                    <a:pt x="633" y="97"/>
                    <a:pt x="638" y="96"/>
                    <a:pt x="640" y="94"/>
                  </a:cubicBezTo>
                  <a:cubicBezTo>
                    <a:pt x="643" y="93"/>
                    <a:pt x="647" y="88"/>
                    <a:pt x="650" y="85"/>
                  </a:cubicBezTo>
                  <a:cubicBezTo>
                    <a:pt x="651" y="84"/>
                    <a:pt x="655" y="79"/>
                    <a:pt x="657" y="78"/>
                  </a:cubicBezTo>
                  <a:cubicBezTo>
                    <a:pt x="658" y="77"/>
                    <a:pt x="661" y="77"/>
                    <a:pt x="663" y="76"/>
                  </a:cubicBezTo>
                  <a:cubicBezTo>
                    <a:pt x="665" y="76"/>
                    <a:pt x="671" y="76"/>
                    <a:pt x="673" y="77"/>
                  </a:cubicBezTo>
                  <a:cubicBezTo>
                    <a:pt x="674" y="78"/>
                    <a:pt x="674" y="82"/>
                    <a:pt x="674" y="84"/>
                  </a:cubicBezTo>
                  <a:cubicBezTo>
                    <a:pt x="674" y="85"/>
                    <a:pt x="673" y="89"/>
                    <a:pt x="672" y="90"/>
                  </a:cubicBezTo>
                  <a:cubicBezTo>
                    <a:pt x="671" y="91"/>
                    <a:pt x="669" y="94"/>
                    <a:pt x="668" y="95"/>
                  </a:cubicBezTo>
                  <a:cubicBezTo>
                    <a:pt x="667" y="96"/>
                    <a:pt x="666" y="99"/>
                    <a:pt x="666" y="100"/>
                  </a:cubicBezTo>
                  <a:cubicBezTo>
                    <a:pt x="665" y="104"/>
                    <a:pt x="666" y="111"/>
                    <a:pt x="665" y="114"/>
                  </a:cubicBezTo>
                  <a:cubicBezTo>
                    <a:pt x="665" y="117"/>
                    <a:pt x="666" y="124"/>
                    <a:pt x="665" y="127"/>
                  </a:cubicBezTo>
                  <a:cubicBezTo>
                    <a:pt x="665" y="131"/>
                    <a:pt x="665" y="138"/>
                    <a:pt x="665" y="142"/>
                  </a:cubicBezTo>
                  <a:cubicBezTo>
                    <a:pt x="665" y="145"/>
                    <a:pt x="665" y="151"/>
                    <a:pt x="666" y="154"/>
                  </a:cubicBezTo>
                  <a:cubicBezTo>
                    <a:pt x="667" y="155"/>
                    <a:pt x="670" y="158"/>
                    <a:pt x="672" y="159"/>
                  </a:cubicBezTo>
                  <a:cubicBezTo>
                    <a:pt x="673" y="161"/>
                    <a:pt x="677" y="164"/>
                    <a:pt x="679" y="165"/>
                  </a:cubicBezTo>
                  <a:cubicBezTo>
                    <a:pt x="681" y="165"/>
                    <a:pt x="685" y="166"/>
                    <a:pt x="687" y="167"/>
                  </a:cubicBezTo>
                  <a:cubicBezTo>
                    <a:pt x="690" y="167"/>
                    <a:pt x="695" y="167"/>
                    <a:pt x="698" y="167"/>
                  </a:cubicBezTo>
                  <a:cubicBezTo>
                    <a:pt x="700" y="166"/>
                    <a:pt x="703" y="164"/>
                    <a:pt x="704" y="162"/>
                  </a:cubicBezTo>
                  <a:cubicBezTo>
                    <a:pt x="706" y="160"/>
                    <a:pt x="709" y="154"/>
                    <a:pt x="711" y="151"/>
                  </a:cubicBezTo>
                  <a:cubicBezTo>
                    <a:pt x="712" y="149"/>
                    <a:pt x="715" y="145"/>
                    <a:pt x="717" y="144"/>
                  </a:cubicBezTo>
                  <a:cubicBezTo>
                    <a:pt x="718" y="142"/>
                    <a:pt x="721" y="140"/>
                    <a:pt x="722" y="140"/>
                  </a:cubicBezTo>
                  <a:cubicBezTo>
                    <a:pt x="724" y="140"/>
                    <a:pt x="727" y="140"/>
                    <a:pt x="729" y="140"/>
                  </a:cubicBezTo>
                  <a:cubicBezTo>
                    <a:pt x="731" y="141"/>
                    <a:pt x="735" y="142"/>
                    <a:pt x="737" y="143"/>
                  </a:cubicBezTo>
                  <a:cubicBezTo>
                    <a:pt x="739" y="145"/>
                    <a:pt x="741" y="150"/>
                    <a:pt x="742" y="153"/>
                  </a:cubicBezTo>
                  <a:cubicBezTo>
                    <a:pt x="743" y="155"/>
                    <a:pt x="743" y="160"/>
                    <a:pt x="743" y="163"/>
                  </a:cubicBezTo>
                  <a:cubicBezTo>
                    <a:pt x="743" y="165"/>
                    <a:pt x="743" y="168"/>
                    <a:pt x="743" y="170"/>
                  </a:cubicBezTo>
                  <a:cubicBezTo>
                    <a:pt x="744" y="172"/>
                    <a:pt x="747" y="175"/>
                    <a:pt x="749" y="176"/>
                  </a:cubicBezTo>
                  <a:cubicBezTo>
                    <a:pt x="750" y="177"/>
                    <a:pt x="753" y="176"/>
                    <a:pt x="755" y="176"/>
                  </a:cubicBezTo>
                  <a:cubicBezTo>
                    <a:pt x="757" y="176"/>
                    <a:pt x="761" y="177"/>
                    <a:pt x="762" y="178"/>
                  </a:cubicBezTo>
                  <a:cubicBezTo>
                    <a:pt x="764" y="178"/>
                    <a:pt x="768" y="181"/>
                    <a:pt x="769" y="182"/>
                  </a:cubicBezTo>
                  <a:cubicBezTo>
                    <a:pt x="771" y="184"/>
                    <a:pt x="774" y="187"/>
                    <a:pt x="774" y="189"/>
                  </a:cubicBezTo>
                  <a:cubicBezTo>
                    <a:pt x="775" y="191"/>
                    <a:pt x="775" y="195"/>
                    <a:pt x="775" y="197"/>
                  </a:cubicBezTo>
                  <a:cubicBezTo>
                    <a:pt x="776" y="199"/>
                    <a:pt x="777" y="203"/>
                    <a:pt x="779" y="205"/>
                  </a:cubicBezTo>
                  <a:cubicBezTo>
                    <a:pt x="780" y="206"/>
                    <a:pt x="782" y="209"/>
                    <a:pt x="784" y="210"/>
                  </a:cubicBezTo>
                  <a:cubicBezTo>
                    <a:pt x="785" y="210"/>
                    <a:pt x="789" y="209"/>
                    <a:pt x="791" y="209"/>
                  </a:cubicBezTo>
                  <a:cubicBezTo>
                    <a:pt x="793" y="209"/>
                    <a:pt x="796" y="209"/>
                    <a:pt x="798" y="210"/>
                  </a:cubicBezTo>
                  <a:cubicBezTo>
                    <a:pt x="800" y="211"/>
                    <a:pt x="804" y="212"/>
                    <a:pt x="805" y="214"/>
                  </a:cubicBezTo>
                  <a:cubicBezTo>
                    <a:pt x="806" y="215"/>
                    <a:pt x="807" y="218"/>
                    <a:pt x="807" y="220"/>
                  </a:cubicBezTo>
                  <a:cubicBezTo>
                    <a:pt x="808" y="223"/>
                    <a:pt x="808" y="229"/>
                    <a:pt x="809" y="233"/>
                  </a:cubicBezTo>
                  <a:cubicBezTo>
                    <a:pt x="809" y="235"/>
                    <a:pt x="809" y="242"/>
                    <a:pt x="810" y="244"/>
                  </a:cubicBezTo>
                  <a:cubicBezTo>
                    <a:pt x="811" y="246"/>
                    <a:pt x="814" y="249"/>
                    <a:pt x="816" y="250"/>
                  </a:cubicBezTo>
                  <a:cubicBezTo>
                    <a:pt x="818" y="252"/>
                    <a:pt x="824" y="256"/>
                    <a:pt x="827" y="256"/>
                  </a:cubicBezTo>
                  <a:cubicBezTo>
                    <a:pt x="830" y="257"/>
                    <a:pt x="836" y="257"/>
                    <a:pt x="839" y="256"/>
                  </a:cubicBezTo>
                  <a:cubicBezTo>
                    <a:pt x="843" y="256"/>
                    <a:pt x="850" y="254"/>
                    <a:pt x="853" y="252"/>
                  </a:cubicBezTo>
                  <a:cubicBezTo>
                    <a:pt x="855" y="251"/>
                    <a:pt x="859" y="248"/>
                    <a:pt x="862" y="246"/>
                  </a:cubicBezTo>
                  <a:cubicBezTo>
                    <a:pt x="866" y="245"/>
                    <a:pt x="874" y="242"/>
                    <a:pt x="878" y="241"/>
                  </a:cubicBezTo>
                  <a:cubicBezTo>
                    <a:pt x="882" y="240"/>
                    <a:pt x="891" y="241"/>
                    <a:pt x="895" y="242"/>
                  </a:cubicBezTo>
                  <a:cubicBezTo>
                    <a:pt x="899" y="242"/>
                    <a:pt x="906" y="244"/>
                    <a:pt x="910" y="245"/>
                  </a:cubicBezTo>
                  <a:cubicBezTo>
                    <a:pt x="915" y="246"/>
                    <a:pt x="926" y="248"/>
                    <a:pt x="931" y="250"/>
                  </a:cubicBezTo>
                  <a:cubicBezTo>
                    <a:pt x="933" y="252"/>
                    <a:pt x="939" y="255"/>
                    <a:pt x="939" y="257"/>
                  </a:cubicBezTo>
                  <a:cubicBezTo>
                    <a:pt x="940" y="259"/>
                    <a:pt x="938" y="263"/>
                    <a:pt x="938" y="264"/>
                  </a:cubicBezTo>
                  <a:cubicBezTo>
                    <a:pt x="937" y="266"/>
                    <a:pt x="933" y="268"/>
                    <a:pt x="933" y="269"/>
                  </a:cubicBezTo>
                  <a:cubicBezTo>
                    <a:pt x="933" y="272"/>
                    <a:pt x="937" y="276"/>
                    <a:pt x="939" y="277"/>
                  </a:cubicBezTo>
                  <a:cubicBezTo>
                    <a:pt x="940" y="278"/>
                    <a:pt x="944" y="278"/>
                    <a:pt x="945" y="279"/>
                  </a:cubicBezTo>
                  <a:cubicBezTo>
                    <a:pt x="948" y="279"/>
                    <a:pt x="953" y="278"/>
                    <a:pt x="955" y="279"/>
                  </a:cubicBezTo>
                  <a:cubicBezTo>
                    <a:pt x="957" y="279"/>
                    <a:pt x="959" y="283"/>
                    <a:pt x="960" y="284"/>
                  </a:cubicBezTo>
                  <a:cubicBezTo>
                    <a:pt x="962" y="285"/>
                    <a:pt x="965" y="284"/>
                    <a:pt x="966" y="285"/>
                  </a:cubicBezTo>
                  <a:cubicBezTo>
                    <a:pt x="969" y="285"/>
                    <a:pt x="975" y="285"/>
                    <a:pt x="978" y="284"/>
                  </a:cubicBezTo>
                  <a:cubicBezTo>
                    <a:pt x="981" y="283"/>
                    <a:pt x="985" y="279"/>
                    <a:pt x="987" y="278"/>
                  </a:cubicBezTo>
                  <a:cubicBezTo>
                    <a:pt x="989" y="276"/>
                    <a:pt x="992" y="273"/>
                    <a:pt x="994" y="272"/>
                  </a:cubicBezTo>
                  <a:cubicBezTo>
                    <a:pt x="996" y="271"/>
                    <a:pt x="1001" y="270"/>
                    <a:pt x="1003" y="270"/>
                  </a:cubicBezTo>
                  <a:cubicBezTo>
                    <a:pt x="1004" y="270"/>
                    <a:pt x="1005" y="270"/>
                    <a:pt x="1006" y="27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5"/>
            <p:cNvSpPr>
              <a:spLocks/>
            </p:cNvSpPr>
            <p:nvPr/>
          </p:nvSpPr>
          <p:spPr bwMode="auto">
            <a:xfrm>
              <a:off x="557" y="1988"/>
              <a:ext cx="159" cy="147"/>
            </a:xfrm>
            <a:custGeom>
              <a:avLst/>
              <a:gdLst>
                <a:gd name="T0" fmla="*/ 135 w 135"/>
                <a:gd name="T1" fmla="*/ 41 h 124"/>
                <a:gd name="T2" fmla="*/ 132 w 135"/>
                <a:gd name="T3" fmla="*/ 37 h 124"/>
                <a:gd name="T4" fmla="*/ 128 w 135"/>
                <a:gd name="T5" fmla="*/ 30 h 124"/>
                <a:gd name="T6" fmla="*/ 124 w 135"/>
                <a:gd name="T7" fmla="*/ 20 h 124"/>
                <a:gd name="T8" fmla="*/ 120 w 135"/>
                <a:gd name="T9" fmla="*/ 10 h 124"/>
                <a:gd name="T10" fmla="*/ 120 w 135"/>
                <a:gd name="T11" fmla="*/ 3 h 124"/>
                <a:gd name="T12" fmla="*/ 112 w 135"/>
                <a:gd name="T13" fmla="*/ 0 h 124"/>
                <a:gd name="T14" fmla="*/ 100 w 135"/>
                <a:gd name="T15" fmla="*/ 1 h 124"/>
                <a:gd name="T16" fmla="*/ 93 w 135"/>
                <a:gd name="T17" fmla="*/ 6 h 124"/>
                <a:gd name="T18" fmla="*/ 84 w 135"/>
                <a:gd name="T19" fmla="*/ 7 h 124"/>
                <a:gd name="T20" fmla="*/ 78 w 135"/>
                <a:gd name="T21" fmla="*/ 7 h 124"/>
                <a:gd name="T22" fmla="*/ 73 w 135"/>
                <a:gd name="T23" fmla="*/ 12 h 124"/>
                <a:gd name="T24" fmla="*/ 72 w 135"/>
                <a:gd name="T25" fmla="*/ 17 h 124"/>
                <a:gd name="T26" fmla="*/ 75 w 135"/>
                <a:gd name="T27" fmla="*/ 23 h 124"/>
                <a:gd name="T28" fmla="*/ 81 w 135"/>
                <a:gd name="T29" fmla="*/ 30 h 124"/>
                <a:gd name="T30" fmla="*/ 81 w 135"/>
                <a:gd name="T31" fmla="*/ 37 h 124"/>
                <a:gd name="T32" fmla="*/ 77 w 135"/>
                <a:gd name="T33" fmla="*/ 40 h 124"/>
                <a:gd name="T34" fmla="*/ 70 w 135"/>
                <a:gd name="T35" fmla="*/ 43 h 124"/>
                <a:gd name="T36" fmla="*/ 63 w 135"/>
                <a:gd name="T37" fmla="*/ 48 h 124"/>
                <a:gd name="T38" fmla="*/ 53 w 135"/>
                <a:gd name="T39" fmla="*/ 51 h 124"/>
                <a:gd name="T40" fmla="*/ 48 w 135"/>
                <a:gd name="T41" fmla="*/ 55 h 124"/>
                <a:gd name="T42" fmla="*/ 38 w 135"/>
                <a:gd name="T43" fmla="*/ 56 h 124"/>
                <a:gd name="T44" fmla="*/ 29 w 135"/>
                <a:gd name="T45" fmla="*/ 56 h 124"/>
                <a:gd name="T46" fmla="*/ 20 w 135"/>
                <a:gd name="T47" fmla="*/ 52 h 124"/>
                <a:gd name="T48" fmla="*/ 14 w 135"/>
                <a:gd name="T49" fmla="*/ 50 h 124"/>
                <a:gd name="T50" fmla="*/ 6 w 135"/>
                <a:gd name="T51" fmla="*/ 54 h 124"/>
                <a:gd name="T52" fmla="*/ 2 w 135"/>
                <a:gd name="T53" fmla="*/ 58 h 124"/>
                <a:gd name="T54" fmla="*/ 2 w 135"/>
                <a:gd name="T55" fmla="*/ 65 h 124"/>
                <a:gd name="T56" fmla="*/ 0 w 135"/>
                <a:gd name="T57" fmla="*/ 70 h 124"/>
                <a:gd name="T58" fmla="*/ 3 w 135"/>
                <a:gd name="T59" fmla="*/ 74 h 124"/>
                <a:gd name="T60" fmla="*/ 2 w 135"/>
                <a:gd name="T61" fmla="*/ 81 h 124"/>
                <a:gd name="T62" fmla="*/ 6 w 135"/>
                <a:gd name="T63" fmla="*/ 93 h 124"/>
                <a:gd name="T64" fmla="*/ 7 w 135"/>
                <a:gd name="T65" fmla="*/ 97 h 124"/>
                <a:gd name="T66" fmla="*/ 15 w 135"/>
                <a:gd name="T67" fmla="*/ 104 h 124"/>
                <a:gd name="T68" fmla="*/ 23 w 135"/>
                <a:gd name="T69" fmla="*/ 107 h 124"/>
                <a:gd name="T70" fmla="*/ 28 w 135"/>
                <a:gd name="T71" fmla="*/ 112 h 124"/>
                <a:gd name="T72" fmla="*/ 37 w 135"/>
                <a:gd name="T73" fmla="*/ 123 h 124"/>
                <a:gd name="T74" fmla="*/ 46 w 135"/>
                <a:gd name="T75" fmla="*/ 117 h 124"/>
                <a:gd name="T76" fmla="*/ 54 w 135"/>
                <a:gd name="T77" fmla="*/ 104 h 124"/>
                <a:gd name="T78" fmla="*/ 58 w 135"/>
                <a:gd name="T79" fmla="*/ 88 h 124"/>
                <a:gd name="T80" fmla="*/ 65 w 135"/>
                <a:gd name="T81" fmla="*/ 72 h 124"/>
                <a:gd name="T82" fmla="*/ 74 w 135"/>
                <a:gd name="T83" fmla="*/ 64 h 124"/>
                <a:gd name="T84" fmla="*/ 84 w 135"/>
                <a:gd name="T85" fmla="*/ 61 h 124"/>
                <a:gd name="T86" fmla="*/ 99 w 135"/>
                <a:gd name="T87" fmla="*/ 57 h 124"/>
                <a:gd name="T88" fmla="*/ 110 w 135"/>
                <a:gd name="T89" fmla="*/ 52 h 124"/>
                <a:gd name="T90" fmla="*/ 122 w 135"/>
                <a:gd name="T91" fmla="*/ 46 h 124"/>
                <a:gd name="T92" fmla="*/ 133 w 135"/>
                <a:gd name="T93" fmla="*/ 43 h 124"/>
                <a:gd name="T94" fmla="*/ 135 w 135"/>
                <a:gd name="T95" fmla="*/ 4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24">
                  <a:moveTo>
                    <a:pt x="135" y="41"/>
                  </a:moveTo>
                  <a:cubicBezTo>
                    <a:pt x="134" y="39"/>
                    <a:pt x="133" y="38"/>
                    <a:pt x="132" y="37"/>
                  </a:cubicBezTo>
                  <a:cubicBezTo>
                    <a:pt x="131" y="35"/>
                    <a:pt x="129" y="32"/>
                    <a:pt x="128" y="30"/>
                  </a:cubicBezTo>
                  <a:cubicBezTo>
                    <a:pt x="126" y="28"/>
                    <a:pt x="125" y="22"/>
                    <a:pt x="124" y="20"/>
                  </a:cubicBezTo>
                  <a:cubicBezTo>
                    <a:pt x="123" y="17"/>
                    <a:pt x="121" y="13"/>
                    <a:pt x="120" y="10"/>
                  </a:cubicBezTo>
                  <a:cubicBezTo>
                    <a:pt x="120" y="8"/>
                    <a:pt x="121" y="4"/>
                    <a:pt x="120" y="3"/>
                  </a:cubicBezTo>
                  <a:cubicBezTo>
                    <a:pt x="119" y="1"/>
                    <a:pt x="114" y="0"/>
                    <a:pt x="112" y="0"/>
                  </a:cubicBezTo>
                  <a:cubicBezTo>
                    <a:pt x="109" y="0"/>
                    <a:pt x="103" y="0"/>
                    <a:pt x="100" y="1"/>
                  </a:cubicBezTo>
                  <a:cubicBezTo>
                    <a:pt x="98" y="1"/>
                    <a:pt x="95" y="5"/>
                    <a:pt x="93" y="6"/>
                  </a:cubicBezTo>
                  <a:cubicBezTo>
                    <a:pt x="91" y="6"/>
                    <a:pt x="87" y="7"/>
                    <a:pt x="84" y="7"/>
                  </a:cubicBezTo>
                  <a:cubicBezTo>
                    <a:pt x="83" y="7"/>
                    <a:pt x="79" y="6"/>
                    <a:pt x="78" y="7"/>
                  </a:cubicBezTo>
                  <a:cubicBezTo>
                    <a:pt x="76" y="8"/>
                    <a:pt x="74" y="10"/>
                    <a:pt x="73" y="12"/>
                  </a:cubicBezTo>
                  <a:cubicBezTo>
                    <a:pt x="72" y="13"/>
                    <a:pt x="72" y="16"/>
                    <a:pt x="72" y="17"/>
                  </a:cubicBezTo>
                  <a:cubicBezTo>
                    <a:pt x="73" y="19"/>
                    <a:pt x="75" y="22"/>
                    <a:pt x="75" y="23"/>
                  </a:cubicBezTo>
                  <a:cubicBezTo>
                    <a:pt x="77" y="25"/>
                    <a:pt x="80" y="28"/>
                    <a:pt x="81" y="30"/>
                  </a:cubicBezTo>
                  <a:cubicBezTo>
                    <a:pt x="81" y="32"/>
                    <a:pt x="81" y="36"/>
                    <a:pt x="81" y="37"/>
                  </a:cubicBezTo>
                  <a:cubicBezTo>
                    <a:pt x="80" y="38"/>
                    <a:pt x="78" y="40"/>
                    <a:pt x="77" y="40"/>
                  </a:cubicBezTo>
                  <a:cubicBezTo>
                    <a:pt x="75" y="41"/>
                    <a:pt x="72" y="42"/>
                    <a:pt x="70" y="43"/>
                  </a:cubicBezTo>
                  <a:cubicBezTo>
                    <a:pt x="68" y="44"/>
                    <a:pt x="65" y="47"/>
                    <a:pt x="63" y="48"/>
                  </a:cubicBezTo>
                  <a:cubicBezTo>
                    <a:pt x="60" y="49"/>
                    <a:pt x="56" y="50"/>
                    <a:pt x="53" y="51"/>
                  </a:cubicBezTo>
                  <a:cubicBezTo>
                    <a:pt x="52" y="52"/>
                    <a:pt x="50" y="54"/>
                    <a:pt x="48" y="55"/>
                  </a:cubicBezTo>
                  <a:cubicBezTo>
                    <a:pt x="46" y="56"/>
                    <a:pt x="41" y="56"/>
                    <a:pt x="38" y="56"/>
                  </a:cubicBezTo>
                  <a:cubicBezTo>
                    <a:pt x="36" y="56"/>
                    <a:pt x="31" y="56"/>
                    <a:pt x="29" y="56"/>
                  </a:cubicBezTo>
                  <a:cubicBezTo>
                    <a:pt x="27" y="56"/>
                    <a:pt x="22" y="53"/>
                    <a:pt x="20" y="52"/>
                  </a:cubicBezTo>
                  <a:cubicBezTo>
                    <a:pt x="18" y="51"/>
                    <a:pt x="15" y="50"/>
                    <a:pt x="14" y="50"/>
                  </a:cubicBezTo>
                  <a:cubicBezTo>
                    <a:pt x="12" y="50"/>
                    <a:pt x="8" y="53"/>
                    <a:pt x="6" y="54"/>
                  </a:cubicBezTo>
                  <a:cubicBezTo>
                    <a:pt x="5" y="55"/>
                    <a:pt x="2" y="57"/>
                    <a:pt x="2" y="58"/>
                  </a:cubicBezTo>
                  <a:cubicBezTo>
                    <a:pt x="1" y="60"/>
                    <a:pt x="2" y="63"/>
                    <a:pt x="2" y="65"/>
                  </a:cubicBezTo>
                  <a:cubicBezTo>
                    <a:pt x="2" y="66"/>
                    <a:pt x="0" y="68"/>
                    <a:pt x="0" y="70"/>
                  </a:cubicBezTo>
                  <a:cubicBezTo>
                    <a:pt x="0" y="71"/>
                    <a:pt x="2" y="73"/>
                    <a:pt x="3" y="74"/>
                  </a:cubicBezTo>
                  <a:cubicBezTo>
                    <a:pt x="3" y="76"/>
                    <a:pt x="2" y="79"/>
                    <a:pt x="2" y="81"/>
                  </a:cubicBezTo>
                  <a:cubicBezTo>
                    <a:pt x="3" y="84"/>
                    <a:pt x="5" y="90"/>
                    <a:pt x="6" y="93"/>
                  </a:cubicBezTo>
                  <a:cubicBezTo>
                    <a:pt x="7" y="94"/>
                    <a:pt x="7" y="95"/>
                    <a:pt x="7" y="97"/>
                  </a:cubicBezTo>
                  <a:cubicBezTo>
                    <a:pt x="7" y="97"/>
                    <a:pt x="13" y="102"/>
                    <a:pt x="15" y="104"/>
                  </a:cubicBezTo>
                  <a:cubicBezTo>
                    <a:pt x="17" y="105"/>
                    <a:pt x="21" y="106"/>
                    <a:pt x="23" y="107"/>
                  </a:cubicBezTo>
                  <a:cubicBezTo>
                    <a:pt x="25" y="108"/>
                    <a:pt x="27" y="110"/>
                    <a:pt x="28" y="112"/>
                  </a:cubicBezTo>
                  <a:cubicBezTo>
                    <a:pt x="31" y="114"/>
                    <a:pt x="33" y="123"/>
                    <a:pt x="37" y="123"/>
                  </a:cubicBezTo>
                  <a:cubicBezTo>
                    <a:pt x="40" y="124"/>
                    <a:pt x="44" y="119"/>
                    <a:pt x="46" y="117"/>
                  </a:cubicBezTo>
                  <a:cubicBezTo>
                    <a:pt x="49" y="114"/>
                    <a:pt x="53" y="107"/>
                    <a:pt x="54" y="104"/>
                  </a:cubicBezTo>
                  <a:cubicBezTo>
                    <a:pt x="56" y="100"/>
                    <a:pt x="57" y="92"/>
                    <a:pt x="58" y="88"/>
                  </a:cubicBezTo>
                  <a:cubicBezTo>
                    <a:pt x="60" y="84"/>
                    <a:pt x="62" y="76"/>
                    <a:pt x="65" y="72"/>
                  </a:cubicBezTo>
                  <a:cubicBezTo>
                    <a:pt x="66" y="70"/>
                    <a:pt x="71" y="65"/>
                    <a:pt x="74" y="64"/>
                  </a:cubicBezTo>
                  <a:cubicBezTo>
                    <a:pt x="76" y="62"/>
                    <a:pt x="81" y="62"/>
                    <a:pt x="84" y="61"/>
                  </a:cubicBezTo>
                  <a:cubicBezTo>
                    <a:pt x="88" y="60"/>
                    <a:pt x="95" y="59"/>
                    <a:pt x="99" y="57"/>
                  </a:cubicBezTo>
                  <a:cubicBezTo>
                    <a:pt x="102" y="56"/>
                    <a:pt x="107" y="53"/>
                    <a:pt x="110" y="52"/>
                  </a:cubicBezTo>
                  <a:cubicBezTo>
                    <a:pt x="113" y="50"/>
                    <a:pt x="119" y="48"/>
                    <a:pt x="122" y="46"/>
                  </a:cubicBezTo>
                  <a:cubicBezTo>
                    <a:pt x="125" y="46"/>
                    <a:pt x="130" y="44"/>
                    <a:pt x="133" y="43"/>
                  </a:cubicBezTo>
                  <a:cubicBezTo>
                    <a:pt x="133" y="43"/>
                    <a:pt x="135" y="41"/>
                    <a:pt x="135" y="4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6"/>
            <p:cNvSpPr>
              <a:spLocks/>
            </p:cNvSpPr>
            <p:nvPr/>
          </p:nvSpPr>
          <p:spPr bwMode="auto">
            <a:xfrm>
              <a:off x="2351" y="2506"/>
              <a:ext cx="933" cy="1251"/>
            </a:xfrm>
            <a:custGeom>
              <a:avLst/>
              <a:gdLst>
                <a:gd name="T0" fmla="*/ 764 w 789"/>
                <a:gd name="T1" fmla="*/ 283 h 1057"/>
                <a:gd name="T2" fmla="*/ 687 w 789"/>
                <a:gd name="T3" fmla="*/ 370 h 1057"/>
                <a:gd name="T4" fmla="*/ 654 w 789"/>
                <a:gd name="T5" fmla="*/ 467 h 1057"/>
                <a:gd name="T6" fmla="*/ 603 w 789"/>
                <a:gd name="T7" fmla="*/ 546 h 1057"/>
                <a:gd name="T8" fmla="*/ 600 w 789"/>
                <a:gd name="T9" fmla="*/ 641 h 1057"/>
                <a:gd name="T10" fmla="*/ 590 w 789"/>
                <a:gd name="T11" fmla="*/ 735 h 1057"/>
                <a:gd name="T12" fmla="*/ 636 w 789"/>
                <a:gd name="T13" fmla="*/ 779 h 1057"/>
                <a:gd name="T14" fmla="*/ 675 w 789"/>
                <a:gd name="T15" fmla="*/ 836 h 1057"/>
                <a:gd name="T16" fmla="*/ 700 w 789"/>
                <a:gd name="T17" fmla="*/ 894 h 1057"/>
                <a:gd name="T18" fmla="*/ 660 w 789"/>
                <a:gd name="T19" fmla="*/ 1002 h 1057"/>
                <a:gd name="T20" fmla="*/ 589 w 789"/>
                <a:gd name="T21" fmla="*/ 1012 h 1057"/>
                <a:gd name="T22" fmla="*/ 519 w 789"/>
                <a:gd name="T23" fmla="*/ 1003 h 1057"/>
                <a:gd name="T24" fmla="*/ 463 w 789"/>
                <a:gd name="T25" fmla="*/ 1031 h 1057"/>
                <a:gd name="T26" fmla="*/ 378 w 789"/>
                <a:gd name="T27" fmla="*/ 1037 h 1057"/>
                <a:gd name="T28" fmla="*/ 362 w 789"/>
                <a:gd name="T29" fmla="*/ 961 h 1057"/>
                <a:gd name="T30" fmla="*/ 289 w 789"/>
                <a:gd name="T31" fmla="*/ 928 h 1057"/>
                <a:gd name="T32" fmla="*/ 265 w 789"/>
                <a:gd name="T33" fmla="*/ 864 h 1057"/>
                <a:gd name="T34" fmla="*/ 195 w 789"/>
                <a:gd name="T35" fmla="*/ 850 h 1057"/>
                <a:gd name="T36" fmla="*/ 134 w 789"/>
                <a:gd name="T37" fmla="*/ 812 h 1057"/>
                <a:gd name="T38" fmla="*/ 56 w 789"/>
                <a:gd name="T39" fmla="*/ 747 h 1057"/>
                <a:gd name="T40" fmla="*/ 1 w 789"/>
                <a:gd name="T41" fmla="*/ 730 h 1057"/>
                <a:gd name="T42" fmla="*/ 31 w 789"/>
                <a:gd name="T43" fmla="*/ 671 h 1057"/>
                <a:gd name="T44" fmla="*/ 72 w 789"/>
                <a:gd name="T45" fmla="*/ 614 h 1057"/>
                <a:gd name="T46" fmla="*/ 117 w 789"/>
                <a:gd name="T47" fmla="*/ 572 h 1057"/>
                <a:gd name="T48" fmla="*/ 98 w 789"/>
                <a:gd name="T49" fmla="*/ 529 h 1057"/>
                <a:gd name="T50" fmla="*/ 43 w 789"/>
                <a:gd name="T51" fmla="*/ 514 h 1057"/>
                <a:gd name="T52" fmla="*/ 20 w 789"/>
                <a:gd name="T53" fmla="*/ 462 h 1057"/>
                <a:gd name="T54" fmla="*/ 71 w 789"/>
                <a:gd name="T55" fmla="*/ 424 h 1057"/>
                <a:gd name="T56" fmla="*/ 85 w 789"/>
                <a:gd name="T57" fmla="*/ 371 h 1057"/>
                <a:gd name="T58" fmla="*/ 126 w 789"/>
                <a:gd name="T59" fmla="*/ 379 h 1057"/>
                <a:gd name="T60" fmla="*/ 191 w 789"/>
                <a:gd name="T61" fmla="*/ 378 h 1057"/>
                <a:gd name="T62" fmla="*/ 217 w 789"/>
                <a:gd name="T63" fmla="*/ 343 h 1057"/>
                <a:gd name="T64" fmla="*/ 221 w 789"/>
                <a:gd name="T65" fmla="*/ 286 h 1057"/>
                <a:gd name="T66" fmla="*/ 191 w 789"/>
                <a:gd name="T67" fmla="*/ 244 h 1057"/>
                <a:gd name="T68" fmla="*/ 225 w 789"/>
                <a:gd name="T69" fmla="*/ 223 h 1057"/>
                <a:gd name="T70" fmla="*/ 290 w 789"/>
                <a:gd name="T71" fmla="*/ 191 h 1057"/>
                <a:gd name="T72" fmla="*/ 316 w 789"/>
                <a:gd name="T73" fmla="*/ 145 h 1057"/>
                <a:gd name="T74" fmla="*/ 313 w 789"/>
                <a:gd name="T75" fmla="*/ 114 h 1057"/>
                <a:gd name="T76" fmla="*/ 322 w 789"/>
                <a:gd name="T77" fmla="*/ 76 h 1057"/>
                <a:gd name="T78" fmla="*/ 334 w 789"/>
                <a:gd name="T79" fmla="*/ 46 h 1057"/>
                <a:gd name="T80" fmla="*/ 335 w 789"/>
                <a:gd name="T81" fmla="*/ 6 h 1057"/>
                <a:gd name="T82" fmla="*/ 370 w 789"/>
                <a:gd name="T83" fmla="*/ 20 h 1057"/>
                <a:gd name="T84" fmla="*/ 428 w 789"/>
                <a:gd name="T85" fmla="*/ 44 h 1057"/>
                <a:gd name="T86" fmla="*/ 480 w 789"/>
                <a:gd name="T87" fmla="*/ 46 h 1057"/>
                <a:gd name="T88" fmla="*/ 545 w 789"/>
                <a:gd name="T89" fmla="*/ 86 h 1057"/>
                <a:gd name="T90" fmla="*/ 557 w 789"/>
                <a:gd name="T91" fmla="*/ 99 h 1057"/>
                <a:gd name="T92" fmla="*/ 547 w 789"/>
                <a:gd name="T93" fmla="*/ 131 h 1057"/>
                <a:gd name="T94" fmla="*/ 577 w 789"/>
                <a:gd name="T95" fmla="*/ 164 h 1057"/>
                <a:gd name="T96" fmla="*/ 590 w 789"/>
                <a:gd name="T97" fmla="*/ 186 h 1057"/>
                <a:gd name="T98" fmla="*/ 641 w 789"/>
                <a:gd name="T99" fmla="*/ 188 h 1057"/>
                <a:gd name="T100" fmla="*/ 669 w 789"/>
                <a:gd name="T101" fmla="*/ 167 h 1057"/>
                <a:gd name="T102" fmla="*/ 658 w 789"/>
                <a:gd name="T103" fmla="*/ 143 h 1057"/>
                <a:gd name="T104" fmla="*/ 666 w 789"/>
                <a:gd name="T105" fmla="*/ 99 h 1057"/>
                <a:gd name="T106" fmla="*/ 731 w 789"/>
                <a:gd name="T107" fmla="*/ 112 h 1057"/>
                <a:gd name="T108" fmla="*/ 771 w 789"/>
                <a:gd name="T109" fmla="*/ 236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9" h="1057">
                  <a:moveTo>
                    <a:pt x="788" y="258"/>
                  </a:moveTo>
                  <a:cubicBezTo>
                    <a:pt x="789" y="259"/>
                    <a:pt x="788" y="262"/>
                    <a:pt x="788" y="263"/>
                  </a:cubicBezTo>
                  <a:cubicBezTo>
                    <a:pt x="788" y="265"/>
                    <a:pt x="787" y="268"/>
                    <a:pt x="786" y="270"/>
                  </a:cubicBezTo>
                  <a:cubicBezTo>
                    <a:pt x="784" y="272"/>
                    <a:pt x="781" y="276"/>
                    <a:pt x="779" y="278"/>
                  </a:cubicBezTo>
                  <a:cubicBezTo>
                    <a:pt x="778" y="280"/>
                    <a:pt x="777" y="282"/>
                    <a:pt x="776" y="284"/>
                  </a:cubicBezTo>
                  <a:cubicBezTo>
                    <a:pt x="775" y="284"/>
                    <a:pt x="775" y="284"/>
                    <a:pt x="775" y="284"/>
                  </a:cubicBezTo>
                  <a:cubicBezTo>
                    <a:pt x="772" y="283"/>
                    <a:pt x="767" y="282"/>
                    <a:pt x="764" y="283"/>
                  </a:cubicBezTo>
                  <a:cubicBezTo>
                    <a:pt x="762" y="284"/>
                    <a:pt x="757" y="288"/>
                    <a:pt x="755" y="289"/>
                  </a:cubicBezTo>
                  <a:cubicBezTo>
                    <a:pt x="752" y="291"/>
                    <a:pt x="746" y="293"/>
                    <a:pt x="744" y="296"/>
                  </a:cubicBezTo>
                  <a:cubicBezTo>
                    <a:pt x="742" y="299"/>
                    <a:pt x="742" y="309"/>
                    <a:pt x="741" y="313"/>
                  </a:cubicBezTo>
                  <a:cubicBezTo>
                    <a:pt x="740" y="319"/>
                    <a:pt x="737" y="330"/>
                    <a:pt x="734" y="336"/>
                  </a:cubicBezTo>
                  <a:cubicBezTo>
                    <a:pt x="732" y="340"/>
                    <a:pt x="727" y="348"/>
                    <a:pt x="724" y="351"/>
                  </a:cubicBezTo>
                  <a:cubicBezTo>
                    <a:pt x="720" y="355"/>
                    <a:pt x="708" y="361"/>
                    <a:pt x="703" y="363"/>
                  </a:cubicBezTo>
                  <a:cubicBezTo>
                    <a:pt x="699" y="365"/>
                    <a:pt x="690" y="367"/>
                    <a:pt x="687" y="370"/>
                  </a:cubicBezTo>
                  <a:cubicBezTo>
                    <a:pt x="685" y="373"/>
                    <a:pt x="683" y="381"/>
                    <a:pt x="682" y="384"/>
                  </a:cubicBezTo>
                  <a:cubicBezTo>
                    <a:pt x="681" y="388"/>
                    <a:pt x="681" y="397"/>
                    <a:pt x="679" y="401"/>
                  </a:cubicBezTo>
                  <a:cubicBezTo>
                    <a:pt x="678" y="404"/>
                    <a:pt x="675" y="410"/>
                    <a:pt x="673" y="413"/>
                  </a:cubicBezTo>
                  <a:cubicBezTo>
                    <a:pt x="671" y="416"/>
                    <a:pt x="664" y="419"/>
                    <a:pt x="663" y="422"/>
                  </a:cubicBezTo>
                  <a:cubicBezTo>
                    <a:pt x="661" y="426"/>
                    <a:pt x="662" y="435"/>
                    <a:pt x="662" y="439"/>
                  </a:cubicBezTo>
                  <a:cubicBezTo>
                    <a:pt x="662" y="443"/>
                    <a:pt x="664" y="450"/>
                    <a:pt x="663" y="454"/>
                  </a:cubicBezTo>
                  <a:cubicBezTo>
                    <a:pt x="662" y="457"/>
                    <a:pt x="657" y="464"/>
                    <a:pt x="654" y="467"/>
                  </a:cubicBezTo>
                  <a:cubicBezTo>
                    <a:pt x="651" y="470"/>
                    <a:pt x="644" y="476"/>
                    <a:pt x="641" y="480"/>
                  </a:cubicBezTo>
                  <a:cubicBezTo>
                    <a:pt x="639" y="483"/>
                    <a:pt x="635" y="488"/>
                    <a:pt x="635" y="491"/>
                  </a:cubicBezTo>
                  <a:cubicBezTo>
                    <a:pt x="635" y="494"/>
                    <a:pt x="640" y="499"/>
                    <a:pt x="641" y="502"/>
                  </a:cubicBezTo>
                  <a:cubicBezTo>
                    <a:pt x="642" y="506"/>
                    <a:pt x="644" y="515"/>
                    <a:pt x="643" y="519"/>
                  </a:cubicBezTo>
                  <a:cubicBezTo>
                    <a:pt x="642" y="523"/>
                    <a:pt x="636" y="528"/>
                    <a:pt x="633" y="530"/>
                  </a:cubicBezTo>
                  <a:cubicBezTo>
                    <a:pt x="629" y="533"/>
                    <a:pt x="620" y="534"/>
                    <a:pt x="616" y="536"/>
                  </a:cubicBezTo>
                  <a:cubicBezTo>
                    <a:pt x="612" y="538"/>
                    <a:pt x="605" y="542"/>
                    <a:pt x="603" y="546"/>
                  </a:cubicBezTo>
                  <a:cubicBezTo>
                    <a:pt x="600" y="550"/>
                    <a:pt x="600" y="560"/>
                    <a:pt x="598" y="564"/>
                  </a:cubicBezTo>
                  <a:cubicBezTo>
                    <a:pt x="596" y="570"/>
                    <a:pt x="591" y="581"/>
                    <a:pt x="588" y="586"/>
                  </a:cubicBezTo>
                  <a:cubicBezTo>
                    <a:pt x="584" y="592"/>
                    <a:pt x="575" y="601"/>
                    <a:pt x="571" y="606"/>
                  </a:cubicBezTo>
                  <a:cubicBezTo>
                    <a:pt x="570" y="609"/>
                    <a:pt x="566" y="615"/>
                    <a:pt x="566" y="618"/>
                  </a:cubicBezTo>
                  <a:cubicBezTo>
                    <a:pt x="567" y="621"/>
                    <a:pt x="574" y="625"/>
                    <a:pt x="577" y="627"/>
                  </a:cubicBezTo>
                  <a:cubicBezTo>
                    <a:pt x="581" y="629"/>
                    <a:pt x="588" y="632"/>
                    <a:pt x="592" y="634"/>
                  </a:cubicBezTo>
                  <a:cubicBezTo>
                    <a:pt x="594" y="636"/>
                    <a:pt x="600" y="638"/>
                    <a:pt x="600" y="641"/>
                  </a:cubicBezTo>
                  <a:cubicBezTo>
                    <a:pt x="601" y="643"/>
                    <a:pt x="597" y="647"/>
                    <a:pt x="596" y="649"/>
                  </a:cubicBezTo>
                  <a:cubicBezTo>
                    <a:pt x="594" y="651"/>
                    <a:pt x="589" y="655"/>
                    <a:pt x="587" y="657"/>
                  </a:cubicBezTo>
                  <a:cubicBezTo>
                    <a:pt x="585" y="660"/>
                    <a:pt x="580" y="667"/>
                    <a:pt x="578" y="671"/>
                  </a:cubicBezTo>
                  <a:cubicBezTo>
                    <a:pt x="577" y="675"/>
                    <a:pt x="576" y="685"/>
                    <a:pt x="575" y="689"/>
                  </a:cubicBezTo>
                  <a:cubicBezTo>
                    <a:pt x="575" y="695"/>
                    <a:pt x="576" y="706"/>
                    <a:pt x="576" y="711"/>
                  </a:cubicBezTo>
                  <a:cubicBezTo>
                    <a:pt x="577" y="715"/>
                    <a:pt x="579" y="724"/>
                    <a:pt x="581" y="727"/>
                  </a:cubicBezTo>
                  <a:cubicBezTo>
                    <a:pt x="582" y="730"/>
                    <a:pt x="587" y="734"/>
                    <a:pt x="590" y="735"/>
                  </a:cubicBezTo>
                  <a:cubicBezTo>
                    <a:pt x="592" y="735"/>
                    <a:pt x="597" y="733"/>
                    <a:pt x="600" y="732"/>
                  </a:cubicBezTo>
                  <a:cubicBezTo>
                    <a:pt x="601" y="731"/>
                    <a:pt x="605" y="728"/>
                    <a:pt x="607" y="728"/>
                  </a:cubicBezTo>
                  <a:cubicBezTo>
                    <a:pt x="609" y="727"/>
                    <a:pt x="614" y="730"/>
                    <a:pt x="615" y="732"/>
                  </a:cubicBezTo>
                  <a:cubicBezTo>
                    <a:pt x="616" y="735"/>
                    <a:pt x="612" y="742"/>
                    <a:pt x="612" y="745"/>
                  </a:cubicBezTo>
                  <a:cubicBezTo>
                    <a:pt x="612" y="750"/>
                    <a:pt x="616" y="758"/>
                    <a:pt x="618" y="762"/>
                  </a:cubicBezTo>
                  <a:cubicBezTo>
                    <a:pt x="620" y="765"/>
                    <a:pt x="626" y="769"/>
                    <a:pt x="628" y="772"/>
                  </a:cubicBezTo>
                  <a:cubicBezTo>
                    <a:pt x="630" y="773"/>
                    <a:pt x="634" y="777"/>
                    <a:pt x="636" y="779"/>
                  </a:cubicBezTo>
                  <a:cubicBezTo>
                    <a:pt x="637" y="782"/>
                    <a:pt x="638" y="788"/>
                    <a:pt x="638" y="790"/>
                  </a:cubicBezTo>
                  <a:cubicBezTo>
                    <a:pt x="638" y="794"/>
                    <a:pt x="638" y="801"/>
                    <a:pt x="639" y="805"/>
                  </a:cubicBezTo>
                  <a:cubicBezTo>
                    <a:pt x="640" y="808"/>
                    <a:pt x="644" y="813"/>
                    <a:pt x="647" y="814"/>
                  </a:cubicBezTo>
                  <a:cubicBezTo>
                    <a:pt x="650" y="815"/>
                    <a:pt x="657" y="811"/>
                    <a:pt x="660" y="811"/>
                  </a:cubicBezTo>
                  <a:cubicBezTo>
                    <a:pt x="662" y="811"/>
                    <a:pt x="668" y="811"/>
                    <a:pt x="671" y="813"/>
                  </a:cubicBezTo>
                  <a:cubicBezTo>
                    <a:pt x="673" y="814"/>
                    <a:pt x="677" y="820"/>
                    <a:pt x="677" y="824"/>
                  </a:cubicBezTo>
                  <a:cubicBezTo>
                    <a:pt x="678" y="827"/>
                    <a:pt x="676" y="833"/>
                    <a:pt x="675" y="836"/>
                  </a:cubicBezTo>
                  <a:cubicBezTo>
                    <a:pt x="675" y="839"/>
                    <a:pt x="674" y="845"/>
                    <a:pt x="672" y="847"/>
                  </a:cubicBezTo>
                  <a:cubicBezTo>
                    <a:pt x="670" y="849"/>
                    <a:pt x="665" y="851"/>
                    <a:pt x="664" y="854"/>
                  </a:cubicBezTo>
                  <a:cubicBezTo>
                    <a:pt x="663" y="856"/>
                    <a:pt x="665" y="862"/>
                    <a:pt x="666" y="864"/>
                  </a:cubicBezTo>
                  <a:cubicBezTo>
                    <a:pt x="667" y="866"/>
                    <a:pt x="672" y="870"/>
                    <a:pt x="674" y="871"/>
                  </a:cubicBezTo>
                  <a:cubicBezTo>
                    <a:pt x="677" y="872"/>
                    <a:pt x="685" y="871"/>
                    <a:pt x="688" y="873"/>
                  </a:cubicBezTo>
                  <a:cubicBezTo>
                    <a:pt x="691" y="874"/>
                    <a:pt x="695" y="879"/>
                    <a:pt x="697" y="882"/>
                  </a:cubicBezTo>
                  <a:cubicBezTo>
                    <a:pt x="699" y="884"/>
                    <a:pt x="700" y="891"/>
                    <a:pt x="700" y="894"/>
                  </a:cubicBezTo>
                  <a:cubicBezTo>
                    <a:pt x="700" y="897"/>
                    <a:pt x="698" y="904"/>
                    <a:pt x="696" y="906"/>
                  </a:cubicBezTo>
                  <a:cubicBezTo>
                    <a:pt x="694" y="910"/>
                    <a:pt x="687" y="914"/>
                    <a:pt x="684" y="917"/>
                  </a:cubicBezTo>
                  <a:cubicBezTo>
                    <a:pt x="682" y="918"/>
                    <a:pt x="678" y="922"/>
                    <a:pt x="677" y="924"/>
                  </a:cubicBezTo>
                  <a:cubicBezTo>
                    <a:pt x="675" y="928"/>
                    <a:pt x="674" y="938"/>
                    <a:pt x="673" y="942"/>
                  </a:cubicBezTo>
                  <a:cubicBezTo>
                    <a:pt x="673" y="948"/>
                    <a:pt x="675" y="959"/>
                    <a:pt x="675" y="965"/>
                  </a:cubicBezTo>
                  <a:cubicBezTo>
                    <a:pt x="675" y="970"/>
                    <a:pt x="676" y="980"/>
                    <a:pt x="674" y="985"/>
                  </a:cubicBezTo>
                  <a:cubicBezTo>
                    <a:pt x="672" y="990"/>
                    <a:pt x="664" y="998"/>
                    <a:pt x="660" y="1002"/>
                  </a:cubicBezTo>
                  <a:cubicBezTo>
                    <a:pt x="657" y="1004"/>
                    <a:pt x="651" y="1008"/>
                    <a:pt x="647" y="1009"/>
                  </a:cubicBezTo>
                  <a:cubicBezTo>
                    <a:pt x="644" y="1011"/>
                    <a:pt x="637" y="1012"/>
                    <a:pt x="634" y="1012"/>
                  </a:cubicBezTo>
                  <a:cubicBezTo>
                    <a:pt x="632" y="1012"/>
                    <a:pt x="627" y="1010"/>
                    <a:pt x="625" y="1009"/>
                  </a:cubicBezTo>
                  <a:cubicBezTo>
                    <a:pt x="623" y="1008"/>
                    <a:pt x="619" y="1003"/>
                    <a:pt x="616" y="1001"/>
                  </a:cubicBezTo>
                  <a:cubicBezTo>
                    <a:pt x="614" y="1000"/>
                    <a:pt x="611" y="998"/>
                    <a:pt x="609" y="998"/>
                  </a:cubicBezTo>
                  <a:cubicBezTo>
                    <a:pt x="606" y="998"/>
                    <a:pt x="600" y="1000"/>
                    <a:pt x="598" y="1001"/>
                  </a:cubicBezTo>
                  <a:cubicBezTo>
                    <a:pt x="595" y="1003"/>
                    <a:pt x="592" y="1009"/>
                    <a:pt x="589" y="1012"/>
                  </a:cubicBezTo>
                  <a:cubicBezTo>
                    <a:pt x="587" y="1014"/>
                    <a:pt x="582" y="1020"/>
                    <a:pt x="579" y="1021"/>
                  </a:cubicBezTo>
                  <a:cubicBezTo>
                    <a:pt x="577" y="1023"/>
                    <a:pt x="572" y="1024"/>
                    <a:pt x="570" y="1024"/>
                  </a:cubicBezTo>
                  <a:cubicBezTo>
                    <a:pt x="567" y="1024"/>
                    <a:pt x="561" y="1024"/>
                    <a:pt x="558" y="1023"/>
                  </a:cubicBezTo>
                  <a:cubicBezTo>
                    <a:pt x="555" y="1021"/>
                    <a:pt x="550" y="1015"/>
                    <a:pt x="547" y="1013"/>
                  </a:cubicBezTo>
                  <a:cubicBezTo>
                    <a:pt x="546" y="1011"/>
                    <a:pt x="543" y="1007"/>
                    <a:pt x="542" y="1006"/>
                  </a:cubicBezTo>
                  <a:cubicBezTo>
                    <a:pt x="540" y="1005"/>
                    <a:pt x="535" y="1004"/>
                    <a:pt x="532" y="1004"/>
                  </a:cubicBezTo>
                  <a:cubicBezTo>
                    <a:pt x="529" y="1003"/>
                    <a:pt x="522" y="1002"/>
                    <a:pt x="519" y="1003"/>
                  </a:cubicBezTo>
                  <a:cubicBezTo>
                    <a:pt x="516" y="1005"/>
                    <a:pt x="511" y="1011"/>
                    <a:pt x="509" y="1014"/>
                  </a:cubicBezTo>
                  <a:cubicBezTo>
                    <a:pt x="507" y="1019"/>
                    <a:pt x="505" y="1030"/>
                    <a:pt x="503" y="1035"/>
                  </a:cubicBezTo>
                  <a:cubicBezTo>
                    <a:pt x="501" y="1039"/>
                    <a:pt x="499" y="1046"/>
                    <a:pt x="497" y="1049"/>
                  </a:cubicBezTo>
                  <a:cubicBezTo>
                    <a:pt x="495" y="1050"/>
                    <a:pt x="490" y="1053"/>
                    <a:pt x="488" y="1052"/>
                  </a:cubicBezTo>
                  <a:cubicBezTo>
                    <a:pt x="484" y="1052"/>
                    <a:pt x="479" y="1046"/>
                    <a:pt x="476" y="1043"/>
                  </a:cubicBezTo>
                  <a:cubicBezTo>
                    <a:pt x="474" y="1041"/>
                    <a:pt x="472" y="1036"/>
                    <a:pt x="469" y="1034"/>
                  </a:cubicBezTo>
                  <a:cubicBezTo>
                    <a:pt x="468" y="1033"/>
                    <a:pt x="465" y="1032"/>
                    <a:pt x="463" y="1031"/>
                  </a:cubicBezTo>
                  <a:cubicBezTo>
                    <a:pt x="459" y="1031"/>
                    <a:pt x="450" y="1031"/>
                    <a:pt x="447" y="1033"/>
                  </a:cubicBezTo>
                  <a:cubicBezTo>
                    <a:pt x="443" y="1034"/>
                    <a:pt x="437" y="1040"/>
                    <a:pt x="434" y="1042"/>
                  </a:cubicBezTo>
                  <a:cubicBezTo>
                    <a:pt x="431" y="1045"/>
                    <a:pt x="425" y="1052"/>
                    <a:pt x="422" y="1054"/>
                  </a:cubicBezTo>
                  <a:cubicBezTo>
                    <a:pt x="418" y="1055"/>
                    <a:pt x="411" y="1056"/>
                    <a:pt x="407" y="1057"/>
                  </a:cubicBezTo>
                  <a:cubicBezTo>
                    <a:pt x="402" y="1057"/>
                    <a:pt x="392" y="1057"/>
                    <a:pt x="388" y="1055"/>
                  </a:cubicBezTo>
                  <a:cubicBezTo>
                    <a:pt x="385" y="1054"/>
                    <a:pt x="381" y="1051"/>
                    <a:pt x="380" y="1049"/>
                  </a:cubicBezTo>
                  <a:cubicBezTo>
                    <a:pt x="378" y="1046"/>
                    <a:pt x="377" y="1040"/>
                    <a:pt x="378" y="1037"/>
                  </a:cubicBezTo>
                  <a:cubicBezTo>
                    <a:pt x="379" y="1035"/>
                    <a:pt x="384" y="1032"/>
                    <a:pt x="386" y="1030"/>
                  </a:cubicBezTo>
                  <a:cubicBezTo>
                    <a:pt x="387" y="1028"/>
                    <a:pt x="388" y="1024"/>
                    <a:pt x="387" y="1022"/>
                  </a:cubicBezTo>
                  <a:cubicBezTo>
                    <a:pt x="387" y="1018"/>
                    <a:pt x="382" y="1013"/>
                    <a:pt x="380" y="1010"/>
                  </a:cubicBezTo>
                  <a:cubicBezTo>
                    <a:pt x="379" y="1007"/>
                    <a:pt x="374" y="1003"/>
                    <a:pt x="373" y="1000"/>
                  </a:cubicBezTo>
                  <a:cubicBezTo>
                    <a:pt x="372" y="998"/>
                    <a:pt x="370" y="994"/>
                    <a:pt x="369" y="991"/>
                  </a:cubicBezTo>
                  <a:cubicBezTo>
                    <a:pt x="368" y="987"/>
                    <a:pt x="368" y="980"/>
                    <a:pt x="367" y="976"/>
                  </a:cubicBezTo>
                  <a:cubicBezTo>
                    <a:pt x="366" y="972"/>
                    <a:pt x="363" y="965"/>
                    <a:pt x="362" y="961"/>
                  </a:cubicBezTo>
                  <a:cubicBezTo>
                    <a:pt x="361" y="958"/>
                    <a:pt x="359" y="952"/>
                    <a:pt x="357" y="950"/>
                  </a:cubicBezTo>
                  <a:cubicBezTo>
                    <a:pt x="356" y="947"/>
                    <a:pt x="351" y="944"/>
                    <a:pt x="348" y="942"/>
                  </a:cubicBezTo>
                  <a:cubicBezTo>
                    <a:pt x="345" y="940"/>
                    <a:pt x="337" y="936"/>
                    <a:pt x="333" y="934"/>
                  </a:cubicBezTo>
                  <a:cubicBezTo>
                    <a:pt x="330" y="932"/>
                    <a:pt x="324" y="930"/>
                    <a:pt x="322" y="928"/>
                  </a:cubicBezTo>
                  <a:cubicBezTo>
                    <a:pt x="320" y="927"/>
                    <a:pt x="317" y="922"/>
                    <a:pt x="314" y="921"/>
                  </a:cubicBezTo>
                  <a:cubicBezTo>
                    <a:pt x="311" y="919"/>
                    <a:pt x="303" y="917"/>
                    <a:pt x="299" y="919"/>
                  </a:cubicBezTo>
                  <a:cubicBezTo>
                    <a:pt x="296" y="920"/>
                    <a:pt x="292" y="926"/>
                    <a:pt x="289" y="928"/>
                  </a:cubicBezTo>
                  <a:cubicBezTo>
                    <a:pt x="286" y="929"/>
                    <a:pt x="279" y="933"/>
                    <a:pt x="276" y="933"/>
                  </a:cubicBezTo>
                  <a:cubicBezTo>
                    <a:pt x="272" y="932"/>
                    <a:pt x="265" y="924"/>
                    <a:pt x="263" y="920"/>
                  </a:cubicBezTo>
                  <a:cubicBezTo>
                    <a:pt x="261" y="917"/>
                    <a:pt x="261" y="909"/>
                    <a:pt x="262" y="906"/>
                  </a:cubicBezTo>
                  <a:cubicBezTo>
                    <a:pt x="263" y="903"/>
                    <a:pt x="268" y="897"/>
                    <a:pt x="271" y="894"/>
                  </a:cubicBezTo>
                  <a:cubicBezTo>
                    <a:pt x="273" y="892"/>
                    <a:pt x="278" y="887"/>
                    <a:pt x="279" y="884"/>
                  </a:cubicBezTo>
                  <a:cubicBezTo>
                    <a:pt x="280" y="882"/>
                    <a:pt x="279" y="876"/>
                    <a:pt x="278" y="874"/>
                  </a:cubicBezTo>
                  <a:cubicBezTo>
                    <a:pt x="276" y="870"/>
                    <a:pt x="268" y="866"/>
                    <a:pt x="265" y="864"/>
                  </a:cubicBezTo>
                  <a:cubicBezTo>
                    <a:pt x="260" y="861"/>
                    <a:pt x="251" y="856"/>
                    <a:pt x="247" y="852"/>
                  </a:cubicBezTo>
                  <a:cubicBezTo>
                    <a:pt x="245" y="850"/>
                    <a:pt x="241" y="845"/>
                    <a:pt x="239" y="843"/>
                  </a:cubicBezTo>
                  <a:cubicBezTo>
                    <a:pt x="237" y="842"/>
                    <a:pt x="232" y="840"/>
                    <a:pt x="230" y="840"/>
                  </a:cubicBezTo>
                  <a:cubicBezTo>
                    <a:pt x="227" y="841"/>
                    <a:pt x="222" y="846"/>
                    <a:pt x="220" y="848"/>
                  </a:cubicBezTo>
                  <a:cubicBezTo>
                    <a:pt x="217" y="850"/>
                    <a:pt x="213" y="854"/>
                    <a:pt x="211" y="855"/>
                  </a:cubicBezTo>
                  <a:cubicBezTo>
                    <a:pt x="208" y="855"/>
                    <a:pt x="204" y="855"/>
                    <a:pt x="202" y="854"/>
                  </a:cubicBezTo>
                  <a:cubicBezTo>
                    <a:pt x="200" y="854"/>
                    <a:pt x="197" y="850"/>
                    <a:pt x="195" y="850"/>
                  </a:cubicBezTo>
                  <a:cubicBezTo>
                    <a:pt x="193" y="849"/>
                    <a:pt x="187" y="848"/>
                    <a:pt x="185" y="848"/>
                  </a:cubicBezTo>
                  <a:cubicBezTo>
                    <a:pt x="182" y="848"/>
                    <a:pt x="176" y="849"/>
                    <a:pt x="173" y="848"/>
                  </a:cubicBezTo>
                  <a:cubicBezTo>
                    <a:pt x="169" y="846"/>
                    <a:pt x="163" y="840"/>
                    <a:pt x="161" y="837"/>
                  </a:cubicBezTo>
                  <a:cubicBezTo>
                    <a:pt x="159" y="835"/>
                    <a:pt x="158" y="829"/>
                    <a:pt x="157" y="826"/>
                  </a:cubicBezTo>
                  <a:cubicBezTo>
                    <a:pt x="156" y="824"/>
                    <a:pt x="155" y="820"/>
                    <a:pt x="153" y="819"/>
                  </a:cubicBezTo>
                  <a:cubicBezTo>
                    <a:pt x="151" y="817"/>
                    <a:pt x="145" y="818"/>
                    <a:pt x="143" y="817"/>
                  </a:cubicBezTo>
                  <a:cubicBezTo>
                    <a:pt x="141" y="816"/>
                    <a:pt x="136" y="814"/>
                    <a:pt x="134" y="812"/>
                  </a:cubicBezTo>
                  <a:cubicBezTo>
                    <a:pt x="132" y="809"/>
                    <a:pt x="131" y="802"/>
                    <a:pt x="130" y="799"/>
                  </a:cubicBezTo>
                  <a:cubicBezTo>
                    <a:pt x="129" y="795"/>
                    <a:pt x="128" y="788"/>
                    <a:pt x="126" y="785"/>
                  </a:cubicBezTo>
                  <a:cubicBezTo>
                    <a:pt x="125" y="782"/>
                    <a:pt x="122" y="775"/>
                    <a:pt x="119" y="773"/>
                  </a:cubicBezTo>
                  <a:cubicBezTo>
                    <a:pt x="116" y="770"/>
                    <a:pt x="109" y="767"/>
                    <a:pt x="105" y="766"/>
                  </a:cubicBezTo>
                  <a:cubicBezTo>
                    <a:pt x="101" y="765"/>
                    <a:pt x="92" y="766"/>
                    <a:pt x="88" y="765"/>
                  </a:cubicBezTo>
                  <a:cubicBezTo>
                    <a:pt x="85" y="765"/>
                    <a:pt x="78" y="763"/>
                    <a:pt x="75" y="761"/>
                  </a:cubicBezTo>
                  <a:cubicBezTo>
                    <a:pt x="69" y="759"/>
                    <a:pt x="60" y="751"/>
                    <a:pt x="56" y="747"/>
                  </a:cubicBezTo>
                  <a:cubicBezTo>
                    <a:pt x="52" y="744"/>
                    <a:pt x="46" y="736"/>
                    <a:pt x="42" y="733"/>
                  </a:cubicBezTo>
                  <a:cubicBezTo>
                    <a:pt x="41" y="731"/>
                    <a:pt x="38" y="728"/>
                    <a:pt x="37" y="727"/>
                  </a:cubicBezTo>
                  <a:cubicBezTo>
                    <a:pt x="34" y="725"/>
                    <a:pt x="29" y="724"/>
                    <a:pt x="26" y="723"/>
                  </a:cubicBezTo>
                  <a:cubicBezTo>
                    <a:pt x="23" y="723"/>
                    <a:pt x="18" y="722"/>
                    <a:pt x="16" y="723"/>
                  </a:cubicBezTo>
                  <a:cubicBezTo>
                    <a:pt x="13" y="724"/>
                    <a:pt x="9" y="730"/>
                    <a:pt x="6" y="732"/>
                  </a:cubicBezTo>
                  <a:cubicBezTo>
                    <a:pt x="4" y="733"/>
                    <a:pt x="2" y="734"/>
                    <a:pt x="0" y="735"/>
                  </a:cubicBezTo>
                  <a:cubicBezTo>
                    <a:pt x="0" y="733"/>
                    <a:pt x="1" y="731"/>
                    <a:pt x="1" y="730"/>
                  </a:cubicBezTo>
                  <a:cubicBezTo>
                    <a:pt x="2" y="728"/>
                    <a:pt x="4" y="725"/>
                    <a:pt x="5" y="723"/>
                  </a:cubicBezTo>
                  <a:cubicBezTo>
                    <a:pt x="7" y="721"/>
                    <a:pt x="12" y="717"/>
                    <a:pt x="15" y="714"/>
                  </a:cubicBezTo>
                  <a:cubicBezTo>
                    <a:pt x="17" y="712"/>
                    <a:pt x="22" y="708"/>
                    <a:pt x="24" y="705"/>
                  </a:cubicBezTo>
                  <a:cubicBezTo>
                    <a:pt x="25" y="703"/>
                    <a:pt x="28" y="700"/>
                    <a:pt x="29" y="697"/>
                  </a:cubicBezTo>
                  <a:cubicBezTo>
                    <a:pt x="29" y="695"/>
                    <a:pt x="28" y="691"/>
                    <a:pt x="28" y="689"/>
                  </a:cubicBezTo>
                  <a:cubicBezTo>
                    <a:pt x="28" y="688"/>
                    <a:pt x="28" y="684"/>
                    <a:pt x="29" y="683"/>
                  </a:cubicBezTo>
                  <a:cubicBezTo>
                    <a:pt x="29" y="680"/>
                    <a:pt x="30" y="674"/>
                    <a:pt x="31" y="671"/>
                  </a:cubicBezTo>
                  <a:cubicBezTo>
                    <a:pt x="32" y="668"/>
                    <a:pt x="35" y="662"/>
                    <a:pt x="37" y="659"/>
                  </a:cubicBezTo>
                  <a:cubicBezTo>
                    <a:pt x="39" y="656"/>
                    <a:pt x="44" y="650"/>
                    <a:pt x="47" y="648"/>
                  </a:cubicBezTo>
                  <a:cubicBezTo>
                    <a:pt x="49" y="646"/>
                    <a:pt x="54" y="642"/>
                    <a:pt x="57" y="641"/>
                  </a:cubicBezTo>
                  <a:cubicBezTo>
                    <a:pt x="60" y="639"/>
                    <a:pt x="65" y="636"/>
                    <a:pt x="68" y="634"/>
                  </a:cubicBezTo>
                  <a:cubicBezTo>
                    <a:pt x="69" y="633"/>
                    <a:pt x="71" y="630"/>
                    <a:pt x="72" y="628"/>
                  </a:cubicBezTo>
                  <a:cubicBezTo>
                    <a:pt x="73" y="627"/>
                    <a:pt x="73" y="624"/>
                    <a:pt x="73" y="622"/>
                  </a:cubicBezTo>
                  <a:cubicBezTo>
                    <a:pt x="73" y="620"/>
                    <a:pt x="72" y="616"/>
                    <a:pt x="72" y="614"/>
                  </a:cubicBezTo>
                  <a:cubicBezTo>
                    <a:pt x="72" y="613"/>
                    <a:pt x="74" y="610"/>
                    <a:pt x="75" y="609"/>
                  </a:cubicBezTo>
                  <a:cubicBezTo>
                    <a:pt x="77" y="607"/>
                    <a:pt x="82" y="603"/>
                    <a:pt x="84" y="602"/>
                  </a:cubicBezTo>
                  <a:cubicBezTo>
                    <a:pt x="87" y="600"/>
                    <a:pt x="93" y="597"/>
                    <a:pt x="96" y="596"/>
                  </a:cubicBezTo>
                  <a:cubicBezTo>
                    <a:pt x="98" y="595"/>
                    <a:pt x="103" y="593"/>
                    <a:pt x="106" y="592"/>
                  </a:cubicBezTo>
                  <a:cubicBezTo>
                    <a:pt x="109" y="591"/>
                    <a:pt x="114" y="589"/>
                    <a:pt x="116" y="587"/>
                  </a:cubicBezTo>
                  <a:cubicBezTo>
                    <a:pt x="118" y="585"/>
                    <a:pt x="120" y="581"/>
                    <a:pt x="120" y="579"/>
                  </a:cubicBezTo>
                  <a:cubicBezTo>
                    <a:pt x="120" y="577"/>
                    <a:pt x="118" y="574"/>
                    <a:pt x="117" y="572"/>
                  </a:cubicBezTo>
                  <a:cubicBezTo>
                    <a:pt x="116" y="570"/>
                    <a:pt x="112" y="568"/>
                    <a:pt x="111" y="566"/>
                  </a:cubicBezTo>
                  <a:cubicBezTo>
                    <a:pt x="110" y="565"/>
                    <a:pt x="109" y="563"/>
                    <a:pt x="109" y="562"/>
                  </a:cubicBezTo>
                  <a:cubicBezTo>
                    <a:pt x="108" y="560"/>
                    <a:pt x="108" y="555"/>
                    <a:pt x="108" y="553"/>
                  </a:cubicBezTo>
                  <a:cubicBezTo>
                    <a:pt x="108" y="550"/>
                    <a:pt x="107" y="544"/>
                    <a:pt x="107" y="541"/>
                  </a:cubicBezTo>
                  <a:cubicBezTo>
                    <a:pt x="107" y="540"/>
                    <a:pt x="108" y="536"/>
                    <a:pt x="108" y="535"/>
                  </a:cubicBezTo>
                  <a:cubicBezTo>
                    <a:pt x="107" y="534"/>
                    <a:pt x="105" y="532"/>
                    <a:pt x="104" y="531"/>
                  </a:cubicBezTo>
                  <a:cubicBezTo>
                    <a:pt x="102" y="531"/>
                    <a:pt x="99" y="530"/>
                    <a:pt x="98" y="529"/>
                  </a:cubicBezTo>
                  <a:cubicBezTo>
                    <a:pt x="96" y="528"/>
                    <a:pt x="93" y="524"/>
                    <a:pt x="92" y="522"/>
                  </a:cubicBezTo>
                  <a:cubicBezTo>
                    <a:pt x="90" y="521"/>
                    <a:pt x="86" y="518"/>
                    <a:pt x="84" y="518"/>
                  </a:cubicBezTo>
                  <a:cubicBezTo>
                    <a:pt x="82" y="517"/>
                    <a:pt x="78" y="516"/>
                    <a:pt x="76" y="515"/>
                  </a:cubicBezTo>
                  <a:cubicBezTo>
                    <a:pt x="73" y="515"/>
                    <a:pt x="69" y="515"/>
                    <a:pt x="67" y="515"/>
                  </a:cubicBezTo>
                  <a:cubicBezTo>
                    <a:pt x="65" y="516"/>
                    <a:pt x="61" y="519"/>
                    <a:pt x="59" y="520"/>
                  </a:cubicBezTo>
                  <a:cubicBezTo>
                    <a:pt x="57" y="521"/>
                    <a:pt x="51" y="521"/>
                    <a:pt x="49" y="520"/>
                  </a:cubicBezTo>
                  <a:cubicBezTo>
                    <a:pt x="47" y="519"/>
                    <a:pt x="44" y="516"/>
                    <a:pt x="43" y="514"/>
                  </a:cubicBezTo>
                  <a:cubicBezTo>
                    <a:pt x="41" y="513"/>
                    <a:pt x="39" y="509"/>
                    <a:pt x="39" y="507"/>
                  </a:cubicBezTo>
                  <a:cubicBezTo>
                    <a:pt x="37" y="504"/>
                    <a:pt x="36" y="498"/>
                    <a:pt x="36" y="495"/>
                  </a:cubicBezTo>
                  <a:cubicBezTo>
                    <a:pt x="36" y="493"/>
                    <a:pt x="36" y="488"/>
                    <a:pt x="35" y="485"/>
                  </a:cubicBezTo>
                  <a:cubicBezTo>
                    <a:pt x="35" y="483"/>
                    <a:pt x="33" y="480"/>
                    <a:pt x="32" y="478"/>
                  </a:cubicBezTo>
                  <a:cubicBezTo>
                    <a:pt x="31" y="476"/>
                    <a:pt x="28" y="473"/>
                    <a:pt x="27" y="471"/>
                  </a:cubicBezTo>
                  <a:cubicBezTo>
                    <a:pt x="26" y="470"/>
                    <a:pt x="22" y="468"/>
                    <a:pt x="21" y="467"/>
                  </a:cubicBezTo>
                  <a:cubicBezTo>
                    <a:pt x="21" y="466"/>
                    <a:pt x="20" y="463"/>
                    <a:pt x="20" y="462"/>
                  </a:cubicBezTo>
                  <a:cubicBezTo>
                    <a:pt x="20" y="461"/>
                    <a:pt x="20" y="458"/>
                    <a:pt x="21" y="457"/>
                  </a:cubicBezTo>
                  <a:cubicBezTo>
                    <a:pt x="22" y="456"/>
                    <a:pt x="24" y="456"/>
                    <a:pt x="25" y="456"/>
                  </a:cubicBezTo>
                  <a:cubicBezTo>
                    <a:pt x="26" y="456"/>
                    <a:pt x="28" y="456"/>
                    <a:pt x="30" y="456"/>
                  </a:cubicBezTo>
                  <a:cubicBezTo>
                    <a:pt x="30" y="456"/>
                    <a:pt x="32" y="455"/>
                    <a:pt x="33" y="455"/>
                  </a:cubicBezTo>
                  <a:cubicBezTo>
                    <a:pt x="36" y="454"/>
                    <a:pt x="42" y="451"/>
                    <a:pt x="45" y="450"/>
                  </a:cubicBezTo>
                  <a:cubicBezTo>
                    <a:pt x="49" y="447"/>
                    <a:pt x="57" y="441"/>
                    <a:pt x="60" y="438"/>
                  </a:cubicBezTo>
                  <a:cubicBezTo>
                    <a:pt x="63" y="435"/>
                    <a:pt x="69" y="428"/>
                    <a:pt x="71" y="424"/>
                  </a:cubicBezTo>
                  <a:cubicBezTo>
                    <a:pt x="73" y="422"/>
                    <a:pt x="76" y="416"/>
                    <a:pt x="77" y="413"/>
                  </a:cubicBezTo>
                  <a:cubicBezTo>
                    <a:pt x="77" y="411"/>
                    <a:pt x="77" y="407"/>
                    <a:pt x="77" y="405"/>
                  </a:cubicBezTo>
                  <a:cubicBezTo>
                    <a:pt x="78" y="402"/>
                    <a:pt x="78" y="395"/>
                    <a:pt x="78" y="392"/>
                  </a:cubicBezTo>
                  <a:cubicBezTo>
                    <a:pt x="77" y="390"/>
                    <a:pt x="77" y="385"/>
                    <a:pt x="77" y="382"/>
                  </a:cubicBezTo>
                  <a:cubicBezTo>
                    <a:pt x="77" y="380"/>
                    <a:pt x="76" y="377"/>
                    <a:pt x="77" y="375"/>
                  </a:cubicBezTo>
                  <a:cubicBezTo>
                    <a:pt x="77" y="373"/>
                    <a:pt x="79" y="370"/>
                    <a:pt x="81" y="369"/>
                  </a:cubicBezTo>
                  <a:cubicBezTo>
                    <a:pt x="82" y="369"/>
                    <a:pt x="84" y="370"/>
                    <a:pt x="85" y="371"/>
                  </a:cubicBezTo>
                  <a:cubicBezTo>
                    <a:pt x="87" y="372"/>
                    <a:pt x="89" y="375"/>
                    <a:pt x="90" y="377"/>
                  </a:cubicBezTo>
                  <a:cubicBezTo>
                    <a:pt x="91" y="379"/>
                    <a:pt x="93" y="383"/>
                    <a:pt x="94" y="384"/>
                  </a:cubicBezTo>
                  <a:cubicBezTo>
                    <a:pt x="96" y="385"/>
                    <a:pt x="99" y="385"/>
                    <a:pt x="100" y="385"/>
                  </a:cubicBezTo>
                  <a:cubicBezTo>
                    <a:pt x="102" y="385"/>
                    <a:pt x="105" y="385"/>
                    <a:pt x="106" y="385"/>
                  </a:cubicBezTo>
                  <a:cubicBezTo>
                    <a:pt x="108" y="384"/>
                    <a:pt x="111" y="382"/>
                    <a:pt x="113" y="381"/>
                  </a:cubicBezTo>
                  <a:cubicBezTo>
                    <a:pt x="115" y="380"/>
                    <a:pt x="118" y="377"/>
                    <a:pt x="120" y="377"/>
                  </a:cubicBezTo>
                  <a:cubicBezTo>
                    <a:pt x="122" y="377"/>
                    <a:pt x="124" y="379"/>
                    <a:pt x="126" y="379"/>
                  </a:cubicBezTo>
                  <a:cubicBezTo>
                    <a:pt x="128" y="380"/>
                    <a:pt x="131" y="384"/>
                    <a:pt x="133" y="385"/>
                  </a:cubicBezTo>
                  <a:cubicBezTo>
                    <a:pt x="134" y="385"/>
                    <a:pt x="138" y="385"/>
                    <a:pt x="140" y="385"/>
                  </a:cubicBezTo>
                  <a:cubicBezTo>
                    <a:pt x="142" y="385"/>
                    <a:pt x="145" y="383"/>
                    <a:pt x="147" y="382"/>
                  </a:cubicBezTo>
                  <a:cubicBezTo>
                    <a:pt x="148" y="381"/>
                    <a:pt x="151" y="380"/>
                    <a:pt x="153" y="380"/>
                  </a:cubicBezTo>
                  <a:cubicBezTo>
                    <a:pt x="156" y="379"/>
                    <a:pt x="164" y="380"/>
                    <a:pt x="168" y="380"/>
                  </a:cubicBezTo>
                  <a:cubicBezTo>
                    <a:pt x="171" y="380"/>
                    <a:pt x="177" y="380"/>
                    <a:pt x="180" y="380"/>
                  </a:cubicBezTo>
                  <a:cubicBezTo>
                    <a:pt x="183" y="380"/>
                    <a:pt x="188" y="379"/>
                    <a:pt x="191" y="378"/>
                  </a:cubicBezTo>
                  <a:cubicBezTo>
                    <a:pt x="195" y="378"/>
                    <a:pt x="204" y="376"/>
                    <a:pt x="208" y="375"/>
                  </a:cubicBezTo>
                  <a:cubicBezTo>
                    <a:pt x="211" y="374"/>
                    <a:pt x="216" y="370"/>
                    <a:pt x="219" y="369"/>
                  </a:cubicBezTo>
                  <a:cubicBezTo>
                    <a:pt x="221" y="368"/>
                    <a:pt x="224" y="365"/>
                    <a:pt x="225" y="363"/>
                  </a:cubicBezTo>
                  <a:cubicBezTo>
                    <a:pt x="226" y="363"/>
                    <a:pt x="228" y="361"/>
                    <a:pt x="228" y="360"/>
                  </a:cubicBezTo>
                  <a:cubicBezTo>
                    <a:pt x="228" y="358"/>
                    <a:pt x="224" y="357"/>
                    <a:pt x="223" y="356"/>
                  </a:cubicBezTo>
                  <a:cubicBezTo>
                    <a:pt x="222" y="354"/>
                    <a:pt x="221" y="350"/>
                    <a:pt x="220" y="349"/>
                  </a:cubicBezTo>
                  <a:cubicBezTo>
                    <a:pt x="219" y="347"/>
                    <a:pt x="217" y="344"/>
                    <a:pt x="217" y="343"/>
                  </a:cubicBezTo>
                  <a:cubicBezTo>
                    <a:pt x="217" y="341"/>
                    <a:pt x="218" y="337"/>
                    <a:pt x="219" y="336"/>
                  </a:cubicBezTo>
                  <a:cubicBezTo>
                    <a:pt x="221" y="334"/>
                    <a:pt x="224" y="333"/>
                    <a:pt x="226" y="332"/>
                  </a:cubicBezTo>
                  <a:cubicBezTo>
                    <a:pt x="227" y="330"/>
                    <a:pt x="231" y="327"/>
                    <a:pt x="232" y="325"/>
                  </a:cubicBezTo>
                  <a:cubicBezTo>
                    <a:pt x="233" y="323"/>
                    <a:pt x="233" y="318"/>
                    <a:pt x="233" y="315"/>
                  </a:cubicBezTo>
                  <a:cubicBezTo>
                    <a:pt x="233" y="313"/>
                    <a:pt x="231" y="308"/>
                    <a:pt x="231" y="306"/>
                  </a:cubicBezTo>
                  <a:cubicBezTo>
                    <a:pt x="230" y="304"/>
                    <a:pt x="228" y="300"/>
                    <a:pt x="227" y="298"/>
                  </a:cubicBezTo>
                  <a:cubicBezTo>
                    <a:pt x="226" y="295"/>
                    <a:pt x="223" y="289"/>
                    <a:pt x="221" y="286"/>
                  </a:cubicBezTo>
                  <a:cubicBezTo>
                    <a:pt x="219" y="283"/>
                    <a:pt x="216" y="274"/>
                    <a:pt x="213" y="271"/>
                  </a:cubicBezTo>
                  <a:cubicBezTo>
                    <a:pt x="211" y="267"/>
                    <a:pt x="206" y="261"/>
                    <a:pt x="204" y="258"/>
                  </a:cubicBezTo>
                  <a:cubicBezTo>
                    <a:pt x="202" y="257"/>
                    <a:pt x="199" y="255"/>
                    <a:pt x="197" y="254"/>
                  </a:cubicBezTo>
                  <a:cubicBezTo>
                    <a:pt x="195" y="253"/>
                    <a:pt x="191" y="253"/>
                    <a:pt x="189" y="252"/>
                  </a:cubicBezTo>
                  <a:cubicBezTo>
                    <a:pt x="188" y="252"/>
                    <a:pt x="186" y="250"/>
                    <a:pt x="186" y="249"/>
                  </a:cubicBezTo>
                  <a:cubicBezTo>
                    <a:pt x="186" y="248"/>
                    <a:pt x="187" y="245"/>
                    <a:pt x="187" y="244"/>
                  </a:cubicBezTo>
                  <a:cubicBezTo>
                    <a:pt x="188" y="244"/>
                    <a:pt x="190" y="244"/>
                    <a:pt x="191" y="244"/>
                  </a:cubicBezTo>
                  <a:cubicBezTo>
                    <a:pt x="193" y="243"/>
                    <a:pt x="197" y="244"/>
                    <a:pt x="198" y="244"/>
                  </a:cubicBezTo>
                  <a:cubicBezTo>
                    <a:pt x="200" y="244"/>
                    <a:pt x="204" y="245"/>
                    <a:pt x="205" y="245"/>
                  </a:cubicBezTo>
                  <a:cubicBezTo>
                    <a:pt x="207" y="244"/>
                    <a:pt x="209" y="243"/>
                    <a:pt x="211" y="242"/>
                  </a:cubicBezTo>
                  <a:cubicBezTo>
                    <a:pt x="212" y="242"/>
                    <a:pt x="215" y="242"/>
                    <a:pt x="217" y="242"/>
                  </a:cubicBezTo>
                  <a:cubicBezTo>
                    <a:pt x="218" y="241"/>
                    <a:pt x="220" y="240"/>
                    <a:pt x="221" y="239"/>
                  </a:cubicBezTo>
                  <a:cubicBezTo>
                    <a:pt x="222" y="238"/>
                    <a:pt x="224" y="234"/>
                    <a:pt x="224" y="233"/>
                  </a:cubicBezTo>
                  <a:cubicBezTo>
                    <a:pt x="225" y="230"/>
                    <a:pt x="224" y="225"/>
                    <a:pt x="225" y="223"/>
                  </a:cubicBezTo>
                  <a:cubicBezTo>
                    <a:pt x="225" y="221"/>
                    <a:pt x="228" y="218"/>
                    <a:pt x="229" y="216"/>
                  </a:cubicBezTo>
                  <a:cubicBezTo>
                    <a:pt x="230" y="215"/>
                    <a:pt x="232" y="214"/>
                    <a:pt x="233" y="214"/>
                  </a:cubicBezTo>
                  <a:cubicBezTo>
                    <a:pt x="235" y="213"/>
                    <a:pt x="239" y="213"/>
                    <a:pt x="240" y="213"/>
                  </a:cubicBezTo>
                  <a:cubicBezTo>
                    <a:pt x="244" y="213"/>
                    <a:pt x="252" y="212"/>
                    <a:pt x="256" y="212"/>
                  </a:cubicBezTo>
                  <a:cubicBezTo>
                    <a:pt x="261" y="211"/>
                    <a:pt x="270" y="211"/>
                    <a:pt x="274" y="209"/>
                  </a:cubicBezTo>
                  <a:cubicBezTo>
                    <a:pt x="276" y="208"/>
                    <a:pt x="280" y="206"/>
                    <a:pt x="282" y="204"/>
                  </a:cubicBezTo>
                  <a:cubicBezTo>
                    <a:pt x="285" y="201"/>
                    <a:pt x="288" y="194"/>
                    <a:pt x="290" y="191"/>
                  </a:cubicBezTo>
                  <a:cubicBezTo>
                    <a:pt x="291" y="189"/>
                    <a:pt x="293" y="185"/>
                    <a:pt x="295" y="183"/>
                  </a:cubicBezTo>
                  <a:cubicBezTo>
                    <a:pt x="296" y="181"/>
                    <a:pt x="299" y="179"/>
                    <a:pt x="301" y="178"/>
                  </a:cubicBezTo>
                  <a:cubicBezTo>
                    <a:pt x="303" y="176"/>
                    <a:pt x="310" y="175"/>
                    <a:pt x="312" y="173"/>
                  </a:cubicBezTo>
                  <a:cubicBezTo>
                    <a:pt x="314" y="172"/>
                    <a:pt x="316" y="169"/>
                    <a:pt x="317" y="167"/>
                  </a:cubicBezTo>
                  <a:cubicBezTo>
                    <a:pt x="318" y="166"/>
                    <a:pt x="320" y="163"/>
                    <a:pt x="321" y="161"/>
                  </a:cubicBezTo>
                  <a:cubicBezTo>
                    <a:pt x="322" y="159"/>
                    <a:pt x="322" y="154"/>
                    <a:pt x="321" y="152"/>
                  </a:cubicBezTo>
                  <a:cubicBezTo>
                    <a:pt x="321" y="150"/>
                    <a:pt x="318" y="146"/>
                    <a:pt x="316" y="145"/>
                  </a:cubicBezTo>
                  <a:cubicBezTo>
                    <a:pt x="314" y="144"/>
                    <a:pt x="309" y="144"/>
                    <a:pt x="307" y="143"/>
                  </a:cubicBezTo>
                  <a:cubicBezTo>
                    <a:pt x="304" y="142"/>
                    <a:pt x="299" y="141"/>
                    <a:pt x="297" y="139"/>
                  </a:cubicBezTo>
                  <a:cubicBezTo>
                    <a:pt x="295" y="139"/>
                    <a:pt x="293" y="138"/>
                    <a:pt x="293" y="137"/>
                  </a:cubicBezTo>
                  <a:cubicBezTo>
                    <a:pt x="292" y="135"/>
                    <a:pt x="292" y="132"/>
                    <a:pt x="293" y="130"/>
                  </a:cubicBezTo>
                  <a:cubicBezTo>
                    <a:pt x="293" y="129"/>
                    <a:pt x="294" y="126"/>
                    <a:pt x="294" y="126"/>
                  </a:cubicBezTo>
                  <a:cubicBezTo>
                    <a:pt x="296" y="123"/>
                    <a:pt x="302" y="120"/>
                    <a:pt x="304" y="119"/>
                  </a:cubicBezTo>
                  <a:cubicBezTo>
                    <a:pt x="306" y="118"/>
                    <a:pt x="311" y="116"/>
                    <a:pt x="313" y="114"/>
                  </a:cubicBezTo>
                  <a:cubicBezTo>
                    <a:pt x="314" y="113"/>
                    <a:pt x="316" y="110"/>
                    <a:pt x="317" y="108"/>
                  </a:cubicBezTo>
                  <a:cubicBezTo>
                    <a:pt x="317" y="107"/>
                    <a:pt x="319" y="105"/>
                    <a:pt x="319" y="104"/>
                  </a:cubicBezTo>
                  <a:cubicBezTo>
                    <a:pt x="318" y="102"/>
                    <a:pt x="314" y="101"/>
                    <a:pt x="313" y="99"/>
                  </a:cubicBezTo>
                  <a:cubicBezTo>
                    <a:pt x="313" y="98"/>
                    <a:pt x="314" y="95"/>
                    <a:pt x="314" y="93"/>
                  </a:cubicBezTo>
                  <a:cubicBezTo>
                    <a:pt x="315" y="91"/>
                    <a:pt x="316" y="87"/>
                    <a:pt x="317" y="85"/>
                  </a:cubicBezTo>
                  <a:cubicBezTo>
                    <a:pt x="318" y="84"/>
                    <a:pt x="320" y="83"/>
                    <a:pt x="321" y="82"/>
                  </a:cubicBezTo>
                  <a:cubicBezTo>
                    <a:pt x="322" y="81"/>
                    <a:pt x="322" y="78"/>
                    <a:pt x="322" y="76"/>
                  </a:cubicBezTo>
                  <a:cubicBezTo>
                    <a:pt x="322" y="74"/>
                    <a:pt x="322" y="71"/>
                    <a:pt x="322" y="69"/>
                  </a:cubicBezTo>
                  <a:cubicBezTo>
                    <a:pt x="322" y="67"/>
                    <a:pt x="321" y="63"/>
                    <a:pt x="320" y="61"/>
                  </a:cubicBezTo>
                  <a:cubicBezTo>
                    <a:pt x="319" y="60"/>
                    <a:pt x="317" y="57"/>
                    <a:pt x="316" y="56"/>
                  </a:cubicBezTo>
                  <a:cubicBezTo>
                    <a:pt x="316" y="55"/>
                    <a:pt x="315" y="54"/>
                    <a:pt x="315" y="53"/>
                  </a:cubicBezTo>
                  <a:cubicBezTo>
                    <a:pt x="316" y="53"/>
                    <a:pt x="318" y="52"/>
                    <a:pt x="319" y="52"/>
                  </a:cubicBezTo>
                  <a:cubicBezTo>
                    <a:pt x="321" y="51"/>
                    <a:pt x="327" y="50"/>
                    <a:pt x="329" y="49"/>
                  </a:cubicBezTo>
                  <a:cubicBezTo>
                    <a:pt x="331" y="48"/>
                    <a:pt x="333" y="47"/>
                    <a:pt x="334" y="46"/>
                  </a:cubicBezTo>
                  <a:cubicBezTo>
                    <a:pt x="336" y="45"/>
                    <a:pt x="338" y="43"/>
                    <a:pt x="339" y="42"/>
                  </a:cubicBezTo>
                  <a:cubicBezTo>
                    <a:pt x="340" y="41"/>
                    <a:pt x="342" y="39"/>
                    <a:pt x="342" y="37"/>
                  </a:cubicBezTo>
                  <a:cubicBezTo>
                    <a:pt x="342" y="36"/>
                    <a:pt x="342" y="33"/>
                    <a:pt x="342" y="31"/>
                  </a:cubicBezTo>
                  <a:cubicBezTo>
                    <a:pt x="342" y="30"/>
                    <a:pt x="340" y="26"/>
                    <a:pt x="340" y="25"/>
                  </a:cubicBezTo>
                  <a:cubicBezTo>
                    <a:pt x="339" y="23"/>
                    <a:pt x="337" y="21"/>
                    <a:pt x="337" y="20"/>
                  </a:cubicBezTo>
                  <a:cubicBezTo>
                    <a:pt x="336" y="18"/>
                    <a:pt x="334" y="15"/>
                    <a:pt x="334" y="13"/>
                  </a:cubicBezTo>
                  <a:cubicBezTo>
                    <a:pt x="334" y="11"/>
                    <a:pt x="334" y="8"/>
                    <a:pt x="335" y="6"/>
                  </a:cubicBezTo>
                  <a:cubicBezTo>
                    <a:pt x="335" y="4"/>
                    <a:pt x="337" y="2"/>
                    <a:pt x="338" y="1"/>
                  </a:cubicBezTo>
                  <a:cubicBezTo>
                    <a:pt x="339" y="0"/>
                    <a:pt x="342" y="0"/>
                    <a:pt x="343" y="0"/>
                  </a:cubicBezTo>
                  <a:cubicBezTo>
                    <a:pt x="345" y="0"/>
                    <a:pt x="348" y="1"/>
                    <a:pt x="349" y="2"/>
                  </a:cubicBezTo>
                  <a:cubicBezTo>
                    <a:pt x="351" y="3"/>
                    <a:pt x="353" y="5"/>
                    <a:pt x="354" y="7"/>
                  </a:cubicBezTo>
                  <a:cubicBezTo>
                    <a:pt x="355" y="8"/>
                    <a:pt x="357" y="11"/>
                    <a:pt x="358" y="13"/>
                  </a:cubicBezTo>
                  <a:cubicBezTo>
                    <a:pt x="359" y="14"/>
                    <a:pt x="362" y="17"/>
                    <a:pt x="363" y="18"/>
                  </a:cubicBezTo>
                  <a:cubicBezTo>
                    <a:pt x="365" y="19"/>
                    <a:pt x="369" y="21"/>
                    <a:pt x="370" y="20"/>
                  </a:cubicBezTo>
                  <a:cubicBezTo>
                    <a:pt x="373" y="20"/>
                    <a:pt x="376" y="17"/>
                    <a:pt x="379" y="16"/>
                  </a:cubicBezTo>
                  <a:cubicBezTo>
                    <a:pt x="381" y="15"/>
                    <a:pt x="386" y="14"/>
                    <a:pt x="389" y="14"/>
                  </a:cubicBezTo>
                  <a:cubicBezTo>
                    <a:pt x="392" y="13"/>
                    <a:pt x="397" y="14"/>
                    <a:pt x="400" y="15"/>
                  </a:cubicBezTo>
                  <a:cubicBezTo>
                    <a:pt x="401" y="15"/>
                    <a:pt x="404" y="17"/>
                    <a:pt x="406" y="18"/>
                  </a:cubicBezTo>
                  <a:cubicBezTo>
                    <a:pt x="408" y="20"/>
                    <a:pt x="412" y="26"/>
                    <a:pt x="414" y="28"/>
                  </a:cubicBezTo>
                  <a:cubicBezTo>
                    <a:pt x="416" y="30"/>
                    <a:pt x="419" y="35"/>
                    <a:pt x="421" y="38"/>
                  </a:cubicBezTo>
                  <a:cubicBezTo>
                    <a:pt x="423" y="39"/>
                    <a:pt x="426" y="43"/>
                    <a:pt x="428" y="44"/>
                  </a:cubicBezTo>
                  <a:cubicBezTo>
                    <a:pt x="430" y="45"/>
                    <a:pt x="435" y="46"/>
                    <a:pt x="437" y="46"/>
                  </a:cubicBezTo>
                  <a:cubicBezTo>
                    <a:pt x="439" y="46"/>
                    <a:pt x="442" y="44"/>
                    <a:pt x="443" y="43"/>
                  </a:cubicBezTo>
                  <a:cubicBezTo>
                    <a:pt x="445" y="43"/>
                    <a:pt x="449" y="41"/>
                    <a:pt x="451" y="40"/>
                  </a:cubicBezTo>
                  <a:cubicBezTo>
                    <a:pt x="453" y="40"/>
                    <a:pt x="457" y="38"/>
                    <a:pt x="459" y="38"/>
                  </a:cubicBezTo>
                  <a:cubicBezTo>
                    <a:pt x="460" y="38"/>
                    <a:pt x="464" y="38"/>
                    <a:pt x="465" y="39"/>
                  </a:cubicBezTo>
                  <a:cubicBezTo>
                    <a:pt x="468" y="39"/>
                    <a:pt x="472" y="41"/>
                    <a:pt x="474" y="42"/>
                  </a:cubicBezTo>
                  <a:cubicBezTo>
                    <a:pt x="475" y="43"/>
                    <a:pt x="478" y="45"/>
                    <a:pt x="480" y="46"/>
                  </a:cubicBezTo>
                  <a:cubicBezTo>
                    <a:pt x="482" y="47"/>
                    <a:pt x="486" y="50"/>
                    <a:pt x="487" y="52"/>
                  </a:cubicBezTo>
                  <a:cubicBezTo>
                    <a:pt x="490" y="55"/>
                    <a:pt x="495" y="61"/>
                    <a:pt x="498" y="64"/>
                  </a:cubicBezTo>
                  <a:cubicBezTo>
                    <a:pt x="500" y="67"/>
                    <a:pt x="505" y="72"/>
                    <a:pt x="508" y="74"/>
                  </a:cubicBezTo>
                  <a:cubicBezTo>
                    <a:pt x="510" y="76"/>
                    <a:pt x="514" y="79"/>
                    <a:pt x="516" y="81"/>
                  </a:cubicBezTo>
                  <a:cubicBezTo>
                    <a:pt x="518" y="82"/>
                    <a:pt x="523" y="84"/>
                    <a:pt x="525" y="85"/>
                  </a:cubicBezTo>
                  <a:cubicBezTo>
                    <a:pt x="527" y="86"/>
                    <a:pt x="532" y="87"/>
                    <a:pt x="534" y="87"/>
                  </a:cubicBezTo>
                  <a:cubicBezTo>
                    <a:pt x="537" y="88"/>
                    <a:pt x="542" y="87"/>
                    <a:pt x="545" y="86"/>
                  </a:cubicBezTo>
                  <a:cubicBezTo>
                    <a:pt x="546" y="86"/>
                    <a:pt x="549" y="85"/>
                    <a:pt x="551" y="84"/>
                  </a:cubicBezTo>
                  <a:cubicBezTo>
                    <a:pt x="551" y="83"/>
                    <a:pt x="553" y="82"/>
                    <a:pt x="554" y="81"/>
                  </a:cubicBezTo>
                  <a:cubicBezTo>
                    <a:pt x="555" y="81"/>
                    <a:pt x="558" y="80"/>
                    <a:pt x="559" y="81"/>
                  </a:cubicBezTo>
                  <a:cubicBezTo>
                    <a:pt x="560" y="81"/>
                    <a:pt x="562" y="84"/>
                    <a:pt x="563" y="85"/>
                  </a:cubicBezTo>
                  <a:cubicBezTo>
                    <a:pt x="563" y="87"/>
                    <a:pt x="563" y="90"/>
                    <a:pt x="562" y="92"/>
                  </a:cubicBezTo>
                  <a:cubicBezTo>
                    <a:pt x="562" y="93"/>
                    <a:pt x="560" y="95"/>
                    <a:pt x="559" y="96"/>
                  </a:cubicBezTo>
                  <a:cubicBezTo>
                    <a:pt x="559" y="97"/>
                    <a:pt x="557" y="98"/>
                    <a:pt x="557" y="99"/>
                  </a:cubicBezTo>
                  <a:cubicBezTo>
                    <a:pt x="557" y="101"/>
                    <a:pt x="558" y="103"/>
                    <a:pt x="559" y="104"/>
                  </a:cubicBezTo>
                  <a:cubicBezTo>
                    <a:pt x="559" y="105"/>
                    <a:pt x="561" y="106"/>
                    <a:pt x="562" y="106"/>
                  </a:cubicBezTo>
                  <a:cubicBezTo>
                    <a:pt x="562" y="107"/>
                    <a:pt x="561" y="109"/>
                    <a:pt x="561" y="109"/>
                  </a:cubicBezTo>
                  <a:cubicBezTo>
                    <a:pt x="560" y="110"/>
                    <a:pt x="559" y="112"/>
                    <a:pt x="558" y="112"/>
                  </a:cubicBezTo>
                  <a:cubicBezTo>
                    <a:pt x="557" y="114"/>
                    <a:pt x="554" y="115"/>
                    <a:pt x="552" y="116"/>
                  </a:cubicBezTo>
                  <a:cubicBezTo>
                    <a:pt x="551" y="118"/>
                    <a:pt x="547" y="119"/>
                    <a:pt x="547" y="121"/>
                  </a:cubicBezTo>
                  <a:cubicBezTo>
                    <a:pt x="546" y="123"/>
                    <a:pt x="546" y="128"/>
                    <a:pt x="547" y="131"/>
                  </a:cubicBezTo>
                  <a:cubicBezTo>
                    <a:pt x="548" y="132"/>
                    <a:pt x="550" y="135"/>
                    <a:pt x="552" y="136"/>
                  </a:cubicBezTo>
                  <a:cubicBezTo>
                    <a:pt x="553" y="137"/>
                    <a:pt x="557" y="139"/>
                    <a:pt x="559" y="140"/>
                  </a:cubicBezTo>
                  <a:cubicBezTo>
                    <a:pt x="562" y="140"/>
                    <a:pt x="567" y="140"/>
                    <a:pt x="570" y="141"/>
                  </a:cubicBezTo>
                  <a:cubicBezTo>
                    <a:pt x="571" y="142"/>
                    <a:pt x="574" y="143"/>
                    <a:pt x="576" y="144"/>
                  </a:cubicBezTo>
                  <a:cubicBezTo>
                    <a:pt x="577" y="145"/>
                    <a:pt x="579" y="148"/>
                    <a:pt x="580" y="149"/>
                  </a:cubicBezTo>
                  <a:cubicBezTo>
                    <a:pt x="581" y="151"/>
                    <a:pt x="581" y="155"/>
                    <a:pt x="581" y="157"/>
                  </a:cubicBezTo>
                  <a:cubicBezTo>
                    <a:pt x="581" y="159"/>
                    <a:pt x="578" y="162"/>
                    <a:pt x="577" y="164"/>
                  </a:cubicBezTo>
                  <a:cubicBezTo>
                    <a:pt x="576" y="166"/>
                    <a:pt x="572" y="168"/>
                    <a:pt x="571" y="170"/>
                  </a:cubicBezTo>
                  <a:cubicBezTo>
                    <a:pt x="569" y="172"/>
                    <a:pt x="564" y="174"/>
                    <a:pt x="563" y="176"/>
                  </a:cubicBezTo>
                  <a:cubicBezTo>
                    <a:pt x="562" y="179"/>
                    <a:pt x="561" y="185"/>
                    <a:pt x="562" y="187"/>
                  </a:cubicBezTo>
                  <a:cubicBezTo>
                    <a:pt x="562" y="189"/>
                    <a:pt x="564" y="192"/>
                    <a:pt x="565" y="192"/>
                  </a:cubicBezTo>
                  <a:cubicBezTo>
                    <a:pt x="567" y="193"/>
                    <a:pt x="572" y="193"/>
                    <a:pt x="575" y="193"/>
                  </a:cubicBezTo>
                  <a:cubicBezTo>
                    <a:pt x="577" y="192"/>
                    <a:pt x="580" y="189"/>
                    <a:pt x="582" y="188"/>
                  </a:cubicBezTo>
                  <a:cubicBezTo>
                    <a:pt x="584" y="187"/>
                    <a:pt x="588" y="187"/>
                    <a:pt x="590" y="186"/>
                  </a:cubicBezTo>
                  <a:cubicBezTo>
                    <a:pt x="594" y="186"/>
                    <a:pt x="600" y="186"/>
                    <a:pt x="603" y="187"/>
                  </a:cubicBezTo>
                  <a:cubicBezTo>
                    <a:pt x="605" y="187"/>
                    <a:pt x="609" y="188"/>
                    <a:pt x="610" y="189"/>
                  </a:cubicBezTo>
                  <a:cubicBezTo>
                    <a:pt x="612" y="190"/>
                    <a:pt x="616" y="195"/>
                    <a:pt x="618" y="196"/>
                  </a:cubicBezTo>
                  <a:cubicBezTo>
                    <a:pt x="619" y="197"/>
                    <a:pt x="621" y="199"/>
                    <a:pt x="623" y="199"/>
                  </a:cubicBezTo>
                  <a:cubicBezTo>
                    <a:pt x="624" y="199"/>
                    <a:pt x="627" y="197"/>
                    <a:pt x="628" y="196"/>
                  </a:cubicBezTo>
                  <a:cubicBezTo>
                    <a:pt x="629" y="194"/>
                    <a:pt x="631" y="191"/>
                    <a:pt x="633" y="190"/>
                  </a:cubicBezTo>
                  <a:cubicBezTo>
                    <a:pt x="635" y="189"/>
                    <a:pt x="639" y="188"/>
                    <a:pt x="641" y="188"/>
                  </a:cubicBezTo>
                  <a:cubicBezTo>
                    <a:pt x="645" y="188"/>
                    <a:pt x="651" y="190"/>
                    <a:pt x="654" y="189"/>
                  </a:cubicBezTo>
                  <a:cubicBezTo>
                    <a:pt x="656" y="189"/>
                    <a:pt x="661" y="188"/>
                    <a:pt x="663" y="187"/>
                  </a:cubicBezTo>
                  <a:cubicBezTo>
                    <a:pt x="664" y="187"/>
                    <a:pt x="667" y="186"/>
                    <a:pt x="668" y="186"/>
                  </a:cubicBezTo>
                  <a:cubicBezTo>
                    <a:pt x="670" y="185"/>
                    <a:pt x="674" y="183"/>
                    <a:pt x="675" y="181"/>
                  </a:cubicBezTo>
                  <a:cubicBezTo>
                    <a:pt x="676" y="179"/>
                    <a:pt x="676" y="175"/>
                    <a:pt x="676" y="173"/>
                  </a:cubicBezTo>
                  <a:cubicBezTo>
                    <a:pt x="676" y="172"/>
                    <a:pt x="676" y="169"/>
                    <a:pt x="676" y="168"/>
                  </a:cubicBezTo>
                  <a:cubicBezTo>
                    <a:pt x="675" y="167"/>
                    <a:pt x="671" y="167"/>
                    <a:pt x="669" y="167"/>
                  </a:cubicBezTo>
                  <a:cubicBezTo>
                    <a:pt x="667" y="167"/>
                    <a:pt x="664" y="167"/>
                    <a:pt x="662" y="167"/>
                  </a:cubicBezTo>
                  <a:cubicBezTo>
                    <a:pt x="661" y="167"/>
                    <a:pt x="658" y="169"/>
                    <a:pt x="657" y="169"/>
                  </a:cubicBezTo>
                  <a:cubicBezTo>
                    <a:pt x="656" y="169"/>
                    <a:pt x="652" y="169"/>
                    <a:pt x="652" y="168"/>
                  </a:cubicBezTo>
                  <a:cubicBezTo>
                    <a:pt x="651" y="167"/>
                    <a:pt x="651" y="164"/>
                    <a:pt x="651" y="162"/>
                  </a:cubicBezTo>
                  <a:cubicBezTo>
                    <a:pt x="651" y="161"/>
                    <a:pt x="652" y="159"/>
                    <a:pt x="652" y="157"/>
                  </a:cubicBezTo>
                  <a:cubicBezTo>
                    <a:pt x="653" y="156"/>
                    <a:pt x="656" y="154"/>
                    <a:pt x="656" y="152"/>
                  </a:cubicBezTo>
                  <a:cubicBezTo>
                    <a:pt x="657" y="150"/>
                    <a:pt x="657" y="145"/>
                    <a:pt x="658" y="143"/>
                  </a:cubicBezTo>
                  <a:cubicBezTo>
                    <a:pt x="658" y="140"/>
                    <a:pt x="660" y="135"/>
                    <a:pt x="659" y="132"/>
                  </a:cubicBezTo>
                  <a:cubicBezTo>
                    <a:pt x="659" y="131"/>
                    <a:pt x="657" y="128"/>
                    <a:pt x="656" y="126"/>
                  </a:cubicBezTo>
                  <a:cubicBezTo>
                    <a:pt x="656" y="125"/>
                    <a:pt x="653" y="122"/>
                    <a:pt x="653" y="120"/>
                  </a:cubicBezTo>
                  <a:cubicBezTo>
                    <a:pt x="652" y="118"/>
                    <a:pt x="651" y="114"/>
                    <a:pt x="651" y="112"/>
                  </a:cubicBezTo>
                  <a:cubicBezTo>
                    <a:pt x="652" y="111"/>
                    <a:pt x="653" y="108"/>
                    <a:pt x="654" y="106"/>
                  </a:cubicBezTo>
                  <a:cubicBezTo>
                    <a:pt x="655" y="105"/>
                    <a:pt x="657" y="102"/>
                    <a:pt x="659" y="101"/>
                  </a:cubicBezTo>
                  <a:cubicBezTo>
                    <a:pt x="660" y="100"/>
                    <a:pt x="664" y="99"/>
                    <a:pt x="666" y="99"/>
                  </a:cubicBezTo>
                  <a:cubicBezTo>
                    <a:pt x="668" y="98"/>
                    <a:pt x="673" y="99"/>
                    <a:pt x="675" y="100"/>
                  </a:cubicBezTo>
                  <a:cubicBezTo>
                    <a:pt x="676" y="101"/>
                    <a:pt x="679" y="104"/>
                    <a:pt x="681" y="105"/>
                  </a:cubicBezTo>
                  <a:cubicBezTo>
                    <a:pt x="682" y="106"/>
                    <a:pt x="685" y="109"/>
                    <a:pt x="686" y="110"/>
                  </a:cubicBezTo>
                  <a:cubicBezTo>
                    <a:pt x="688" y="111"/>
                    <a:pt x="692" y="111"/>
                    <a:pt x="693" y="112"/>
                  </a:cubicBezTo>
                  <a:cubicBezTo>
                    <a:pt x="696" y="112"/>
                    <a:pt x="702" y="113"/>
                    <a:pt x="705" y="113"/>
                  </a:cubicBezTo>
                  <a:cubicBezTo>
                    <a:pt x="708" y="113"/>
                    <a:pt x="715" y="112"/>
                    <a:pt x="718" y="112"/>
                  </a:cubicBezTo>
                  <a:cubicBezTo>
                    <a:pt x="721" y="112"/>
                    <a:pt x="728" y="111"/>
                    <a:pt x="731" y="112"/>
                  </a:cubicBezTo>
                  <a:cubicBezTo>
                    <a:pt x="733" y="113"/>
                    <a:pt x="736" y="116"/>
                    <a:pt x="738" y="117"/>
                  </a:cubicBezTo>
                  <a:cubicBezTo>
                    <a:pt x="741" y="118"/>
                    <a:pt x="746" y="120"/>
                    <a:pt x="749" y="122"/>
                  </a:cubicBezTo>
                  <a:cubicBezTo>
                    <a:pt x="752" y="124"/>
                    <a:pt x="757" y="129"/>
                    <a:pt x="760" y="132"/>
                  </a:cubicBezTo>
                  <a:cubicBezTo>
                    <a:pt x="761" y="134"/>
                    <a:pt x="765" y="138"/>
                    <a:pt x="766" y="141"/>
                  </a:cubicBezTo>
                  <a:cubicBezTo>
                    <a:pt x="768" y="142"/>
                    <a:pt x="772" y="147"/>
                    <a:pt x="772" y="147"/>
                  </a:cubicBezTo>
                  <a:cubicBezTo>
                    <a:pt x="772" y="229"/>
                    <a:pt x="772" y="229"/>
                    <a:pt x="772" y="229"/>
                  </a:cubicBezTo>
                  <a:cubicBezTo>
                    <a:pt x="772" y="229"/>
                    <a:pt x="771" y="234"/>
                    <a:pt x="771" y="236"/>
                  </a:cubicBezTo>
                  <a:cubicBezTo>
                    <a:pt x="770" y="238"/>
                    <a:pt x="768" y="241"/>
                    <a:pt x="768" y="243"/>
                  </a:cubicBezTo>
                  <a:cubicBezTo>
                    <a:pt x="769" y="245"/>
                    <a:pt x="772" y="248"/>
                    <a:pt x="773" y="250"/>
                  </a:cubicBezTo>
                  <a:cubicBezTo>
                    <a:pt x="773" y="251"/>
                    <a:pt x="774" y="252"/>
                    <a:pt x="775" y="252"/>
                  </a:cubicBezTo>
                  <a:cubicBezTo>
                    <a:pt x="776" y="253"/>
                    <a:pt x="779" y="252"/>
                    <a:pt x="781" y="252"/>
                  </a:cubicBezTo>
                  <a:cubicBezTo>
                    <a:pt x="782" y="252"/>
                    <a:pt x="784" y="253"/>
                    <a:pt x="785" y="253"/>
                  </a:cubicBezTo>
                  <a:cubicBezTo>
                    <a:pt x="786" y="254"/>
                    <a:pt x="788" y="256"/>
                    <a:pt x="788" y="25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p:cNvGrpSpPr/>
          <p:nvPr/>
        </p:nvGrpSpPr>
        <p:grpSpPr>
          <a:xfrm>
            <a:off x="6660313" y="2286076"/>
            <a:ext cx="4070230" cy="4212444"/>
            <a:chOff x="7215959" y="1268760"/>
            <a:chExt cx="4070230" cy="4212444"/>
          </a:xfrm>
        </p:grpSpPr>
        <p:sp>
          <p:nvSpPr>
            <p:cNvPr id="37" name="Rectangle 36"/>
            <p:cNvSpPr/>
            <p:nvPr/>
          </p:nvSpPr>
          <p:spPr>
            <a:xfrm>
              <a:off x="7215959" y="5143676"/>
              <a:ext cx="1089414" cy="337528"/>
            </a:xfrm>
            <a:prstGeom prst="rect">
              <a:avLst/>
            </a:prstGeom>
          </p:spPr>
          <p:txBody>
            <a:bodyPr wrap="none">
              <a:noAutofit/>
            </a:bodyPr>
            <a:lstStyle/>
            <a:p>
              <a:pPr algn="r">
                <a:lnSpc>
                  <a:spcPct val="95000"/>
                </a:lnSpc>
              </a:pPr>
              <a:r>
                <a:rPr lang="en-US" sz="1467" dirty="0"/>
                <a:t>2028</a:t>
              </a:r>
            </a:p>
          </p:txBody>
        </p:sp>
        <p:sp>
          <p:nvSpPr>
            <p:cNvPr id="38" name="Rectangle 37"/>
            <p:cNvSpPr/>
            <p:nvPr/>
          </p:nvSpPr>
          <p:spPr>
            <a:xfrm>
              <a:off x="7215959" y="4590120"/>
              <a:ext cx="1089414" cy="337528"/>
            </a:xfrm>
            <a:prstGeom prst="rect">
              <a:avLst/>
            </a:prstGeom>
          </p:spPr>
          <p:txBody>
            <a:bodyPr wrap="none">
              <a:noAutofit/>
            </a:bodyPr>
            <a:lstStyle/>
            <a:p>
              <a:pPr algn="r">
                <a:lnSpc>
                  <a:spcPct val="95000"/>
                </a:lnSpc>
              </a:pPr>
              <a:r>
                <a:rPr lang="en-US" sz="1467" dirty="0"/>
                <a:t>2027</a:t>
              </a:r>
            </a:p>
          </p:txBody>
        </p:sp>
        <p:sp>
          <p:nvSpPr>
            <p:cNvPr id="39" name="Rectangle 38"/>
            <p:cNvSpPr/>
            <p:nvPr/>
          </p:nvSpPr>
          <p:spPr>
            <a:xfrm>
              <a:off x="7215959" y="4036560"/>
              <a:ext cx="1089414" cy="337528"/>
            </a:xfrm>
            <a:prstGeom prst="rect">
              <a:avLst/>
            </a:prstGeom>
          </p:spPr>
          <p:txBody>
            <a:bodyPr wrap="none">
              <a:noAutofit/>
            </a:bodyPr>
            <a:lstStyle/>
            <a:p>
              <a:pPr algn="r">
                <a:lnSpc>
                  <a:spcPct val="95000"/>
                </a:lnSpc>
              </a:pPr>
              <a:r>
                <a:rPr lang="en-US" sz="1467" dirty="0"/>
                <a:t>2026</a:t>
              </a:r>
            </a:p>
          </p:txBody>
        </p:sp>
        <p:sp>
          <p:nvSpPr>
            <p:cNvPr id="40" name="Rectangle 39"/>
            <p:cNvSpPr/>
            <p:nvPr/>
          </p:nvSpPr>
          <p:spPr>
            <a:xfrm>
              <a:off x="7215959" y="3483000"/>
              <a:ext cx="1089414" cy="337528"/>
            </a:xfrm>
            <a:prstGeom prst="rect">
              <a:avLst/>
            </a:prstGeom>
          </p:spPr>
          <p:txBody>
            <a:bodyPr wrap="none">
              <a:noAutofit/>
            </a:bodyPr>
            <a:lstStyle/>
            <a:p>
              <a:pPr algn="r">
                <a:lnSpc>
                  <a:spcPct val="95000"/>
                </a:lnSpc>
              </a:pPr>
              <a:r>
                <a:rPr lang="en-US" sz="1467" dirty="0"/>
                <a:t>2025</a:t>
              </a:r>
            </a:p>
          </p:txBody>
        </p:sp>
        <p:sp>
          <p:nvSpPr>
            <p:cNvPr id="41" name="Rectangle 40"/>
            <p:cNvSpPr/>
            <p:nvPr/>
          </p:nvSpPr>
          <p:spPr>
            <a:xfrm>
              <a:off x="7215959" y="2929440"/>
              <a:ext cx="1089414" cy="337528"/>
            </a:xfrm>
            <a:prstGeom prst="rect">
              <a:avLst/>
            </a:prstGeom>
          </p:spPr>
          <p:txBody>
            <a:bodyPr wrap="none">
              <a:noAutofit/>
            </a:bodyPr>
            <a:lstStyle/>
            <a:p>
              <a:pPr algn="r">
                <a:lnSpc>
                  <a:spcPct val="95000"/>
                </a:lnSpc>
              </a:pPr>
              <a:r>
                <a:rPr lang="en-US" sz="1467" dirty="0"/>
                <a:t>2024</a:t>
              </a:r>
            </a:p>
          </p:txBody>
        </p:sp>
        <p:sp>
          <p:nvSpPr>
            <p:cNvPr id="42" name="Rectangle 41"/>
            <p:cNvSpPr/>
            <p:nvPr/>
          </p:nvSpPr>
          <p:spPr>
            <a:xfrm>
              <a:off x="7215959" y="2375880"/>
              <a:ext cx="1089414" cy="337528"/>
            </a:xfrm>
            <a:prstGeom prst="rect">
              <a:avLst/>
            </a:prstGeom>
          </p:spPr>
          <p:txBody>
            <a:bodyPr wrap="none">
              <a:noAutofit/>
            </a:bodyPr>
            <a:lstStyle/>
            <a:p>
              <a:pPr algn="r">
                <a:lnSpc>
                  <a:spcPct val="95000"/>
                </a:lnSpc>
              </a:pPr>
              <a:r>
                <a:rPr lang="en-US" sz="1467" dirty="0"/>
                <a:t>2023</a:t>
              </a:r>
            </a:p>
          </p:txBody>
        </p:sp>
        <p:sp>
          <p:nvSpPr>
            <p:cNvPr id="43" name="Rectangle 42"/>
            <p:cNvSpPr/>
            <p:nvPr/>
          </p:nvSpPr>
          <p:spPr>
            <a:xfrm>
              <a:off x="7215959" y="1822320"/>
              <a:ext cx="1089414" cy="337528"/>
            </a:xfrm>
            <a:prstGeom prst="rect">
              <a:avLst/>
            </a:prstGeom>
          </p:spPr>
          <p:txBody>
            <a:bodyPr wrap="none">
              <a:noAutofit/>
            </a:bodyPr>
            <a:lstStyle/>
            <a:p>
              <a:pPr algn="r">
                <a:lnSpc>
                  <a:spcPct val="95000"/>
                </a:lnSpc>
              </a:pPr>
              <a:r>
                <a:rPr lang="en-US" sz="1467" dirty="0"/>
                <a:t>2022</a:t>
              </a:r>
            </a:p>
          </p:txBody>
        </p:sp>
        <p:sp>
          <p:nvSpPr>
            <p:cNvPr id="44" name="Rectangle 43"/>
            <p:cNvSpPr/>
            <p:nvPr/>
          </p:nvSpPr>
          <p:spPr>
            <a:xfrm>
              <a:off x="7215959" y="1268760"/>
              <a:ext cx="1089414" cy="337528"/>
            </a:xfrm>
            <a:prstGeom prst="rect">
              <a:avLst/>
            </a:prstGeom>
          </p:spPr>
          <p:txBody>
            <a:bodyPr wrap="none">
              <a:noAutofit/>
            </a:bodyPr>
            <a:lstStyle/>
            <a:p>
              <a:pPr algn="r">
                <a:lnSpc>
                  <a:spcPct val="95000"/>
                </a:lnSpc>
              </a:pPr>
              <a:r>
                <a:rPr lang="en-US" sz="1467" dirty="0"/>
                <a:t>2021</a:t>
              </a:r>
            </a:p>
          </p:txBody>
        </p:sp>
        <p:sp>
          <p:nvSpPr>
            <p:cNvPr id="45" name="Rounded Rectangle 44"/>
            <p:cNvSpPr/>
            <p:nvPr/>
          </p:nvSpPr>
          <p:spPr>
            <a:xfrm rot="5400000">
              <a:off x="9675406" y="-866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46" name="Rounded Rectangle 45"/>
            <p:cNvSpPr/>
            <p:nvPr/>
          </p:nvSpPr>
          <p:spPr>
            <a:xfrm rot="5400000">
              <a:off x="9675406" y="54489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47" name="Rounded Rectangle 46"/>
            <p:cNvSpPr/>
            <p:nvPr/>
          </p:nvSpPr>
          <p:spPr>
            <a:xfrm rot="5400000">
              <a:off x="9675406" y="109845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48" name="Rounded Rectangle 47"/>
            <p:cNvSpPr/>
            <p:nvPr/>
          </p:nvSpPr>
          <p:spPr>
            <a:xfrm rot="5400000">
              <a:off x="9675406" y="165201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49" name="Rounded Rectangle 48"/>
            <p:cNvSpPr/>
            <p:nvPr/>
          </p:nvSpPr>
          <p:spPr>
            <a:xfrm rot="5400000">
              <a:off x="9675406" y="220557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50" name="Rounded Rectangle 49"/>
            <p:cNvSpPr/>
            <p:nvPr/>
          </p:nvSpPr>
          <p:spPr>
            <a:xfrm rot="5400000">
              <a:off x="9675406" y="275913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51" name="Rounded Rectangle 50"/>
            <p:cNvSpPr/>
            <p:nvPr/>
          </p:nvSpPr>
          <p:spPr>
            <a:xfrm rot="5400000">
              <a:off x="9675406" y="331269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52" name="Rounded Rectangle 51"/>
            <p:cNvSpPr/>
            <p:nvPr/>
          </p:nvSpPr>
          <p:spPr>
            <a:xfrm rot="5400000">
              <a:off x="9675406" y="3866249"/>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grpSp>
      <p:sp>
        <p:nvSpPr>
          <p:cNvPr id="53" name="Rounded Rectangle 52"/>
          <p:cNvSpPr/>
          <p:nvPr/>
        </p:nvSpPr>
        <p:spPr>
          <a:xfrm>
            <a:off x="7838161" y="2290248"/>
            <a:ext cx="961170"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333" dirty="0">
                <a:solidFill>
                  <a:srgbClr val="FFFFFF"/>
                </a:solidFill>
              </a:rPr>
              <a:t>18%</a:t>
            </a:r>
          </a:p>
        </p:txBody>
      </p:sp>
      <p:sp>
        <p:nvSpPr>
          <p:cNvPr id="54" name="Rounded Rectangle 53"/>
          <p:cNvSpPr/>
          <p:nvPr/>
        </p:nvSpPr>
        <p:spPr>
          <a:xfrm>
            <a:off x="7838159" y="2843808"/>
            <a:ext cx="1569500" cy="32918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333" dirty="0">
                <a:solidFill>
                  <a:srgbClr val="FFFFFF"/>
                </a:solidFill>
              </a:rPr>
              <a:t>45%</a:t>
            </a:r>
          </a:p>
        </p:txBody>
      </p:sp>
      <p:sp>
        <p:nvSpPr>
          <p:cNvPr id="55" name="Rounded Rectangle 54"/>
          <p:cNvSpPr/>
          <p:nvPr/>
        </p:nvSpPr>
        <p:spPr>
          <a:xfrm>
            <a:off x="7838159" y="3397368"/>
            <a:ext cx="1518806" cy="32918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333" dirty="0">
                <a:solidFill>
                  <a:srgbClr val="FFFFFF"/>
                </a:solidFill>
              </a:rPr>
              <a:t>40%</a:t>
            </a:r>
          </a:p>
        </p:txBody>
      </p:sp>
      <p:sp>
        <p:nvSpPr>
          <p:cNvPr id="56" name="Rounded Rectangle 55"/>
          <p:cNvSpPr/>
          <p:nvPr/>
        </p:nvSpPr>
        <p:spPr>
          <a:xfrm>
            <a:off x="7838159" y="3950928"/>
            <a:ext cx="2025032" cy="32918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333" dirty="0">
                <a:solidFill>
                  <a:srgbClr val="FFFFFF"/>
                </a:solidFill>
              </a:rPr>
              <a:t>68%</a:t>
            </a:r>
          </a:p>
        </p:txBody>
      </p:sp>
      <p:sp>
        <p:nvSpPr>
          <p:cNvPr id="57" name="Rounded Rectangle 56"/>
          <p:cNvSpPr/>
          <p:nvPr/>
        </p:nvSpPr>
        <p:spPr>
          <a:xfrm>
            <a:off x="7838159" y="4504488"/>
            <a:ext cx="1873664" cy="32918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333" dirty="0">
                <a:solidFill>
                  <a:srgbClr val="FFFFFF"/>
                </a:solidFill>
              </a:rPr>
              <a:t>62%</a:t>
            </a:r>
          </a:p>
        </p:txBody>
      </p:sp>
      <p:sp>
        <p:nvSpPr>
          <p:cNvPr id="58" name="Rounded Rectangle 57"/>
          <p:cNvSpPr/>
          <p:nvPr/>
        </p:nvSpPr>
        <p:spPr>
          <a:xfrm>
            <a:off x="7838159" y="5058048"/>
            <a:ext cx="2481994" cy="32918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333" dirty="0">
                <a:solidFill>
                  <a:srgbClr val="FFFFFF"/>
                </a:solidFill>
              </a:rPr>
              <a:t>80%</a:t>
            </a:r>
          </a:p>
        </p:txBody>
      </p:sp>
      <p:sp>
        <p:nvSpPr>
          <p:cNvPr id="59" name="Rounded Rectangle 58"/>
          <p:cNvSpPr/>
          <p:nvPr/>
        </p:nvSpPr>
        <p:spPr>
          <a:xfrm>
            <a:off x="7838159" y="5611608"/>
            <a:ext cx="1873664" cy="329184"/>
          </a:xfrm>
          <a:prstGeom prst="roundRect">
            <a:avLst>
              <a:gd name="adj" fmla="val 50000"/>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333" dirty="0">
                <a:solidFill>
                  <a:srgbClr val="FFFFFF"/>
                </a:solidFill>
              </a:rPr>
              <a:t>64%</a:t>
            </a:r>
          </a:p>
        </p:txBody>
      </p:sp>
      <p:sp>
        <p:nvSpPr>
          <p:cNvPr id="60" name="Rounded Rectangle 59"/>
          <p:cNvSpPr/>
          <p:nvPr/>
        </p:nvSpPr>
        <p:spPr>
          <a:xfrm>
            <a:off x="7838159" y="6165164"/>
            <a:ext cx="2623296" cy="329184"/>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333" dirty="0">
                <a:solidFill>
                  <a:srgbClr val="FFFFFF"/>
                </a:solidFill>
              </a:rPr>
              <a:t>94%</a:t>
            </a:r>
          </a:p>
        </p:txBody>
      </p:sp>
    </p:spTree>
    <p:extLst>
      <p:ext uri="{BB962C8B-B14F-4D97-AF65-F5344CB8AC3E}">
        <p14:creationId xmlns:p14="http://schemas.microsoft.com/office/powerpoint/2010/main" val="24392585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50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left)">
                                      <p:cBhvr>
                                        <p:cTn id="15" dur="150"/>
                                        <p:tgtEl>
                                          <p:spTgt spid="53"/>
                                        </p:tgtEl>
                                      </p:cBhvr>
                                    </p:animEffect>
                                  </p:childTnLst>
                                </p:cTn>
                              </p:par>
                            </p:childTnLst>
                          </p:cTn>
                        </p:par>
                        <p:par>
                          <p:cTn id="16" fill="hold">
                            <p:stCondLst>
                              <p:cond delay="2150"/>
                            </p:stCondLst>
                            <p:childTnLst>
                              <p:par>
                                <p:cTn id="17" presetID="22" presetClass="entr" presetSubtype="8"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150"/>
                                        <p:tgtEl>
                                          <p:spTgt spid="54"/>
                                        </p:tgtEl>
                                      </p:cBhvr>
                                    </p:animEffect>
                                  </p:childTnLst>
                                </p:cTn>
                              </p:par>
                            </p:childTnLst>
                          </p:cTn>
                        </p:par>
                        <p:par>
                          <p:cTn id="20" fill="hold">
                            <p:stCondLst>
                              <p:cond delay="2300"/>
                            </p:stCondLst>
                            <p:childTnLst>
                              <p:par>
                                <p:cTn id="21" presetID="22" presetClass="entr" presetSubtype="8"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150"/>
                                        <p:tgtEl>
                                          <p:spTgt spid="55"/>
                                        </p:tgtEl>
                                      </p:cBhvr>
                                    </p:animEffect>
                                  </p:childTnLst>
                                </p:cTn>
                              </p:par>
                            </p:childTnLst>
                          </p:cTn>
                        </p:par>
                        <p:par>
                          <p:cTn id="24" fill="hold">
                            <p:stCondLst>
                              <p:cond delay="2450"/>
                            </p:stCondLst>
                            <p:childTnLst>
                              <p:par>
                                <p:cTn id="25" presetID="22" presetClass="entr" presetSubtype="8"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150"/>
                                        <p:tgtEl>
                                          <p:spTgt spid="56"/>
                                        </p:tgtEl>
                                      </p:cBhvr>
                                    </p:animEffect>
                                  </p:childTnLst>
                                </p:cTn>
                              </p:par>
                            </p:childTnLst>
                          </p:cTn>
                        </p:par>
                        <p:par>
                          <p:cTn id="28" fill="hold">
                            <p:stCondLst>
                              <p:cond delay="2600"/>
                            </p:stCondLst>
                            <p:childTnLst>
                              <p:par>
                                <p:cTn id="29" presetID="22" presetClass="entr" presetSubtype="8"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150"/>
                                        <p:tgtEl>
                                          <p:spTgt spid="57"/>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150"/>
                                        <p:tgtEl>
                                          <p:spTgt spid="58"/>
                                        </p:tgtEl>
                                      </p:cBhvr>
                                    </p:animEffect>
                                  </p:childTnLst>
                                </p:cTn>
                              </p:par>
                            </p:childTnLst>
                          </p:cTn>
                        </p:par>
                        <p:par>
                          <p:cTn id="36" fill="hold">
                            <p:stCondLst>
                              <p:cond delay="2900"/>
                            </p:stCondLst>
                            <p:childTnLst>
                              <p:par>
                                <p:cTn id="37" presetID="22" presetClass="entr" presetSubtype="8"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150"/>
                                        <p:tgtEl>
                                          <p:spTgt spid="59"/>
                                        </p:tgtEl>
                                      </p:cBhvr>
                                    </p:animEffect>
                                  </p:childTnLst>
                                </p:cTn>
                              </p:par>
                            </p:childTnLst>
                          </p:cTn>
                        </p:par>
                        <p:par>
                          <p:cTn id="40" fill="hold">
                            <p:stCondLst>
                              <p:cond delay="3050"/>
                            </p:stCondLst>
                            <p:childTnLst>
                              <p:par>
                                <p:cTn id="41" presetID="22" presetClass="entr" presetSubtype="8"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left)">
                                      <p:cBhvr>
                                        <p:cTn id="43" dur="1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3" grpId="0" animBg="1"/>
      <p:bldP spid="54" grpId="0" animBg="1"/>
      <p:bldP spid="55" grpId="0" animBg="1"/>
      <p:bldP spid="56" grpId="0" animBg="1"/>
      <p:bldP spid="57" grpId="0" animBg="1"/>
      <p:bldP spid="58" grpId="0" animBg="1"/>
      <p:bldP spid="59" grpId="0" animBg="1"/>
      <p:bldP spid="6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63692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8" y="662963"/>
            <a:ext cx="4816177"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EUROPE</a:t>
            </a:r>
            <a:r>
              <a:rPr lang="id-ID" sz="4800">
                <a:solidFill>
                  <a:schemeClr val="accent1"/>
                </a:solidFill>
                <a:latin typeface="Bebas Neue" panose="020B0606020202050201" pitchFamily="34" charset="0"/>
                <a:ea typeface="ＭＳ Ｐゴシック" charset="0"/>
                <a:cs typeface="League Gothic" charset="0"/>
                <a:sym typeface="League Gothic" charset="0"/>
              </a:rPr>
              <a:t>MAP</a:t>
            </a:r>
            <a:endParaRPr lang="es-ES" sz="4800" dirty="0">
              <a:solidFill>
                <a:schemeClr val="accent1"/>
              </a:solidFill>
              <a:latin typeface="Bebas Neue" panose="020B0606020202050201" pitchFamily="34" charset="0"/>
              <a:ea typeface="ＭＳ Ｐゴシック" charset="0"/>
              <a:cs typeface="League Gothic" charset="0"/>
              <a:sym typeface="League Gothic" charset="0"/>
            </a:endParaRPr>
          </a:p>
        </p:txBody>
      </p:sp>
      <p:grpSp>
        <p:nvGrpSpPr>
          <p:cNvPr id="7" name="Group 9"/>
          <p:cNvGrpSpPr>
            <a:grpSpLocks noChangeAspect="1"/>
          </p:cNvGrpSpPr>
          <p:nvPr/>
        </p:nvGrpSpPr>
        <p:grpSpPr bwMode="auto">
          <a:xfrm>
            <a:off x="5925748" y="-122362"/>
            <a:ext cx="6266252" cy="7101386"/>
            <a:chOff x="2731" y="1325"/>
            <a:chExt cx="2470" cy="2699"/>
          </a:xfrm>
          <a:solidFill>
            <a:schemeClr val="tx1">
              <a:lumMod val="10000"/>
              <a:lumOff val="90000"/>
            </a:schemeClr>
          </a:solidFill>
        </p:grpSpPr>
        <p:sp>
          <p:nvSpPr>
            <p:cNvPr id="8" name="Freeform 7"/>
            <p:cNvSpPr>
              <a:spLocks/>
            </p:cNvSpPr>
            <p:nvPr/>
          </p:nvSpPr>
          <p:spPr bwMode="auto">
            <a:xfrm>
              <a:off x="4604" y="3102"/>
              <a:ext cx="77" cy="12"/>
            </a:xfrm>
            <a:custGeom>
              <a:avLst/>
              <a:gdLst>
                <a:gd name="T0" fmla="*/ 0 w 19"/>
                <a:gd name="T1" fmla="*/ 0 h 3"/>
                <a:gd name="T2" fmla="*/ 19 w 19"/>
                <a:gd name="T3" fmla="*/ 3 h 3"/>
              </a:gdLst>
              <a:ahLst/>
              <a:cxnLst>
                <a:cxn ang="0">
                  <a:pos x="T0" y="T1"/>
                </a:cxn>
                <a:cxn ang="0">
                  <a:pos x="T2" y="T3"/>
                </a:cxn>
              </a:cxnLst>
              <a:rect l="0" t="0" r="r" b="b"/>
              <a:pathLst>
                <a:path w="19" h="3">
                  <a:moveTo>
                    <a:pt x="0" y="0"/>
                  </a:moveTo>
                  <a:cubicBezTo>
                    <a:pt x="7" y="0"/>
                    <a:pt x="12" y="2"/>
                    <a:pt x="19" y="3"/>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8"/>
            <p:cNvSpPr>
              <a:spLocks/>
            </p:cNvSpPr>
            <p:nvPr/>
          </p:nvSpPr>
          <p:spPr bwMode="auto">
            <a:xfrm>
              <a:off x="4604" y="3102"/>
              <a:ext cx="77" cy="12"/>
            </a:xfrm>
            <a:custGeom>
              <a:avLst/>
              <a:gdLst>
                <a:gd name="T0" fmla="*/ 0 w 19"/>
                <a:gd name="T1" fmla="*/ 0 h 3"/>
                <a:gd name="T2" fmla="*/ 19 w 19"/>
                <a:gd name="T3" fmla="*/ 3 h 3"/>
              </a:gdLst>
              <a:ahLst/>
              <a:cxnLst>
                <a:cxn ang="0">
                  <a:pos x="T0" y="T1"/>
                </a:cxn>
                <a:cxn ang="0">
                  <a:pos x="T2" y="T3"/>
                </a:cxn>
              </a:cxnLst>
              <a:rect l="0" t="0" r="r" b="b"/>
              <a:pathLst>
                <a:path w="19" h="3">
                  <a:moveTo>
                    <a:pt x="0" y="0"/>
                  </a:moveTo>
                  <a:cubicBezTo>
                    <a:pt x="7" y="0"/>
                    <a:pt x="12" y="2"/>
                    <a:pt x="19" y="3"/>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9"/>
            <p:cNvSpPr>
              <a:spLocks/>
            </p:cNvSpPr>
            <p:nvPr/>
          </p:nvSpPr>
          <p:spPr bwMode="auto">
            <a:xfrm>
              <a:off x="3291" y="2928"/>
              <a:ext cx="129" cy="113"/>
            </a:xfrm>
            <a:custGeom>
              <a:avLst/>
              <a:gdLst>
                <a:gd name="T0" fmla="*/ 26 w 32"/>
                <a:gd name="T1" fmla="*/ 27 h 28"/>
                <a:gd name="T2" fmla="*/ 23 w 32"/>
                <a:gd name="T3" fmla="*/ 27 h 28"/>
                <a:gd name="T4" fmla="*/ 23 w 32"/>
                <a:gd name="T5" fmla="*/ 26 h 28"/>
                <a:gd name="T6" fmla="*/ 22 w 32"/>
                <a:gd name="T7" fmla="*/ 25 h 28"/>
                <a:gd name="T8" fmla="*/ 22 w 32"/>
                <a:gd name="T9" fmla="*/ 25 h 28"/>
                <a:gd name="T10" fmla="*/ 21 w 32"/>
                <a:gd name="T11" fmla="*/ 25 h 28"/>
                <a:gd name="T12" fmla="*/ 20 w 32"/>
                <a:gd name="T13" fmla="*/ 23 h 28"/>
                <a:gd name="T14" fmla="*/ 19 w 32"/>
                <a:gd name="T15" fmla="*/ 23 h 28"/>
                <a:gd name="T16" fmla="*/ 18 w 32"/>
                <a:gd name="T17" fmla="*/ 21 h 28"/>
                <a:gd name="T18" fmla="*/ 19 w 32"/>
                <a:gd name="T19" fmla="*/ 18 h 28"/>
                <a:gd name="T20" fmla="*/ 16 w 32"/>
                <a:gd name="T21" fmla="*/ 21 h 28"/>
                <a:gd name="T22" fmla="*/ 12 w 32"/>
                <a:gd name="T23" fmla="*/ 20 h 28"/>
                <a:gd name="T24" fmla="*/ 13 w 32"/>
                <a:gd name="T25" fmla="*/ 18 h 28"/>
                <a:gd name="T26" fmla="*/ 13 w 32"/>
                <a:gd name="T27" fmla="*/ 16 h 28"/>
                <a:gd name="T28" fmla="*/ 11 w 32"/>
                <a:gd name="T29" fmla="*/ 15 h 28"/>
                <a:gd name="T30" fmla="*/ 9 w 32"/>
                <a:gd name="T31" fmla="*/ 15 h 28"/>
                <a:gd name="T32" fmla="*/ 9 w 32"/>
                <a:gd name="T33" fmla="*/ 13 h 28"/>
                <a:gd name="T34" fmla="*/ 6 w 32"/>
                <a:gd name="T35" fmla="*/ 12 h 28"/>
                <a:gd name="T36" fmla="*/ 5 w 32"/>
                <a:gd name="T37" fmla="*/ 8 h 28"/>
                <a:gd name="T38" fmla="*/ 3 w 32"/>
                <a:gd name="T39" fmla="*/ 10 h 28"/>
                <a:gd name="T40" fmla="*/ 1 w 32"/>
                <a:gd name="T41" fmla="*/ 8 h 28"/>
                <a:gd name="T42" fmla="*/ 0 w 32"/>
                <a:gd name="T43" fmla="*/ 6 h 28"/>
                <a:gd name="T44" fmla="*/ 2 w 32"/>
                <a:gd name="T45" fmla="*/ 4 h 28"/>
                <a:gd name="T46" fmla="*/ 5 w 32"/>
                <a:gd name="T47" fmla="*/ 2 h 28"/>
                <a:gd name="T48" fmla="*/ 7 w 32"/>
                <a:gd name="T49" fmla="*/ 2 h 28"/>
                <a:gd name="T50" fmla="*/ 9 w 32"/>
                <a:gd name="T51" fmla="*/ 3 h 28"/>
                <a:gd name="T52" fmla="*/ 10 w 32"/>
                <a:gd name="T53" fmla="*/ 3 h 28"/>
                <a:gd name="T54" fmla="*/ 11 w 32"/>
                <a:gd name="T55" fmla="*/ 3 h 28"/>
                <a:gd name="T56" fmla="*/ 13 w 32"/>
                <a:gd name="T57" fmla="*/ 3 h 28"/>
                <a:gd name="T58" fmla="*/ 14 w 32"/>
                <a:gd name="T59" fmla="*/ 2 h 28"/>
                <a:gd name="T60" fmla="*/ 15 w 32"/>
                <a:gd name="T61" fmla="*/ 3 h 28"/>
                <a:gd name="T62" fmla="*/ 15 w 32"/>
                <a:gd name="T63" fmla="*/ 2 h 28"/>
                <a:gd name="T64" fmla="*/ 17 w 32"/>
                <a:gd name="T65" fmla="*/ 0 h 28"/>
                <a:gd name="T66" fmla="*/ 17 w 32"/>
                <a:gd name="T67" fmla="*/ 1 h 28"/>
                <a:gd name="T68" fmla="*/ 20 w 32"/>
                <a:gd name="T69" fmla="*/ 0 h 28"/>
                <a:gd name="T70" fmla="*/ 19 w 32"/>
                <a:gd name="T71" fmla="*/ 1 h 28"/>
                <a:gd name="T72" fmla="*/ 21 w 32"/>
                <a:gd name="T73" fmla="*/ 1 h 28"/>
                <a:gd name="T74" fmla="*/ 22 w 32"/>
                <a:gd name="T75" fmla="*/ 2 h 28"/>
                <a:gd name="T76" fmla="*/ 28 w 32"/>
                <a:gd name="T77" fmla="*/ 6 h 28"/>
                <a:gd name="T78" fmla="*/ 27 w 32"/>
                <a:gd name="T79" fmla="*/ 7 h 28"/>
                <a:gd name="T80" fmla="*/ 27 w 32"/>
                <a:gd name="T81" fmla="*/ 8 h 28"/>
                <a:gd name="T82" fmla="*/ 27 w 32"/>
                <a:gd name="T83" fmla="*/ 8 h 28"/>
                <a:gd name="T84" fmla="*/ 26 w 32"/>
                <a:gd name="T85" fmla="*/ 9 h 28"/>
                <a:gd name="T86" fmla="*/ 28 w 32"/>
                <a:gd name="T87" fmla="*/ 11 h 28"/>
                <a:gd name="T88" fmla="*/ 30 w 32"/>
                <a:gd name="T89" fmla="*/ 12 h 28"/>
                <a:gd name="T90" fmla="*/ 31 w 32"/>
                <a:gd name="T91" fmla="*/ 13 h 28"/>
                <a:gd name="T92" fmla="*/ 31 w 32"/>
                <a:gd name="T93" fmla="*/ 14 h 28"/>
                <a:gd name="T94" fmla="*/ 32 w 32"/>
                <a:gd name="T95" fmla="*/ 16 h 28"/>
                <a:gd name="T96" fmla="*/ 29 w 32"/>
                <a:gd name="T97" fmla="*/ 19 h 28"/>
                <a:gd name="T98" fmla="*/ 26 w 32"/>
                <a:gd name="T99" fmla="*/ 23 h 28"/>
                <a:gd name="T100" fmla="*/ 27 w 32"/>
                <a:gd name="T101" fmla="*/ 26 h 28"/>
                <a:gd name="T102" fmla="*/ 26 w 32"/>
                <a:gd name="T103"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28">
                  <a:moveTo>
                    <a:pt x="26" y="27"/>
                  </a:moveTo>
                  <a:cubicBezTo>
                    <a:pt x="25" y="27"/>
                    <a:pt x="24" y="28"/>
                    <a:pt x="23" y="27"/>
                  </a:cubicBezTo>
                  <a:cubicBezTo>
                    <a:pt x="23" y="27"/>
                    <a:pt x="23" y="27"/>
                    <a:pt x="23" y="26"/>
                  </a:cubicBezTo>
                  <a:cubicBezTo>
                    <a:pt x="23" y="25"/>
                    <a:pt x="22" y="26"/>
                    <a:pt x="22" y="25"/>
                  </a:cubicBezTo>
                  <a:cubicBezTo>
                    <a:pt x="22" y="25"/>
                    <a:pt x="22" y="25"/>
                    <a:pt x="22" y="25"/>
                  </a:cubicBezTo>
                  <a:cubicBezTo>
                    <a:pt x="22" y="24"/>
                    <a:pt x="22" y="25"/>
                    <a:pt x="21" y="25"/>
                  </a:cubicBezTo>
                  <a:cubicBezTo>
                    <a:pt x="21" y="24"/>
                    <a:pt x="21" y="24"/>
                    <a:pt x="20" y="23"/>
                  </a:cubicBezTo>
                  <a:cubicBezTo>
                    <a:pt x="20" y="23"/>
                    <a:pt x="19" y="23"/>
                    <a:pt x="19" y="23"/>
                  </a:cubicBezTo>
                  <a:cubicBezTo>
                    <a:pt x="17" y="23"/>
                    <a:pt x="19" y="22"/>
                    <a:pt x="18" y="21"/>
                  </a:cubicBezTo>
                  <a:cubicBezTo>
                    <a:pt x="17" y="20"/>
                    <a:pt x="19" y="19"/>
                    <a:pt x="19" y="18"/>
                  </a:cubicBezTo>
                  <a:cubicBezTo>
                    <a:pt x="18" y="18"/>
                    <a:pt x="17" y="20"/>
                    <a:pt x="16" y="21"/>
                  </a:cubicBezTo>
                  <a:cubicBezTo>
                    <a:pt x="16" y="21"/>
                    <a:pt x="12" y="21"/>
                    <a:pt x="12" y="20"/>
                  </a:cubicBezTo>
                  <a:cubicBezTo>
                    <a:pt x="13" y="19"/>
                    <a:pt x="14" y="19"/>
                    <a:pt x="13" y="18"/>
                  </a:cubicBezTo>
                  <a:cubicBezTo>
                    <a:pt x="12" y="18"/>
                    <a:pt x="13" y="17"/>
                    <a:pt x="13" y="16"/>
                  </a:cubicBezTo>
                  <a:cubicBezTo>
                    <a:pt x="13" y="15"/>
                    <a:pt x="12" y="15"/>
                    <a:pt x="11" y="15"/>
                  </a:cubicBezTo>
                  <a:cubicBezTo>
                    <a:pt x="10" y="15"/>
                    <a:pt x="10" y="15"/>
                    <a:pt x="9" y="15"/>
                  </a:cubicBezTo>
                  <a:cubicBezTo>
                    <a:pt x="8" y="15"/>
                    <a:pt x="9" y="14"/>
                    <a:pt x="9" y="13"/>
                  </a:cubicBezTo>
                  <a:cubicBezTo>
                    <a:pt x="9" y="12"/>
                    <a:pt x="6" y="13"/>
                    <a:pt x="6" y="12"/>
                  </a:cubicBezTo>
                  <a:cubicBezTo>
                    <a:pt x="5" y="11"/>
                    <a:pt x="6" y="9"/>
                    <a:pt x="5" y="8"/>
                  </a:cubicBezTo>
                  <a:cubicBezTo>
                    <a:pt x="4" y="8"/>
                    <a:pt x="3" y="10"/>
                    <a:pt x="3" y="10"/>
                  </a:cubicBezTo>
                  <a:cubicBezTo>
                    <a:pt x="2" y="10"/>
                    <a:pt x="1" y="9"/>
                    <a:pt x="1" y="8"/>
                  </a:cubicBezTo>
                  <a:cubicBezTo>
                    <a:pt x="1" y="7"/>
                    <a:pt x="0" y="6"/>
                    <a:pt x="0" y="6"/>
                  </a:cubicBezTo>
                  <a:cubicBezTo>
                    <a:pt x="0" y="4"/>
                    <a:pt x="0" y="4"/>
                    <a:pt x="2" y="4"/>
                  </a:cubicBezTo>
                  <a:cubicBezTo>
                    <a:pt x="3" y="3"/>
                    <a:pt x="4" y="2"/>
                    <a:pt x="5" y="2"/>
                  </a:cubicBezTo>
                  <a:cubicBezTo>
                    <a:pt x="6" y="1"/>
                    <a:pt x="7" y="0"/>
                    <a:pt x="7" y="2"/>
                  </a:cubicBezTo>
                  <a:cubicBezTo>
                    <a:pt x="8" y="3"/>
                    <a:pt x="8" y="3"/>
                    <a:pt x="9" y="3"/>
                  </a:cubicBezTo>
                  <a:cubicBezTo>
                    <a:pt x="9" y="3"/>
                    <a:pt x="10" y="3"/>
                    <a:pt x="10" y="3"/>
                  </a:cubicBezTo>
                  <a:cubicBezTo>
                    <a:pt x="12" y="3"/>
                    <a:pt x="10" y="3"/>
                    <a:pt x="11" y="3"/>
                  </a:cubicBezTo>
                  <a:cubicBezTo>
                    <a:pt x="12" y="4"/>
                    <a:pt x="12" y="4"/>
                    <a:pt x="13" y="3"/>
                  </a:cubicBezTo>
                  <a:cubicBezTo>
                    <a:pt x="13" y="3"/>
                    <a:pt x="14" y="2"/>
                    <a:pt x="14" y="2"/>
                  </a:cubicBezTo>
                  <a:cubicBezTo>
                    <a:pt x="14" y="2"/>
                    <a:pt x="15" y="3"/>
                    <a:pt x="15" y="3"/>
                  </a:cubicBezTo>
                  <a:cubicBezTo>
                    <a:pt x="16" y="3"/>
                    <a:pt x="16" y="2"/>
                    <a:pt x="15" y="2"/>
                  </a:cubicBezTo>
                  <a:cubicBezTo>
                    <a:pt x="17" y="3"/>
                    <a:pt x="15" y="0"/>
                    <a:pt x="17" y="0"/>
                  </a:cubicBezTo>
                  <a:cubicBezTo>
                    <a:pt x="18" y="0"/>
                    <a:pt x="17" y="1"/>
                    <a:pt x="17" y="1"/>
                  </a:cubicBezTo>
                  <a:cubicBezTo>
                    <a:pt x="18" y="2"/>
                    <a:pt x="19" y="0"/>
                    <a:pt x="20" y="0"/>
                  </a:cubicBezTo>
                  <a:cubicBezTo>
                    <a:pt x="20" y="1"/>
                    <a:pt x="19" y="1"/>
                    <a:pt x="19" y="1"/>
                  </a:cubicBezTo>
                  <a:cubicBezTo>
                    <a:pt x="20" y="2"/>
                    <a:pt x="20" y="2"/>
                    <a:pt x="21" y="1"/>
                  </a:cubicBezTo>
                  <a:cubicBezTo>
                    <a:pt x="21" y="0"/>
                    <a:pt x="22" y="1"/>
                    <a:pt x="22" y="2"/>
                  </a:cubicBezTo>
                  <a:cubicBezTo>
                    <a:pt x="23" y="5"/>
                    <a:pt x="26" y="3"/>
                    <a:pt x="28" y="6"/>
                  </a:cubicBezTo>
                  <a:cubicBezTo>
                    <a:pt x="28" y="6"/>
                    <a:pt x="27" y="7"/>
                    <a:pt x="27" y="7"/>
                  </a:cubicBezTo>
                  <a:cubicBezTo>
                    <a:pt x="27" y="7"/>
                    <a:pt x="27" y="8"/>
                    <a:pt x="27" y="8"/>
                  </a:cubicBezTo>
                  <a:cubicBezTo>
                    <a:pt x="27" y="8"/>
                    <a:pt x="27" y="8"/>
                    <a:pt x="27" y="8"/>
                  </a:cubicBezTo>
                  <a:cubicBezTo>
                    <a:pt x="27" y="9"/>
                    <a:pt x="26" y="9"/>
                    <a:pt x="26" y="9"/>
                  </a:cubicBezTo>
                  <a:cubicBezTo>
                    <a:pt x="26" y="11"/>
                    <a:pt x="27" y="11"/>
                    <a:pt x="28" y="11"/>
                  </a:cubicBezTo>
                  <a:cubicBezTo>
                    <a:pt x="29" y="11"/>
                    <a:pt x="29" y="11"/>
                    <a:pt x="30" y="12"/>
                  </a:cubicBezTo>
                  <a:cubicBezTo>
                    <a:pt x="30" y="12"/>
                    <a:pt x="31" y="13"/>
                    <a:pt x="31" y="13"/>
                  </a:cubicBezTo>
                  <a:cubicBezTo>
                    <a:pt x="31" y="13"/>
                    <a:pt x="30" y="14"/>
                    <a:pt x="31" y="14"/>
                  </a:cubicBezTo>
                  <a:cubicBezTo>
                    <a:pt x="31" y="15"/>
                    <a:pt x="32" y="15"/>
                    <a:pt x="32" y="16"/>
                  </a:cubicBezTo>
                  <a:cubicBezTo>
                    <a:pt x="32" y="17"/>
                    <a:pt x="30" y="18"/>
                    <a:pt x="29" y="19"/>
                  </a:cubicBezTo>
                  <a:cubicBezTo>
                    <a:pt x="28" y="17"/>
                    <a:pt x="25" y="21"/>
                    <a:pt x="26" y="23"/>
                  </a:cubicBezTo>
                  <a:cubicBezTo>
                    <a:pt x="26" y="24"/>
                    <a:pt x="27" y="25"/>
                    <a:pt x="27" y="26"/>
                  </a:cubicBezTo>
                  <a:cubicBezTo>
                    <a:pt x="27" y="27"/>
                    <a:pt x="27" y="26"/>
                    <a:pt x="26" y="27"/>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0"/>
            <p:cNvSpPr>
              <a:spLocks/>
            </p:cNvSpPr>
            <p:nvPr/>
          </p:nvSpPr>
          <p:spPr bwMode="auto">
            <a:xfrm>
              <a:off x="3633" y="3331"/>
              <a:ext cx="4" cy="12"/>
            </a:xfrm>
            <a:custGeom>
              <a:avLst/>
              <a:gdLst>
                <a:gd name="T0" fmla="*/ 0 w 1"/>
                <a:gd name="T1" fmla="*/ 2 h 3"/>
                <a:gd name="T2" fmla="*/ 1 w 1"/>
                <a:gd name="T3" fmla="*/ 1 h 3"/>
                <a:gd name="T4" fmla="*/ 0 w 1"/>
                <a:gd name="T5" fmla="*/ 2 h 3"/>
              </a:gdLst>
              <a:ahLst/>
              <a:cxnLst>
                <a:cxn ang="0">
                  <a:pos x="T0" y="T1"/>
                </a:cxn>
                <a:cxn ang="0">
                  <a:pos x="T2" y="T3"/>
                </a:cxn>
                <a:cxn ang="0">
                  <a:pos x="T4" y="T5"/>
                </a:cxn>
              </a:cxnLst>
              <a:rect l="0" t="0" r="r" b="b"/>
              <a:pathLst>
                <a:path w="1" h="3">
                  <a:moveTo>
                    <a:pt x="0" y="2"/>
                  </a:moveTo>
                  <a:cubicBezTo>
                    <a:pt x="0" y="1"/>
                    <a:pt x="0" y="1"/>
                    <a:pt x="1" y="1"/>
                  </a:cubicBezTo>
                  <a:cubicBezTo>
                    <a:pt x="1" y="0"/>
                    <a:pt x="1" y="3"/>
                    <a:pt x="0" y="2"/>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1"/>
            <p:cNvSpPr>
              <a:spLocks noEditPoints="1"/>
            </p:cNvSpPr>
            <p:nvPr/>
          </p:nvSpPr>
          <p:spPr bwMode="auto">
            <a:xfrm>
              <a:off x="3412" y="3170"/>
              <a:ext cx="479" cy="548"/>
            </a:xfrm>
            <a:custGeom>
              <a:avLst/>
              <a:gdLst>
                <a:gd name="T0" fmla="*/ 88 w 119"/>
                <a:gd name="T1" fmla="*/ 128 h 136"/>
                <a:gd name="T2" fmla="*/ 87 w 119"/>
                <a:gd name="T3" fmla="*/ 136 h 136"/>
                <a:gd name="T4" fmla="*/ 72 w 119"/>
                <a:gd name="T5" fmla="*/ 130 h 136"/>
                <a:gd name="T6" fmla="*/ 58 w 119"/>
                <a:gd name="T7" fmla="*/ 122 h 136"/>
                <a:gd name="T8" fmla="*/ 67 w 119"/>
                <a:gd name="T9" fmla="*/ 116 h 136"/>
                <a:gd name="T10" fmla="*/ 78 w 119"/>
                <a:gd name="T11" fmla="*/ 118 h 136"/>
                <a:gd name="T12" fmla="*/ 88 w 119"/>
                <a:gd name="T13" fmla="*/ 115 h 136"/>
                <a:gd name="T14" fmla="*/ 27 w 119"/>
                <a:gd name="T15" fmla="*/ 82 h 136"/>
                <a:gd name="T16" fmla="*/ 29 w 119"/>
                <a:gd name="T17" fmla="*/ 89 h 136"/>
                <a:gd name="T18" fmla="*/ 22 w 119"/>
                <a:gd name="T19" fmla="*/ 103 h 136"/>
                <a:gd name="T20" fmla="*/ 15 w 119"/>
                <a:gd name="T21" fmla="*/ 106 h 136"/>
                <a:gd name="T22" fmla="*/ 16 w 119"/>
                <a:gd name="T23" fmla="*/ 97 h 136"/>
                <a:gd name="T24" fmla="*/ 17 w 119"/>
                <a:gd name="T25" fmla="*/ 92 h 136"/>
                <a:gd name="T26" fmla="*/ 14 w 119"/>
                <a:gd name="T27" fmla="*/ 83 h 136"/>
                <a:gd name="T28" fmla="*/ 19 w 119"/>
                <a:gd name="T29" fmla="*/ 82 h 136"/>
                <a:gd name="T30" fmla="*/ 66 w 119"/>
                <a:gd name="T31" fmla="*/ 11 h 136"/>
                <a:gd name="T32" fmla="*/ 67 w 119"/>
                <a:gd name="T33" fmla="*/ 19 h 136"/>
                <a:gd name="T34" fmla="*/ 61 w 119"/>
                <a:gd name="T35" fmla="*/ 17 h 136"/>
                <a:gd name="T36" fmla="*/ 53 w 119"/>
                <a:gd name="T37" fmla="*/ 24 h 136"/>
                <a:gd name="T38" fmla="*/ 55 w 119"/>
                <a:gd name="T39" fmla="*/ 27 h 136"/>
                <a:gd name="T40" fmla="*/ 59 w 119"/>
                <a:gd name="T41" fmla="*/ 41 h 136"/>
                <a:gd name="T42" fmla="*/ 75 w 119"/>
                <a:gd name="T43" fmla="*/ 61 h 136"/>
                <a:gd name="T44" fmla="*/ 93 w 119"/>
                <a:gd name="T45" fmla="*/ 66 h 136"/>
                <a:gd name="T46" fmla="*/ 111 w 119"/>
                <a:gd name="T47" fmla="*/ 80 h 136"/>
                <a:gd name="T48" fmla="*/ 118 w 119"/>
                <a:gd name="T49" fmla="*/ 89 h 136"/>
                <a:gd name="T50" fmla="*/ 107 w 119"/>
                <a:gd name="T51" fmla="*/ 85 h 136"/>
                <a:gd name="T52" fmla="*/ 99 w 119"/>
                <a:gd name="T53" fmla="*/ 93 h 136"/>
                <a:gd name="T54" fmla="*/ 107 w 119"/>
                <a:gd name="T55" fmla="*/ 101 h 136"/>
                <a:gd name="T56" fmla="*/ 98 w 119"/>
                <a:gd name="T57" fmla="*/ 114 h 136"/>
                <a:gd name="T58" fmla="*/ 93 w 119"/>
                <a:gd name="T59" fmla="*/ 109 h 136"/>
                <a:gd name="T60" fmla="*/ 92 w 119"/>
                <a:gd name="T61" fmla="*/ 95 h 136"/>
                <a:gd name="T62" fmla="*/ 83 w 119"/>
                <a:gd name="T63" fmla="*/ 89 h 136"/>
                <a:gd name="T64" fmla="*/ 77 w 119"/>
                <a:gd name="T65" fmla="*/ 82 h 136"/>
                <a:gd name="T66" fmla="*/ 70 w 119"/>
                <a:gd name="T67" fmla="*/ 77 h 136"/>
                <a:gd name="T68" fmla="*/ 62 w 119"/>
                <a:gd name="T69" fmla="*/ 77 h 136"/>
                <a:gd name="T70" fmla="*/ 54 w 119"/>
                <a:gd name="T71" fmla="*/ 69 h 136"/>
                <a:gd name="T72" fmla="*/ 43 w 119"/>
                <a:gd name="T73" fmla="*/ 60 h 136"/>
                <a:gd name="T74" fmla="*/ 37 w 119"/>
                <a:gd name="T75" fmla="*/ 55 h 136"/>
                <a:gd name="T76" fmla="*/ 31 w 119"/>
                <a:gd name="T77" fmla="*/ 40 h 136"/>
                <a:gd name="T78" fmla="*/ 21 w 119"/>
                <a:gd name="T79" fmla="*/ 35 h 136"/>
                <a:gd name="T80" fmla="*/ 9 w 119"/>
                <a:gd name="T81" fmla="*/ 43 h 136"/>
                <a:gd name="T82" fmla="*/ 3 w 119"/>
                <a:gd name="T83" fmla="*/ 34 h 136"/>
                <a:gd name="T84" fmla="*/ 3 w 119"/>
                <a:gd name="T85" fmla="*/ 28 h 136"/>
                <a:gd name="T86" fmla="*/ 5 w 119"/>
                <a:gd name="T87" fmla="*/ 21 h 136"/>
                <a:gd name="T88" fmla="*/ 9 w 119"/>
                <a:gd name="T89" fmla="*/ 15 h 136"/>
                <a:gd name="T90" fmla="*/ 18 w 119"/>
                <a:gd name="T91" fmla="*/ 8 h 136"/>
                <a:gd name="T92" fmla="*/ 23 w 119"/>
                <a:gd name="T93" fmla="*/ 17 h 136"/>
                <a:gd name="T94" fmla="*/ 26 w 119"/>
                <a:gd name="T95" fmla="*/ 8 h 136"/>
                <a:gd name="T96" fmla="*/ 34 w 119"/>
                <a:gd name="T97" fmla="*/ 11 h 136"/>
                <a:gd name="T98" fmla="*/ 36 w 119"/>
                <a:gd name="T99" fmla="*/ 8 h 136"/>
                <a:gd name="T100" fmla="*/ 40 w 119"/>
                <a:gd name="T101" fmla="*/ 4 h 136"/>
                <a:gd name="T102" fmla="*/ 52 w 119"/>
                <a:gd name="T103" fmla="*/ 0 h 136"/>
                <a:gd name="T104" fmla="*/ 55 w 119"/>
                <a:gd name="T105"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 h="136">
                  <a:moveTo>
                    <a:pt x="91" y="114"/>
                  </a:moveTo>
                  <a:cubicBezTo>
                    <a:pt x="89" y="115"/>
                    <a:pt x="88" y="120"/>
                    <a:pt x="87" y="122"/>
                  </a:cubicBezTo>
                  <a:cubicBezTo>
                    <a:pt x="87" y="123"/>
                    <a:pt x="86" y="125"/>
                    <a:pt x="86" y="126"/>
                  </a:cubicBezTo>
                  <a:cubicBezTo>
                    <a:pt x="86" y="127"/>
                    <a:pt x="88" y="128"/>
                    <a:pt x="88" y="128"/>
                  </a:cubicBezTo>
                  <a:cubicBezTo>
                    <a:pt x="88" y="128"/>
                    <a:pt x="88" y="128"/>
                    <a:pt x="88" y="128"/>
                  </a:cubicBezTo>
                  <a:cubicBezTo>
                    <a:pt x="86" y="128"/>
                    <a:pt x="89" y="130"/>
                    <a:pt x="89" y="131"/>
                  </a:cubicBezTo>
                  <a:cubicBezTo>
                    <a:pt x="89" y="131"/>
                    <a:pt x="87" y="132"/>
                    <a:pt x="87" y="132"/>
                  </a:cubicBezTo>
                  <a:cubicBezTo>
                    <a:pt x="87" y="133"/>
                    <a:pt x="87" y="135"/>
                    <a:pt x="87" y="136"/>
                  </a:cubicBezTo>
                  <a:cubicBezTo>
                    <a:pt x="87" y="135"/>
                    <a:pt x="84" y="135"/>
                    <a:pt x="83" y="135"/>
                  </a:cubicBezTo>
                  <a:cubicBezTo>
                    <a:pt x="82" y="135"/>
                    <a:pt x="80" y="135"/>
                    <a:pt x="80" y="134"/>
                  </a:cubicBezTo>
                  <a:cubicBezTo>
                    <a:pt x="78" y="132"/>
                    <a:pt x="78" y="130"/>
                    <a:pt x="75" y="130"/>
                  </a:cubicBezTo>
                  <a:cubicBezTo>
                    <a:pt x="74" y="130"/>
                    <a:pt x="73" y="130"/>
                    <a:pt x="72" y="130"/>
                  </a:cubicBezTo>
                  <a:cubicBezTo>
                    <a:pt x="71" y="130"/>
                    <a:pt x="71" y="128"/>
                    <a:pt x="70" y="128"/>
                  </a:cubicBezTo>
                  <a:cubicBezTo>
                    <a:pt x="67" y="128"/>
                    <a:pt x="66" y="126"/>
                    <a:pt x="64" y="125"/>
                  </a:cubicBezTo>
                  <a:cubicBezTo>
                    <a:pt x="62" y="124"/>
                    <a:pt x="61" y="126"/>
                    <a:pt x="59" y="124"/>
                  </a:cubicBezTo>
                  <a:cubicBezTo>
                    <a:pt x="59" y="124"/>
                    <a:pt x="58" y="123"/>
                    <a:pt x="58" y="122"/>
                  </a:cubicBezTo>
                  <a:cubicBezTo>
                    <a:pt x="58" y="122"/>
                    <a:pt x="59" y="121"/>
                    <a:pt x="58" y="121"/>
                  </a:cubicBezTo>
                  <a:cubicBezTo>
                    <a:pt x="57" y="119"/>
                    <a:pt x="61" y="117"/>
                    <a:pt x="61" y="117"/>
                  </a:cubicBezTo>
                  <a:cubicBezTo>
                    <a:pt x="62" y="118"/>
                    <a:pt x="62" y="120"/>
                    <a:pt x="64" y="118"/>
                  </a:cubicBezTo>
                  <a:cubicBezTo>
                    <a:pt x="65" y="117"/>
                    <a:pt x="64" y="116"/>
                    <a:pt x="67" y="116"/>
                  </a:cubicBezTo>
                  <a:cubicBezTo>
                    <a:pt x="68" y="116"/>
                    <a:pt x="67" y="118"/>
                    <a:pt x="68" y="118"/>
                  </a:cubicBezTo>
                  <a:cubicBezTo>
                    <a:pt x="70" y="117"/>
                    <a:pt x="70" y="119"/>
                    <a:pt x="72" y="119"/>
                  </a:cubicBezTo>
                  <a:cubicBezTo>
                    <a:pt x="73" y="119"/>
                    <a:pt x="74" y="118"/>
                    <a:pt x="74" y="118"/>
                  </a:cubicBezTo>
                  <a:cubicBezTo>
                    <a:pt x="75" y="118"/>
                    <a:pt x="77" y="119"/>
                    <a:pt x="78" y="118"/>
                  </a:cubicBezTo>
                  <a:cubicBezTo>
                    <a:pt x="79" y="118"/>
                    <a:pt x="83" y="115"/>
                    <a:pt x="84" y="116"/>
                  </a:cubicBezTo>
                  <a:cubicBezTo>
                    <a:pt x="84" y="116"/>
                    <a:pt x="85" y="116"/>
                    <a:pt x="86" y="116"/>
                  </a:cubicBezTo>
                  <a:cubicBezTo>
                    <a:pt x="87" y="116"/>
                    <a:pt x="86" y="115"/>
                    <a:pt x="87" y="114"/>
                  </a:cubicBezTo>
                  <a:cubicBezTo>
                    <a:pt x="87" y="115"/>
                    <a:pt x="88" y="115"/>
                    <a:pt x="88" y="115"/>
                  </a:cubicBezTo>
                  <a:cubicBezTo>
                    <a:pt x="89" y="114"/>
                    <a:pt x="90" y="113"/>
                    <a:pt x="91" y="114"/>
                  </a:cubicBezTo>
                  <a:moveTo>
                    <a:pt x="25" y="77"/>
                  </a:moveTo>
                  <a:cubicBezTo>
                    <a:pt x="25" y="79"/>
                    <a:pt x="29" y="78"/>
                    <a:pt x="29" y="80"/>
                  </a:cubicBezTo>
                  <a:cubicBezTo>
                    <a:pt x="29" y="81"/>
                    <a:pt x="27" y="81"/>
                    <a:pt x="27" y="82"/>
                  </a:cubicBezTo>
                  <a:cubicBezTo>
                    <a:pt x="27" y="82"/>
                    <a:pt x="29" y="82"/>
                    <a:pt x="29" y="83"/>
                  </a:cubicBezTo>
                  <a:cubicBezTo>
                    <a:pt x="29" y="83"/>
                    <a:pt x="28" y="85"/>
                    <a:pt x="30" y="84"/>
                  </a:cubicBezTo>
                  <a:cubicBezTo>
                    <a:pt x="30" y="84"/>
                    <a:pt x="30" y="86"/>
                    <a:pt x="30" y="86"/>
                  </a:cubicBezTo>
                  <a:cubicBezTo>
                    <a:pt x="31" y="87"/>
                    <a:pt x="30" y="88"/>
                    <a:pt x="29" y="89"/>
                  </a:cubicBezTo>
                  <a:cubicBezTo>
                    <a:pt x="28" y="90"/>
                    <a:pt x="28" y="91"/>
                    <a:pt x="29" y="92"/>
                  </a:cubicBezTo>
                  <a:cubicBezTo>
                    <a:pt x="30" y="93"/>
                    <a:pt x="29" y="94"/>
                    <a:pt x="29" y="96"/>
                  </a:cubicBezTo>
                  <a:cubicBezTo>
                    <a:pt x="29" y="99"/>
                    <a:pt x="29" y="102"/>
                    <a:pt x="27" y="105"/>
                  </a:cubicBezTo>
                  <a:cubicBezTo>
                    <a:pt x="28" y="105"/>
                    <a:pt x="23" y="103"/>
                    <a:pt x="22" y="103"/>
                  </a:cubicBezTo>
                  <a:cubicBezTo>
                    <a:pt x="23" y="103"/>
                    <a:pt x="22" y="106"/>
                    <a:pt x="22" y="106"/>
                  </a:cubicBezTo>
                  <a:cubicBezTo>
                    <a:pt x="22" y="107"/>
                    <a:pt x="21" y="108"/>
                    <a:pt x="20" y="108"/>
                  </a:cubicBezTo>
                  <a:cubicBezTo>
                    <a:pt x="19" y="109"/>
                    <a:pt x="18" y="109"/>
                    <a:pt x="18" y="107"/>
                  </a:cubicBezTo>
                  <a:cubicBezTo>
                    <a:pt x="18" y="105"/>
                    <a:pt x="17" y="106"/>
                    <a:pt x="15" y="106"/>
                  </a:cubicBezTo>
                  <a:cubicBezTo>
                    <a:pt x="16" y="106"/>
                    <a:pt x="16" y="106"/>
                    <a:pt x="17" y="105"/>
                  </a:cubicBezTo>
                  <a:cubicBezTo>
                    <a:pt x="17" y="105"/>
                    <a:pt x="16" y="104"/>
                    <a:pt x="15" y="104"/>
                  </a:cubicBezTo>
                  <a:cubicBezTo>
                    <a:pt x="15" y="102"/>
                    <a:pt x="15" y="101"/>
                    <a:pt x="16" y="100"/>
                  </a:cubicBezTo>
                  <a:cubicBezTo>
                    <a:pt x="16" y="99"/>
                    <a:pt x="16" y="98"/>
                    <a:pt x="16" y="97"/>
                  </a:cubicBezTo>
                  <a:cubicBezTo>
                    <a:pt x="16" y="96"/>
                    <a:pt x="18" y="96"/>
                    <a:pt x="17" y="95"/>
                  </a:cubicBezTo>
                  <a:cubicBezTo>
                    <a:pt x="17" y="95"/>
                    <a:pt x="16" y="95"/>
                    <a:pt x="16" y="95"/>
                  </a:cubicBezTo>
                  <a:cubicBezTo>
                    <a:pt x="16" y="95"/>
                    <a:pt x="16" y="93"/>
                    <a:pt x="16" y="93"/>
                  </a:cubicBezTo>
                  <a:cubicBezTo>
                    <a:pt x="16" y="92"/>
                    <a:pt x="17" y="93"/>
                    <a:pt x="17" y="92"/>
                  </a:cubicBezTo>
                  <a:cubicBezTo>
                    <a:pt x="17" y="91"/>
                    <a:pt x="17" y="90"/>
                    <a:pt x="16" y="89"/>
                  </a:cubicBezTo>
                  <a:cubicBezTo>
                    <a:pt x="16" y="88"/>
                    <a:pt x="16" y="86"/>
                    <a:pt x="15" y="85"/>
                  </a:cubicBezTo>
                  <a:cubicBezTo>
                    <a:pt x="14" y="85"/>
                    <a:pt x="13" y="86"/>
                    <a:pt x="13" y="86"/>
                  </a:cubicBezTo>
                  <a:cubicBezTo>
                    <a:pt x="13" y="85"/>
                    <a:pt x="13" y="84"/>
                    <a:pt x="14" y="83"/>
                  </a:cubicBezTo>
                  <a:cubicBezTo>
                    <a:pt x="14" y="83"/>
                    <a:pt x="14" y="82"/>
                    <a:pt x="14" y="82"/>
                  </a:cubicBezTo>
                  <a:cubicBezTo>
                    <a:pt x="14" y="81"/>
                    <a:pt x="14" y="81"/>
                    <a:pt x="14" y="81"/>
                  </a:cubicBezTo>
                  <a:cubicBezTo>
                    <a:pt x="14" y="81"/>
                    <a:pt x="16" y="83"/>
                    <a:pt x="16" y="83"/>
                  </a:cubicBezTo>
                  <a:cubicBezTo>
                    <a:pt x="17" y="83"/>
                    <a:pt x="18" y="82"/>
                    <a:pt x="19" y="82"/>
                  </a:cubicBezTo>
                  <a:cubicBezTo>
                    <a:pt x="21" y="81"/>
                    <a:pt x="23" y="79"/>
                    <a:pt x="25" y="77"/>
                  </a:cubicBezTo>
                  <a:moveTo>
                    <a:pt x="66" y="7"/>
                  </a:moveTo>
                  <a:cubicBezTo>
                    <a:pt x="66" y="9"/>
                    <a:pt x="63" y="8"/>
                    <a:pt x="63" y="10"/>
                  </a:cubicBezTo>
                  <a:cubicBezTo>
                    <a:pt x="63" y="11"/>
                    <a:pt x="65" y="11"/>
                    <a:pt x="66" y="11"/>
                  </a:cubicBezTo>
                  <a:cubicBezTo>
                    <a:pt x="67" y="12"/>
                    <a:pt x="65" y="13"/>
                    <a:pt x="64" y="14"/>
                  </a:cubicBezTo>
                  <a:cubicBezTo>
                    <a:pt x="64" y="15"/>
                    <a:pt x="66" y="13"/>
                    <a:pt x="66" y="14"/>
                  </a:cubicBezTo>
                  <a:cubicBezTo>
                    <a:pt x="66" y="15"/>
                    <a:pt x="65" y="16"/>
                    <a:pt x="66" y="16"/>
                  </a:cubicBezTo>
                  <a:cubicBezTo>
                    <a:pt x="67" y="17"/>
                    <a:pt x="70" y="19"/>
                    <a:pt x="67" y="19"/>
                  </a:cubicBezTo>
                  <a:cubicBezTo>
                    <a:pt x="67" y="18"/>
                    <a:pt x="66" y="17"/>
                    <a:pt x="65" y="17"/>
                  </a:cubicBezTo>
                  <a:cubicBezTo>
                    <a:pt x="65" y="17"/>
                    <a:pt x="64" y="18"/>
                    <a:pt x="64" y="18"/>
                  </a:cubicBezTo>
                  <a:cubicBezTo>
                    <a:pt x="64" y="18"/>
                    <a:pt x="64" y="18"/>
                    <a:pt x="64" y="18"/>
                  </a:cubicBezTo>
                  <a:cubicBezTo>
                    <a:pt x="64" y="17"/>
                    <a:pt x="62" y="17"/>
                    <a:pt x="61" y="17"/>
                  </a:cubicBezTo>
                  <a:cubicBezTo>
                    <a:pt x="60" y="18"/>
                    <a:pt x="62" y="19"/>
                    <a:pt x="60" y="19"/>
                  </a:cubicBezTo>
                  <a:cubicBezTo>
                    <a:pt x="59" y="19"/>
                    <a:pt x="58" y="20"/>
                    <a:pt x="57" y="21"/>
                  </a:cubicBezTo>
                  <a:cubicBezTo>
                    <a:pt x="56" y="21"/>
                    <a:pt x="55" y="22"/>
                    <a:pt x="54" y="22"/>
                  </a:cubicBezTo>
                  <a:cubicBezTo>
                    <a:pt x="53" y="21"/>
                    <a:pt x="53" y="23"/>
                    <a:pt x="53" y="24"/>
                  </a:cubicBezTo>
                  <a:cubicBezTo>
                    <a:pt x="53" y="23"/>
                    <a:pt x="53" y="25"/>
                    <a:pt x="53" y="25"/>
                  </a:cubicBezTo>
                  <a:cubicBezTo>
                    <a:pt x="53" y="25"/>
                    <a:pt x="54" y="24"/>
                    <a:pt x="54" y="24"/>
                  </a:cubicBezTo>
                  <a:cubicBezTo>
                    <a:pt x="54" y="25"/>
                    <a:pt x="54" y="26"/>
                    <a:pt x="54" y="26"/>
                  </a:cubicBezTo>
                  <a:cubicBezTo>
                    <a:pt x="54" y="26"/>
                    <a:pt x="55" y="27"/>
                    <a:pt x="55" y="27"/>
                  </a:cubicBezTo>
                  <a:cubicBezTo>
                    <a:pt x="56" y="27"/>
                    <a:pt x="56" y="28"/>
                    <a:pt x="56" y="29"/>
                  </a:cubicBezTo>
                  <a:cubicBezTo>
                    <a:pt x="56" y="30"/>
                    <a:pt x="55" y="30"/>
                    <a:pt x="54" y="31"/>
                  </a:cubicBezTo>
                  <a:cubicBezTo>
                    <a:pt x="53" y="32"/>
                    <a:pt x="54" y="36"/>
                    <a:pt x="55" y="37"/>
                  </a:cubicBezTo>
                  <a:cubicBezTo>
                    <a:pt x="55" y="39"/>
                    <a:pt x="58" y="40"/>
                    <a:pt x="59" y="41"/>
                  </a:cubicBezTo>
                  <a:cubicBezTo>
                    <a:pt x="60" y="42"/>
                    <a:pt x="62" y="43"/>
                    <a:pt x="63" y="44"/>
                  </a:cubicBezTo>
                  <a:cubicBezTo>
                    <a:pt x="64" y="45"/>
                    <a:pt x="65" y="45"/>
                    <a:pt x="66" y="46"/>
                  </a:cubicBezTo>
                  <a:cubicBezTo>
                    <a:pt x="69" y="47"/>
                    <a:pt x="69" y="51"/>
                    <a:pt x="70" y="53"/>
                  </a:cubicBezTo>
                  <a:cubicBezTo>
                    <a:pt x="71" y="56"/>
                    <a:pt x="72" y="59"/>
                    <a:pt x="75" y="61"/>
                  </a:cubicBezTo>
                  <a:cubicBezTo>
                    <a:pt x="75" y="62"/>
                    <a:pt x="79" y="63"/>
                    <a:pt x="79" y="64"/>
                  </a:cubicBezTo>
                  <a:cubicBezTo>
                    <a:pt x="79" y="66"/>
                    <a:pt x="82" y="66"/>
                    <a:pt x="83" y="67"/>
                  </a:cubicBezTo>
                  <a:cubicBezTo>
                    <a:pt x="85" y="67"/>
                    <a:pt x="87" y="67"/>
                    <a:pt x="89" y="66"/>
                  </a:cubicBezTo>
                  <a:cubicBezTo>
                    <a:pt x="90" y="66"/>
                    <a:pt x="92" y="65"/>
                    <a:pt x="93" y="66"/>
                  </a:cubicBezTo>
                  <a:cubicBezTo>
                    <a:pt x="95" y="68"/>
                    <a:pt x="90" y="69"/>
                    <a:pt x="91" y="71"/>
                  </a:cubicBezTo>
                  <a:cubicBezTo>
                    <a:pt x="92" y="73"/>
                    <a:pt x="95" y="74"/>
                    <a:pt x="97" y="74"/>
                  </a:cubicBezTo>
                  <a:cubicBezTo>
                    <a:pt x="100" y="75"/>
                    <a:pt x="103" y="75"/>
                    <a:pt x="105" y="77"/>
                  </a:cubicBezTo>
                  <a:cubicBezTo>
                    <a:pt x="107" y="79"/>
                    <a:pt x="109" y="79"/>
                    <a:pt x="111" y="80"/>
                  </a:cubicBezTo>
                  <a:cubicBezTo>
                    <a:pt x="112" y="80"/>
                    <a:pt x="113" y="80"/>
                    <a:pt x="113" y="81"/>
                  </a:cubicBezTo>
                  <a:cubicBezTo>
                    <a:pt x="113" y="82"/>
                    <a:pt x="114" y="82"/>
                    <a:pt x="115" y="83"/>
                  </a:cubicBezTo>
                  <a:cubicBezTo>
                    <a:pt x="117" y="84"/>
                    <a:pt x="118" y="85"/>
                    <a:pt x="119" y="87"/>
                  </a:cubicBezTo>
                  <a:cubicBezTo>
                    <a:pt x="119" y="88"/>
                    <a:pt x="118" y="88"/>
                    <a:pt x="118" y="89"/>
                  </a:cubicBezTo>
                  <a:cubicBezTo>
                    <a:pt x="118" y="89"/>
                    <a:pt x="118" y="91"/>
                    <a:pt x="118" y="91"/>
                  </a:cubicBezTo>
                  <a:cubicBezTo>
                    <a:pt x="117" y="92"/>
                    <a:pt x="114" y="90"/>
                    <a:pt x="114" y="89"/>
                  </a:cubicBezTo>
                  <a:cubicBezTo>
                    <a:pt x="113" y="88"/>
                    <a:pt x="113" y="86"/>
                    <a:pt x="112" y="85"/>
                  </a:cubicBezTo>
                  <a:cubicBezTo>
                    <a:pt x="110" y="85"/>
                    <a:pt x="108" y="86"/>
                    <a:pt x="107" y="85"/>
                  </a:cubicBezTo>
                  <a:cubicBezTo>
                    <a:pt x="105" y="84"/>
                    <a:pt x="104" y="83"/>
                    <a:pt x="102" y="84"/>
                  </a:cubicBezTo>
                  <a:cubicBezTo>
                    <a:pt x="101" y="86"/>
                    <a:pt x="100" y="88"/>
                    <a:pt x="100" y="90"/>
                  </a:cubicBezTo>
                  <a:cubicBezTo>
                    <a:pt x="100" y="91"/>
                    <a:pt x="100" y="91"/>
                    <a:pt x="100" y="92"/>
                  </a:cubicBezTo>
                  <a:cubicBezTo>
                    <a:pt x="99" y="92"/>
                    <a:pt x="99" y="93"/>
                    <a:pt x="99" y="93"/>
                  </a:cubicBezTo>
                  <a:cubicBezTo>
                    <a:pt x="98" y="96"/>
                    <a:pt x="101" y="95"/>
                    <a:pt x="102" y="96"/>
                  </a:cubicBezTo>
                  <a:cubicBezTo>
                    <a:pt x="103" y="96"/>
                    <a:pt x="104" y="97"/>
                    <a:pt x="105" y="97"/>
                  </a:cubicBezTo>
                  <a:cubicBezTo>
                    <a:pt x="106" y="98"/>
                    <a:pt x="106" y="98"/>
                    <a:pt x="106" y="99"/>
                  </a:cubicBezTo>
                  <a:cubicBezTo>
                    <a:pt x="105" y="100"/>
                    <a:pt x="106" y="100"/>
                    <a:pt x="107" y="101"/>
                  </a:cubicBezTo>
                  <a:cubicBezTo>
                    <a:pt x="107" y="102"/>
                    <a:pt x="107" y="104"/>
                    <a:pt x="106" y="104"/>
                  </a:cubicBezTo>
                  <a:cubicBezTo>
                    <a:pt x="104" y="105"/>
                    <a:pt x="103" y="105"/>
                    <a:pt x="101" y="106"/>
                  </a:cubicBezTo>
                  <a:cubicBezTo>
                    <a:pt x="99" y="107"/>
                    <a:pt x="101" y="109"/>
                    <a:pt x="101" y="111"/>
                  </a:cubicBezTo>
                  <a:cubicBezTo>
                    <a:pt x="101" y="113"/>
                    <a:pt x="98" y="113"/>
                    <a:pt x="98" y="114"/>
                  </a:cubicBezTo>
                  <a:cubicBezTo>
                    <a:pt x="96" y="117"/>
                    <a:pt x="97" y="120"/>
                    <a:pt x="93" y="119"/>
                  </a:cubicBezTo>
                  <a:cubicBezTo>
                    <a:pt x="91" y="118"/>
                    <a:pt x="90" y="115"/>
                    <a:pt x="92" y="114"/>
                  </a:cubicBezTo>
                  <a:cubicBezTo>
                    <a:pt x="94" y="113"/>
                    <a:pt x="93" y="112"/>
                    <a:pt x="94" y="111"/>
                  </a:cubicBezTo>
                  <a:cubicBezTo>
                    <a:pt x="94" y="110"/>
                    <a:pt x="93" y="110"/>
                    <a:pt x="93" y="109"/>
                  </a:cubicBezTo>
                  <a:cubicBezTo>
                    <a:pt x="93" y="108"/>
                    <a:pt x="99" y="108"/>
                    <a:pt x="97" y="105"/>
                  </a:cubicBezTo>
                  <a:cubicBezTo>
                    <a:pt x="96" y="104"/>
                    <a:pt x="95" y="104"/>
                    <a:pt x="95" y="102"/>
                  </a:cubicBezTo>
                  <a:cubicBezTo>
                    <a:pt x="95" y="101"/>
                    <a:pt x="94" y="99"/>
                    <a:pt x="93" y="97"/>
                  </a:cubicBezTo>
                  <a:cubicBezTo>
                    <a:pt x="93" y="97"/>
                    <a:pt x="92" y="96"/>
                    <a:pt x="92" y="95"/>
                  </a:cubicBezTo>
                  <a:cubicBezTo>
                    <a:pt x="92" y="94"/>
                    <a:pt x="92" y="93"/>
                    <a:pt x="91" y="92"/>
                  </a:cubicBezTo>
                  <a:cubicBezTo>
                    <a:pt x="90" y="90"/>
                    <a:pt x="88" y="91"/>
                    <a:pt x="86" y="91"/>
                  </a:cubicBezTo>
                  <a:cubicBezTo>
                    <a:pt x="86" y="91"/>
                    <a:pt x="85" y="90"/>
                    <a:pt x="86" y="90"/>
                  </a:cubicBezTo>
                  <a:cubicBezTo>
                    <a:pt x="85" y="90"/>
                    <a:pt x="84" y="89"/>
                    <a:pt x="83" y="89"/>
                  </a:cubicBezTo>
                  <a:cubicBezTo>
                    <a:pt x="82" y="89"/>
                    <a:pt x="82" y="89"/>
                    <a:pt x="82" y="88"/>
                  </a:cubicBezTo>
                  <a:cubicBezTo>
                    <a:pt x="83" y="87"/>
                    <a:pt x="83" y="86"/>
                    <a:pt x="82" y="85"/>
                  </a:cubicBezTo>
                  <a:cubicBezTo>
                    <a:pt x="80" y="81"/>
                    <a:pt x="79" y="86"/>
                    <a:pt x="76" y="85"/>
                  </a:cubicBezTo>
                  <a:cubicBezTo>
                    <a:pt x="76" y="85"/>
                    <a:pt x="78" y="83"/>
                    <a:pt x="77" y="82"/>
                  </a:cubicBezTo>
                  <a:cubicBezTo>
                    <a:pt x="77" y="82"/>
                    <a:pt x="75" y="81"/>
                    <a:pt x="75" y="81"/>
                  </a:cubicBezTo>
                  <a:cubicBezTo>
                    <a:pt x="75" y="82"/>
                    <a:pt x="75" y="82"/>
                    <a:pt x="74" y="82"/>
                  </a:cubicBezTo>
                  <a:cubicBezTo>
                    <a:pt x="73" y="82"/>
                    <a:pt x="73" y="81"/>
                    <a:pt x="73" y="80"/>
                  </a:cubicBezTo>
                  <a:cubicBezTo>
                    <a:pt x="72" y="79"/>
                    <a:pt x="71" y="78"/>
                    <a:pt x="70" y="77"/>
                  </a:cubicBezTo>
                  <a:cubicBezTo>
                    <a:pt x="70" y="77"/>
                    <a:pt x="69" y="76"/>
                    <a:pt x="68" y="76"/>
                  </a:cubicBezTo>
                  <a:cubicBezTo>
                    <a:pt x="68" y="76"/>
                    <a:pt x="68" y="77"/>
                    <a:pt x="68" y="77"/>
                  </a:cubicBezTo>
                  <a:cubicBezTo>
                    <a:pt x="67" y="77"/>
                    <a:pt x="66" y="76"/>
                    <a:pt x="65" y="76"/>
                  </a:cubicBezTo>
                  <a:cubicBezTo>
                    <a:pt x="64" y="76"/>
                    <a:pt x="63" y="78"/>
                    <a:pt x="62" y="77"/>
                  </a:cubicBezTo>
                  <a:cubicBezTo>
                    <a:pt x="62" y="76"/>
                    <a:pt x="62" y="75"/>
                    <a:pt x="60" y="74"/>
                  </a:cubicBezTo>
                  <a:cubicBezTo>
                    <a:pt x="60" y="74"/>
                    <a:pt x="59" y="74"/>
                    <a:pt x="58" y="74"/>
                  </a:cubicBezTo>
                  <a:cubicBezTo>
                    <a:pt x="58" y="73"/>
                    <a:pt x="57" y="72"/>
                    <a:pt x="57" y="72"/>
                  </a:cubicBezTo>
                  <a:cubicBezTo>
                    <a:pt x="56" y="71"/>
                    <a:pt x="54" y="71"/>
                    <a:pt x="54" y="69"/>
                  </a:cubicBezTo>
                  <a:cubicBezTo>
                    <a:pt x="53" y="67"/>
                    <a:pt x="50" y="67"/>
                    <a:pt x="50" y="66"/>
                  </a:cubicBezTo>
                  <a:cubicBezTo>
                    <a:pt x="49" y="64"/>
                    <a:pt x="48" y="63"/>
                    <a:pt x="47" y="62"/>
                  </a:cubicBezTo>
                  <a:cubicBezTo>
                    <a:pt x="46" y="62"/>
                    <a:pt x="44" y="62"/>
                    <a:pt x="43" y="62"/>
                  </a:cubicBezTo>
                  <a:cubicBezTo>
                    <a:pt x="44" y="62"/>
                    <a:pt x="44" y="60"/>
                    <a:pt x="43" y="60"/>
                  </a:cubicBezTo>
                  <a:cubicBezTo>
                    <a:pt x="43" y="59"/>
                    <a:pt x="43" y="59"/>
                    <a:pt x="42" y="59"/>
                  </a:cubicBezTo>
                  <a:cubicBezTo>
                    <a:pt x="42" y="59"/>
                    <a:pt x="42" y="58"/>
                    <a:pt x="41" y="57"/>
                  </a:cubicBezTo>
                  <a:cubicBezTo>
                    <a:pt x="41" y="57"/>
                    <a:pt x="39" y="57"/>
                    <a:pt x="40" y="56"/>
                  </a:cubicBezTo>
                  <a:cubicBezTo>
                    <a:pt x="40" y="55"/>
                    <a:pt x="38" y="55"/>
                    <a:pt x="37" y="55"/>
                  </a:cubicBezTo>
                  <a:cubicBezTo>
                    <a:pt x="37" y="55"/>
                    <a:pt x="37" y="52"/>
                    <a:pt x="37" y="51"/>
                  </a:cubicBezTo>
                  <a:cubicBezTo>
                    <a:pt x="37" y="49"/>
                    <a:pt x="36" y="48"/>
                    <a:pt x="35" y="46"/>
                  </a:cubicBezTo>
                  <a:cubicBezTo>
                    <a:pt x="35" y="45"/>
                    <a:pt x="35" y="43"/>
                    <a:pt x="34" y="41"/>
                  </a:cubicBezTo>
                  <a:cubicBezTo>
                    <a:pt x="33" y="41"/>
                    <a:pt x="31" y="40"/>
                    <a:pt x="31" y="40"/>
                  </a:cubicBezTo>
                  <a:cubicBezTo>
                    <a:pt x="30" y="40"/>
                    <a:pt x="31" y="41"/>
                    <a:pt x="31" y="41"/>
                  </a:cubicBezTo>
                  <a:cubicBezTo>
                    <a:pt x="29" y="40"/>
                    <a:pt x="27" y="36"/>
                    <a:pt x="25" y="36"/>
                  </a:cubicBezTo>
                  <a:cubicBezTo>
                    <a:pt x="25" y="37"/>
                    <a:pt x="25" y="37"/>
                    <a:pt x="25" y="37"/>
                  </a:cubicBezTo>
                  <a:cubicBezTo>
                    <a:pt x="24" y="37"/>
                    <a:pt x="22" y="35"/>
                    <a:pt x="21" y="35"/>
                  </a:cubicBezTo>
                  <a:cubicBezTo>
                    <a:pt x="20" y="35"/>
                    <a:pt x="18" y="36"/>
                    <a:pt x="17" y="37"/>
                  </a:cubicBezTo>
                  <a:cubicBezTo>
                    <a:pt x="17" y="38"/>
                    <a:pt x="17" y="38"/>
                    <a:pt x="16" y="39"/>
                  </a:cubicBezTo>
                  <a:cubicBezTo>
                    <a:pt x="15" y="39"/>
                    <a:pt x="15" y="41"/>
                    <a:pt x="14" y="41"/>
                  </a:cubicBezTo>
                  <a:cubicBezTo>
                    <a:pt x="13" y="43"/>
                    <a:pt x="11" y="43"/>
                    <a:pt x="9" y="43"/>
                  </a:cubicBezTo>
                  <a:cubicBezTo>
                    <a:pt x="8" y="42"/>
                    <a:pt x="12" y="39"/>
                    <a:pt x="10" y="38"/>
                  </a:cubicBezTo>
                  <a:cubicBezTo>
                    <a:pt x="9" y="38"/>
                    <a:pt x="7" y="39"/>
                    <a:pt x="6" y="38"/>
                  </a:cubicBezTo>
                  <a:cubicBezTo>
                    <a:pt x="5" y="38"/>
                    <a:pt x="3" y="36"/>
                    <a:pt x="3" y="35"/>
                  </a:cubicBezTo>
                  <a:cubicBezTo>
                    <a:pt x="3" y="35"/>
                    <a:pt x="3" y="35"/>
                    <a:pt x="3" y="34"/>
                  </a:cubicBezTo>
                  <a:cubicBezTo>
                    <a:pt x="3" y="34"/>
                    <a:pt x="2" y="34"/>
                    <a:pt x="2" y="33"/>
                  </a:cubicBezTo>
                  <a:cubicBezTo>
                    <a:pt x="3" y="33"/>
                    <a:pt x="3" y="32"/>
                    <a:pt x="3" y="32"/>
                  </a:cubicBezTo>
                  <a:cubicBezTo>
                    <a:pt x="4" y="31"/>
                    <a:pt x="4" y="32"/>
                    <a:pt x="5" y="31"/>
                  </a:cubicBezTo>
                  <a:cubicBezTo>
                    <a:pt x="5" y="30"/>
                    <a:pt x="4" y="29"/>
                    <a:pt x="3" y="28"/>
                  </a:cubicBezTo>
                  <a:cubicBezTo>
                    <a:pt x="2" y="28"/>
                    <a:pt x="0" y="27"/>
                    <a:pt x="1" y="26"/>
                  </a:cubicBezTo>
                  <a:cubicBezTo>
                    <a:pt x="1" y="25"/>
                    <a:pt x="2" y="25"/>
                    <a:pt x="2" y="25"/>
                  </a:cubicBezTo>
                  <a:cubicBezTo>
                    <a:pt x="3" y="26"/>
                    <a:pt x="4" y="25"/>
                    <a:pt x="4" y="25"/>
                  </a:cubicBezTo>
                  <a:cubicBezTo>
                    <a:pt x="5" y="24"/>
                    <a:pt x="7" y="22"/>
                    <a:pt x="5" y="21"/>
                  </a:cubicBezTo>
                  <a:cubicBezTo>
                    <a:pt x="4" y="20"/>
                    <a:pt x="5" y="19"/>
                    <a:pt x="3" y="18"/>
                  </a:cubicBezTo>
                  <a:cubicBezTo>
                    <a:pt x="2" y="17"/>
                    <a:pt x="3" y="16"/>
                    <a:pt x="4" y="15"/>
                  </a:cubicBezTo>
                  <a:cubicBezTo>
                    <a:pt x="5" y="15"/>
                    <a:pt x="5" y="16"/>
                    <a:pt x="6" y="16"/>
                  </a:cubicBezTo>
                  <a:cubicBezTo>
                    <a:pt x="7" y="16"/>
                    <a:pt x="8" y="15"/>
                    <a:pt x="9" y="15"/>
                  </a:cubicBezTo>
                  <a:cubicBezTo>
                    <a:pt x="11" y="14"/>
                    <a:pt x="12" y="16"/>
                    <a:pt x="13" y="15"/>
                  </a:cubicBezTo>
                  <a:cubicBezTo>
                    <a:pt x="13" y="14"/>
                    <a:pt x="15" y="13"/>
                    <a:pt x="15" y="12"/>
                  </a:cubicBezTo>
                  <a:cubicBezTo>
                    <a:pt x="16" y="11"/>
                    <a:pt x="14" y="11"/>
                    <a:pt x="16" y="10"/>
                  </a:cubicBezTo>
                  <a:cubicBezTo>
                    <a:pt x="16" y="10"/>
                    <a:pt x="18" y="8"/>
                    <a:pt x="18" y="8"/>
                  </a:cubicBezTo>
                  <a:cubicBezTo>
                    <a:pt x="18" y="9"/>
                    <a:pt x="17" y="11"/>
                    <a:pt x="18" y="12"/>
                  </a:cubicBezTo>
                  <a:cubicBezTo>
                    <a:pt x="19" y="13"/>
                    <a:pt x="21" y="13"/>
                    <a:pt x="22" y="13"/>
                  </a:cubicBezTo>
                  <a:cubicBezTo>
                    <a:pt x="22" y="14"/>
                    <a:pt x="20" y="15"/>
                    <a:pt x="22" y="15"/>
                  </a:cubicBezTo>
                  <a:cubicBezTo>
                    <a:pt x="22" y="15"/>
                    <a:pt x="23" y="17"/>
                    <a:pt x="23" y="17"/>
                  </a:cubicBezTo>
                  <a:cubicBezTo>
                    <a:pt x="25" y="16"/>
                    <a:pt x="24" y="16"/>
                    <a:pt x="23" y="15"/>
                  </a:cubicBezTo>
                  <a:cubicBezTo>
                    <a:pt x="22" y="14"/>
                    <a:pt x="24" y="13"/>
                    <a:pt x="25" y="12"/>
                  </a:cubicBezTo>
                  <a:cubicBezTo>
                    <a:pt x="25" y="12"/>
                    <a:pt x="26" y="11"/>
                    <a:pt x="26" y="10"/>
                  </a:cubicBezTo>
                  <a:cubicBezTo>
                    <a:pt x="25" y="9"/>
                    <a:pt x="25" y="8"/>
                    <a:pt x="26" y="8"/>
                  </a:cubicBezTo>
                  <a:cubicBezTo>
                    <a:pt x="27" y="8"/>
                    <a:pt x="28" y="13"/>
                    <a:pt x="30" y="10"/>
                  </a:cubicBezTo>
                  <a:cubicBezTo>
                    <a:pt x="30" y="10"/>
                    <a:pt x="31" y="9"/>
                    <a:pt x="32" y="10"/>
                  </a:cubicBezTo>
                  <a:cubicBezTo>
                    <a:pt x="32" y="10"/>
                    <a:pt x="32" y="11"/>
                    <a:pt x="33" y="11"/>
                  </a:cubicBezTo>
                  <a:cubicBezTo>
                    <a:pt x="33" y="12"/>
                    <a:pt x="34" y="12"/>
                    <a:pt x="34" y="11"/>
                  </a:cubicBezTo>
                  <a:cubicBezTo>
                    <a:pt x="34" y="11"/>
                    <a:pt x="33" y="11"/>
                    <a:pt x="33" y="10"/>
                  </a:cubicBezTo>
                  <a:cubicBezTo>
                    <a:pt x="33" y="10"/>
                    <a:pt x="34" y="9"/>
                    <a:pt x="34" y="9"/>
                  </a:cubicBezTo>
                  <a:cubicBezTo>
                    <a:pt x="33" y="8"/>
                    <a:pt x="32" y="7"/>
                    <a:pt x="33" y="6"/>
                  </a:cubicBezTo>
                  <a:cubicBezTo>
                    <a:pt x="35" y="5"/>
                    <a:pt x="34" y="8"/>
                    <a:pt x="36" y="8"/>
                  </a:cubicBezTo>
                  <a:cubicBezTo>
                    <a:pt x="37" y="7"/>
                    <a:pt x="36" y="6"/>
                    <a:pt x="36" y="6"/>
                  </a:cubicBezTo>
                  <a:cubicBezTo>
                    <a:pt x="36" y="5"/>
                    <a:pt x="36" y="4"/>
                    <a:pt x="36" y="3"/>
                  </a:cubicBezTo>
                  <a:cubicBezTo>
                    <a:pt x="38" y="4"/>
                    <a:pt x="37" y="3"/>
                    <a:pt x="38" y="3"/>
                  </a:cubicBezTo>
                  <a:cubicBezTo>
                    <a:pt x="39" y="3"/>
                    <a:pt x="39" y="4"/>
                    <a:pt x="40" y="4"/>
                  </a:cubicBezTo>
                  <a:cubicBezTo>
                    <a:pt x="41" y="6"/>
                    <a:pt x="42" y="4"/>
                    <a:pt x="42" y="2"/>
                  </a:cubicBezTo>
                  <a:cubicBezTo>
                    <a:pt x="43" y="1"/>
                    <a:pt x="45" y="1"/>
                    <a:pt x="47" y="1"/>
                  </a:cubicBezTo>
                  <a:cubicBezTo>
                    <a:pt x="48" y="1"/>
                    <a:pt x="49" y="1"/>
                    <a:pt x="49" y="1"/>
                  </a:cubicBezTo>
                  <a:cubicBezTo>
                    <a:pt x="50" y="1"/>
                    <a:pt x="52" y="0"/>
                    <a:pt x="52" y="0"/>
                  </a:cubicBezTo>
                  <a:cubicBezTo>
                    <a:pt x="52" y="0"/>
                    <a:pt x="50" y="2"/>
                    <a:pt x="52" y="2"/>
                  </a:cubicBezTo>
                  <a:cubicBezTo>
                    <a:pt x="52" y="2"/>
                    <a:pt x="52" y="2"/>
                    <a:pt x="53" y="2"/>
                  </a:cubicBezTo>
                  <a:cubicBezTo>
                    <a:pt x="53" y="3"/>
                    <a:pt x="53" y="3"/>
                    <a:pt x="53" y="4"/>
                  </a:cubicBezTo>
                  <a:cubicBezTo>
                    <a:pt x="53" y="4"/>
                    <a:pt x="55" y="5"/>
                    <a:pt x="55" y="5"/>
                  </a:cubicBezTo>
                  <a:cubicBezTo>
                    <a:pt x="55" y="5"/>
                    <a:pt x="56" y="6"/>
                    <a:pt x="57" y="6"/>
                  </a:cubicBezTo>
                  <a:cubicBezTo>
                    <a:pt x="60" y="6"/>
                    <a:pt x="63" y="6"/>
                    <a:pt x="66" y="7"/>
                  </a:cubicBezTo>
                  <a:close/>
                </a:path>
              </a:pathLst>
            </a:custGeom>
            <a:grpFill/>
            <a:ln w="12700" cap="rnd">
              <a:solidFill>
                <a:schemeClr val="tx2">
                  <a:lumMod val="25000"/>
                  <a:lumOff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2"/>
            <p:cNvSpPr>
              <a:spLocks/>
            </p:cNvSpPr>
            <p:nvPr/>
          </p:nvSpPr>
          <p:spPr bwMode="auto">
            <a:xfrm>
              <a:off x="3960" y="2614"/>
              <a:ext cx="298" cy="278"/>
            </a:xfrm>
            <a:custGeom>
              <a:avLst/>
              <a:gdLst>
                <a:gd name="T0" fmla="*/ 7 w 74"/>
                <a:gd name="T1" fmla="*/ 68 h 69"/>
                <a:gd name="T2" fmla="*/ 10 w 74"/>
                <a:gd name="T3" fmla="*/ 68 h 69"/>
                <a:gd name="T4" fmla="*/ 16 w 74"/>
                <a:gd name="T5" fmla="*/ 62 h 69"/>
                <a:gd name="T6" fmla="*/ 26 w 74"/>
                <a:gd name="T7" fmla="*/ 60 h 69"/>
                <a:gd name="T8" fmla="*/ 31 w 74"/>
                <a:gd name="T9" fmla="*/ 60 h 69"/>
                <a:gd name="T10" fmla="*/ 36 w 74"/>
                <a:gd name="T11" fmla="*/ 60 h 69"/>
                <a:gd name="T12" fmla="*/ 37 w 74"/>
                <a:gd name="T13" fmla="*/ 61 h 69"/>
                <a:gd name="T14" fmla="*/ 40 w 74"/>
                <a:gd name="T15" fmla="*/ 60 h 69"/>
                <a:gd name="T16" fmla="*/ 41 w 74"/>
                <a:gd name="T17" fmla="*/ 62 h 69"/>
                <a:gd name="T18" fmla="*/ 44 w 74"/>
                <a:gd name="T19" fmla="*/ 60 h 69"/>
                <a:gd name="T20" fmla="*/ 44 w 74"/>
                <a:gd name="T21" fmla="*/ 60 h 69"/>
                <a:gd name="T22" fmla="*/ 48 w 74"/>
                <a:gd name="T23" fmla="*/ 60 h 69"/>
                <a:gd name="T24" fmla="*/ 51 w 74"/>
                <a:gd name="T25" fmla="*/ 57 h 69"/>
                <a:gd name="T26" fmla="*/ 55 w 74"/>
                <a:gd name="T27" fmla="*/ 58 h 69"/>
                <a:gd name="T28" fmla="*/ 58 w 74"/>
                <a:gd name="T29" fmla="*/ 57 h 69"/>
                <a:gd name="T30" fmla="*/ 64 w 74"/>
                <a:gd name="T31" fmla="*/ 59 h 69"/>
                <a:gd name="T32" fmla="*/ 63 w 74"/>
                <a:gd name="T33" fmla="*/ 51 h 69"/>
                <a:gd name="T34" fmla="*/ 67 w 74"/>
                <a:gd name="T35" fmla="*/ 46 h 69"/>
                <a:gd name="T36" fmla="*/ 70 w 74"/>
                <a:gd name="T37" fmla="*/ 44 h 69"/>
                <a:gd name="T38" fmla="*/ 68 w 74"/>
                <a:gd name="T39" fmla="*/ 41 h 69"/>
                <a:gd name="T40" fmla="*/ 67 w 74"/>
                <a:gd name="T41" fmla="*/ 39 h 69"/>
                <a:gd name="T42" fmla="*/ 66 w 74"/>
                <a:gd name="T43" fmla="*/ 37 h 69"/>
                <a:gd name="T44" fmla="*/ 63 w 74"/>
                <a:gd name="T45" fmla="*/ 31 h 69"/>
                <a:gd name="T46" fmla="*/ 71 w 74"/>
                <a:gd name="T47" fmla="*/ 28 h 69"/>
                <a:gd name="T48" fmla="*/ 72 w 74"/>
                <a:gd name="T49" fmla="*/ 25 h 69"/>
                <a:gd name="T50" fmla="*/ 68 w 74"/>
                <a:gd name="T51" fmla="*/ 23 h 69"/>
                <a:gd name="T52" fmla="*/ 63 w 74"/>
                <a:gd name="T53" fmla="*/ 23 h 69"/>
                <a:gd name="T54" fmla="*/ 58 w 74"/>
                <a:gd name="T55" fmla="*/ 19 h 69"/>
                <a:gd name="T56" fmla="*/ 56 w 74"/>
                <a:gd name="T57" fmla="*/ 14 h 69"/>
                <a:gd name="T58" fmla="*/ 52 w 74"/>
                <a:gd name="T59" fmla="*/ 11 h 69"/>
                <a:gd name="T60" fmla="*/ 53 w 74"/>
                <a:gd name="T61" fmla="*/ 9 h 69"/>
                <a:gd name="T62" fmla="*/ 50 w 74"/>
                <a:gd name="T63" fmla="*/ 2 h 69"/>
                <a:gd name="T64" fmla="*/ 45 w 74"/>
                <a:gd name="T65" fmla="*/ 0 h 69"/>
                <a:gd name="T66" fmla="*/ 40 w 74"/>
                <a:gd name="T67" fmla="*/ 4 h 69"/>
                <a:gd name="T68" fmla="*/ 37 w 74"/>
                <a:gd name="T69" fmla="*/ 1 h 69"/>
                <a:gd name="T70" fmla="*/ 31 w 74"/>
                <a:gd name="T71" fmla="*/ 1 h 69"/>
                <a:gd name="T72" fmla="*/ 28 w 74"/>
                <a:gd name="T73" fmla="*/ 1 h 69"/>
                <a:gd name="T74" fmla="*/ 26 w 74"/>
                <a:gd name="T75" fmla="*/ 6 h 69"/>
                <a:gd name="T76" fmla="*/ 21 w 74"/>
                <a:gd name="T77" fmla="*/ 7 h 69"/>
                <a:gd name="T78" fmla="*/ 19 w 74"/>
                <a:gd name="T79" fmla="*/ 10 h 69"/>
                <a:gd name="T80" fmla="*/ 22 w 74"/>
                <a:gd name="T81" fmla="*/ 15 h 69"/>
                <a:gd name="T82" fmla="*/ 20 w 74"/>
                <a:gd name="T83" fmla="*/ 17 h 69"/>
                <a:gd name="T84" fmla="*/ 16 w 74"/>
                <a:gd name="T85" fmla="*/ 21 h 69"/>
                <a:gd name="T86" fmla="*/ 16 w 74"/>
                <a:gd name="T87" fmla="*/ 25 h 69"/>
                <a:gd name="T88" fmla="*/ 16 w 74"/>
                <a:gd name="T89" fmla="*/ 29 h 69"/>
                <a:gd name="T90" fmla="*/ 15 w 74"/>
                <a:gd name="T91" fmla="*/ 31 h 69"/>
                <a:gd name="T92" fmla="*/ 13 w 74"/>
                <a:gd name="T93" fmla="*/ 32 h 69"/>
                <a:gd name="T94" fmla="*/ 11 w 74"/>
                <a:gd name="T95" fmla="*/ 35 h 69"/>
                <a:gd name="T96" fmla="*/ 6 w 74"/>
                <a:gd name="T97" fmla="*/ 36 h 69"/>
                <a:gd name="T98" fmla="*/ 5 w 74"/>
                <a:gd name="T99" fmla="*/ 46 h 69"/>
                <a:gd name="T100" fmla="*/ 3 w 74"/>
                <a:gd name="T101" fmla="*/ 60 h 69"/>
                <a:gd name="T102" fmla="*/ 5 w 74"/>
                <a:gd name="T103" fmla="*/ 61 h 69"/>
                <a:gd name="T104" fmla="*/ 7 w 74"/>
                <a:gd name="T10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69">
                  <a:moveTo>
                    <a:pt x="7" y="69"/>
                  </a:moveTo>
                  <a:cubicBezTo>
                    <a:pt x="8" y="69"/>
                    <a:pt x="7" y="68"/>
                    <a:pt x="7" y="68"/>
                  </a:cubicBezTo>
                  <a:cubicBezTo>
                    <a:pt x="7" y="67"/>
                    <a:pt x="8" y="67"/>
                    <a:pt x="8" y="67"/>
                  </a:cubicBezTo>
                  <a:cubicBezTo>
                    <a:pt x="10" y="67"/>
                    <a:pt x="9" y="67"/>
                    <a:pt x="10" y="68"/>
                  </a:cubicBezTo>
                  <a:cubicBezTo>
                    <a:pt x="11" y="68"/>
                    <a:pt x="12" y="64"/>
                    <a:pt x="13" y="63"/>
                  </a:cubicBezTo>
                  <a:cubicBezTo>
                    <a:pt x="13" y="62"/>
                    <a:pt x="15" y="63"/>
                    <a:pt x="16" y="62"/>
                  </a:cubicBezTo>
                  <a:cubicBezTo>
                    <a:pt x="18" y="61"/>
                    <a:pt x="19" y="61"/>
                    <a:pt x="21" y="61"/>
                  </a:cubicBezTo>
                  <a:cubicBezTo>
                    <a:pt x="23" y="61"/>
                    <a:pt x="25" y="59"/>
                    <a:pt x="26" y="60"/>
                  </a:cubicBezTo>
                  <a:cubicBezTo>
                    <a:pt x="27" y="60"/>
                    <a:pt x="27" y="60"/>
                    <a:pt x="28" y="60"/>
                  </a:cubicBezTo>
                  <a:cubicBezTo>
                    <a:pt x="29" y="60"/>
                    <a:pt x="30" y="60"/>
                    <a:pt x="31" y="60"/>
                  </a:cubicBezTo>
                  <a:cubicBezTo>
                    <a:pt x="32" y="60"/>
                    <a:pt x="34" y="59"/>
                    <a:pt x="35" y="59"/>
                  </a:cubicBezTo>
                  <a:cubicBezTo>
                    <a:pt x="36" y="60"/>
                    <a:pt x="36" y="60"/>
                    <a:pt x="36" y="60"/>
                  </a:cubicBezTo>
                  <a:cubicBezTo>
                    <a:pt x="36" y="61"/>
                    <a:pt x="36" y="60"/>
                    <a:pt x="37" y="60"/>
                  </a:cubicBezTo>
                  <a:cubicBezTo>
                    <a:pt x="37" y="61"/>
                    <a:pt x="36" y="61"/>
                    <a:pt x="37" y="61"/>
                  </a:cubicBezTo>
                  <a:cubicBezTo>
                    <a:pt x="37" y="62"/>
                    <a:pt x="38" y="62"/>
                    <a:pt x="38" y="61"/>
                  </a:cubicBezTo>
                  <a:cubicBezTo>
                    <a:pt x="38" y="60"/>
                    <a:pt x="40" y="60"/>
                    <a:pt x="40" y="60"/>
                  </a:cubicBezTo>
                  <a:cubicBezTo>
                    <a:pt x="41" y="60"/>
                    <a:pt x="40" y="61"/>
                    <a:pt x="40" y="61"/>
                  </a:cubicBezTo>
                  <a:cubicBezTo>
                    <a:pt x="40" y="62"/>
                    <a:pt x="41" y="62"/>
                    <a:pt x="41" y="62"/>
                  </a:cubicBezTo>
                  <a:cubicBezTo>
                    <a:pt x="42" y="62"/>
                    <a:pt x="41" y="60"/>
                    <a:pt x="42" y="60"/>
                  </a:cubicBezTo>
                  <a:cubicBezTo>
                    <a:pt x="42" y="60"/>
                    <a:pt x="43" y="61"/>
                    <a:pt x="44" y="60"/>
                  </a:cubicBezTo>
                  <a:cubicBezTo>
                    <a:pt x="44" y="59"/>
                    <a:pt x="44" y="58"/>
                    <a:pt x="44" y="58"/>
                  </a:cubicBezTo>
                  <a:cubicBezTo>
                    <a:pt x="45" y="59"/>
                    <a:pt x="44" y="59"/>
                    <a:pt x="44" y="60"/>
                  </a:cubicBezTo>
                  <a:cubicBezTo>
                    <a:pt x="44" y="61"/>
                    <a:pt x="46" y="60"/>
                    <a:pt x="46" y="59"/>
                  </a:cubicBezTo>
                  <a:cubicBezTo>
                    <a:pt x="47" y="58"/>
                    <a:pt x="48" y="60"/>
                    <a:pt x="48" y="60"/>
                  </a:cubicBezTo>
                  <a:cubicBezTo>
                    <a:pt x="48" y="60"/>
                    <a:pt x="49" y="61"/>
                    <a:pt x="49" y="61"/>
                  </a:cubicBezTo>
                  <a:cubicBezTo>
                    <a:pt x="48" y="61"/>
                    <a:pt x="50" y="57"/>
                    <a:pt x="51" y="57"/>
                  </a:cubicBezTo>
                  <a:cubicBezTo>
                    <a:pt x="53" y="56"/>
                    <a:pt x="53" y="60"/>
                    <a:pt x="54" y="60"/>
                  </a:cubicBezTo>
                  <a:cubicBezTo>
                    <a:pt x="55" y="60"/>
                    <a:pt x="55" y="59"/>
                    <a:pt x="55" y="58"/>
                  </a:cubicBezTo>
                  <a:cubicBezTo>
                    <a:pt x="56" y="57"/>
                    <a:pt x="57" y="58"/>
                    <a:pt x="58" y="58"/>
                  </a:cubicBezTo>
                  <a:cubicBezTo>
                    <a:pt x="60" y="58"/>
                    <a:pt x="58" y="57"/>
                    <a:pt x="58" y="57"/>
                  </a:cubicBezTo>
                  <a:cubicBezTo>
                    <a:pt x="58" y="56"/>
                    <a:pt x="61" y="57"/>
                    <a:pt x="61" y="57"/>
                  </a:cubicBezTo>
                  <a:cubicBezTo>
                    <a:pt x="62" y="58"/>
                    <a:pt x="62" y="59"/>
                    <a:pt x="64" y="59"/>
                  </a:cubicBezTo>
                  <a:cubicBezTo>
                    <a:pt x="66" y="58"/>
                    <a:pt x="64" y="57"/>
                    <a:pt x="63" y="56"/>
                  </a:cubicBezTo>
                  <a:cubicBezTo>
                    <a:pt x="62" y="54"/>
                    <a:pt x="62" y="53"/>
                    <a:pt x="63" y="51"/>
                  </a:cubicBezTo>
                  <a:cubicBezTo>
                    <a:pt x="63" y="50"/>
                    <a:pt x="63" y="47"/>
                    <a:pt x="64" y="47"/>
                  </a:cubicBezTo>
                  <a:cubicBezTo>
                    <a:pt x="65" y="47"/>
                    <a:pt x="66" y="47"/>
                    <a:pt x="67" y="46"/>
                  </a:cubicBezTo>
                  <a:cubicBezTo>
                    <a:pt x="67" y="45"/>
                    <a:pt x="69" y="45"/>
                    <a:pt x="70" y="45"/>
                  </a:cubicBezTo>
                  <a:cubicBezTo>
                    <a:pt x="70" y="45"/>
                    <a:pt x="70" y="44"/>
                    <a:pt x="70" y="44"/>
                  </a:cubicBezTo>
                  <a:cubicBezTo>
                    <a:pt x="69" y="44"/>
                    <a:pt x="69" y="43"/>
                    <a:pt x="69" y="43"/>
                  </a:cubicBezTo>
                  <a:cubicBezTo>
                    <a:pt x="67" y="42"/>
                    <a:pt x="68" y="42"/>
                    <a:pt x="68" y="41"/>
                  </a:cubicBezTo>
                  <a:cubicBezTo>
                    <a:pt x="67" y="41"/>
                    <a:pt x="67" y="40"/>
                    <a:pt x="67" y="40"/>
                  </a:cubicBezTo>
                  <a:cubicBezTo>
                    <a:pt x="67" y="40"/>
                    <a:pt x="68" y="39"/>
                    <a:pt x="67" y="39"/>
                  </a:cubicBezTo>
                  <a:cubicBezTo>
                    <a:pt x="67" y="39"/>
                    <a:pt x="66" y="39"/>
                    <a:pt x="66" y="38"/>
                  </a:cubicBezTo>
                  <a:cubicBezTo>
                    <a:pt x="65" y="38"/>
                    <a:pt x="66" y="38"/>
                    <a:pt x="66" y="37"/>
                  </a:cubicBezTo>
                  <a:cubicBezTo>
                    <a:pt x="67" y="36"/>
                    <a:pt x="64" y="35"/>
                    <a:pt x="63" y="35"/>
                  </a:cubicBezTo>
                  <a:cubicBezTo>
                    <a:pt x="62" y="34"/>
                    <a:pt x="62" y="31"/>
                    <a:pt x="63" y="31"/>
                  </a:cubicBezTo>
                  <a:cubicBezTo>
                    <a:pt x="65" y="31"/>
                    <a:pt x="66" y="32"/>
                    <a:pt x="68" y="32"/>
                  </a:cubicBezTo>
                  <a:cubicBezTo>
                    <a:pt x="70" y="32"/>
                    <a:pt x="71" y="30"/>
                    <a:pt x="71" y="28"/>
                  </a:cubicBezTo>
                  <a:cubicBezTo>
                    <a:pt x="71" y="28"/>
                    <a:pt x="70" y="28"/>
                    <a:pt x="71" y="28"/>
                  </a:cubicBezTo>
                  <a:cubicBezTo>
                    <a:pt x="71" y="27"/>
                    <a:pt x="74" y="26"/>
                    <a:pt x="72" y="25"/>
                  </a:cubicBezTo>
                  <a:cubicBezTo>
                    <a:pt x="71" y="25"/>
                    <a:pt x="70" y="25"/>
                    <a:pt x="69" y="24"/>
                  </a:cubicBezTo>
                  <a:cubicBezTo>
                    <a:pt x="68" y="23"/>
                    <a:pt x="70" y="23"/>
                    <a:pt x="68" y="23"/>
                  </a:cubicBezTo>
                  <a:cubicBezTo>
                    <a:pt x="67" y="22"/>
                    <a:pt x="67" y="22"/>
                    <a:pt x="66" y="23"/>
                  </a:cubicBezTo>
                  <a:cubicBezTo>
                    <a:pt x="65" y="23"/>
                    <a:pt x="64" y="24"/>
                    <a:pt x="63" y="23"/>
                  </a:cubicBezTo>
                  <a:cubicBezTo>
                    <a:pt x="62" y="23"/>
                    <a:pt x="64" y="20"/>
                    <a:pt x="62" y="20"/>
                  </a:cubicBezTo>
                  <a:cubicBezTo>
                    <a:pt x="61" y="19"/>
                    <a:pt x="59" y="19"/>
                    <a:pt x="58" y="19"/>
                  </a:cubicBezTo>
                  <a:cubicBezTo>
                    <a:pt x="57" y="18"/>
                    <a:pt x="57" y="17"/>
                    <a:pt x="56" y="16"/>
                  </a:cubicBezTo>
                  <a:cubicBezTo>
                    <a:pt x="55" y="16"/>
                    <a:pt x="56" y="16"/>
                    <a:pt x="56" y="14"/>
                  </a:cubicBezTo>
                  <a:cubicBezTo>
                    <a:pt x="56" y="14"/>
                    <a:pt x="53" y="14"/>
                    <a:pt x="53" y="13"/>
                  </a:cubicBezTo>
                  <a:cubicBezTo>
                    <a:pt x="52" y="13"/>
                    <a:pt x="52" y="12"/>
                    <a:pt x="52" y="11"/>
                  </a:cubicBezTo>
                  <a:cubicBezTo>
                    <a:pt x="53" y="10"/>
                    <a:pt x="52" y="10"/>
                    <a:pt x="52" y="10"/>
                  </a:cubicBezTo>
                  <a:cubicBezTo>
                    <a:pt x="52" y="9"/>
                    <a:pt x="53" y="9"/>
                    <a:pt x="53" y="9"/>
                  </a:cubicBezTo>
                  <a:cubicBezTo>
                    <a:pt x="53" y="9"/>
                    <a:pt x="51" y="7"/>
                    <a:pt x="51" y="7"/>
                  </a:cubicBezTo>
                  <a:cubicBezTo>
                    <a:pt x="50" y="6"/>
                    <a:pt x="51" y="4"/>
                    <a:pt x="50" y="2"/>
                  </a:cubicBezTo>
                  <a:cubicBezTo>
                    <a:pt x="50" y="3"/>
                    <a:pt x="48" y="2"/>
                    <a:pt x="48" y="2"/>
                  </a:cubicBezTo>
                  <a:cubicBezTo>
                    <a:pt x="47" y="2"/>
                    <a:pt x="46" y="1"/>
                    <a:pt x="45" y="0"/>
                  </a:cubicBezTo>
                  <a:cubicBezTo>
                    <a:pt x="44" y="0"/>
                    <a:pt x="44" y="1"/>
                    <a:pt x="43" y="1"/>
                  </a:cubicBezTo>
                  <a:cubicBezTo>
                    <a:pt x="41" y="1"/>
                    <a:pt x="41" y="3"/>
                    <a:pt x="40" y="4"/>
                  </a:cubicBezTo>
                  <a:cubicBezTo>
                    <a:pt x="39" y="5"/>
                    <a:pt x="39" y="4"/>
                    <a:pt x="38" y="3"/>
                  </a:cubicBezTo>
                  <a:cubicBezTo>
                    <a:pt x="38" y="2"/>
                    <a:pt x="39" y="1"/>
                    <a:pt x="37" y="1"/>
                  </a:cubicBezTo>
                  <a:cubicBezTo>
                    <a:pt x="36" y="1"/>
                    <a:pt x="35" y="1"/>
                    <a:pt x="34" y="2"/>
                  </a:cubicBezTo>
                  <a:cubicBezTo>
                    <a:pt x="32" y="3"/>
                    <a:pt x="33" y="1"/>
                    <a:pt x="31" y="1"/>
                  </a:cubicBezTo>
                  <a:cubicBezTo>
                    <a:pt x="31" y="1"/>
                    <a:pt x="31" y="2"/>
                    <a:pt x="30" y="2"/>
                  </a:cubicBezTo>
                  <a:cubicBezTo>
                    <a:pt x="29" y="2"/>
                    <a:pt x="28" y="1"/>
                    <a:pt x="28" y="1"/>
                  </a:cubicBezTo>
                  <a:cubicBezTo>
                    <a:pt x="28" y="2"/>
                    <a:pt x="27" y="2"/>
                    <a:pt x="27" y="3"/>
                  </a:cubicBezTo>
                  <a:cubicBezTo>
                    <a:pt x="26" y="3"/>
                    <a:pt x="26" y="5"/>
                    <a:pt x="26" y="6"/>
                  </a:cubicBezTo>
                  <a:cubicBezTo>
                    <a:pt x="25" y="8"/>
                    <a:pt x="24" y="6"/>
                    <a:pt x="24" y="7"/>
                  </a:cubicBezTo>
                  <a:cubicBezTo>
                    <a:pt x="23" y="7"/>
                    <a:pt x="22" y="7"/>
                    <a:pt x="21" y="7"/>
                  </a:cubicBezTo>
                  <a:cubicBezTo>
                    <a:pt x="21" y="8"/>
                    <a:pt x="21" y="9"/>
                    <a:pt x="20" y="9"/>
                  </a:cubicBezTo>
                  <a:cubicBezTo>
                    <a:pt x="20" y="9"/>
                    <a:pt x="19" y="10"/>
                    <a:pt x="19" y="10"/>
                  </a:cubicBezTo>
                  <a:cubicBezTo>
                    <a:pt x="19" y="11"/>
                    <a:pt x="18" y="15"/>
                    <a:pt x="19" y="15"/>
                  </a:cubicBezTo>
                  <a:cubicBezTo>
                    <a:pt x="20" y="15"/>
                    <a:pt x="22" y="14"/>
                    <a:pt x="22" y="15"/>
                  </a:cubicBezTo>
                  <a:cubicBezTo>
                    <a:pt x="21" y="16"/>
                    <a:pt x="21" y="15"/>
                    <a:pt x="21" y="16"/>
                  </a:cubicBezTo>
                  <a:cubicBezTo>
                    <a:pt x="21" y="17"/>
                    <a:pt x="21" y="17"/>
                    <a:pt x="20" y="17"/>
                  </a:cubicBezTo>
                  <a:cubicBezTo>
                    <a:pt x="17" y="17"/>
                    <a:pt x="19" y="18"/>
                    <a:pt x="18" y="20"/>
                  </a:cubicBezTo>
                  <a:cubicBezTo>
                    <a:pt x="17" y="20"/>
                    <a:pt x="17" y="21"/>
                    <a:pt x="16" y="21"/>
                  </a:cubicBezTo>
                  <a:cubicBezTo>
                    <a:pt x="16" y="21"/>
                    <a:pt x="15" y="23"/>
                    <a:pt x="15" y="23"/>
                  </a:cubicBezTo>
                  <a:cubicBezTo>
                    <a:pt x="15" y="23"/>
                    <a:pt x="16" y="25"/>
                    <a:pt x="16" y="25"/>
                  </a:cubicBezTo>
                  <a:cubicBezTo>
                    <a:pt x="16" y="26"/>
                    <a:pt x="16" y="27"/>
                    <a:pt x="15" y="27"/>
                  </a:cubicBezTo>
                  <a:cubicBezTo>
                    <a:pt x="15" y="28"/>
                    <a:pt x="15" y="29"/>
                    <a:pt x="16" y="29"/>
                  </a:cubicBezTo>
                  <a:cubicBezTo>
                    <a:pt x="17" y="29"/>
                    <a:pt x="18" y="30"/>
                    <a:pt x="17" y="31"/>
                  </a:cubicBezTo>
                  <a:cubicBezTo>
                    <a:pt x="17" y="31"/>
                    <a:pt x="15" y="32"/>
                    <a:pt x="15" y="31"/>
                  </a:cubicBezTo>
                  <a:cubicBezTo>
                    <a:pt x="15" y="31"/>
                    <a:pt x="16" y="31"/>
                    <a:pt x="16" y="30"/>
                  </a:cubicBezTo>
                  <a:cubicBezTo>
                    <a:pt x="15" y="29"/>
                    <a:pt x="12" y="30"/>
                    <a:pt x="13" y="32"/>
                  </a:cubicBezTo>
                  <a:cubicBezTo>
                    <a:pt x="13" y="33"/>
                    <a:pt x="11" y="33"/>
                    <a:pt x="11" y="33"/>
                  </a:cubicBezTo>
                  <a:cubicBezTo>
                    <a:pt x="9" y="33"/>
                    <a:pt x="11" y="35"/>
                    <a:pt x="11" y="35"/>
                  </a:cubicBezTo>
                  <a:cubicBezTo>
                    <a:pt x="9" y="35"/>
                    <a:pt x="9" y="35"/>
                    <a:pt x="8" y="37"/>
                  </a:cubicBezTo>
                  <a:cubicBezTo>
                    <a:pt x="7" y="38"/>
                    <a:pt x="7" y="37"/>
                    <a:pt x="6" y="36"/>
                  </a:cubicBezTo>
                  <a:cubicBezTo>
                    <a:pt x="4" y="36"/>
                    <a:pt x="2" y="39"/>
                    <a:pt x="1" y="37"/>
                  </a:cubicBezTo>
                  <a:cubicBezTo>
                    <a:pt x="2" y="40"/>
                    <a:pt x="3" y="43"/>
                    <a:pt x="5" y="46"/>
                  </a:cubicBezTo>
                  <a:cubicBezTo>
                    <a:pt x="6" y="47"/>
                    <a:pt x="8" y="52"/>
                    <a:pt x="7" y="53"/>
                  </a:cubicBezTo>
                  <a:cubicBezTo>
                    <a:pt x="6" y="54"/>
                    <a:pt x="0" y="59"/>
                    <a:pt x="3" y="60"/>
                  </a:cubicBezTo>
                  <a:cubicBezTo>
                    <a:pt x="3" y="60"/>
                    <a:pt x="3" y="60"/>
                    <a:pt x="3" y="60"/>
                  </a:cubicBezTo>
                  <a:cubicBezTo>
                    <a:pt x="4" y="60"/>
                    <a:pt x="5" y="60"/>
                    <a:pt x="5" y="61"/>
                  </a:cubicBezTo>
                  <a:cubicBezTo>
                    <a:pt x="6" y="61"/>
                    <a:pt x="7" y="62"/>
                    <a:pt x="7" y="63"/>
                  </a:cubicBezTo>
                  <a:cubicBezTo>
                    <a:pt x="7" y="65"/>
                    <a:pt x="6" y="67"/>
                    <a:pt x="7" y="69"/>
                  </a:cubicBezTo>
                  <a:cubicBezTo>
                    <a:pt x="7" y="69"/>
                    <a:pt x="7" y="69"/>
                    <a:pt x="7" y="69"/>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noEditPoints="1"/>
            </p:cNvSpPr>
            <p:nvPr/>
          </p:nvSpPr>
          <p:spPr bwMode="auto">
            <a:xfrm>
              <a:off x="3666" y="2739"/>
              <a:ext cx="354" cy="298"/>
            </a:xfrm>
            <a:custGeom>
              <a:avLst/>
              <a:gdLst>
                <a:gd name="T0" fmla="*/ 12 w 88"/>
                <a:gd name="T1" fmla="*/ 54 h 74"/>
                <a:gd name="T2" fmla="*/ 17 w 88"/>
                <a:gd name="T3" fmla="*/ 56 h 74"/>
                <a:gd name="T4" fmla="*/ 19 w 88"/>
                <a:gd name="T5" fmla="*/ 58 h 74"/>
                <a:gd name="T6" fmla="*/ 22 w 88"/>
                <a:gd name="T7" fmla="*/ 58 h 74"/>
                <a:gd name="T8" fmla="*/ 24 w 88"/>
                <a:gd name="T9" fmla="*/ 63 h 74"/>
                <a:gd name="T10" fmla="*/ 27 w 88"/>
                <a:gd name="T11" fmla="*/ 64 h 74"/>
                <a:gd name="T12" fmla="*/ 27 w 88"/>
                <a:gd name="T13" fmla="*/ 60 h 74"/>
                <a:gd name="T14" fmla="*/ 35 w 88"/>
                <a:gd name="T15" fmla="*/ 63 h 74"/>
                <a:gd name="T16" fmla="*/ 35 w 88"/>
                <a:gd name="T17" fmla="*/ 64 h 74"/>
                <a:gd name="T18" fmla="*/ 38 w 88"/>
                <a:gd name="T19" fmla="*/ 64 h 74"/>
                <a:gd name="T20" fmla="*/ 43 w 88"/>
                <a:gd name="T21" fmla="*/ 68 h 74"/>
                <a:gd name="T22" fmla="*/ 45 w 88"/>
                <a:gd name="T23" fmla="*/ 71 h 74"/>
                <a:gd name="T24" fmla="*/ 50 w 88"/>
                <a:gd name="T25" fmla="*/ 69 h 74"/>
                <a:gd name="T26" fmla="*/ 52 w 88"/>
                <a:gd name="T27" fmla="*/ 70 h 74"/>
                <a:gd name="T28" fmla="*/ 53 w 88"/>
                <a:gd name="T29" fmla="*/ 71 h 74"/>
                <a:gd name="T30" fmla="*/ 57 w 88"/>
                <a:gd name="T31" fmla="*/ 72 h 74"/>
                <a:gd name="T32" fmla="*/ 60 w 88"/>
                <a:gd name="T33" fmla="*/ 70 h 74"/>
                <a:gd name="T34" fmla="*/ 64 w 88"/>
                <a:gd name="T35" fmla="*/ 69 h 74"/>
                <a:gd name="T36" fmla="*/ 66 w 88"/>
                <a:gd name="T37" fmla="*/ 68 h 74"/>
                <a:gd name="T38" fmla="*/ 73 w 88"/>
                <a:gd name="T39" fmla="*/ 70 h 74"/>
                <a:gd name="T40" fmla="*/ 81 w 88"/>
                <a:gd name="T41" fmla="*/ 72 h 74"/>
                <a:gd name="T42" fmla="*/ 79 w 88"/>
                <a:gd name="T43" fmla="*/ 70 h 74"/>
                <a:gd name="T44" fmla="*/ 77 w 88"/>
                <a:gd name="T45" fmla="*/ 65 h 74"/>
                <a:gd name="T46" fmla="*/ 84 w 88"/>
                <a:gd name="T47" fmla="*/ 53 h 74"/>
                <a:gd name="T48" fmla="*/ 86 w 88"/>
                <a:gd name="T49" fmla="*/ 48 h 74"/>
                <a:gd name="T50" fmla="*/ 87 w 88"/>
                <a:gd name="T51" fmla="*/ 46 h 74"/>
                <a:gd name="T52" fmla="*/ 81 w 88"/>
                <a:gd name="T53" fmla="*/ 40 h 74"/>
                <a:gd name="T54" fmla="*/ 80 w 88"/>
                <a:gd name="T55" fmla="*/ 32 h 74"/>
                <a:gd name="T56" fmla="*/ 77 w 88"/>
                <a:gd name="T57" fmla="*/ 29 h 74"/>
                <a:gd name="T58" fmla="*/ 78 w 88"/>
                <a:gd name="T59" fmla="*/ 24 h 74"/>
                <a:gd name="T60" fmla="*/ 79 w 88"/>
                <a:gd name="T61" fmla="*/ 16 h 74"/>
                <a:gd name="T62" fmla="*/ 71 w 88"/>
                <a:gd name="T63" fmla="*/ 3 h 74"/>
                <a:gd name="T64" fmla="*/ 65 w 88"/>
                <a:gd name="T65" fmla="*/ 3 h 74"/>
                <a:gd name="T66" fmla="*/ 49 w 88"/>
                <a:gd name="T67" fmla="*/ 5 h 74"/>
                <a:gd name="T68" fmla="*/ 43 w 88"/>
                <a:gd name="T69" fmla="*/ 5 h 74"/>
                <a:gd name="T70" fmla="*/ 35 w 88"/>
                <a:gd name="T71" fmla="*/ 5 h 74"/>
                <a:gd name="T72" fmla="*/ 34 w 88"/>
                <a:gd name="T73" fmla="*/ 2 h 74"/>
                <a:gd name="T74" fmla="*/ 21 w 88"/>
                <a:gd name="T75" fmla="*/ 6 h 74"/>
                <a:gd name="T76" fmla="*/ 17 w 88"/>
                <a:gd name="T77" fmla="*/ 10 h 74"/>
                <a:gd name="T78" fmla="*/ 6 w 88"/>
                <a:gd name="T79" fmla="*/ 14 h 74"/>
                <a:gd name="T80" fmla="*/ 2 w 88"/>
                <a:gd name="T81" fmla="*/ 16 h 74"/>
                <a:gd name="T82" fmla="*/ 4 w 88"/>
                <a:gd name="T83" fmla="*/ 26 h 74"/>
                <a:gd name="T84" fmla="*/ 6 w 88"/>
                <a:gd name="T85" fmla="*/ 35 h 74"/>
                <a:gd name="T86" fmla="*/ 8 w 88"/>
                <a:gd name="T87" fmla="*/ 40 h 74"/>
                <a:gd name="T88" fmla="*/ 8 w 88"/>
                <a:gd name="T89" fmla="*/ 45 h 74"/>
                <a:gd name="T90" fmla="*/ 10 w 88"/>
                <a:gd name="T91" fmla="*/ 49 h 74"/>
                <a:gd name="T92" fmla="*/ 0 w 88"/>
                <a:gd name="T93" fmla="*/ 18 h 74"/>
                <a:gd name="T94" fmla="*/ 0 w 88"/>
                <a:gd name="T95" fmla="*/ 18 h 74"/>
                <a:gd name="T96" fmla="*/ 0 w 88"/>
                <a:gd name="T97" fmla="*/ 18 h 74"/>
                <a:gd name="T98" fmla="*/ 0 w 88"/>
                <a:gd name="T99" fmla="*/ 18 h 74"/>
                <a:gd name="T100" fmla="*/ 0 w 88"/>
                <a:gd name="T101" fmla="*/ 18 h 74"/>
                <a:gd name="T102" fmla="*/ 1 w 88"/>
                <a:gd name="T103" fmla="*/ 18 h 74"/>
                <a:gd name="T104" fmla="*/ 1 w 88"/>
                <a:gd name="T105" fmla="*/ 18 h 74"/>
                <a:gd name="T106" fmla="*/ 1 w 88"/>
                <a:gd name="T107" fmla="*/ 18 h 74"/>
                <a:gd name="T108" fmla="*/ 1 w 88"/>
                <a:gd name="T109" fmla="*/ 18 h 74"/>
                <a:gd name="T110" fmla="*/ 1 w 88"/>
                <a:gd name="T111" fmla="*/ 18 h 74"/>
                <a:gd name="T112" fmla="*/ 1 w 88"/>
                <a:gd name="T113" fmla="*/ 18 h 74"/>
                <a:gd name="T114" fmla="*/ 1 w 88"/>
                <a:gd name="T115" fmla="*/ 18 h 74"/>
                <a:gd name="T116" fmla="*/ 1 w 88"/>
                <a:gd name="T117" fmla="*/ 18 h 74"/>
                <a:gd name="T118" fmla="*/ 1 w 88"/>
                <a:gd name="T119" fmla="*/ 18 h 74"/>
                <a:gd name="T120" fmla="*/ 2 w 88"/>
                <a:gd name="T121" fmla="*/ 19 h 74"/>
                <a:gd name="T122" fmla="*/ 2 w 88"/>
                <a:gd name="T123"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74">
                  <a:moveTo>
                    <a:pt x="10" y="56"/>
                  </a:moveTo>
                  <a:cubicBezTo>
                    <a:pt x="13" y="56"/>
                    <a:pt x="9" y="53"/>
                    <a:pt x="12" y="54"/>
                  </a:cubicBezTo>
                  <a:cubicBezTo>
                    <a:pt x="14" y="54"/>
                    <a:pt x="13" y="55"/>
                    <a:pt x="14" y="56"/>
                  </a:cubicBezTo>
                  <a:cubicBezTo>
                    <a:pt x="15" y="56"/>
                    <a:pt x="16" y="56"/>
                    <a:pt x="17" y="56"/>
                  </a:cubicBezTo>
                  <a:cubicBezTo>
                    <a:pt x="18" y="57"/>
                    <a:pt x="18" y="57"/>
                    <a:pt x="18" y="58"/>
                  </a:cubicBezTo>
                  <a:cubicBezTo>
                    <a:pt x="18" y="58"/>
                    <a:pt x="19" y="58"/>
                    <a:pt x="19" y="58"/>
                  </a:cubicBezTo>
                  <a:cubicBezTo>
                    <a:pt x="20" y="57"/>
                    <a:pt x="20" y="59"/>
                    <a:pt x="20" y="59"/>
                  </a:cubicBezTo>
                  <a:cubicBezTo>
                    <a:pt x="20" y="59"/>
                    <a:pt x="22" y="58"/>
                    <a:pt x="22" y="58"/>
                  </a:cubicBezTo>
                  <a:cubicBezTo>
                    <a:pt x="25" y="59"/>
                    <a:pt x="20" y="60"/>
                    <a:pt x="22" y="61"/>
                  </a:cubicBezTo>
                  <a:cubicBezTo>
                    <a:pt x="22" y="62"/>
                    <a:pt x="24" y="62"/>
                    <a:pt x="24" y="63"/>
                  </a:cubicBezTo>
                  <a:cubicBezTo>
                    <a:pt x="24" y="63"/>
                    <a:pt x="25" y="65"/>
                    <a:pt x="26" y="65"/>
                  </a:cubicBezTo>
                  <a:cubicBezTo>
                    <a:pt x="27" y="65"/>
                    <a:pt x="27" y="64"/>
                    <a:pt x="27" y="64"/>
                  </a:cubicBezTo>
                  <a:cubicBezTo>
                    <a:pt x="27" y="63"/>
                    <a:pt x="28" y="63"/>
                    <a:pt x="29" y="63"/>
                  </a:cubicBezTo>
                  <a:cubicBezTo>
                    <a:pt x="29" y="63"/>
                    <a:pt x="27" y="60"/>
                    <a:pt x="27" y="60"/>
                  </a:cubicBezTo>
                  <a:cubicBezTo>
                    <a:pt x="28" y="60"/>
                    <a:pt x="34" y="64"/>
                    <a:pt x="34" y="61"/>
                  </a:cubicBezTo>
                  <a:cubicBezTo>
                    <a:pt x="34" y="61"/>
                    <a:pt x="35" y="62"/>
                    <a:pt x="35" y="63"/>
                  </a:cubicBezTo>
                  <a:cubicBezTo>
                    <a:pt x="35" y="63"/>
                    <a:pt x="33" y="63"/>
                    <a:pt x="34" y="63"/>
                  </a:cubicBezTo>
                  <a:cubicBezTo>
                    <a:pt x="34" y="64"/>
                    <a:pt x="35" y="63"/>
                    <a:pt x="35" y="64"/>
                  </a:cubicBezTo>
                  <a:cubicBezTo>
                    <a:pt x="35" y="65"/>
                    <a:pt x="37" y="66"/>
                    <a:pt x="37" y="65"/>
                  </a:cubicBezTo>
                  <a:cubicBezTo>
                    <a:pt x="38" y="65"/>
                    <a:pt x="36" y="64"/>
                    <a:pt x="38" y="64"/>
                  </a:cubicBezTo>
                  <a:cubicBezTo>
                    <a:pt x="39" y="65"/>
                    <a:pt x="42" y="65"/>
                    <a:pt x="42" y="66"/>
                  </a:cubicBezTo>
                  <a:cubicBezTo>
                    <a:pt x="42" y="66"/>
                    <a:pt x="43" y="67"/>
                    <a:pt x="43" y="68"/>
                  </a:cubicBezTo>
                  <a:cubicBezTo>
                    <a:pt x="43" y="69"/>
                    <a:pt x="44" y="68"/>
                    <a:pt x="45" y="69"/>
                  </a:cubicBezTo>
                  <a:cubicBezTo>
                    <a:pt x="45" y="69"/>
                    <a:pt x="45" y="71"/>
                    <a:pt x="45" y="71"/>
                  </a:cubicBezTo>
                  <a:cubicBezTo>
                    <a:pt x="47" y="70"/>
                    <a:pt x="46" y="71"/>
                    <a:pt x="46" y="72"/>
                  </a:cubicBezTo>
                  <a:cubicBezTo>
                    <a:pt x="48" y="73"/>
                    <a:pt x="49" y="68"/>
                    <a:pt x="50" y="69"/>
                  </a:cubicBezTo>
                  <a:cubicBezTo>
                    <a:pt x="51" y="69"/>
                    <a:pt x="51" y="69"/>
                    <a:pt x="51" y="70"/>
                  </a:cubicBezTo>
                  <a:cubicBezTo>
                    <a:pt x="52" y="71"/>
                    <a:pt x="51" y="70"/>
                    <a:pt x="52" y="70"/>
                  </a:cubicBezTo>
                  <a:cubicBezTo>
                    <a:pt x="52" y="71"/>
                    <a:pt x="52" y="71"/>
                    <a:pt x="52" y="71"/>
                  </a:cubicBezTo>
                  <a:cubicBezTo>
                    <a:pt x="52" y="71"/>
                    <a:pt x="53" y="71"/>
                    <a:pt x="53" y="71"/>
                  </a:cubicBezTo>
                  <a:cubicBezTo>
                    <a:pt x="54" y="71"/>
                    <a:pt x="53" y="74"/>
                    <a:pt x="54" y="73"/>
                  </a:cubicBezTo>
                  <a:cubicBezTo>
                    <a:pt x="56" y="72"/>
                    <a:pt x="56" y="74"/>
                    <a:pt x="57" y="72"/>
                  </a:cubicBezTo>
                  <a:cubicBezTo>
                    <a:pt x="57" y="72"/>
                    <a:pt x="57" y="71"/>
                    <a:pt x="58" y="70"/>
                  </a:cubicBezTo>
                  <a:cubicBezTo>
                    <a:pt x="59" y="70"/>
                    <a:pt x="60" y="71"/>
                    <a:pt x="60" y="70"/>
                  </a:cubicBezTo>
                  <a:cubicBezTo>
                    <a:pt x="62" y="69"/>
                    <a:pt x="63" y="72"/>
                    <a:pt x="65" y="70"/>
                  </a:cubicBezTo>
                  <a:cubicBezTo>
                    <a:pt x="65" y="70"/>
                    <a:pt x="64" y="70"/>
                    <a:pt x="64" y="69"/>
                  </a:cubicBezTo>
                  <a:cubicBezTo>
                    <a:pt x="64" y="68"/>
                    <a:pt x="65" y="69"/>
                    <a:pt x="65" y="69"/>
                  </a:cubicBezTo>
                  <a:cubicBezTo>
                    <a:pt x="65" y="69"/>
                    <a:pt x="66" y="68"/>
                    <a:pt x="66" y="68"/>
                  </a:cubicBezTo>
                  <a:cubicBezTo>
                    <a:pt x="68" y="68"/>
                    <a:pt x="70" y="68"/>
                    <a:pt x="72" y="69"/>
                  </a:cubicBezTo>
                  <a:cubicBezTo>
                    <a:pt x="72" y="69"/>
                    <a:pt x="72" y="70"/>
                    <a:pt x="73" y="70"/>
                  </a:cubicBezTo>
                  <a:cubicBezTo>
                    <a:pt x="74" y="71"/>
                    <a:pt x="75" y="71"/>
                    <a:pt x="76" y="71"/>
                  </a:cubicBezTo>
                  <a:cubicBezTo>
                    <a:pt x="77" y="71"/>
                    <a:pt x="80" y="71"/>
                    <a:pt x="81" y="72"/>
                  </a:cubicBezTo>
                  <a:cubicBezTo>
                    <a:pt x="81" y="72"/>
                    <a:pt x="80" y="70"/>
                    <a:pt x="80" y="70"/>
                  </a:cubicBezTo>
                  <a:cubicBezTo>
                    <a:pt x="80" y="70"/>
                    <a:pt x="78" y="71"/>
                    <a:pt x="79" y="70"/>
                  </a:cubicBezTo>
                  <a:cubicBezTo>
                    <a:pt x="79" y="68"/>
                    <a:pt x="79" y="68"/>
                    <a:pt x="78" y="67"/>
                  </a:cubicBezTo>
                  <a:cubicBezTo>
                    <a:pt x="78" y="66"/>
                    <a:pt x="77" y="66"/>
                    <a:pt x="77" y="65"/>
                  </a:cubicBezTo>
                  <a:cubicBezTo>
                    <a:pt x="78" y="62"/>
                    <a:pt x="80" y="59"/>
                    <a:pt x="82" y="57"/>
                  </a:cubicBezTo>
                  <a:cubicBezTo>
                    <a:pt x="82" y="55"/>
                    <a:pt x="83" y="54"/>
                    <a:pt x="84" y="53"/>
                  </a:cubicBezTo>
                  <a:cubicBezTo>
                    <a:pt x="84" y="52"/>
                    <a:pt x="85" y="52"/>
                    <a:pt x="86" y="52"/>
                  </a:cubicBezTo>
                  <a:cubicBezTo>
                    <a:pt x="88" y="51"/>
                    <a:pt x="87" y="48"/>
                    <a:pt x="86" y="48"/>
                  </a:cubicBezTo>
                  <a:cubicBezTo>
                    <a:pt x="86" y="47"/>
                    <a:pt x="85" y="47"/>
                    <a:pt x="85" y="46"/>
                  </a:cubicBezTo>
                  <a:cubicBezTo>
                    <a:pt x="85" y="46"/>
                    <a:pt x="87" y="46"/>
                    <a:pt x="87" y="46"/>
                  </a:cubicBezTo>
                  <a:cubicBezTo>
                    <a:pt x="85" y="45"/>
                    <a:pt x="83" y="43"/>
                    <a:pt x="82" y="42"/>
                  </a:cubicBezTo>
                  <a:cubicBezTo>
                    <a:pt x="81" y="41"/>
                    <a:pt x="81" y="41"/>
                    <a:pt x="81" y="40"/>
                  </a:cubicBezTo>
                  <a:cubicBezTo>
                    <a:pt x="81" y="38"/>
                    <a:pt x="80" y="38"/>
                    <a:pt x="80" y="37"/>
                  </a:cubicBezTo>
                  <a:cubicBezTo>
                    <a:pt x="79" y="35"/>
                    <a:pt x="80" y="33"/>
                    <a:pt x="80" y="32"/>
                  </a:cubicBezTo>
                  <a:cubicBezTo>
                    <a:pt x="80" y="31"/>
                    <a:pt x="79" y="30"/>
                    <a:pt x="78" y="30"/>
                  </a:cubicBezTo>
                  <a:cubicBezTo>
                    <a:pt x="78" y="30"/>
                    <a:pt x="77" y="29"/>
                    <a:pt x="77" y="29"/>
                  </a:cubicBezTo>
                  <a:cubicBezTo>
                    <a:pt x="77" y="29"/>
                    <a:pt x="76" y="29"/>
                    <a:pt x="76" y="29"/>
                  </a:cubicBezTo>
                  <a:cubicBezTo>
                    <a:pt x="73" y="29"/>
                    <a:pt x="77" y="25"/>
                    <a:pt x="78" y="24"/>
                  </a:cubicBezTo>
                  <a:cubicBezTo>
                    <a:pt x="79" y="23"/>
                    <a:pt x="80" y="23"/>
                    <a:pt x="80" y="22"/>
                  </a:cubicBezTo>
                  <a:cubicBezTo>
                    <a:pt x="81" y="21"/>
                    <a:pt x="79" y="17"/>
                    <a:pt x="79" y="16"/>
                  </a:cubicBezTo>
                  <a:cubicBezTo>
                    <a:pt x="77" y="12"/>
                    <a:pt x="74" y="9"/>
                    <a:pt x="73" y="5"/>
                  </a:cubicBezTo>
                  <a:cubicBezTo>
                    <a:pt x="73" y="4"/>
                    <a:pt x="72" y="3"/>
                    <a:pt x="71" y="3"/>
                  </a:cubicBezTo>
                  <a:cubicBezTo>
                    <a:pt x="70" y="3"/>
                    <a:pt x="69" y="2"/>
                    <a:pt x="69" y="1"/>
                  </a:cubicBezTo>
                  <a:cubicBezTo>
                    <a:pt x="68" y="1"/>
                    <a:pt x="66" y="3"/>
                    <a:pt x="65" y="3"/>
                  </a:cubicBezTo>
                  <a:cubicBezTo>
                    <a:pt x="64" y="3"/>
                    <a:pt x="62" y="4"/>
                    <a:pt x="61" y="4"/>
                  </a:cubicBezTo>
                  <a:cubicBezTo>
                    <a:pt x="57" y="5"/>
                    <a:pt x="53" y="5"/>
                    <a:pt x="49" y="5"/>
                  </a:cubicBezTo>
                  <a:cubicBezTo>
                    <a:pt x="48" y="5"/>
                    <a:pt x="46" y="5"/>
                    <a:pt x="45" y="5"/>
                  </a:cubicBezTo>
                  <a:cubicBezTo>
                    <a:pt x="44" y="5"/>
                    <a:pt x="43" y="4"/>
                    <a:pt x="43" y="5"/>
                  </a:cubicBezTo>
                  <a:cubicBezTo>
                    <a:pt x="42" y="6"/>
                    <a:pt x="41" y="6"/>
                    <a:pt x="40" y="7"/>
                  </a:cubicBezTo>
                  <a:cubicBezTo>
                    <a:pt x="38" y="7"/>
                    <a:pt x="36" y="7"/>
                    <a:pt x="35" y="5"/>
                  </a:cubicBezTo>
                  <a:cubicBezTo>
                    <a:pt x="34" y="5"/>
                    <a:pt x="34" y="2"/>
                    <a:pt x="33" y="2"/>
                  </a:cubicBezTo>
                  <a:cubicBezTo>
                    <a:pt x="34" y="2"/>
                    <a:pt x="34" y="2"/>
                    <a:pt x="34" y="2"/>
                  </a:cubicBezTo>
                  <a:cubicBezTo>
                    <a:pt x="31" y="0"/>
                    <a:pt x="28" y="2"/>
                    <a:pt x="25" y="3"/>
                  </a:cubicBezTo>
                  <a:cubicBezTo>
                    <a:pt x="24" y="4"/>
                    <a:pt x="23" y="5"/>
                    <a:pt x="21" y="6"/>
                  </a:cubicBezTo>
                  <a:cubicBezTo>
                    <a:pt x="20" y="6"/>
                    <a:pt x="19" y="6"/>
                    <a:pt x="18" y="8"/>
                  </a:cubicBezTo>
                  <a:cubicBezTo>
                    <a:pt x="18" y="8"/>
                    <a:pt x="17" y="10"/>
                    <a:pt x="17" y="10"/>
                  </a:cubicBezTo>
                  <a:cubicBezTo>
                    <a:pt x="15" y="11"/>
                    <a:pt x="13" y="11"/>
                    <a:pt x="11" y="12"/>
                  </a:cubicBezTo>
                  <a:cubicBezTo>
                    <a:pt x="10" y="13"/>
                    <a:pt x="8" y="13"/>
                    <a:pt x="6" y="14"/>
                  </a:cubicBezTo>
                  <a:cubicBezTo>
                    <a:pt x="5" y="14"/>
                    <a:pt x="5" y="15"/>
                    <a:pt x="4" y="16"/>
                  </a:cubicBezTo>
                  <a:cubicBezTo>
                    <a:pt x="3" y="16"/>
                    <a:pt x="3" y="15"/>
                    <a:pt x="2" y="16"/>
                  </a:cubicBezTo>
                  <a:cubicBezTo>
                    <a:pt x="2" y="16"/>
                    <a:pt x="3" y="19"/>
                    <a:pt x="3" y="20"/>
                  </a:cubicBezTo>
                  <a:cubicBezTo>
                    <a:pt x="3" y="22"/>
                    <a:pt x="5" y="24"/>
                    <a:pt x="4" y="26"/>
                  </a:cubicBezTo>
                  <a:cubicBezTo>
                    <a:pt x="4" y="27"/>
                    <a:pt x="1" y="30"/>
                    <a:pt x="3" y="31"/>
                  </a:cubicBezTo>
                  <a:cubicBezTo>
                    <a:pt x="4" y="32"/>
                    <a:pt x="7" y="32"/>
                    <a:pt x="6" y="35"/>
                  </a:cubicBezTo>
                  <a:cubicBezTo>
                    <a:pt x="6" y="36"/>
                    <a:pt x="6" y="36"/>
                    <a:pt x="7" y="37"/>
                  </a:cubicBezTo>
                  <a:cubicBezTo>
                    <a:pt x="7" y="38"/>
                    <a:pt x="7" y="40"/>
                    <a:pt x="8" y="40"/>
                  </a:cubicBezTo>
                  <a:cubicBezTo>
                    <a:pt x="9" y="40"/>
                    <a:pt x="8" y="42"/>
                    <a:pt x="7" y="42"/>
                  </a:cubicBezTo>
                  <a:cubicBezTo>
                    <a:pt x="7" y="44"/>
                    <a:pt x="7" y="44"/>
                    <a:pt x="8" y="45"/>
                  </a:cubicBezTo>
                  <a:cubicBezTo>
                    <a:pt x="9" y="46"/>
                    <a:pt x="7" y="47"/>
                    <a:pt x="9" y="47"/>
                  </a:cubicBezTo>
                  <a:cubicBezTo>
                    <a:pt x="10" y="48"/>
                    <a:pt x="10" y="48"/>
                    <a:pt x="10" y="49"/>
                  </a:cubicBezTo>
                  <a:cubicBezTo>
                    <a:pt x="11" y="51"/>
                    <a:pt x="11" y="54"/>
                    <a:pt x="10" y="56"/>
                  </a:cubicBezTo>
                  <a:close/>
                  <a:moveTo>
                    <a:pt x="0" y="18"/>
                  </a:moveTo>
                  <a:cubicBezTo>
                    <a:pt x="0" y="18"/>
                    <a:pt x="0" y="18"/>
                    <a:pt x="0" y="18"/>
                  </a:cubicBezTo>
                  <a:moveTo>
                    <a:pt x="0" y="18"/>
                  </a:moveTo>
                  <a:cubicBezTo>
                    <a:pt x="0" y="18"/>
                    <a:pt x="0" y="18"/>
                    <a:pt x="0" y="18"/>
                  </a:cubicBezTo>
                  <a:cubicBezTo>
                    <a:pt x="0" y="18"/>
                    <a:pt x="0" y="18"/>
                    <a:pt x="0" y="18"/>
                  </a:cubicBezTo>
                  <a:close/>
                  <a:moveTo>
                    <a:pt x="0" y="18"/>
                  </a:moveTo>
                  <a:cubicBezTo>
                    <a:pt x="0" y="18"/>
                    <a:pt x="0" y="18"/>
                    <a:pt x="0" y="18"/>
                  </a:cubicBezTo>
                  <a:cubicBezTo>
                    <a:pt x="0" y="18"/>
                    <a:pt x="0" y="18"/>
                    <a:pt x="0" y="18"/>
                  </a:cubicBezTo>
                  <a:cubicBezTo>
                    <a:pt x="0" y="18"/>
                    <a:pt x="0" y="18"/>
                    <a:pt x="0" y="18"/>
                  </a:cubicBezTo>
                  <a:cubicBezTo>
                    <a:pt x="0" y="18"/>
                    <a:pt x="0" y="18"/>
                    <a:pt x="0" y="18"/>
                  </a:cubicBezTo>
                  <a:cubicBezTo>
                    <a:pt x="1" y="18"/>
                    <a:pt x="1" y="18"/>
                    <a:pt x="1" y="18"/>
                  </a:cubicBezTo>
                  <a:moveTo>
                    <a:pt x="1" y="18"/>
                  </a:moveTo>
                  <a:cubicBezTo>
                    <a:pt x="1" y="18"/>
                    <a:pt x="1" y="18"/>
                    <a:pt x="1" y="18"/>
                  </a:cubicBezTo>
                  <a:cubicBezTo>
                    <a:pt x="1" y="18"/>
                    <a:pt x="1" y="18"/>
                    <a:pt x="1" y="18"/>
                  </a:cubicBezTo>
                  <a:close/>
                  <a:moveTo>
                    <a:pt x="1" y="18"/>
                  </a:moveTo>
                  <a:cubicBezTo>
                    <a:pt x="1" y="18"/>
                    <a:pt x="1" y="18"/>
                    <a:pt x="1" y="18"/>
                  </a:cubicBezTo>
                  <a:cubicBezTo>
                    <a:pt x="1" y="18"/>
                    <a:pt x="1" y="18"/>
                    <a:pt x="1" y="18"/>
                  </a:cubicBezTo>
                  <a:close/>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close/>
                  <a:moveTo>
                    <a:pt x="1" y="18"/>
                  </a:moveTo>
                  <a:cubicBezTo>
                    <a:pt x="1" y="18"/>
                    <a:pt x="1" y="18"/>
                    <a:pt x="1" y="18"/>
                  </a:cubicBezTo>
                  <a:moveTo>
                    <a:pt x="1" y="18"/>
                  </a:moveTo>
                  <a:cubicBezTo>
                    <a:pt x="1" y="18"/>
                    <a:pt x="1" y="18"/>
                    <a:pt x="1" y="18"/>
                  </a:cubicBezTo>
                  <a:cubicBezTo>
                    <a:pt x="1" y="18"/>
                    <a:pt x="1" y="18"/>
                    <a:pt x="1" y="18"/>
                  </a:cubicBezTo>
                  <a:close/>
                  <a:moveTo>
                    <a:pt x="2" y="19"/>
                  </a:moveTo>
                  <a:cubicBezTo>
                    <a:pt x="2" y="19"/>
                    <a:pt x="2" y="19"/>
                    <a:pt x="2" y="19"/>
                  </a:cubicBezTo>
                  <a:close/>
                  <a:moveTo>
                    <a:pt x="2" y="19"/>
                  </a:moveTo>
                  <a:cubicBezTo>
                    <a:pt x="2" y="19"/>
                    <a:pt x="2" y="19"/>
                    <a:pt x="2" y="19"/>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4"/>
            <p:cNvSpPr>
              <a:spLocks noEditPoints="1"/>
            </p:cNvSpPr>
            <p:nvPr/>
          </p:nvSpPr>
          <p:spPr bwMode="auto">
            <a:xfrm>
              <a:off x="5136" y="2666"/>
              <a:ext cx="65" cy="375"/>
            </a:xfrm>
            <a:custGeom>
              <a:avLst/>
              <a:gdLst>
                <a:gd name="T0" fmla="*/ 16 w 16"/>
                <a:gd name="T1" fmla="*/ 58 h 93"/>
                <a:gd name="T2" fmla="*/ 16 w 16"/>
                <a:gd name="T3" fmla="*/ 69 h 93"/>
                <a:gd name="T4" fmla="*/ 11 w 16"/>
                <a:gd name="T5" fmla="*/ 65 h 93"/>
                <a:gd name="T6" fmla="*/ 10 w 16"/>
                <a:gd name="T7" fmla="*/ 63 h 93"/>
                <a:gd name="T8" fmla="*/ 7 w 16"/>
                <a:gd name="T9" fmla="*/ 64 h 93"/>
                <a:gd name="T10" fmla="*/ 3 w 16"/>
                <a:gd name="T11" fmla="*/ 67 h 93"/>
                <a:gd name="T12" fmla="*/ 3 w 16"/>
                <a:gd name="T13" fmla="*/ 73 h 93"/>
                <a:gd name="T14" fmla="*/ 3 w 16"/>
                <a:gd name="T15" fmla="*/ 74 h 93"/>
                <a:gd name="T16" fmla="*/ 5 w 16"/>
                <a:gd name="T17" fmla="*/ 75 h 93"/>
                <a:gd name="T18" fmla="*/ 7 w 16"/>
                <a:gd name="T19" fmla="*/ 79 h 93"/>
                <a:gd name="T20" fmla="*/ 7 w 16"/>
                <a:gd name="T21" fmla="*/ 79 h 93"/>
                <a:gd name="T22" fmla="*/ 5 w 16"/>
                <a:gd name="T23" fmla="*/ 77 h 93"/>
                <a:gd name="T24" fmla="*/ 2 w 16"/>
                <a:gd name="T25" fmla="*/ 76 h 93"/>
                <a:gd name="T26" fmla="*/ 0 w 16"/>
                <a:gd name="T27" fmla="*/ 75 h 93"/>
                <a:gd name="T28" fmla="*/ 1 w 16"/>
                <a:gd name="T29" fmla="*/ 70 h 93"/>
                <a:gd name="T30" fmla="*/ 4 w 16"/>
                <a:gd name="T31" fmla="*/ 64 h 93"/>
                <a:gd name="T32" fmla="*/ 9 w 16"/>
                <a:gd name="T33" fmla="*/ 59 h 93"/>
                <a:gd name="T34" fmla="*/ 16 w 16"/>
                <a:gd name="T35" fmla="*/ 58 h 93"/>
                <a:gd name="T36" fmla="*/ 16 w 16"/>
                <a:gd name="T37" fmla="*/ 35 h 93"/>
                <a:gd name="T38" fmla="*/ 5 w 16"/>
                <a:gd name="T39" fmla="*/ 19 h 93"/>
                <a:gd name="T40" fmla="*/ 7 w 16"/>
                <a:gd name="T41" fmla="*/ 14 h 93"/>
                <a:gd name="T42" fmla="*/ 11 w 16"/>
                <a:gd name="T43" fmla="*/ 7 h 93"/>
                <a:gd name="T44" fmla="*/ 16 w 16"/>
                <a:gd name="T45" fmla="*/ 0 h 93"/>
                <a:gd name="T46" fmla="*/ 16 w 16"/>
                <a:gd name="T47" fmla="*/ 35 h 93"/>
                <a:gd name="T48" fmla="*/ 16 w 16"/>
                <a:gd name="T49" fmla="*/ 92 h 93"/>
                <a:gd name="T50" fmla="*/ 16 w 16"/>
                <a:gd name="T51" fmla="*/ 93 h 93"/>
                <a:gd name="T52" fmla="*/ 14 w 16"/>
                <a:gd name="T53" fmla="*/ 93 h 93"/>
                <a:gd name="T54" fmla="*/ 13 w 16"/>
                <a:gd name="T55" fmla="*/ 91 h 93"/>
                <a:gd name="T56" fmla="*/ 12 w 16"/>
                <a:gd name="T57" fmla="*/ 91 h 93"/>
                <a:gd name="T58" fmla="*/ 11 w 16"/>
                <a:gd name="T59" fmla="*/ 88 h 93"/>
                <a:gd name="T60" fmla="*/ 9 w 16"/>
                <a:gd name="T61" fmla="*/ 81 h 93"/>
                <a:gd name="T62" fmla="*/ 12 w 16"/>
                <a:gd name="T63" fmla="*/ 82 h 93"/>
                <a:gd name="T64" fmla="*/ 14 w 16"/>
                <a:gd name="T65" fmla="*/ 80 h 93"/>
                <a:gd name="T66" fmla="*/ 15 w 16"/>
                <a:gd name="T67" fmla="*/ 81 h 93"/>
                <a:gd name="T68" fmla="*/ 15 w 16"/>
                <a:gd name="T69" fmla="*/ 78 h 93"/>
                <a:gd name="T70" fmla="*/ 16 w 16"/>
                <a:gd name="T7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93">
                  <a:moveTo>
                    <a:pt x="16" y="58"/>
                  </a:moveTo>
                  <a:cubicBezTo>
                    <a:pt x="16" y="69"/>
                    <a:pt x="16" y="69"/>
                    <a:pt x="16" y="69"/>
                  </a:cubicBezTo>
                  <a:cubicBezTo>
                    <a:pt x="14" y="68"/>
                    <a:pt x="13" y="66"/>
                    <a:pt x="11" y="65"/>
                  </a:cubicBezTo>
                  <a:cubicBezTo>
                    <a:pt x="10" y="65"/>
                    <a:pt x="10" y="64"/>
                    <a:pt x="10" y="63"/>
                  </a:cubicBezTo>
                  <a:cubicBezTo>
                    <a:pt x="9" y="62"/>
                    <a:pt x="7" y="63"/>
                    <a:pt x="7" y="64"/>
                  </a:cubicBezTo>
                  <a:cubicBezTo>
                    <a:pt x="6" y="65"/>
                    <a:pt x="5" y="67"/>
                    <a:pt x="3" y="67"/>
                  </a:cubicBezTo>
                  <a:cubicBezTo>
                    <a:pt x="2" y="67"/>
                    <a:pt x="3" y="73"/>
                    <a:pt x="3" y="73"/>
                  </a:cubicBezTo>
                  <a:cubicBezTo>
                    <a:pt x="3" y="74"/>
                    <a:pt x="3" y="74"/>
                    <a:pt x="3" y="74"/>
                  </a:cubicBezTo>
                  <a:cubicBezTo>
                    <a:pt x="3" y="74"/>
                    <a:pt x="5" y="72"/>
                    <a:pt x="5" y="75"/>
                  </a:cubicBezTo>
                  <a:cubicBezTo>
                    <a:pt x="5" y="77"/>
                    <a:pt x="6" y="77"/>
                    <a:pt x="7" y="79"/>
                  </a:cubicBezTo>
                  <a:cubicBezTo>
                    <a:pt x="9" y="81"/>
                    <a:pt x="8" y="81"/>
                    <a:pt x="7" y="79"/>
                  </a:cubicBezTo>
                  <a:cubicBezTo>
                    <a:pt x="6" y="78"/>
                    <a:pt x="6" y="78"/>
                    <a:pt x="5" y="77"/>
                  </a:cubicBezTo>
                  <a:cubicBezTo>
                    <a:pt x="3" y="77"/>
                    <a:pt x="2" y="78"/>
                    <a:pt x="2" y="76"/>
                  </a:cubicBezTo>
                  <a:cubicBezTo>
                    <a:pt x="2" y="75"/>
                    <a:pt x="0" y="76"/>
                    <a:pt x="0" y="75"/>
                  </a:cubicBezTo>
                  <a:cubicBezTo>
                    <a:pt x="0" y="73"/>
                    <a:pt x="1" y="72"/>
                    <a:pt x="1" y="70"/>
                  </a:cubicBezTo>
                  <a:cubicBezTo>
                    <a:pt x="2" y="68"/>
                    <a:pt x="3" y="66"/>
                    <a:pt x="4" y="64"/>
                  </a:cubicBezTo>
                  <a:cubicBezTo>
                    <a:pt x="5" y="62"/>
                    <a:pt x="7" y="60"/>
                    <a:pt x="9" y="59"/>
                  </a:cubicBezTo>
                  <a:cubicBezTo>
                    <a:pt x="10" y="58"/>
                    <a:pt x="13" y="58"/>
                    <a:pt x="16" y="58"/>
                  </a:cubicBezTo>
                  <a:close/>
                  <a:moveTo>
                    <a:pt x="16" y="35"/>
                  </a:moveTo>
                  <a:cubicBezTo>
                    <a:pt x="12" y="30"/>
                    <a:pt x="8" y="25"/>
                    <a:pt x="5" y="19"/>
                  </a:cubicBezTo>
                  <a:cubicBezTo>
                    <a:pt x="3" y="17"/>
                    <a:pt x="6" y="16"/>
                    <a:pt x="7" y="14"/>
                  </a:cubicBezTo>
                  <a:cubicBezTo>
                    <a:pt x="9" y="11"/>
                    <a:pt x="10" y="9"/>
                    <a:pt x="11" y="7"/>
                  </a:cubicBezTo>
                  <a:cubicBezTo>
                    <a:pt x="13" y="5"/>
                    <a:pt x="15" y="2"/>
                    <a:pt x="16" y="0"/>
                  </a:cubicBezTo>
                  <a:cubicBezTo>
                    <a:pt x="16" y="35"/>
                    <a:pt x="16" y="35"/>
                    <a:pt x="16" y="35"/>
                  </a:cubicBezTo>
                  <a:close/>
                  <a:moveTo>
                    <a:pt x="16" y="92"/>
                  </a:moveTo>
                  <a:cubicBezTo>
                    <a:pt x="15" y="92"/>
                    <a:pt x="15" y="93"/>
                    <a:pt x="16" y="93"/>
                  </a:cubicBezTo>
                  <a:cubicBezTo>
                    <a:pt x="15" y="93"/>
                    <a:pt x="14" y="93"/>
                    <a:pt x="14" y="93"/>
                  </a:cubicBezTo>
                  <a:cubicBezTo>
                    <a:pt x="13" y="92"/>
                    <a:pt x="14" y="92"/>
                    <a:pt x="13" y="91"/>
                  </a:cubicBezTo>
                  <a:cubicBezTo>
                    <a:pt x="13" y="91"/>
                    <a:pt x="12" y="91"/>
                    <a:pt x="12" y="91"/>
                  </a:cubicBezTo>
                  <a:cubicBezTo>
                    <a:pt x="11" y="90"/>
                    <a:pt x="11" y="89"/>
                    <a:pt x="11" y="88"/>
                  </a:cubicBezTo>
                  <a:cubicBezTo>
                    <a:pt x="11" y="87"/>
                    <a:pt x="10" y="81"/>
                    <a:pt x="9" y="81"/>
                  </a:cubicBezTo>
                  <a:cubicBezTo>
                    <a:pt x="10" y="81"/>
                    <a:pt x="11" y="81"/>
                    <a:pt x="12" y="82"/>
                  </a:cubicBezTo>
                  <a:cubicBezTo>
                    <a:pt x="13" y="83"/>
                    <a:pt x="14" y="80"/>
                    <a:pt x="14" y="80"/>
                  </a:cubicBezTo>
                  <a:cubicBezTo>
                    <a:pt x="14" y="80"/>
                    <a:pt x="15" y="81"/>
                    <a:pt x="15" y="81"/>
                  </a:cubicBezTo>
                  <a:cubicBezTo>
                    <a:pt x="16" y="80"/>
                    <a:pt x="15" y="78"/>
                    <a:pt x="15" y="78"/>
                  </a:cubicBezTo>
                  <a:cubicBezTo>
                    <a:pt x="16" y="78"/>
                    <a:pt x="16" y="91"/>
                    <a:pt x="16" y="92"/>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5"/>
            <p:cNvSpPr>
              <a:spLocks noEditPoints="1"/>
            </p:cNvSpPr>
            <p:nvPr/>
          </p:nvSpPr>
          <p:spPr bwMode="auto">
            <a:xfrm>
              <a:off x="3400" y="2755"/>
              <a:ext cx="310" cy="407"/>
            </a:xfrm>
            <a:custGeom>
              <a:avLst/>
              <a:gdLst>
                <a:gd name="T0" fmla="*/ 68 w 77"/>
                <a:gd name="T1" fmla="*/ 26 h 101"/>
                <a:gd name="T2" fmla="*/ 73 w 77"/>
                <a:gd name="T3" fmla="*/ 34 h 101"/>
                <a:gd name="T4" fmla="*/ 73 w 77"/>
                <a:gd name="T5" fmla="*/ 39 h 101"/>
                <a:gd name="T6" fmla="*/ 75 w 77"/>
                <a:gd name="T7" fmla="*/ 53 h 101"/>
                <a:gd name="T8" fmla="*/ 68 w 77"/>
                <a:gd name="T9" fmla="*/ 54 h 101"/>
                <a:gd name="T10" fmla="*/ 64 w 77"/>
                <a:gd name="T11" fmla="*/ 56 h 101"/>
                <a:gd name="T12" fmla="*/ 60 w 77"/>
                <a:gd name="T13" fmla="*/ 59 h 101"/>
                <a:gd name="T14" fmla="*/ 55 w 77"/>
                <a:gd name="T15" fmla="*/ 62 h 101"/>
                <a:gd name="T16" fmla="*/ 57 w 77"/>
                <a:gd name="T17" fmla="*/ 66 h 101"/>
                <a:gd name="T18" fmla="*/ 60 w 77"/>
                <a:gd name="T19" fmla="*/ 73 h 101"/>
                <a:gd name="T20" fmla="*/ 67 w 77"/>
                <a:gd name="T21" fmla="*/ 83 h 101"/>
                <a:gd name="T22" fmla="*/ 61 w 77"/>
                <a:gd name="T23" fmla="*/ 93 h 101"/>
                <a:gd name="T24" fmla="*/ 60 w 77"/>
                <a:gd name="T25" fmla="*/ 96 h 101"/>
                <a:gd name="T26" fmla="*/ 55 w 77"/>
                <a:gd name="T27" fmla="*/ 95 h 101"/>
                <a:gd name="T28" fmla="*/ 53 w 77"/>
                <a:gd name="T29" fmla="*/ 96 h 101"/>
                <a:gd name="T30" fmla="*/ 48 w 77"/>
                <a:gd name="T31" fmla="*/ 98 h 101"/>
                <a:gd name="T32" fmla="*/ 43 w 77"/>
                <a:gd name="T33" fmla="*/ 98 h 101"/>
                <a:gd name="T34" fmla="*/ 40 w 77"/>
                <a:gd name="T35" fmla="*/ 97 h 101"/>
                <a:gd name="T36" fmla="*/ 37 w 77"/>
                <a:gd name="T37" fmla="*/ 101 h 101"/>
                <a:gd name="T38" fmla="*/ 35 w 77"/>
                <a:gd name="T39" fmla="*/ 98 h 101"/>
                <a:gd name="T40" fmla="*/ 32 w 77"/>
                <a:gd name="T41" fmla="*/ 97 h 101"/>
                <a:gd name="T42" fmla="*/ 24 w 77"/>
                <a:gd name="T43" fmla="*/ 95 h 101"/>
                <a:gd name="T44" fmla="*/ 21 w 77"/>
                <a:gd name="T45" fmla="*/ 95 h 101"/>
                <a:gd name="T46" fmla="*/ 19 w 77"/>
                <a:gd name="T47" fmla="*/ 96 h 101"/>
                <a:gd name="T48" fmla="*/ 13 w 77"/>
                <a:gd name="T49" fmla="*/ 97 h 101"/>
                <a:gd name="T50" fmla="*/ 15 w 77"/>
                <a:gd name="T51" fmla="*/ 87 h 101"/>
                <a:gd name="T52" fmla="*/ 14 w 77"/>
                <a:gd name="T53" fmla="*/ 77 h 101"/>
                <a:gd name="T54" fmla="*/ 10 w 77"/>
                <a:gd name="T55" fmla="*/ 75 h 101"/>
                <a:gd name="T56" fmla="*/ 5 w 77"/>
                <a:gd name="T57" fmla="*/ 72 h 101"/>
                <a:gd name="T58" fmla="*/ 2 w 77"/>
                <a:gd name="T59" fmla="*/ 64 h 101"/>
                <a:gd name="T60" fmla="*/ 3 w 77"/>
                <a:gd name="T61" fmla="*/ 57 h 101"/>
                <a:gd name="T62" fmla="*/ 2 w 77"/>
                <a:gd name="T63" fmla="*/ 51 h 101"/>
                <a:gd name="T64" fmla="*/ 3 w 77"/>
                <a:gd name="T65" fmla="*/ 48 h 101"/>
                <a:gd name="T66" fmla="*/ 2 w 77"/>
                <a:gd name="T67" fmla="*/ 40 h 101"/>
                <a:gd name="T68" fmla="*/ 6 w 77"/>
                <a:gd name="T69" fmla="*/ 40 h 101"/>
                <a:gd name="T70" fmla="*/ 11 w 77"/>
                <a:gd name="T71" fmla="*/ 34 h 101"/>
                <a:gd name="T72" fmla="*/ 9 w 77"/>
                <a:gd name="T73" fmla="*/ 29 h 101"/>
                <a:gd name="T74" fmla="*/ 13 w 77"/>
                <a:gd name="T75" fmla="*/ 22 h 101"/>
                <a:gd name="T76" fmla="*/ 14 w 77"/>
                <a:gd name="T77" fmla="*/ 16 h 101"/>
                <a:gd name="T78" fmla="*/ 20 w 77"/>
                <a:gd name="T79" fmla="*/ 16 h 101"/>
                <a:gd name="T80" fmla="*/ 25 w 77"/>
                <a:gd name="T81" fmla="*/ 13 h 101"/>
                <a:gd name="T82" fmla="*/ 34 w 77"/>
                <a:gd name="T83" fmla="*/ 19 h 101"/>
                <a:gd name="T84" fmla="*/ 27 w 77"/>
                <a:gd name="T85" fmla="*/ 10 h 101"/>
                <a:gd name="T86" fmla="*/ 25 w 77"/>
                <a:gd name="T87" fmla="*/ 7 h 101"/>
                <a:gd name="T88" fmla="*/ 25 w 77"/>
                <a:gd name="T89" fmla="*/ 0 h 101"/>
                <a:gd name="T90" fmla="*/ 32 w 77"/>
                <a:gd name="T91" fmla="*/ 0 h 101"/>
                <a:gd name="T92" fmla="*/ 35 w 77"/>
                <a:gd name="T93" fmla="*/ 3 h 101"/>
                <a:gd name="T94" fmla="*/ 34 w 77"/>
                <a:gd name="T95" fmla="*/ 6 h 101"/>
                <a:gd name="T96" fmla="*/ 38 w 77"/>
                <a:gd name="T97" fmla="*/ 6 h 101"/>
                <a:gd name="T98" fmla="*/ 42 w 77"/>
                <a:gd name="T99" fmla="*/ 12 h 101"/>
                <a:gd name="T100" fmla="*/ 48 w 77"/>
                <a:gd name="T101" fmla="*/ 10 h 101"/>
                <a:gd name="T102" fmla="*/ 56 w 77"/>
                <a:gd name="T103" fmla="*/ 5 h 101"/>
                <a:gd name="T104" fmla="*/ 61 w 77"/>
                <a:gd name="T105" fmla="*/ 8 h 101"/>
                <a:gd name="T106" fmla="*/ 65 w 77"/>
                <a:gd name="T107" fmla="*/ 13 h 101"/>
                <a:gd name="T108" fmla="*/ 59 w 77"/>
                <a:gd name="T109" fmla="*/ 4 h 101"/>
                <a:gd name="T110" fmla="*/ 61 w 77"/>
                <a:gd name="T111" fmla="*/ 2 h 101"/>
                <a:gd name="T112" fmla="*/ 63 w 77"/>
                <a:gd name="T113" fmla="*/ 5 h 101"/>
                <a:gd name="T114" fmla="*/ 59 w 77"/>
                <a:gd name="T115"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101">
                  <a:moveTo>
                    <a:pt x="68" y="15"/>
                  </a:moveTo>
                  <a:cubicBezTo>
                    <a:pt x="69" y="17"/>
                    <a:pt x="70" y="18"/>
                    <a:pt x="70" y="20"/>
                  </a:cubicBezTo>
                  <a:cubicBezTo>
                    <a:pt x="71" y="23"/>
                    <a:pt x="68" y="24"/>
                    <a:pt x="68" y="26"/>
                  </a:cubicBezTo>
                  <a:cubicBezTo>
                    <a:pt x="68" y="28"/>
                    <a:pt x="71" y="28"/>
                    <a:pt x="72" y="29"/>
                  </a:cubicBezTo>
                  <a:cubicBezTo>
                    <a:pt x="73" y="30"/>
                    <a:pt x="72" y="31"/>
                    <a:pt x="72" y="31"/>
                  </a:cubicBezTo>
                  <a:cubicBezTo>
                    <a:pt x="71" y="33"/>
                    <a:pt x="73" y="33"/>
                    <a:pt x="73" y="34"/>
                  </a:cubicBezTo>
                  <a:cubicBezTo>
                    <a:pt x="74" y="34"/>
                    <a:pt x="74" y="35"/>
                    <a:pt x="73" y="35"/>
                  </a:cubicBezTo>
                  <a:cubicBezTo>
                    <a:pt x="73" y="36"/>
                    <a:pt x="74" y="36"/>
                    <a:pt x="74" y="36"/>
                  </a:cubicBezTo>
                  <a:cubicBezTo>
                    <a:pt x="74" y="37"/>
                    <a:pt x="74" y="38"/>
                    <a:pt x="73" y="39"/>
                  </a:cubicBezTo>
                  <a:cubicBezTo>
                    <a:pt x="73" y="40"/>
                    <a:pt x="73" y="40"/>
                    <a:pt x="74" y="41"/>
                  </a:cubicBezTo>
                  <a:cubicBezTo>
                    <a:pt x="75" y="42"/>
                    <a:pt x="73" y="43"/>
                    <a:pt x="75" y="44"/>
                  </a:cubicBezTo>
                  <a:cubicBezTo>
                    <a:pt x="77" y="44"/>
                    <a:pt x="77" y="52"/>
                    <a:pt x="75" y="53"/>
                  </a:cubicBezTo>
                  <a:cubicBezTo>
                    <a:pt x="74" y="53"/>
                    <a:pt x="72" y="47"/>
                    <a:pt x="71" y="51"/>
                  </a:cubicBezTo>
                  <a:cubicBezTo>
                    <a:pt x="71" y="51"/>
                    <a:pt x="72" y="51"/>
                    <a:pt x="72" y="52"/>
                  </a:cubicBezTo>
                  <a:cubicBezTo>
                    <a:pt x="71" y="52"/>
                    <a:pt x="68" y="53"/>
                    <a:pt x="68" y="54"/>
                  </a:cubicBezTo>
                  <a:cubicBezTo>
                    <a:pt x="68" y="55"/>
                    <a:pt x="66" y="54"/>
                    <a:pt x="66" y="54"/>
                  </a:cubicBezTo>
                  <a:cubicBezTo>
                    <a:pt x="65" y="54"/>
                    <a:pt x="65" y="56"/>
                    <a:pt x="64" y="56"/>
                  </a:cubicBezTo>
                  <a:cubicBezTo>
                    <a:pt x="64" y="56"/>
                    <a:pt x="64" y="56"/>
                    <a:pt x="64" y="56"/>
                  </a:cubicBezTo>
                  <a:cubicBezTo>
                    <a:pt x="63" y="56"/>
                    <a:pt x="63" y="56"/>
                    <a:pt x="63" y="57"/>
                  </a:cubicBezTo>
                  <a:cubicBezTo>
                    <a:pt x="62" y="57"/>
                    <a:pt x="62" y="58"/>
                    <a:pt x="62" y="58"/>
                  </a:cubicBezTo>
                  <a:cubicBezTo>
                    <a:pt x="60" y="57"/>
                    <a:pt x="61" y="58"/>
                    <a:pt x="60" y="59"/>
                  </a:cubicBezTo>
                  <a:cubicBezTo>
                    <a:pt x="60" y="59"/>
                    <a:pt x="59" y="59"/>
                    <a:pt x="59" y="58"/>
                  </a:cubicBezTo>
                  <a:cubicBezTo>
                    <a:pt x="58" y="58"/>
                    <a:pt x="58" y="59"/>
                    <a:pt x="57" y="59"/>
                  </a:cubicBezTo>
                  <a:cubicBezTo>
                    <a:pt x="56" y="60"/>
                    <a:pt x="56" y="61"/>
                    <a:pt x="55" y="62"/>
                  </a:cubicBezTo>
                  <a:cubicBezTo>
                    <a:pt x="55" y="62"/>
                    <a:pt x="54" y="60"/>
                    <a:pt x="53" y="60"/>
                  </a:cubicBezTo>
                  <a:cubicBezTo>
                    <a:pt x="52" y="60"/>
                    <a:pt x="54" y="63"/>
                    <a:pt x="54" y="63"/>
                  </a:cubicBezTo>
                  <a:cubicBezTo>
                    <a:pt x="54" y="63"/>
                    <a:pt x="57" y="65"/>
                    <a:pt x="57" y="66"/>
                  </a:cubicBezTo>
                  <a:cubicBezTo>
                    <a:pt x="57" y="67"/>
                    <a:pt x="55" y="67"/>
                    <a:pt x="56" y="68"/>
                  </a:cubicBezTo>
                  <a:cubicBezTo>
                    <a:pt x="56" y="69"/>
                    <a:pt x="57" y="70"/>
                    <a:pt x="57" y="71"/>
                  </a:cubicBezTo>
                  <a:cubicBezTo>
                    <a:pt x="58" y="72"/>
                    <a:pt x="59" y="73"/>
                    <a:pt x="60" y="73"/>
                  </a:cubicBezTo>
                  <a:cubicBezTo>
                    <a:pt x="61" y="73"/>
                    <a:pt x="62" y="74"/>
                    <a:pt x="62" y="75"/>
                  </a:cubicBezTo>
                  <a:cubicBezTo>
                    <a:pt x="64" y="78"/>
                    <a:pt x="69" y="78"/>
                    <a:pt x="69" y="81"/>
                  </a:cubicBezTo>
                  <a:cubicBezTo>
                    <a:pt x="69" y="82"/>
                    <a:pt x="69" y="83"/>
                    <a:pt x="67" y="83"/>
                  </a:cubicBezTo>
                  <a:cubicBezTo>
                    <a:pt x="65" y="83"/>
                    <a:pt x="66" y="83"/>
                    <a:pt x="65" y="85"/>
                  </a:cubicBezTo>
                  <a:cubicBezTo>
                    <a:pt x="65" y="87"/>
                    <a:pt x="60" y="87"/>
                    <a:pt x="60" y="89"/>
                  </a:cubicBezTo>
                  <a:cubicBezTo>
                    <a:pt x="60" y="91"/>
                    <a:pt x="63" y="92"/>
                    <a:pt x="61" y="93"/>
                  </a:cubicBezTo>
                  <a:cubicBezTo>
                    <a:pt x="61" y="94"/>
                    <a:pt x="62" y="95"/>
                    <a:pt x="62" y="95"/>
                  </a:cubicBezTo>
                  <a:cubicBezTo>
                    <a:pt x="63" y="95"/>
                    <a:pt x="63" y="98"/>
                    <a:pt x="62" y="98"/>
                  </a:cubicBezTo>
                  <a:cubicBezTo>
                    <a:pt x="61" y="98"/>
                    <a:pt x="61" y="97"/>
                    <a:pt x="60" y="96"/>
                  </a:cubicBezTo>
                  <a:cubicBezTo>
                    <a:pt x="60" y="96"/>
                    <a:pt x="61" y="95"/>
                    <a:pt x="60" y="95"/>
                  </a:cubicBezTo>
                  <a:cubicBezTo>
                    <a:pt x="59" y="95"/>
                    <a:pt x="58" y="96"/>
                    <a:pt x="57" y="95"/>
                  </a:cubicBezTo>
                  <a:cubicBezTo>
                    <a:pt x="57" y="94"/>
                    <a:pt x="56" y="95"/>
                    <a:pt x="55" y="95"/>
                  </a:cubicBezTo>
                  <a:cubicBezTo>
                    <a:pt x="55" y="95"/>
                    <a:pt x="55" y="94"/>
                    <a:pt x="55" y="94"/>
                  </a:cubicBezTo>
                  <a:cubicBezTo>
                    <a:pt x="54" y="94"/>
                    <a:pt x="55" y="95"/>
                    <a:pt x="55" y="96"/>
                  </a:cubicBezTo>
                  <a:cubicBezTo>
                    <a:pt x="55" y="97"/>
                    <a:pt x="53" y="96"/>
                    <a:pt x="53" y="96"/>
                  </a:cubicBezTo>
                  <a:cubicBezTo>
                    <a:pt x="52" y="96"/>
                    <a:pt x="51" y="96"/>
                    <a:pt x="50" y="96"/>
                  </a:cubicBezTo>
                  <a:cubicBezTo>
                    <a:pt x="49" y="97"/>
                    <a:pt x="50" y="98"/>
                    <a:pt x="48" y="97"/>
                  </a:cubicBezTo>
                  <a:cubicBezTo>
                    <a:pt x="47" y="97"/>
                    <a:pt x="48" y="98"/>
                    <a:pt x="48" y="98"/>
                  </a:cubicBezTo>
                  <a:cubicBezTo>
                    <a:pt x="47" y="99"/>
                    <a:pt x="46" y="99"/>
                    <a:pt x="46" y="99"/>
                  </a:cubicBezTo>
                  <a:cubicBezTo>
                    <a:pt x="45" y="99"/>
                    <a:pt x="45" y="99"/>
                    <a:pt x="44" y="99"/>
                  </a:cubicBezTo>
                  <a:cubicBezTo>
                    <a:pt x="44" y="99"/>
                    <a:pt x="43" y="98"/>
                    <a:pt x="43" y="98"/>
                  </a:cubicBezTo>
                  <a:cubicBezTo>
                    <a:pt x="43" y="98"/>
                    <a:pt x="43" y="98"/>
                    <a:pt x="43" y="98"/>
                  </a:cubicBezTo>
                  <a:cubicBezTo>
                    <a:pt x="43" y="96"/>
                    <a:pt x="40" y="98"/>
                    <a:pt x="39" y="97"/>
                  </a:cubicBezTo>
                  <a:cubicBezTo>
                    <a:pt x="39" y="97"/>
                    <a:pt x="40" y="97"/>
                    <a:pt x="40" y="97"/>
                  </a:cubicBezTo>
                  <a:cubicBezTo>
                    <a:pt x="39" y="96"/>
                    <a:pt x="39" y="98"/>
                    <a:pt x="39" y="98"/>
                  </a:cubicBezTo>
                  <a:cubicBezTo>
                    <a:pt x="39" y="99"/>
                    <a:pt x="39" y="99"/>
                    <a:pt x="38" y="100"/>
                  </a:cubicBezTo>
                  <a:cubicBezTo>
                    <a:pt x="38" y="100"/>
                    <a:pt x="38" y="101"/>
                    <a:pt x="37" y="101"/>
                  </a:cubicBezTo>
                  <a:cubicBezTo>
                    <a:pt x="36" y="101"/>
                    <a:pt x="37" y="100"/>
                    <a:pt x="37" y="99"/>
                  </a:cubicBezTo>
                  <a:cubicBezTo>
                    <a:pt x="37" y="99"/>
                    <a:pt x="35" y="100"/>
                    <a:pt x="36" y="99"/>
                  </a:cubicBezTo>
                  <a:cubicBezTo>
                    <a:pt x="36" y="98"/>
                    <a:pt x="36" y="98"/>
                    <a:pt x="35" y="98"/>
                  </a:cubicBezTo>
                  <a:cubicBezTo>
                    <a:pt x="35" y="97"/>
                    <a:pt x="35" y="98"/>
                    <a:pt x="34" y="97"/>
                  </a:cubicBezTo>
                  <a:cubicBezTo>
                    <a:pt x="34" y="97"/>
                    <a:pt x="34" y="97"/>
                    <a:pt x="34" y="97"/>
                  </a:cubicBezTo>
                  <a:cubicBezTo>
                    <a:pt x="33" y="96"/>
                    <a:pt x="33" y="97"/>
                    <a:pt x="32" y="97"/>
                  </a:cubicBezTo>
                  <a:cubicBezTo>
                    <a:pt x="31" y="98"/>
                    <a:pt x="30" y="96"/>
                    <a:pt x="29" y="96"/>
                  </a:cubicBezTo>
                  <a:cubicBezTo>
                    <a:pt x="28" y="96"/>
                    <a:pt x="27" y="96"/>
                    <a:pt x="26" y="96"/>
                  </a:cubicBezTo>
                  <a:cubicBezTo>
                    <a:pt x="25" y="96"/>
                    <a:pt x="26" y="95"/>
                    <a:pt x="24" y="95"/>
                  </a:cubicBezTo>
                  <a:cubicBezTo>
                    <a:pt x="24" y="94"/>
                    <a:pt x="25" y="95"/>
                    <a:pt x="24" y="95"/>
                  </a:cubicBezTo>
                  <a:cubicBezTo>
                    <a:pt x="23" y="96"/>
                    <a:pt x="24" y="94"/>
                    <a:pt x="24" y="94"/>
                  </a:cubicBezTo>
                  <a:cubicBezTo>
                    <a:pt x="22" y="93"/>
                    <a:pt x="21" y="95"/>
                    <a:pt x="21" y="95"/>
                  </a:cubicBezTo>
                  <a:cubicBezTo>
                    <a:pt x="22" y="96"/>
                    <a:pt x="22" y="95"/>
                    <a:pt x="23" y="95"/>
                  </a:cubicBezTo>
                  <a:cubicBezTo>
                    <a:pt x="22" y="95"/>
                    <a:pt x="22" y="96"/>
                    <a:pt x="22" y="97"/>
                  </a:cubicBezTo>
                  <a:cubicBezTo>
                    <a:pt x="20" y="98"/>
                    <a:pt x="21" y="96"/>
                    <a:pt x="19" y="96"/>
                  </a:cubicBezTo>
                  <a:cubicBezTo>
                    <a:pt x="18" y="96"/>
                    <a:pt x="14" y="97"/>
                    <a:pt x="14" y="97"/>
                  </a:cubicBezTo>
                  <a:cubicBezTo>
                    <a:pt x="14" y="96"/>
                    <a:pt x="14" y="96"/>
                    <a:pt x="14" y="96"/>
                  </a:cubicBezTo>
                  <a:cubicBezTo>
                    <a:pt x="14" y="96"/>
                    <a:pt x="14" y="97"/>
                    <a:pt x="13" y="97"/>
                  </a:cubicBezTo>
                  <a:cubicBezTo>
                    <a:pt x="12" y="96"/>
                    <a:pt x="14" y="92"/>
                    <a:pt x="14" y="91"/>
                  </a:cubicBezTo>
                  <a:cubicBezTo>
                    <a:pt x="14" y="90"/>
                    <a:pt x="14" y="90"/>
                    <a:pt x="14" y="89"/>
                  </a:cubicBezTo>
                  <a:cubicBezTo>
                    <a:pt x="14" y="88"/>
                    <a:pt x="15" y="88"/>
                    <a:pt x="15" y="87"/>
                  </a:cubicBezTo>
                  <a:cubicBezTo>
                    <a:pt x="16" y="86"/>
                    <a:pt x="15" y="85"/>
                    <a:pt x="16" y="83"/>
                  </a:cubicBezTo>
                  <a:cubicBezTo>
                    <a:pt x="16" y="81"/>
                    <a:pt x="19" y="80"/>
                    <a:pt x="20" y="78"/>
                  </a:cubicBezTo>
                  <a:cubicBezTo>
                    <a:pt x="20" y="78"/>
                    <a:pt x="15" y="77"/>
                    <a:pt x="14" y="77"/>
                  </a:cubicBezTo>
                  <a:cubicBezTo>
                    <a:pt x="13" y="77"/>
                    <a:pt x="14" y="75"/>
                    <a:pt x="13" y="75"/>
                  </a:cubicBezTo>
                  <a:cubicBezTo>
                    <a:pt x="12" y="75"/>
                    <a:pt x="10" y="76"/>
                    <a:pt x="9" y="76"/>
                  </a:cubicBezTo>
                  <a:cubicBezTo>
                    <a:pt x="9" y="76"/>
                    <a:pt x="10" y="75"/>
                    <a:pt x="10" y="75"/>
                  </a:cubicBezTo>
                  <a:cubicBezTo>
                    <a:pt x="8" y="73"/>
                    <a:pt x="8" y="74"/>
                    <a:pt x="8" y="75"/>
                  </a:cubicBezTo>
                  <a:cubicBezTo>
                    <a:pt x="8" y="76"/>
                    <a:pt x="6" y="74"/>
                    <a:pt x="6" y="73"/>
                  </a:cubicBezTo>
                  <a:cubicBezTo>
                    <a:pt x="6" y="73"/>
                    <a:pt x="6" y="72"/>
                    <a:pt x="5" y="72"/>
                  </a:cubicBezTo>
                  <a:cubicBezTo>
                    <a:pt x="5" y="71"/>
                    <a:pt x="4" y="71"/>
                    <a:pt x="4" y="71"/>
                  </a:cubicBezTo>
                  <a:cubicBezTo>
                    <a:pt x="3" y="69"/>
                    <a:pt x="6" y="69"/>
                    <a:pt x="6" y="67"/>
                  </a:cubicBezTo>
                  <a:cubicBezTo>
                    <a:pt x="6" y="66"/>
                    <a:pt x="3" y="66"/>
                    <a:pt x="2" y="64"/>
                  </a:cubicBezTo>
                  <a:cubicBezTo>
                    <a:pt x="2" y="62"/>
                    <a:pt x="3" y="61"/>
                    <a:pt x="4" y="60"/>
                  </a:cubicBezTo>
                  <a:cubicBezTo>
                    <a:pt x="5" y="59"/>
                    <a:pt x="5" y="59"/>
                    <a:pt x="5" y="58"/>
                  </a:cubicBezTo>
                  <a:cubicBezTo>
                    <a:pt x="4" y="58"/>
                    <a:pt x="3" y="58"/>
                    <a:pt x="3" y="57"/>
                  </a:cubicBezTo>
                  <a:cubicBezTo>
                    <a:pt x="3" y="57"/>
                    <a:pt x="4" y="56"/>
                    <a:pt x="4" y="56"/>
                  </a:cubicBezTo>
                  <a:cubicBezTo>
                    <a:pt x="4" y="56"/>
                    <a:pt x="0" y="54"/>
                    <a:pt x="2" y="53"/>
                  </a:cubicBezTo>
                  <a:cubicBezTo>
                    <a:pt x="3" y="52"/>
                    <a:pt x="3" y="52"/>
                    <a:pt x="2" y="51"/>
                  </a:cubicBezTo>
                  <a:cubicBezTo>
                    <a:pt x="2" y="51"/>
                    <a:pt x="0" y="50"/>
                    <a:pt x="1" y="50"/>
                  </a:cubicBezTo>
                  <a:cubicBezTo>
                    <a:pt x="2" y="50"/>
                    <a:pt x="1" y="50"/>
                    <a:pt x="2" y="50"/>
                  </a:cubicBezTo>
                  <a:cubicBezTo>
                    <a:pt x="3" y="49"/>
                    <a:pt x="3" y="49"/>
                    <a:pt x="3" y="48"/>
                  </a:cubicBezTo>
                  <a:cubicBezTo>
                    <a:pt x="4" y="48"/>
                    <a:pt x="2" y="49"/>
                    <a:pt x="3" y="47"/>
                  </a:cubicBezTo>
                  <a:cubicBezTo>
                    <a:pt x="4" y="46"/>
                    <a:pt x="5" y="44"/>
                    <a:pt x="3" y="43"/>
                  </a:cubicBezTo>
                  <a:cubicBezTo>
                    <a:pt x="3" y="42"/>
                    <a:pt x="2" y="41"/>
                    <a:pt x="2" y="40"/>
                  </a:cubicBezTo>
                  <a:cubicBezTo>
                    <a:pt x="2" y="40"/>
                    <a:pt x="2" y="39"/>
                    <a:pt x="3" y="40"/>
                  </a:cubicBezTo>
                  <a:cubicBezTo>
                    <a:pt x="3" y="39"/>
                    <a:pt x="5" y="39"/>
                    <a:pt x="4" y="39"/>
                  </a:cubicBezTo>
                  <a:cubicBezTo>
                    <a:pt x="5" y="39"/>
                    <a:pt x="5" y="40"/>
                    <a:pt x="6" y="40"/>
                  </a:cubicBezTo>
                  <a:cubicBezTo>
                    <a:pt x="7" y="39"/>
                    <a:pt x="9" y="39"/>
                    <a:pt x="9" y="38"/>
                  </a:cubicBezTo>
                  <a:cubicBezTo>
                    <a:pt x="10" y="38"/>
                    <a:pt x="8" y="37"/>
                    <a:pt x="8" y="37"/>
                  </a:cubicBezTo>
                  <a:cubicBezTo>
                    <a:pt x="9" y="36"/>
                    <a:pt x="11" y="36"/>
                    <a:pt x="11" y="34"/>
                  </a:cubicBezTo>
                  <a:cubicBezTo>
                    <a:pt x="12" y="32"/>
                    <a:pt x="8" y="32"/>
                    <a:pt x="9" y="30"/>
                  </a:cubicBezTo>
                  <a:cubicBezTo>
                    <a:pt x="9" y="30"/>
                    <a:pt x="9" y="30"/>
                    <a:pt x="9" y="30"/>
                  </a:cubicBezTo>
                  <a:cubicBezTo>
                    <a:pt x="9" y="30"/>
                    <a:pt x="8" y="29"/>
                    <a:pt x="9" y="29"/>
                  </a:cubicBezTo>
                  <a:cubicBezTo>
                    <a:pt x="11" y="29"/>
                    <a:pt x="12" y="30"/>
                    <a:pt x="12" y="28"/>
                  </a:cubicBezTo>
                  <a:cubicBezTo>
                    <a:pt x="12" y="27"/>
                    <a:pt x="13" y="25"/>
                    <a:pt x="13" y="24"/>
                  </a:cubicBezTo>
                  <a:cubicBezTo>
                    <a:pt x="13" y="24"/>
                    <a:pt x="13" y="23"/>
                    <a:pt x="13" y="22"/>
                  </a:cubicBezTo>
                  <a:cubicBezTo>
                    <a:pt x="14" y="21"/>
                    <a:pt x="14" y="22"/>
                    <a:pt x="14" y="21"/>
                  </a:cubicBezTo>
                  <a:cubicBezTo>
                    <a:pt x="15" y="20"/>
                    <a:pt x="14" y="21"/>
                    <a:pt x="13" y="21"/>
                  </a:cubicBezTo>
                  <a:cubicBezTo>
                    <a:pt x="10" y="21"/>
                    <a:pt x="13" y="17"/>
                    <a:pt x="14" y="16"/>
                  </a:cubicBezTo>
                  <a:cubicBezTo>
                    <a:pt x="14" y="15"/>
                    <a:pt x="18" y="17"/>
                    <a:pt x="18" y="16"/>
                  </a:cubicBezTo>
                  <a:cubicBezTo>
                    <a:pt x="18" y="16"/>
                    <a:pt x="15" y="15"/>
                    <a:pt x="15" y="15"/>
                  </a:cubicBezTo>
                  <a:cubicBezTo>
                    <a:pt x="16" y="16"/>
                    <a:pt x="19" y="14"/>
                    <a:pt x="20" y="16"/>
                  </a:cubicBezTo>
                  <a:cubicBezTo>
                    <a:pt x="21" y="17"/>
                    <a:pt x="21" y="21"/>
                    <a:pt x="23" y="20"/>
                  </a:cubicBezTo>
                  <a:cubicBezTo>
                    <a:pt x="24" y="20"/>
                    <a:pt x="24" y="17"/>
                    <a:pt x="24" y="16"/>
                  </a:cubicBezTo>
                  <a:cubicBezTo>
                    <a:pt x="24" y="16"/>
                    <a:pt x="24" y="12"/>
                    <a:pt x="25" y="13"/>
                  </a:cubicBezTo>
                  <a:cubicBezTo>
                    <a:pt x="26" y="16"/>
                    <a:pt x="29" y="12"/>
                    <a:pt x="30" y="15"/>
                  </a:cubicBezTo>
                  <a:cubicBezTo>
                    <a:pt x="31" y="16"/>
                    <a:pt x="32" y="18"/>
                    <a:pt x="33" y="19"/>
                  </a:cubicBezTo>
                  <a:cubicBezTo>
                    <a:pt x="33" y="19"/>
                    <a:pt x="34" y="19"/>
                    <a:pt x="34" y="19"/>
                  </a:cubicBezTo>
                  <a:cubicBezTo>
                    <a:pt x="34" y="17"/>
                    <a:pt x="33" y="18"/>
                    <a:pt x="32" y="17"/>
                  </a:cubicBezTo>
                  <a:cubicBezTo>
                    <a:pt x="31" y="16"/>
                    <a:pt x="31" y="13"/>
                    <a:pt x="29" y="13"/>
                  </a:cubicBezTo>
                  <a:cubicBezTo>
                    <a:pt x="26" y="14"/>
                    <a:pt x="27" y="12"/>
                    <a:pt x="27" y="10"/>
                  </a:cubicBezTo>
                  <a:cubicBezTo>
                    <a:pt x="28" y="6"/>
                    <a:pt x="25" y="9"/>
                    <a:pt x="24" y="7"/>
                  </a:cubicBezTo>
                  <a:cubicBezTo>
                    <a:pt x="24" y="7"/>
                    <a:pt x="25" y="7"/>
                    <a:pt x="25" y="7"/>
                  </a:cubicBezTo>
                  <a:cubicBezTo>
                    <a:pt x="25" y="7"/>
                    <a:pt x="24" y="7"/>
                    <a:pt x="25" y="7"/>
                  </a:cubicBezTo>
                  <a:cubicBezTo>
                    <a:pt x="26" y="6"/>
                    <a:pt x="27" y="7"/>
                    <a:pt x="28" y="5"/>
                  </a:cubicBezTo>
                  <a:cubicBezTo>
                    <a:pt x="28" y="5"/>
                    <a:pt x="26" y="4"/>
                    <a:pt x="26" y="3"/>
                  </a:cubicBezTo>
                  <a:cubicBezTo>
                    <a:pt x="25" y="2"/>
                    <a:pt x="25" y="1"/>
                    <a:pt x="25" y="0"/>
                  </a:cubicBezTo>
                  <a:cubicBezTo>
                    <a:pt x="26" y="0"/>
                    <a:pt x="27" y="0"/>
                    <a:pt x="28" y="0"/>
                  </a:cubicBezTo>
                  <a:cubicBezTo>
                    <a:pt x="28" y="0"/>
                    <a:pt x="31" y="1"/>
                    <a:pt x="31" y="1"/>
                  </a:cubicBezTo>
                  <a:cubicBezTo>
                    <a:pt x="31" y="1"/>
                    <a:pt x="32" y="0"/>
                    <a:pt x="32" y="0"/>
                  </a:cubicBezTo>
                  <a:cubicBezTo>
                    <a:pt x="32" y="0"/>
                    <a:pt x="32" y="1"/>
                    <a:pt x="33" y="1"/>
                  </a:cubicBezTo>
                  <a:cubicBezTo>
                    <a:pt x="33" y="1"/>
                    <a:pt x="34" y="1"/>
                    <a:pt x="34" y="1"/>
                  </a:cubicBezTo>
                  <a:cubicBezTo>
                    <a:pt x="36" y="2"/>
                    <a:pt x="35" y="3"/>
                    <a:pt x="35" y="3"/>
                  </a:cubicBezTo>
                  <a:cubicBezTo>
                    <a:pt x="35" y="3"/>
                    <a:pt x="35" y="3"/>
                    <a:pt x="35" y="3"/>
                  </a:cubicBezTo>
                  <a:cubicBezTo>
                    <a:pt x="36" y="4"/>
                    <a:pt x="36" y="4"/>
                    <a:pt x="35" y="5"/>
                  </a:cubicBezTo>
                  <a:cubicBezTo>
                    <a:pt x="35" y="5"/>
                    <a:pt x="34" y="5"/>
                    <a:pt x="34" y="6"/>
                  </a:cubicBezTo>
                  <a:cubicBezTo>
                    <a:pt x="35" y="7"/>
                    <a:pt x="37" y="5"/>
                    <a:pt x="37" y="6"/>
                  </a:cubicBezTo>
                  <a:cubicBezTo>
                    <a:pt x="37" y="6"/>
                    <a:pt x="36" y="7"/>
                    <a:pt x="36" y="8"/>
                  </a:cubicBezTo>
                  <a:cubicBezTo>
                    <a:pt x="37" y="8"/>
                    <a:pt x="37" y="6"/>
                    <a:pt x="38" y="6"/>
                  </a:cubicBezTo>
                  <a:cubicBezTo>
                    <a:pt x="38" y="6"/>
                    <a:pt x="40" y="7"/>
                    <a:pt x="40" y="7"/>
                  </a:cubicBezTo>
                  <a:cubicBezTo>
                    <a:pt x="41" y="8"/>
                    <a:pt x="43" y="5"/>
                    <a:pt x="44" y="7"/>
                  </a:cubicBezTo>
                  <a:cubicBezTo>
                    <a:pt x="45" y="9"/>
                    <a:pt x="38" y="12"/>
                    <a:pt x="42" y="12"/>
                  </a:cubicBezTo>
                  <a:cubicBezTo>
                    <a:pt x="43" y="13"/>
                    <a:pt x="45" y="11"/>
                    <a:pt x="45" y="12"/>
                  </a:cubicBezTo>
                  <a:cubicBezTo>
                    <a:pt x="45" y="13"/>
                    <a:pt x="45" y="14"/>
                    <a:pt x="47" y="13"/>
                  </a:cubicBezTo>
                  <a:cubicBezTo>
                    <a:pt x="47" y="13"/>
                    <a:pt x="47" y="11"/>
                    <a:pt x="48" y="10"/>
                  </a:cubicBezTo>
                  <a:cubicBezTo>
                    <a:pt x="49" y="9"/>
                    <a:pt x="51" y="9"/>
                    <a:pt x="52" y="10"/>
                  </a:cubicBezTo>
                  <a:cubicBezTo>
                    <a:pt x="51" y="9"/>
                    <a:pt x="53" y="8"/>
                    <a:pt x="54" y="6"/>
                  </a:cubicBezTo>
                  <a:cubicBezTo>
                    <a:pt x="54" y="5"/>
                    <a:pt x="55" y="5"/>
                    <a:pt x="56" y="5"/>
                  </a:cubicBezTo>
                  <a:cubicBezTo>
                    <a:pt x="57" y="6"/>
                    <a:pt x="57" y="6"/>
                    <a:pt x="59" y="6"/>
                  </a:cubicBezTo>
                  <a:cubicBezTo>
                    <a:pt x="59" y="6"/>
                    <a:pt x="59" y="7"/>
                    <a:pt x="59" y="7"/>
                  </a:cubicBezTo>
                  <a:cubicBezTo>
                    <a:pt x="59" y="8"/>
                    <a:pt x="60" y="8"/>
                    <a:pt x="61" y="8"/>
                  </a:cubicBezTo>
                  <a:cubicBezTo>
                    <a:pt x="61" y="9"/>
                    <a:pt x="61" y="10"/>
                    <a:pt x="62" y="10"/>
                  </a:cubicBezTo>
                  <a:cubicBezTo>
                    <a:pt x="63" y="10"/>
                    <a:pt x="64" y="10"/>
                    <a:pt x="65" y="10"/>
                  </a:cubicBezTo>
                  <a:cubicBezTo>
                    <a:pt x="64" y="10"/>
                    <a:pt x="65" y="13"/>
                    <a:pt x="65" y="13"/>
                  </a:cubicBezTo>
                  <a:cubicBezTo>
                    <a:pt x="65" y="14"/>
                    <a:pt x="67" y="15"/>
                    <a:pt x="68" y="15"/>
                  </a:cubicBezTo>
                  <a:close/>
                  <a:moveTo>
                    <a:pt x="59" y="7"/>
                  </a:moveTo>
                  <a:cubicBezTo>
                    <a:pt x="59" y="6"/>
                    <a:pt x="59" y="5"/>
                    <a:pt x="59" y="4"/>
                  </a:cubicBezTo>
                  <a:cubicBezTo>
                    <a:pt x="60" y="3"/>
                    <a:pt x="63" y="6"/>
                    <a:pt x="62" y="5"/>
                  </a:cubicBezTo>
                  <a:cubicBezTo>
                    <a:pt x="62" y="4"/>
                    <a:pt x="60" y="5"/>
                    <a:pt x="60" y="4"/>
                  </a:cubicBezTo>
                  <a:cubicBezTo>
                    <a:pt x="60" y="3"/>
                    <a:pt x="61" y="3"/>
                    <a:pt x="61" y="2"/>
                  </a:cubicBezTo>
                  <a:cubicBezTo>
                    <a:pt x="61" y="2"/>
                    <a:pt x="61" y="3"/>
                    <a:pt x="61" y="3"/>
                  </a:cubicBezTo>
                  <a:cubicBezTo>
                    <a:pt x="61" y="4"/>
                    <a:pt x="63" y="3"/>
                    <a:pt x="63" y="4"/>
                  </a:cubicBezTo>
                  <a:cubicBezTo>
                    <a:pt x="64" y="4"/>
                    <a:pt x="63" y="5"/>
                    <a:pt x="63" y="5"/>
                  </a:cubicBezTo>
                  <a:cubicBezTo>
                    <a:pt x="62" y="6"/>
                    <a:pt x="64" y="6"/>
                    <a:pt x="64" y="7"/>
                  </a:cubicBezTo>
                  <a:cubicBezTo>
                    <a:pt x="65" y="7"/>
                    <a:pt x="62" y="8"/>
                    <a:pt x="62" y="8"/>
                  </a:cubicBezTo>
                  <a:cubicBezTo>
                    <a:pt x="61" y="9"/>
                    <a:pt x="60" y="8"/>
                    <a:pt x="59" y="7"/>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6"/>
            <p:cNvSpPr>
              <a:spLocks noEditPoints="1"/>
            </p:cNvSpPr>
            <p:nvPr/>
          </p:nvSpPr>
          <p:spPr bwMode="auto">
            <a:xfrm>
              <a:off x="3573" y="1985"/>
              <a:ext cx="278" cy="750"/>
            </a:xfrm>
            <a:custGeom>
              <a:avLst/>
              <a:gdLst>
                <a:gd name="T0" fmla="*/ 15 w 69"/>
                <a:gd name="T1" fmla="*/ 142 h 186"/>
                <a:gd name="T2" fmla="*/ 11 w 69"/>
                <a:gd name="T3" fmla="*/ 136 h 186"/>
                <a:gd name="T4" fmla="*/ 26 w 69"/>
                <a:gd name="T5" fmla="*/ 142 h 186"/>
                <a:gd name="T6" fmla="*/ 9 w 69"/>
                <a:gd name="T7" fmla="*/ 182 h 186"/>
                <a:gd name="T8" fmla="*/ 7 w 69"/>
                <a:gd name="T9" fmla="*/ 175 h 186"/>
                <a:gd name="T10" fmla="*/ 14 w 69"/>
                <a:gd name="T11" fmla="*/ 169 h 186"/>
                <a:gd name="T12" fmla="*/ 8 w 69"/>
                <a:gd name="T13" fmla="*/ 160 h 186"/>
                <a:gd name="T14" fmla="*/ 5 w 69"/>
                <a:gd name="T15" fmla="*/ 145 h 186"/>
                <a:gd name="T16" fmla="*/ 3 w 69"/>
                <a:gd name="T17" fmla="*/ 138 h 186"/>
                <a:gd name="T18" fmla="*/ 9 w 69"/>
                <a:gd name="T19" fmla="*/ 120 h 186"/>
                <a:gd name="T20" fmla="*/ 6 w 69"/>
                <a:gd name="T21" fmla="*/ 102 h 186"/>
                <a:gd name="T22" fmla="*/ 5 w 69"/>
                <a:gd name="T23" fmla="*/ 79 h 186"/>
                <a:gd name="T24" fmla="*/ 6 w 69"/>
                <a:gd name="T25" fmla="*/ 74 h 186"/>
                <a:gd name="T26" fmla="*/ 15 w 69"/>
                <a:gd name="T27" fmla="*/ 58 h 186"/>
                <a:gd name="T28" fmla="*/ 20 w 69"/>
                <a:gd name="T29" fmla="*/ 41 h 186"/>
                <a:gd name="T30" fmla="*/ 26 w 69"/>
                <a:gd name="T31" fmla="*/ 19 h 186"/>
                <a:gd name="T32" fmla="*/ 41 w 69"/>
                <a:gd name="T33" fmla="*/ 7 h 186"/>
                <a:gd name="T34" fmla="*/ 44 w 69"/>
                <a:gd name="T35" fmla="*/ 2 h 186"/>
                <a:gd name="T36" fmla="*/ 57 w 69"/>
                <a:gd name="T37" fmla="*/ 10 h 186"/>
                <a:gd name="T38" fmla="*/ 62 w 69"/>
                <a:gd name="T39" fmla="*/ 20 h 186"/>
                <a:gd name="T40" fmla="*/ 66 w 69"/>
                <a:gd name="T41" fmla="*/ 39 h 186"/>
                <a:gd name="T42" fmla="*/ 59 w 69"/>
                <a:gd name="T43" fmla="*/ 44 h 186"/>
                <a:gd name="T44" fmla="*/ 58 w 69"/>
                <a:gd name="T45" fmla="*/ 46 h 186"/>
                <a:gd name="T46" fmla="*/ 55 w 69"/>
                <a:gd name="T47" fmla="*/ 53 h 186"/>
                <a:gd name="T48" fmla="*/ 53 w 69"/>
                <a:gd name="T49" fmla="*/ 70 h 186"/>
                <a:gd name="T50" fmla="*/ 48 w 69"/>
                <a:gd name="T51" fmla="*/ 73 h 186"/>
                <a:gd name="T52" fmla="*/ 45 w 69"/>
                <a:gd name="T53" fmla="*/ 78 h 186"/>
                <a:gd name="T54" fmla="*/ 43 w 69"/>
                <a:gd name="T55" fmla="*/ 78 h 186"/>
                <a:gd name="T56" fmla="*/ 41 w 69"/>
                <a:gd name="T57" fmla="*/ 84 h 186"/>
                <a:gd name="T58" fmla="*/ 40 w 69"/>
                <a:gd name="T59" fmla="*/ 88 h 186"/>
                <a:gd name="T60" fmla="*/ 39 w 69"/>
                <a:gd name="T61" fmla="*/ 99 h 186"/>
                <a:gd name="T62" fmla="*/ 38 w 69"/>
                <a:gd name="T63" fmla="*/ 106 h 186"/>
                <a:gd name="T64" fmla="*/ 40 w 69"/>
                <a:gd name="T65" fmla="*/ 113 h 186"/>
                <a:gd name="T66" fmla="*/ 46 w 69"/>
                <a:gd name="T67" fmla="*/ 116 h 186"/>
                <a:gd name="T68" fmla="*/ 50 w 69"/>
                <a:gd name="T69" fmla="*/ 120 h 186"/>
                <a:gd name="T70" fmla="*/ 49 w 69"/>
                <a:gd name="T71" fmla="*/ 126 h 186"/>
                <a:gd name="T72" fmla="*/ 44 w 69"/>
                <a:gd name="T73" fmla="*/ 125 h 186"/>
                <a:gd name="T74" fmla="*/ 40 w 69"/>
                <a:gd name="T75" fmla="*/ 127 h 186"/>
                <a:gd name="T76" fmla="*/ 33 w 69"/>
                <a:gd name="T77" fmla="*/ 129 h 186"/>
                <a:gd name="T78" fmla="*/ 42 w 69"/>
                <a:gd name="T79" fmla="*/ 129 h 186"/>
                <a:gd name="T80" fmla="*/ 48 w 69"/>
                <a:gd name="T81" fmla="*/ 129 h 186"/>
                <a:gd name="T82" fmla="*/ 48 w 69"/>
                <a:gd name="T83" fmla="*/ 132 h 186"/>
                <a:gd name="T84" fmla="*/ 44 w 69"/>
                <a:gd name="T85" fmla="*/ 135 h 186"/>
                <a:gd name="T86" fmla="*/ 38 w 69"/>
                <a:gd name="T87" fmla="*/ 139 h 186"/>
                <a:gd name="T88" fmla="*/ 40 w 69"/>
                <a:gd name="T89" fmla="*/ 141 h 186"/>
                <a:gd name="T90" fmla="*/ 38 w 69"/>
                <a:gd name="T91" fmla="*/ 145 h 186"/>
                <a:gd name="T92" fmla="*/ 40 w 69"/>
                <a:gd name="T93" fmla="*/ 155 h 186"/>
                <a:gd name="T94" fmla="*/ 39 w 69"/>
                <a:gd name="T95" fmla="*/ 164 h 186"/>
                <a:gd name="T96" fmla="*/ 35 w 69"/>
                <a:gd name="T97" fmla="*/ 173 h 186"/>
                <a:gd name="T98" fmla="*/ 27 w 69"/>
                <a:gd name="T99" fmla="*/ 175 h 186"/>
                <a:gd name="T100" fmla="*/ 18 w 69"/>
                <a:gd name="T101" fmla="*/ 185 h 186"/>
                <a:gd name="T102" fmla="*/ 15 w 69"/>
                <a:gd name="T103" fmla="*/ 180 h 186"/>
                <a:gd name="T104" fmla="*/ 51 w 69"/>
                <a:gd name="T105" fmla="*/ 160 h 186"/>
                <a:gd name="T106" fmla="*/ 53 w 69"/>
                <a:gd name="T107" fmla="*/ 7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86">
                  <a:moveTo>
                    <a:pt x="11" y="186"/>
                  </a:moveTo>
                  <a:cubicBezTo>
                    <a:pt x="11" y="185"/>
                    <a:pt x="10" y="184"/>
                    <a:pt x="9" y="183"/>
                  </a:cubicBezTo>
                  <a:cubicBezTo>
                    <a:pt x="10" y="184"/>
                    <a:pt x="12" y="185"/>
                    <a:pt x="11" y="186"/>
                  </a:cubicBezTo>
                  <a:close/>
                  <a:moveTo>
                    <a:pt x="20" y="132"/>
                  </a:moveTo>
                  <a:cubicBezTo>
                    <a:pt x="20" y="136"/>
                    <a:pt x="19" y="139"/>
                    <a:pt x="15" y="142"/>
                  </a:cubicBezTo>
                  <a:cubicBezTo>
                    <a:pt x="14" y="143"/>
                    <a:pt x="13" y="141"/>
                    <a:pt x="12" y="143"/>
                  </a:cubicBezTo>
                  <a:cubicBezTo>
                    <a:pt x="11" y="144"/>
                    <a:pt x="11" y="146"/>
                    <a:pt x="9" y="145"/>
                  </a:cubicBezTo>
                  <a:cubicBezTo>
                    <a:pt x="9" y="144"/>
                    <a:pt x="10" y="143"/>
                    <a:pt x="10" y="142"/>
                  </a:cubicBezTo>
                  <a:cubicBezTo>
                    <a:pt x="10" y="142"/>
                    <a:pt x="10" y="141"/>
                    <a:pt x="10" y="140"/>
                  </a:cubicBezTo>
                  <a:cubicBezTo>
                    <a:pt x="9" y="139"/>
                    <a:pt x="9" y="136"/>
                    <a:pt x="11" y="136"/>
                  </a:cubicBezTo>
                  <a:cubicBezTo>
                    <a:pt x="12" y="136"/>
                    <a:pt x="12" y="137"/>
                    <a:pt x="13" y="136"/>
                  </a:cubicBezTo>
                  <a:cubicBezTo>
                    <a:pt x="13" y="135"/>
                    <a:pt x="13" y="134"/>
                    <a:pt x="13" y="133"/>
                  </a:cubicBezTo>
                  <a:cubicBezTo>
                    <a:pt x="14" y="130"/>
                    <a:pt x="18" y="131"/>
                    <a:pt x="20" y="132"/>
                  </a:cubicBezTo>
                  <a:close/>
                  <a:moveTo>
                    <a:pt x="26" y="138"/>
                  </a:moveTo>
                  <a:cubicBezTo>
                    <a:pt x="26" y="139"/>
                    <a:pt x="27" y="140"/>
                    <a:pt x="26" y="142"/>
                  </a:cubicBezTo>
                  <a:cubicBezTo>
                    <a:pt x="26" y="143"/>
                    <a:pt x="24" y="144"/>
                    <a:pt x="24" y="146"/>
                  </a:cubicBezTo>
                  <a:cubicBezTo>
                    <a:pt x="24" y="147"/>
                    <a:pt x="23" y="149"/>
                    <a:pt x="22" y="150"/>
                  </a:cubicBezTo>
                  <a:cubicBezTo>
                    <a:pt x="20" y="149"/>
                    <a:pt x="24" y="139"/>
                    <a:pt x="26" y="138"/>
                  </a:cubicBezTo>
                  <a:close/>
                  <a:moveTo>
                    <a:pt x="9" y="182"/>
                  </a:moveTo>
                  <a:cubicBezTo>
                    <a:pt x="9" y="182"/>
                    <a:pt x="9" y="182"/>
                    <a:pt x="9" y="182"/>
                  </a:cubicBezTo>
                  <a:cubicBezTo>
                    <a:pt x="9" y="182"/>
                    <a:pt x="9" y="182"/>
                    <a:pt x="9" y="182"/>
                  </a:cubicBezTo>
                  <a:close/>
                  <a:moveTo>
                    <a:pt x="11" y="181"/>
                  </a:moveTo>
                  <a:cubicBezTo>
                    <a:pt x="12" y="179"/>
                    <a:pt x="10" y="178"/>
                    <a:pt x="11" y="177"/>
                  </a:cubicBezTo>
                  <a:cubicBezTo>
                    <a:pt x="11" y="176"/>
                    <a:pt x="12" y="175"/>
                    <a:pt x="10" y="175"/>
                  </a:cubicBezTo>
                  <a:cubicBezTo>
                    <a:pt x="9" y="175"/>
                    <a:pt x="8" y="175"/>
                    <a:pt x="7" y="175"/>
                  </a:cubicBezTo>
                  <a:cubicBezTo>
                    <a:pt x="8" y="174"/>
                    <a:pt x="10" y="174"/>
                    <a:pt x="11" y="175"/>
                  </a:cubicBezTo>
                  <a:cubicBezTo>
                    <a:pt x="11" y="173"/>
                    <a:pt x="10" y="172"/>
                    <a:pt x="10" y="172"/>
                  </a:cubicBezTo>
                  <a:cubicBezTo>
                    <a:pt x="11" y="171"/>
                    <a:pt x="12" y="173"/>
                    <a:pt x="13" y="173"/>
                  </a:cubicBezTo>
                  <a:cubicBezTo>
                    <a:pt x="14" y="173"/>
                    <a:pt x="11" y="171"/>
                    <a:pt x="11" y="171"/>
                  </a:cubicBezTo>
                  <a:cubicBezTo>
                    <a:pt x="12" y="169"/>
                    <a:pt x="14" y="171"/>
                    <a:pt x="14" y="169"/>
                  </a:cubicBezTo>
                  <a:cubicBezTo>
                    <a:pt x="13" y="167"/>
                    <a:pt x="12" y="168"/>
                    <a:pt x="11" y="166"/>
                  </a:cubicBezTo>
                  <a:cubicBezTo>
                    <a:pt x="11" y="165"/>
                    <a:pt x="11" y="165"/>
                    <a:pt x="10" y="165"/>
                  </a:cubicBezTo>
                  <a:cubicBezTo>
                    <a:pt x="9" y="164"/>
                    <a:pt x="10" y="164"/>
                    <a:pt x="9" y="163"/>
                  </a:cubicBezTo>
                  <a:cubicBezTo>
                    <a:pt x="9" y="162"/>
                    <a:pt x="8" y="162"/>
                    <a:pt x="8" y="161"/>
                  </a:cubicBezTo>
                  <a:cubicBezTo>
                    <a:pt x="8" y="161"/>
                    <a:pt x="8" y="160"/>
                    <a:pt x="8" y="160"/>
                  </a:cubicBezTo>
                  <a:cubicBezTo>
                    <a:pt x="8" y="160"/>
                    <a:pt x="7" y="160"/>
                    <a:pt x="7" y="159"/>
                  </a:cubicBezTo>
                  <a:cubicBezTo>
                    <a:pt x="6" y="159"/>
                    <a:pt x="6" y="158"/>
                    <a:pt x="6" y="157"/>
                  </a:cubicBezTo>
                  <a:cubicBezTo>
                    <a:pt x="6" y="156"/>
                    <a:pt x="6" y="155"/>
                    <a:pt x="6" y="155"/>
                  </a:cubicBezTo>
                  <a:cubicBezTo>
                    <a:pt x="5" y="153"/>
                    <a:pt x="5" y="154"/>
                    <a:pt x="4" y="154"/>
                  </a:cubicBezTo>
                  <a:cubicBezTo>
                    <a:pt x="2" y="151"/>
                    <a:pt x="7" y="148"/>
                    <a:pt x="5" y="145"/>
                  </a:cubicBezTo>
                  <a:cubicBezTo>
                    <a:pt x="4" y="143"/>
                    <a:pt x="5" y="149"/>
                    <a:pt x="1" y="145"/>
                  </a:cubicBezTo>
                  <a:cubicBezTo>
                    <a:pt x="0" y="145"/>
                    <a:pt x="1" y="142"/>
                    <a:pt x="1" y="141"/>
                  </a:cubicBezTo>
                  <a:cubicBezTo>
                    <a:pt x="1" y="140"/>
                    <a:pt x="0" y="138"/>
                    <a:pt x="0" y="137"/>
                  </a:cubicBezTo>
                  <a:cubicBezTo>
                    <a:pt x="0" y="136"/>
                    <a:pt x="1" y="137"/>
                    <a:pt x="2" y="137"/>
                  </a:cubicBezTo>
                  <a:cubicBezTo>
                    <a:pt x="2" y="138"/>
                    <a:pt x="3" y="139"/>
                    <a:pt x="3" y="138"/>
                  </a:cubicBezTo>
                  <a:cubicBezTo>
                    <a:pt x="5" y="136"/>
                    <a:pt x="4" y="134"/>
                    <a:pt x="4" y="132"/>
                  </a:cubicBezTo>
                  <a:cubicBezTo>
                    <a:pt x="4" y="131"/>
                    <a:pt x="3" y="129"/>
                    <a:pt x="4" y="128"/>
                  </a:cubicBezTo>
                  <a:cubicBezTo>
                    <a:pt x="6" y="127"/>
                    <a:pt x="4" y="126"/>
                    <a:pt x="5" y="125"/>
                  </a:cubicBezTo>
                  <a:cubicBezTo>
                    <a:pt x="6" y="124"/>
                    <a:pt x="7" y="124"/>
                    <a:pt x="8" y="123"/>
                  </a:cubicBezTo>
                  <a:cubicBezTo>
                    <a:pt x="9" y="122"/>
                    <a:pt x="9" y="121"/>
                    <a:pt x="9" y="120"/>
                  </a:cubicBezTo>
                  <a:cubicBezTo>
                    <a:pt x="8" y="118"/>
                    <a:pt x="9" y="117"/>
                    <a:pt x="9" y="115"/>
                  </a:cubicBezTo>
                  <a:cubicBezTo>
                    <a:pt x="8" y="114"/>
                    <a:pt x="8" y="113"/>
                    <a:pt x="7" y="112"/>
                  </a:cubicBezTo>
                  <a:cubicBezTo>
                    <a:pt x="6" y="111"/>
                    <a:pt x="6" y="110"/>
                    <a:pt x="8" y="109"/>
                  </a:cubicBezTo>
                  <a:cubicBezTo>
                    <a:pt x="10" y="109"/>
                    <a:pt x="11" y="105"/>
                    <a:pt x="10" y="104"/>
                  </a:cubicBezTo>
                  <a:cubicBezTo>
                    <a:pt x="9" y="103"/>
                    <a:pt x="7" y="103"/>
                    <a:pt x="6" y="102"/>
                  </a:cubicBezTo>
                  <a:cubicBezTo>
                    <a:pt x="5" y="100"/>
                    <a:pt x="6" y="97"/>
                    <a:pt x="6" y="96"/>
                  </a:cubicBezTo>
                  <a:cubicBezTo>
                    <a:pt x="7" y="93"/>
                    <a:pt x="6" y="92"/>
                    <a:pt x="5" y="90"/>
                  </a:cubicBezTo>
                  <a:cubicBezTo>
                    <a:pt x="4" y="89"/>
                    <a:pt x="4" y="89"/>
                    <a:pt x="5" y="88"/>
                  </a:cubicBezTo>
                  <a:cubicBezTo>
                    <a:pt x="5" y="87"/>
                    <a:pt x="4" y="86"/>
                    <a:pt x="5" y="85"/>
                  </a:cubicBezTo>
                  <a:cubicBezTo>
                    <a:pt x="5" y="85"/>
                    <a:pt x="6" y="80"/>
                    <a:pt x="5" y="79"/>
                  </a:cubicBezTo>
                  <a:cubicBezTo>
                    <a:pt x="5" y="79"/>
                    <a:pt x="4" y="84"/>
                    <a:pt x="4" y="84"/>
                  </a:cubicBezTo>
                  <a:cubicBezTo>
                    <a:pt x="4" y="84"/>
                    <a:pt x="4" y="81"/>
                    <a:pt x="4" y="81"/>
                  </a:cubicBezTo>
                  <a:cubicBezTo>
                    <a:pt x="4" y="79"/>
                    <a:pt x="5" y="79"/>
                    <a:pt x="5" y="77"/>
                  </a:cubicBezTo>
                  <a:cubicBezTo>
                    <a:pt x="5" y="77"/>
                    <a:pt x="5" y="76"/>
                    <a:pt x="5" y="76"/>
                  </a:cubicBezTo>
                  <a:cubicBezTo>
                    <a:pt x="5" y="75"/>
                    <a:pt x="5" y="75"/>
                    <a:pt x="6" y="74"/>
                  </a:cubicBezTo>
                  <a:cubicBezTo>
                    <a:pt x="7" y="72"/>
                    <a:pt x="9" y="69"/>
                    <a:pt x="12" y="69"/>
                  </a:cubicBezTo>
                  <a:cubicBezTo>
                    <a:pt x="14" y="69"/>
                    <a:pt x="16" y="71"/>
                    <a:pt x="16" y="68"/>
                  </a:cubicBezTo>
                  <a:cubicBezTo>
                    <a:pt x="16" y="66"/>
                    <a:pt x="16" y="65"/>
                    <a:pt x="15" y="64"/>
                  </a:cubicBezTo>
                  <a:cubicBezTo>
                    <a:pt x="15" y="63"/>
                    <a:pt x="14" y="63"/>
                    <a:pt x="13" y="62"/>
                  </a:cubicBezTo>
                  <a:cubicBezTo>
                    <a:pt x="13" y="62"/>
                    <a:pt x="14" y="59"/>
                    <a:pt x="15" y="58"/>
                  </a:cubicBezTo>
                  <a:cubicBezTo>
                    <a:pt x="15" y="57"/>
                    <a:pt x="16" y="56"/>
                    <a:pt x="16" y="54"/>
                  </a:cubicBezTo>
                  <a:cubicBezTo>
                    <a:pt x="16" y="54"/>
                    <a:pt x="17" y="53"/>
                    <a:pt x="17" y="52"/>
                  </a:cubicBezTo>
                  <a:cubicBezTo>
                    <a:pt x="17" y="50"/>
                    <a:pt x="17" y="49"/>
                    <a:pt x="17" y="47"/>
                  </a:cubicBezTo>
                  <a:cubicBezTo>
                    <a:pt x="17" y="45"/>
                    <a:pt x="17" y="44"/>
                    <a:pt x="16" y="42"/>
                  </a:cubicBezTo>
                  <a:cubicBezTo>
                    <a:pt x="17" y="41"/>
                    <a:pt x="19" y="42"/>
                    <a:pt x="20" y="41"/>
                  </a:cubicBezTo>
                  <a:cubicBezTo>
                    <a:pt x="22" y="39"/>
                    <a:pt x="21" y="40"/>
                    <a:pt x="21" y="37"/>
                  </a:cubicBezTo>
                  <a:cubicBezTo>
                    <a:pt x="20" y="36"/>
                    <a:pt x="23" y="33"/>
                    <a:pt x="23" y="32"/>
                  </a:cubicBezTo>
                  <a:cubicBezTo>
                    <a:pt x="24" y="31"/>
                    <a:pt x="26" y="29"/>
                    <a:pt x="25" y="27"/>
                  </a:cubicBezTo>
                  <a:cubicBezTo>
                    <a:pt x="25" y="27"/>
                    <a:pt x="22" y="23"/>
                    <a:pt x="24" y="23"/>
                  </a:cubicBezTo>
                  <a:cubicBezTo>
                    <a:pt x="26" y="23"/>
                    <a:pt x="25" y="20"/>
                    <a:pt x="26" y="19"/>
                  </a:cubicBezTo>
                  <a:cubicBezTo>
                    <a:pt x="26" y="18"/>
                    <a:pt x="27" y="15"/>
                    <a:pt x="28" y="15"/>
                  </a:cubicBezTo>
                  <a:cubicBezTo>
                    <a:pt x="29" y="15"/>
                    <a:pt x="31" y="16"/>
                    <a:pt x="31" y="16"/>
                  </a:cubicBezTo>
                  <a:cubicBezTo>
                    <a:pt x="33" y="16"/>
                    <a:pt x="31" y="10"/>
                    <a:pt x="32" y="9"/>
                  </a:cubicBezTo>
                  <a:cubicBezTo>
                    <a:pt x="33" y="7"/>
                    <a:pt x="40" y="11"/>
                    <a:pt x="41" y="10"/>
                  </a:cubicBezTo>
                  <a:cubicBezTo>
                    <a:pt x="44" y="8"/>
                    <a:pt x="41" y="9"/>
                    <a:pt x="41" y="7"/>
                  </a:cubicBezTo>
                  <a:cubicBezTo>
                    <a:pt x="40" y="6"/>
                    <a:pt x="42" y="5"/>
                    <a:pt x="42" y="4"/>
                  </a:cubicBezTo>
                  <a:cubicBezTo>
                    <a:pt x="42" y="3"/>
                    <a:pt x="42" y="3"/>
                    <a:pt x="41" y="2"/>
                  </a:cubicBezTo>
                  <a:cubicBezTo>
                    <a:pt x="41" y="2"/>
                    <a:pt x="40" y="1"/>
                    <a:pt x="40" y="1"/>
                  </a:cubicBezTo>
                  <a:cubicBezTo>
                    <a:pt x="41" y="0"/>
                    <a:pt x="43" y="0"/>
                    <a:pt x="44" y="1"/>
                  </a:cubicBezTo>
                  <a:cubicBezTo>
                    <a:pt x="45" y="1"/>
                    <a:pt x="44" y="1"/>
                    <a:pt x="44" y="2"/>
                  </a:cubicBezTo>
                  <a:cubicBezTo>
                    <a:pt x="44" y="2"/>
                    <a:pt x="46" y="3"/>
                    <a:pt x="46" y="4"/>
                  </a:cubicBezTo>
                  <a:cubicBezTo>
                    <a:pt x="48" y="5"/>
                    <a:pt x="50" y="6"/>
                    <a:pt x="52" y="7"/>
                  </a:cubicBezTo>
                  <a:cubicBezTo>
                    <a:pt x="53" y="7"/>
                    <a:pt x="54" y="7"/>
                    <a:pt x="55" y="7"/>
                  </a:cubicBezTo>
                  <a:cubicBezTo>
                    <a:pt x="56" y="8"/>
                    <a:pt x="56" y="8"/>
                    <a:pt x="56" y="8"/>
                  </a:cubicBezTo>
                  <a:cubicBezTo>
                    <a:pt x="57" y="9"/>
                    <a:pt x="56" y="10"/>
                    <a:pt x="57" y="10"/>
                  </a:cubicBezTo>
                  <a:cubicBezTo>
                    <a:pt x="58" y="10"/>
                    <a:pt x="58" y="9"/>
                    <a:pt x="59" y="10"/>
                  </a:cubicBezTo>
                  <a:cubicBezTo>
                    <a:pt x="59" y="11"/>
                    <a:pt x="60" y="12"/>
                    <a:pt x="60" y="12"/>
                  </a:cubicBezTo>
                  <a:cubicBezTo>
                    <a:pt x="60" y="13"/>
                    <a:pt x="60" y="14"/>
                    <a:pt x="60" y="15"/>
                  </a:cubicBezTo>
                  <a:cubicBezTo>
                    <a:pt x="60" y="16"/>
                    <a:pt x="60" y="17"/>
                    <a:pt x="60" y="18"/>
                  </a:cubicBezTo>
                  <a:cubicBezTo>
                    <a:pt x="60" y="19"/>
                    <a:pt x="63" y="18"/>
                    <a:pt x="62" y="20"/>
                  </a:cubicBezTo>
                  <a:cubicBezTo>
                    <a:pt x="61" y="23"/>
                    <a:pt x="64" y="24"/>
                    <a:pt x="65" y="26"/>
                  </a:cubicBezTo>
                  <a:cubicBezTo>
                    <a:pt x="65" y="27"/>
                    <a:pt x="65" y="29"/>
                    <a:pt x="64" y="31"/>
                  </a:cubicBezTo>
                  <a:cubicBezTo>
                    <a:pt x="64" y="33"/>
                    <a:pt x="66" y="35"/>
                    <a:pt x="67" y="36"/>
                  </a:cubicBezTo>
                  <a:cubicBezTo>
                    <a:pt x="68" y="37"/>
                    <a:pt x="69" y="38"/>
                    <a:pt x="68" y="39"/>
                  </a:cubicBezTo>
                  <a:cubicBezTo>
                    <a:pt x="67" y="41"/>
                    <a:pt x="67" y="39"/>
                    <a:pt x="66" y="39"/>
                  </a:cubicBezTo>
                  <a:cubicBezTo>
                    <a:pt x="66" y="39"/>
                    <a:pt x="66" y="40"/>
                    <a:pt x="66" y="40"/>
                  </a:cubicBezTo>
                  <a:cubicBezTo>
                    <a:pt x="65" y="40"/>
                    <a:pt x="65" y="39"/>
                    <a:pt x="64" y="39"/>
                  </a:cubicBezTo>
                  <a:cubicBezTo>
                    <a:pt x="63" y="39"/>
                    <a:pt x="64" y="41"/>
                    <a:pt x="63" y="41"/>
                  </a:cubicBezTo>
                  <a:cubicBezTo>
                    <a:pt x="61" y="43"/>
                    <a:pt x="60" y="40"/>
                    <a:pt x="59" y="40"/>
                  </a:cubicBezTo>
                  <a:cubicBezTo>
                    <a:pt x="60" y="40"/>
                    <a:pt x="59" y="43"/>
                    <a:pt x="59" y="44"/>
                  </a:cubicBezTo>
                  <a:cubicBezTo>
                    <a:pt x="59" y="44"/>
                    <a:pt x="56" y="43"/>
                    <a:pt x="56" y="42"/>
                  </a:cubicBezTo>
                  <a:cubicBezTo>
                    <a:pt x="56" y="44"/>
                    <a:pt x="59" y="43"/>
                    <a:pt x="59" y="44"/>
                  </a:cubicBezTo>
                  <a:cubicBezTo>
                    <a:pt x="59" y="45"/>
                    <a:pt x="58" y="44"/>
                    <a:pt x="57" y="45"/>
                  </a:cubicBezTo>
                  <a:cubicBezTo>
                    <a:pt x="57" y="45"/>
                    <a:pt x="59" y="46"/>
                    <a:pt x="58" y="46"/>
                  </a:cubicBezTo>
                  <a:cubicBezTo>
                    <a:pt x="58" y="46"/>
                    <a:pt x="58" y="46"/>
                    <a:pt x="58" y="46"/>
                  </a:cubicBezTo>
                  <a:cubicBezTo>
                    <a:pt x="58" y="46"/>
                    <a:pt x="58" y="46"/>
                    <a:pt x="58" y="46"/>
                  </a:cubicBezTo>
                  <a:cubicBezTo>
                    <a:pt x="57" y="47"/>
                    <a:pt x="57" y="47"/>
                    <a:pt x="56" y="47"/>
                  </a:cubicBezTo>
                  <a:cubicBezTo>
                    <a:pt x="56" y="47"/>
                    <a:pt x="55" y="47"/>
                    <a:pt x="54" y="48"/>
                  </a:cubicBezTo>
                  <a:cubicBezTo>
                    <a:pt x="54" y="48"/>
                    <a:pt x="57" y="49"/>
                    <a:pt x="57" y="50"/>
                  </a:cubicBezTo>
                  <a:cubicBezTo>
                    <a:pt x="57" y="51"/>
                    <a:pt x="56" y="52"/>
                    <a:pt x="55" y="53"/>
                  </a:cubicBezTo>
                  <a:cubicBezTo>
                    <a:pt x="53" y="56"/>
                    <a:pt x="56" y="57"/>
                    <a:pt x="58" y="58"/>
                  </a:cubicBezTo>
                  <a:cubicBezTo>
                    <a:pt x="59" y="60"/>
                    <a:pt x="56" y="62"/>
                    <a:pt x="56" y="63"/>
                  </a:cubicBezTo>
                  <a:cubicBezTo>
                    <a:pt x="55" y="64"/>
                    <a:pt x="55" y="69"/>
                    <a:pt x="54" y="69"/>
                  </a:cubicBezTo>
                  <a:cubicBezTo>
                    <a:pt x="54" y="69"/>
                    <a:pt x="54" y="68"/>
                    <a:pt x="53" y="68"/>
                  </a:cubicBezTo>
                  <a:cubicBezTo>
                    <a:pt x="53" y="69"/>
                    <a:pt x="54" y="70"/>
                    <a:pt x="53" y="70"/>
                  </a:cubicBezTo>
                  <a:cubicBezTo>
                    <a:pt x="53" y="71"/>
                    <a:pt x="53" y="69"/>
                    <a:pt x="53" y="69"/>
                  </a:cubicBezTo>
                  <a:cubicBezTo>
                    <a:pt x="52" y="69"/>
                    <a:pt x="52" y="70"/>
                    <a:pt x="52" y="70"/>
                  </a:cubicBezTo>
                  <a:cubicBezTo>
                    <a:pt x="52" y="71"/>
                    <a:pt x="51" y="71"/>
                    <a:pt x="51" y="71"/>
                  </a:cubicBezTo>
                  <a:cubicBezTo>
                    <a:pt x="50" y="72"/>
                    <a:pt x="50" y="73"/>
                    <a:pt x="50" y="73"/>
                  </a:cubicBezTo>
                  <a:cubicBezTo>
                    <a:pt x="49" y="73"/>
                    <a:pt x="48" y="72"/>
                    <a:pt x="48" y="73"/>
                  </a:cubicBezTo>
                  <a:cubicBezTo>
                    <a:pt x="47" y="73"/>
                    <a:pt x="49" y="74"/>
                    <a:pt x="49" y="75"/>
                  </a:cubicBezTo>
                  <a:cubicBezTo>
                    <a:pt x="48" y="75"/>
                    <a:pt x="48" y="74"/>
                    <a:pt x="47" y="74"/>
                  </a:cubicBezTo>
                  <a:cubicBezTo>
                    <a:pt x="47" y="74"/>
                    <a:pt x="47" y="76"/>
                    <a:pt x="47" y="77"/>
                  </a:cubicBezTo>
                  <a:cubicBezTo>
                    <a:pt x="46" y="79"/>
                    <a:pt x="45" y="77"/>
                    <a:pt x="44" y="77"/>
                  </a:cubicBezTo>
                  <a:cubicBezTo>
                    <a:pt x="44" y="77"/>
                    <a:pt x="45" y="78"/>
                    <a:pt x="45" y="78"/>
                  </a:cubicBezTo>
                  <a:cubicBezTo>
                    <a:pt x="45" y="78"/>
                    <a:pt x="45" y="78"/>
                    <a:pt x="45" y="78"/>
                  </a:cubicBezTo>
                  <a:cubicBezTo>
                    <a:pt x="45" y="78"/>
                    <a:pt x="45" y="78"/>
                    <a:pt x="45" y="78"/>
                  </a:cubicBezTo>
                  <a:cubicBezTo>
                    <a:pt x="45" y="77"/>
                    <a:pt x="44" y="77"/>
                    <a:pt x="44" y="78"/>
                  </a:cubicBezTo>
                  <a:cubicBezTo>
                    <a:pt x="44" y="78"/>
                    <a:pt x="45" y="78"/>
                    <a:pt x="44" y="79"/>
                  </a:cubicBezTo>
                  <a:cubicBezTo>
                    <a:pt x="44" y="79"/>
                    <a:pt x="44" y="78"/>
                    <a:pt x="43" y="78"/>
                  </a:cubicBezTo>
                  <a:cubicBezTo>
                    <a:pt x="43" y="79"/>
                    <a:pt x="44" y="79"/>
                    <a:pt x="44" y="79"/>
                  </a:cubicBezTo>
                  <a:cubicBezTo>
                    <a:pt x="44" y="78"/>
                    <a:pt x="43" y="81"/>
                    <a:pt x="43" y="80"/>
                  </a:cubicBezTo>
                  <a:cubicBezTo>
                    <a:pt x="43" y="81"/>
                    <a:pt x="42" y="81"/>
                    <a:pt x="42" y="81"/>
                  </a:cubicBezTo>
                  <a:cubicBezTo>
                    <a:pt x="42" y="81"/>
                    <a:pt x="44" y="81"/>
                    <a:pt x="44" y="81"/>
                  </a:cubicBezTo>
                  <a:cubicBezTo>
                    <a:pt x="44" y="82"/>
                    <a:pt x="41" y="85"/>
                    <a:pt x="41" y="84"/>
                  </a:cubicBezTo>
                  <a:cubicBezTo>
                    <a:pt x="41" y="83"/>
                    <a:pt x="41" y="84"/>
                    <a:pt x="41" y="83"/>
                  </a:cubicBezTo>
                  <a:cubicBezTo>
                    <a:pt x="42" y="83"/>
                    <a:pt x="41" y="84"/>
                    <a:pt x="40" y="84"/>
                  </a:cubicBezTo>
                  <a:cubicBezTo>
                    <a:pt x="40" y="84"/>
                    <a:pt x="42" y="87"/>
                    <a:pt x="41" y="87"/>
                  </a:cubicBezTo>
                  <a:cubicBezTo>
                    <a:pt x="41" y="87"/>
                    <a:pt x="41" y="86"/>
                    <a:pt x="40" y="86"/>
                  </a:cubicBezTo>
                  <a:cubicBezTo>
                    <a:pt x="40" y="86"/>
                    <a:pt x="41" y="88"/>
                    <a:pt x="40" y="88"/>
                  </a:cubicBezTo>
                  <a:cubicBezTo>
                    <a:pt x="39" y="88"/>
                    <a:pt x="38" y="88"/>
                    <a:pt x="37" y="88"/>
                  </a:cubicBezTo>
                  <a:cubicBezTo>
                    <a:pt x="35" y="89"/>
                    <a:pt x="38" y="90"/>
                    <a:pt x="39" y="91"/>
                  </a:cubicBezTo>
                  <a:cubicBezTo>
                    <a:pt x="39" y="91"/>
                    <a:pt x="38" y="92"/>
                    <a:pt x="39" y="92"/>
                  </a:cubicBezTo>
                  <a:cubicBezTo>
                    <a:pt x="39" y="94"/>
                    <a:pt x="37" y="95"/>
                    <a:pt x="38" y="97"/>
                  </a:cubicBezTo>
                  <a:cubicBezTo>
                    <a:pt x="38" y="97"/>
                    <a:pt x="40" y="98"/>
                    <a:pt x="39" y="99"/>
                  </a:cubicBezTo>
                  <a:cubicBezTo>
                    <a:pt x="39" y="100"/>
                    <a:pt x="38" y="98"/>
                    <a:pt x="37" y="99"/>
                  </a:cubicBezTo>
                  <a:cubicBezTo>
                    <a:pt x="35" y="99"/>
                    <a:pt x="39" y="101"/>
                    <a:pt x="38" y="104"/>
                  </a:cubicBezTo>
                  <a:cubicBezTo>
                    <a:pt x="38" y="104"/>
                    <a:pt x="37" y="103"/>
                    <a:pt x="37" y="104"/>
                  </a:cubicBezTo>
                  <a:cubicBezTo>
                    <a:pt x="37" y="104"/>
                    <a:pt x="38" y="104"/>
                    <a:pt x="38" y="105"/>
                  </a:cubicBezTo>
                  <a:cubicBezTo>
                    <a:pt x="38" y="105"/>
                    <a:pt x="38" y="106"/>
                    <a:pt x="38" y="106"/>
                  </a:cubicBezTo>
                  <a:cubicBezTo>
                    <a:pt x="38" y="107"/>
                    <a:pt x="38" y="107"/>
                    <a:pt x="38" y="108"/>
                  </a:cubicBezTo>
                  <a:cubicBezTo>
                    <a:pt x="38" y="108"/>
                    <a:pt x="38" y="108"/>
                    <a:pt x="39" y="108"/>
                  </a:cubicBezTo>
                  <a:cubicBezTo>
                    <a:pt x="38" y="107"/>
                    <a:pt x="38" y="109"/>
                    <a:pt x="38" y="109"/>
                  </a:cubicBezTo>
                  <a:cubicBezTo>
                    <a:pt x="40" y="110"/>
                    <a:pt x="39" y="111"/>
                    <a:pt x="39" y="112"/>
                  </a:cubicBezTo>
                  <a:cubicBezTo>
                    <a:pt x="39" y="111"/>
                    <a:pt x="40" y="113"/>
                    <a:pt x="40" y="113"/>
                  </a:cubicBezTo>
                  <a:cubicBezTo>
                    <a:pt x="41" y="113"/>
                    <a:pt x="42" y="112"/>
                    <a:pt x="43" y="112"/>
                  </a:cubicBezTo>
                  <a:cubicBezTo>
                    <a:pt x="44" y="112"/>
                    <a:pt x="44" y="113"/>
                    <a:pt x="44" y="114"/>
                  </a:cubicBezTo>
                  <a:cubicBezTo>
                    <a:pt x="44" y="114"/>
                    <a:pt x="45" y="115"/>
                    <a:pt x="45" y="115"/>
                  </a:cubicBezTo>
                  <a:cubicBezTo>
                    <a:pt x="45" y="115"/>
                    <a:pt x="46" y="116"/>
                    <a:pt x="46" y="115"/>
                  </a:cubicBezTo>
                  <a:cubicBezTo>
                    <a:pt x="46" y="115"/>
                    <a:pt x="46" y="116"/>
                    <a:pt x="46" y="116"/>
                  </a:cubicBezTo>
                  <a:cubicBezTo>
                    <a:pt x="47" y="116"/>
                    <a:pt x="51" y="114"/>
                    <a:pt x="49" y="117"/>
                  </a:cubicBezTo>
                  <a:cubicBezTo>
                    <a:pt x="48" y="117"/>
                    <a:pt x="47" y="116"/>
                    <a:pt x="47" y="116"/>
                  </a:cubicBezTo>
                  <a:cubicBezTo>
                    <a:pt x="47" y="116"/>
                    <a:pt x="48" y="119"/>
                    <a:pt x="49" y="119"/>
                  </a:cubicBezTo>
                  <a:cubicBezTo>
                    <a:pt x="49" y="119"/>
                    <a:pt x="49" y="118"/>
                    <a:pt x="50" y="118"/>
                  </a:cubicBezTo>
                  <a:cubicBezTo>
                    <a:pt x="50" y="119"/>
                    <a:pt x="50" y="119"/>
                    <a:pt x="50" y="120"/>
                  </a:cubicBezTo>
                  <a:cubicBezTo>
                    <a:pt x="51" y="120"/>
                    <a:pt x="51" y="120"/>
                    <a:pt x="52" y="121"/>
                  </a:cubicBezTo>
                  <a:cubicBezTo>
                    <a:pt x="53" y="121"/>
                    <a:pt x="53" y="122"/>
                    <a:pt x="53" y="123"/>
                  </a:cubicBezTo>
                  <a:cubicBezTo>
                    <a:pt x="53" y="124"/>
                    <a:pt x="52" y="123"/>
                    <a:pt x="52" y="123"/>
                  </a:cubicBezTo>
                  <a:cubicBezTo>
                    <a:pt x="51" y="123"/>
                    <a:pt x="50" y="124"/>
                    <a:pt x="50" y="125"/>
                  </a:cubicBezTo>
                  <a:cubicBezTo>
                    <a:pt x="50" y="125"/>
                    <a:pt x="50" y="126"/>
                    <a:pt x="49" y="126"/>
                  </a:cubicBezTo>
                  <a:cubicBezTo>
                    <a:pt x="49" y="127"/>
                    <a:pt x="48" y="127"/>
                    <a:pt x="48" y="127"/>
                  </a:cubicBezTo>
                  <a:cubicBezTo>
                    <a:pt x="48" y="127"/>
                    <a:pt x="48" y="128"/>
                    <a:pt x="48" y="128"/>
                  </a:cubicBezTo>
                  <a:cubicBezTo>
                    <a:pt x="48" y="128"/>
                    <a:pt x="46" y="129"/>
                    <a:pt x="46" y="129"/>
                  </a:cubicBezTo>
                  <a:cubicBezTo>
                    <a:pt x="44" y="129"/>
                    <a:pt x="45" y="128"/>
                    <a:pt x="45" y="127"/>
                  </a:cubicBezTo>
                  <a:cubicBezTo>
                    <a:pt x="45" y="126"/>
                    <a:pt x="44" y="125"/>
                    <a:pt x="44" y="125"/>
                  </a:cubicBezTo>
                  <a:cubicBezTo>
                    <a:pt x="43" y="124"/>
                    <a:pt x="42" y="123"/>
                    <a:pt x="41" y="124"/>
                  </a:cubicBezTo>
                  <a:cubicBezTo>
                    <a:pt x="41" y="124"/>
                    <a:pt x="42" y="124"/>
                    <a:pt x="42" y="124"/>
                  </a:cubicBezTo>
                  <a:cubicBezTo>
                    <a:pt x="43" y="124"/>
                    <a:pt x="42" y="125"/>
                    <a:pt x="42" y="126"/>
                  </a:cubicBezTo>
                  <a:cubicBezTo>
                    <a:pt x="43" y="126"/>
                    <a:pt x="44" y="127"/>
                    <a:pt x="44" y="127"/>
                  </a:cubicBezTo>
                  <a:cubicBezTo>
                    <a:pt x="43" y="129"/>
                    <a:pt x="41" y="127"/>
                    <a:pt x="40" y="127"/>
                  </a:cubicBezTo>
                  <a:cubicBezTo>
                    <a:pt x="39" y="126"/>
                    <a:pt x="39" y="126"/>
                    <a:pt x="38" y="127"/>
                  </a:cubicBezTo>
                  <a:cubicBezTo>
                    <a:pt x="37" y="129"/>
                    <a:pt x="37" y="126"/>
                    <a:pt x="36" y="126"/>
                  </a:cubicBezTo>
                  <a:cubicBezTo>
                    <a:pt x="36" y="127"/>
                    <a:pt x="36" y="128"/>
                    <a:pt x="36" y="128"/>
                  </a:cubicBezTo>
                  <a:cubicBezTo>
                    <a:pt x="36" y="128"/>
                    <a:pt x="33" y="128"/>
                    <a:pt x="33" y="128"/>
                  </a:cubicBezTo>
                  <a:cubicBezTo>
                    <a:pt x="32" y="128"/>
                    <a:pt x="33" y="129"/>
                    <a:pt x="33" y="129"/>
                  </a:cubicBezTo>
                  <a:cubicBezTo>
                    <a:pt x="34" y="129"/>
                    <a:pt x="34" y="129"/>
                    <a:pt x="35" y="129"/>
                  </a:cubicBezTo>
                  <a:cubicBezTo>
                    <a:pt x="36" y="128"/>
                    <a:pt x="37" y="130"/>
                    <a:pt x="38" y="129"/>
                  </a:cubicBezTo>
                  <a:cubicBezTo>
                    <a:pt x="39" y="129"/>
                    <a:pt x="38" y="128"/>
                    <a:pt x="38" y="128"/>
                  </a:cubicBezTo>
                  <a:cubicBezTo>
                    <a:pt x="39" y="128"/>
                    <a:pt x="39" y="129"/>
                    <a:pt x="40" y="129"/>
                  </a:cubicBezTo>
                  <a:cubicBezTo>
                    <a:pt x="40" y="130"/>
                    <a:pt x="41" y="129"/>
                    <a:pt x="42" y="129"/>
                  </a:cubicBezTo>
                  <a:cubicBezTo>
                    <a:pt x="42" y="130"/>
                    <a:pt x="41" y="130"/>
                    <a:pt x="41" y="131"/>
                  </a:cubicBezTo>
                  <a:cubicBezTo>
                    <a:pt x="41" y="131"/>
                    <a:pt x="42" y="131"/>
                    <a:pt x="42" y="131"/>
                  </a:cubicBezTo>
                  <a:cubicBezTo>
                    <a:pt x="42" y="131"/>
                    <a:pt x="42" y="130"/>
                    <a:pt x="42" y="130"/>
                  </a:cubicBezTo>
                  <a:cubicBezTo>
                    <a:pt x="43" y="129"/>
                    <a:pt x="45" y="133"/>
                    <a:pt x="46" y="130"/>
                  </a:cubicBezTo>
                  <a:cubicBezTo>
                    <a:pt x="46" y="129"/>
                    <a:pt x="47" y="130"/>
                    <a:pt x="48" y="129"/>
                  </a:cubicBezTo>
                  <a:cubicBezTo>
                    <a:pt x="48" y="129"/>
                    <a:pt x="48" y="128"/>
                    <a:pt x="49" y="127"/>
                  </a:cubicBezTo>
                  <a:cubicBezTo>
                    <a:pt x="50" y="127"/>
                    <a:pt x="51" y="128"/>
                    <a:pt x="51" y="129"/>
                  </a:cubicBezTo>
                  <a:cubicBezTo>
                    <a:pt x="50" y="130"/>
                    <a:pt x="49" y="129"/>
                    <a:pt x="48" y="129"/>
                  </a:cubicBezTo>
                  <a:cubicBezTo>
                    <a:pt x="48" y="129"/>
                    <a:pt x="49" y="131"/>
                    <a:pt x="49" y="132"/>
                  </a:cubicBezTo>
                  <a:cubicBezTo>
                    <a:pt x="49" y="131"/>
                    <a:pt x="48" y="132"/>
                    <a:pt x="48" y="132"/>
                  </a:cubicBezTo>
                  <a:cubicBezTo>
                    <a:pt x="46" y="133"/>
                    <a:pt x="47" y="134"/>
                    <a:pt x="46" y="135"/>
                  </a:cubicBezTo>
                  <a:cubicBezTo>
                    <a:pt x="46" y="136"/>
                    <a:pt x="46" y="134"/>
                    <a:pt x="45" y="134"/>
                  </a:cubicBezTo>
                  <a:cubicBezTo>
                    <a:pt x="45" y="134"/>
                    <a:pt x="46" y="135"/>
                    <a:pt x="45" y="135"/>
                  </a:cubicBezTo>
                  <a:cubicBezTo>
                    <a:pt x="44" y="135"/>
                    <a:pt x="46" y="131"/>
                    <a:pt x="44" y="132"/>
                  </a:cubicBezTo>
                  <a:cubicBezTo>
                    <a:pt x="44" y="133"/>
                    <a:pt x="44" y="134"/>
                    <a:pt x="44" y="135"/>
                  </a:cubicBezTo>
                  <a:cubicBezTo>
                    <a:pt x="44" y="137"/>
                    <a:pt x="43" y="137"/>
                    <a:pt x="40" y="138"/>
                  </a:cubicBezTo>
                  <a:cubicBezTo>
                    <a:pt x="40" y="138"/>
                    <a:pt x="41" y="138"/>
                    <a:pt x="41" y="138"/>
                  </a:cubicBezTo>
                  <a:cubicBezTo>
                    <a:pt x="42" y="139"/>
                    <a:pt x="40" y="139"/>
                    <a:pt x="40" y="139"/>
                  </a:cubicBezTo>
                  <a:cubicBezTo>
                    <a:pt x="40" y="139"/>
                    <a:pt x="41" y="139"/>
                    <a:pt x="41" y="139"/>
                  </a:cubicBezTo>
                  <a:cubicBezTo>
                    <a:pt x="41" y="139"/>
                    <a:pt x="38" y="139"/>
                    <a:pt x="38" y="139"/>
                  </a:cubicBezTo>
                  <a:cubicBezTo>
                    <a:pt x="38" y="139"/>
                    <a:pt x="35" y="139"/>
                    <a:pt x="35" y="140"/>
                  </a:cubicBezTo>
                  <a:cubicBezTo>
                    <a:pt x="35" y="140"/>
                    <a:pt x="36" y="140"/>
                    <a:pt x="36" y="140"/>
                  </a:cubicBezTo>
                  <a:cubicBezTo>
                    <a:pt x="36" y="140"/>
                    <a:pt x="36" y="140"/>
                    <a:pt x="36" y="140"/>
                  </a:cubicBezTo>
                  <a:cubicBezTo>
                    <a:pt x="37" y="140"/>
                    <a:pt x="36" y="140"/>
                    <a:pt x="37" y="140"/>
                  </a:cubicBezTo>
                  <a:cubicBezTo>
                    <a:pt x="38" y="139"/>
                    <a:pt x="39" y="140"/>
                    <a:pt x="40" y="141"/>
                  </a:cubicBezTo>
                  <a:cubicBezTo>
                    <a:pt x="40" y="140"/>
                    <a:pt x="39" y="142"/>
                    <a:pt x="39" y="142"/>
                  </a:cubicBezTo>
                  <a:cubicBezTo>
                    <a:pt x="39" y="143"/>
                    <a:pt x="37" y="141"/>
                    <a:pt x="37" y="142"/>
                  </a:cubicBezTo>
                  <a:cubicBezTo>
                    <a:pt x="36" y="142"/>
                    <a:pt x="38" y="142"/>
                    <a:pt x="39" y="142"/>
                  </a:cubicBezTo>
                  <a:cubicBezTo>
                    <a:pt x="39" y="143"/>
                    <a:pt x="40" y="144"/>
                    <a:pt x="40" y="145"/>
                  </a:cubicBezTo>
                  <a:cubicBezTo>
                    <a:pt x="39" y="145"/>
                    <a:pt x="38" y="145"/>
                    <a:pt x="38" y="145"/>
                  </a:cubicBezTo>
                  <a:cubicBezTo>
                    <a:pt x="38" y="146"/>
                    <a:pt x="40" y="148"/>
                    <a:pt x="40" y="149"/>
                  </a:cubicBezTo>
                  <a:cubicBezTo>
                    <a:pt x="39" y="150"/>
                    <a:pt x="38" y="149"/>
                    <a:pt x="37" y="149"/>
                  </a:cubicBezTo>
                  <a:cubicBezTo>
                    <a:pt x="37" y="149"/>
                    <a:pt x="40" y="151"/>
                    <a:pt x="40" y="152"/>
                  </a:cubicBezTo>
                  <a:cubicBezTo>
                    <a:pt x="40" y="152"/>
                    <a:pt x="39" y="153"/>
                    <a:pt x="39" y="153"/>
                  </a:cubicBezTo>
                  <a:cubicBezTo>
                    <a:pt x="38" y="154"/>
                    <a:pt x="39" y="154"/>
                    <a:pt x="40" y="155"/>
                  </a:cubicBezTo>
                  <a:cubicBezTo>
                    <a:pt x="40" y="155"/>
                    <a:pt x="38" y="157"/>
                    <a:pt x="38" y="158"/>
                  </a:cubicBezTo>
                  <a:cubicBezTo>
                    <a:pt x="39" y="158"/>
                    <a:pt x="40" y="160"/>
                    <a:pt x="40" y="160"/>
                  </a:cubicBezTo>
                  <a:cubicBezTo>
                    <a:pt x="39" y="160"/>
                    <a:pt x="39" y="160"/>
                    <a:pt x="39" y="160"/>
                  </a:cubicBezTo>
                  <a:cubicBezTo>
                    <a:pt x="38" y="161"/>
                    <a:pt x="39" y="163"/>
                    <a:pt x="39" y="164"/>
                  </a:cubicBezTo>
                  <a:cubicBezTo>
                    <a:pt x="39" y="164"/>
                    <a:pt x="39" y="164"/>
                    <a:pt x="39" y="164"/>
                  </a:cubicBezTo>
                  <a:cubicBezTo>
                    <a:pt x="38" y="164"/>
                    <a:pt x="39" y="165"/>
                    <a:pt x="39" y="165"/>
                  </a:cubicBezTo>
                  <a:cubicBezTo>
                    <a:pt x="38" y="168"/>
                    <a:pt x="38" y="165"/>
                    <a:pt x="38" y="165"/>
                  </a:cubicBezTo>
                  <a:cubicBezTo>
                    <a:pt x="37" y="166"/>
                    <a:pt x="37" y="168"/>
                    <a:pt x="37" y="168"/>
                  </a:cubicBezTo>
                  <a:cubicBezTo>
                    <a:pt x="37" y="170"/>
                    <a:pt x="37" y="172"/>
                    <a:pt x="35" y="173"/>
                  </a:cubicBezTo>
                  <a:cubicBezTo>
                    <a:pt x="35" y="174"/>
                    <a:pt x="35" y="173"/>
                    <a:pt x="35" y="173"/>
                  </a:cubicBezTo>
                  <a:cubicBezTo>
                    <a:pt x="35" y="172"/>
                    <a:pt x="33" y="173"/>
                    <a:pt x="33" y="173"/>
                  </a:cubicBezTo>
                  <a:cubicBezTo>
                    <a:pt x="33" y="172"/>
                    <a:pt x="33" y="172"/>
                    <a:pt x="33" y="172"/>
                  </a:cubicBezTo>
                  <a:cubicBezTo>
                    <a:pt x="32" y="172"/>
                    <a:pt x="31" y="174"/>
                    <a:pt x="31" y="173"/>
                  </a:cubicBezTo>
                  <a:cubicBezTo>
                    <a:pt x="31" y="173"/>
                    <a:pt x="27" y="173"/>
                    <a:pt x="27" y="173"/>
                  </a:cubicBezTo>
                  <a:cubicBezTo>
                    <a:pt x="27" y="174"/>
                    <a:pt x="28" y="174"/>
                    <a:pt x="27" y="175"/>
                  </a:cubicBezTo>
                  <a:cubicBezTo>
                    <a:pt x="27" y="176"/>
                    <a:pt x="25" y="174"/>
                    <a:pt x="25" y="176"/>
                  </a:cubicBezTo>
                  <a:cubicBezTo>
                    <a:pt x="24" y="177"/>
                    <a:pt x="23" y="178"/>
                    <a:pt x="23" y="179"/>
                  </a:cubicBezTo>
                  <a:cubicBezTo>
                    <a:pt x="23" y="180"/>
                    <a:pt x="26" y="180"/>
                    <a:pt x="25" y="182"/>
                  </a:cubicBezTo>
                  <a:cubicBezTo>
                    <a:pt x="23" y="185"/>
                    <a:pt x="22" y="182"/>
                    <a:pt x="20" y="183"/>
                  </a:cubicBezTo>
                  <a:cubicBezTo>
                    <a:pt x="19" y="184"/>
                    <a:pt x="19" y="184"/>
                    <a:pt x="18" y="185"/>
                  </a:cubicBezTo>
                  <a:cubicBezTo>
                    <a:pt x="17" y="185"/>
                    <a:pt x="16" y="185"/>
                    <a:pt x="16" y="184"/>
                  </a:cubicBezTo>
                  <a:cubicBezTo>
                    <a:pt x="15" y="184"/>
                    <a:pt x="14" y="184"/>
                    <a:pt x="13" y="184"/>
                  </a:cubicBezTo>
                  <a:cubicBezTo>
                    <a:pt x="13" y="184"/>
                    <a:pt x="14" y="183"/>
                    <a:pt x="15" y="183"/>
                  </a:cubicBezTo>
                  <a:cubicBezTo>
                    <a:pt x="15" y="183"/>
                    <a:pt x="14" y="182"/>
                    <a:pt x="14" y="182"/>
                  </a:cubicBezTo>
                  <a:cubicBezTo>
                    <a:pt x="14" y="181"/>
                    <a:pt x="15" y="181"/>
                    <a:pt x="15" y="180"/>
                  </a:cubicBezTo>
                  <a:cubicBezTo>
                    <a:pt x="14" y="179"/>
                    <a:pt x="13" y="177"/>
                    <a:pt x="12" y="176"/>
                  </a:cubicBezTo>
                  <a:cubicBezTo>
                    <a:pt x="11" y="177"/>
                    <a:pt x="11" y="177"/>
                    <a:pt x="12" y="179"/>
                  </a:cubicBezTo>
                  <a:cubicBezTo>
                    <a:pt x="12" y="179"/>
                    <a:pt x="12" y="181"/>
                    <a:pt x="11" y="181"/>
                  </a:cubicBezTo>
                  <a:close/>
                  <a:moveTo>
                    <a:pt x="51" y="160"/>
                  </a:moveTo>
                  <a:cubicBezTo>
                    <a:pt x="51" y="160"/>
                    <a:pt x="51" y="160"/>
                    <a:pt x="51" y="160"/>
                  </a:cubicBezTo>
                  <a:moveTo>
                    <a:pt x="60" y="44"/>
                  </a:moveTo>
                  <a:cubicBezTo>
                    <a:pt x="60" y="44"/>
                    <a:pt x="60" y="44"/>
                    <a:pt x="60" y="44"/>
                  </a:cubicBezTo>
                  <a:cubicBezTo>
                    <a:pt x="60" y="44"/>
                    <a:pt x="60" y="44"/>
                    <a:pt x="60" y="44"/>
                  </a:cubicBezTo>
                  <a:close/>
                  <a:moveTo>
                    <a:pt x="53" y="71"/>
                  </a:moveTo>
                  <a:cubicBezTo>
                    <a:pt x="53" y="71"/>
                    <a:pt x="53" y="71"/>
                    <a:pt x="53" y="70"/>
                  </a:cubicBezTo>
                  <a:cubicBezTo>
                    <a:pt x="53" y="70"/>
                    <a:pt x="53" y="71"/>
                    <a:pt x="53" y="71"/>
                  </a:cubicBezTo>
                  <a:close/>
                  <a:moveTo>
                    <a:pt x="8" y="179"/>
                  </a:moveTo>
                  <a:cubicBezTo>
                    <a:pt x="8" y="178"/>
                    <a:pt x="7" y="178"/>
                    <a:pt x="7" y="177"/>
                  </a:cubicBezTo>
                  <a:cubicBezTo>
                    <a:pt x="8" y="177"/>
                    <a:pt x="8" y="178"/>
                    <a:pt x="8" y="179"/>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7"/>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8"/>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9"/>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20"/>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1"/>
            <p:cNvSpPr>
              <a:spLocks/>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2"/>
            <p:cNvSpPr>
              <a:spLocks/>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3"/>
            <p:cNvSpPr>
              <a:spLocks/>
            </p:cNvSpPr>
            <p:nvPr/>
          </p:nvSpPr>
          <p:spPr bwMode="auto">
            <a:xfrm>
              <a:off x="3746" y="1985"/>
              <a:ext cx="4"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4"/>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5"/>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7" name="Line 29"/>
            <p:cNvSpPr>
              <a:spLocks noChangeShapeType="1"/>
            </p:cNvSpPr>
            <p:nvPr/>
          </p:nvSpPr>
          <p:spPr bwMode="auto">
            <a:xfrm>
              <a:off x="3815" y="2058"/>
              <a:ext cx="0" cy="0"/>
            </a:xfrm>
            <a:prstGeom prst="line">
              <a:avLst/>
            </a:prstGeom>
            <a:grpFill/>
            <a:ln w="9525">
              <a:solidFill>
                <a:schemeClr val="tx2">
                  <a:lumMod val="25000"/>
                  <a:lumOff val="75000"/>
                </a:schemeClr>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Line 30"/>
            <p:cNvSpPr>
              <a:spLocks noChangeShapeType="1"/>
            </p:cNvSpPr>
            <p:nvPr/>
          </p:nvSpPr>
          <p:spPr bwMode="auto">
            <a:xfrm>
              <a:off x="3815" y="2058"/>
              <a:ext cx="0" cy="0"/>
            </a:xfrm>
            <a:prstGeom prst="line">
              <a:avLst/>
            </a:pr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9" name="Line 31"/>
            <p:cNvSpPr>
              <a:spLocks noChangeShapeType="1"/>
            </p:cNvSpPr>
            <p:nvPr/>
          </p:nvSpPr>
          <p:spPr bwMode="auto">
            <a:xfrm>
              <a:off x="3815" y="2058"/>
              <a:ext cx="0" cy="0"/>
            </a:xfrm>
            <a:prstGeom prst="line">
              <a:avLst/>
            </a:prstGeom>
            <a:grpFill/>
            <a:ln w="9525">
              <a:solidFill>
                <a:schemeClr val="tx2">
                  <a:lumMod val="25000"/>
                  <a:lumOff val="75000"/>
                </a:schemeClr>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Line 32"/>
            <p:cNvSpPr>
              <a:spLocks noChangeShapeType="1"/>
            </p:cNvSpPr>
            <p:nvPr/>
          </p:nvSpPr>
          <p:spPr bwMode="auto">
            <a:xfrm>
              <a:off x="3815" y="2058"/>
              <a:ext cx="0" cy="0"/>
            </a:xfrm>
            <a:prstGeom prst="line">
              <a:avLst/>
            </a:pr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30"/>
            <p:cNvSpPr>
              <a:spLocks/>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31"/>
            <p:cNvSpPr>
              <a:spLocks/>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3" name="Line 35"/>
            <p:cNvSpPr>
              <a:spLocks noChangeShapeType="1"/>
            </p:cNvSpPr>
            <p:nvPr/>
          </p:nvSpPr>
          <p:spPr bwMode="auto">
            <a:xfrm>
              <a:off x="3746" y="1985"/>
              <a:ext cx="0" cy="0"/>
            </a:xfrm>
            <a:prstGeom prst="line">
              <a:avLst/>
            </a:prstGeom>
            <a:grpFill/>
            <a:ln w="9525">
              <a:solidFill>
                <a:schemeClr val="tx2">
                  <a:lumMod val="25000"/>
                  <a:lumOff val="75000"/>
                </a:schemeClr>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Line 36"/>
            <p:cNvSpPr>
              <a:spLocks noChangeShapeType="1"/>
            </p:cNvSpPr>
            <p:nvPr/>
          </p:nvSpPr>
          <p:spPr bwMode="auto">
            <a:xfrm>
              <a:off x="3746" y="1985"/>
              <a:ext cx="0" cy="0"/>
            </a:xfrm>
            <a:prstGeom prst="line">
              <a:avLst/>
            </a:pr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34"/>
            <p:cNvSpPr>
              <a:spLocks/>
            </p:cNvSpPr>
            <p:nvPr/>
          </p:nvSpPr>
          <p:spPr bwMode="auto">
            <a:xfrm>
              <a:off x="3968" y="2755"/>
              <a:ext cx="608" cy="423"/>
            </a:xfrm>
            <a:custGeom>
              <a:avLst/>
              <a:gdLst>
                <a:gd name="T0" fmla="*/ 141 w 151"/>
                <a:gd name="T1" fmla="*/ 46 h 105"/>
                <a:gd name="T2" fmla="*/ 150 w 151"/>
                <a:gd name="T3" fmla="*/ 36 h 105"/>
                <a:gd name="T4" fmla="*/ 148 w 151"/>
                <a:gd name="T5" fmla="*/ 30 h 105"/>
                <a:gd name="T6" fmla="*/ 144 w 151"/>
                <a:gd name="T7" fmla="*/ 25 h 105"/>
                <a:gd name="T8" fmla="*/ 143 w 151"/>
                <a:gd name="T9" fmla="*/ 17 h 105"/>
                <a:gd name="T10" fmla="*/ 134 w 151"/>
                <a:gd name="T11" fmla="*/ 18 h 105"/>
                <a:gd name="T12" fmla="*/ 123 w 151"/>
                <a:gd name="T13" fmla="*/ 18 h 105"/>
                <a:gd name="T14" fmla="*/ 111 w 151"/>
                <a:gd name="T15" fmla="*/ 20 h 105"/>
                <a:gd name="T16" fmla="*/ 100 w 151"/>
                <a:gd name="T17" fmla="*/ 15 h 105"/>
                <a:gd name="T18" fmla="*/ 90 w 151"/>
                <a:gd name="T19" fmla="*/ 14 h 105"/>
                <a:gd name="T20" fmla="*/ 90 w 151"/>
                <a:gd name="T21" fmla="*/ 7 h 105"/>
                <a:gd name="T22" fmla="*/ 82 w 151"/>
                <a:gd name="T23" fmla="*/ 2 h 105"/>
                <a:gd name="T24" fmla="*/ 70 w 151"/>
                <a:gd name="T25" fmla="*/ 10 h 105"/>
                <a:gd name="T26" fmla="*/ 62 w 151"/>
                <a:gd name="T27" fmla="*/ 24 h 105"/>
                <a:gd name="T28" fmla="*/ 52 w 151"/>
                <a:gd name="T29" fmla="*/ 25 h 105"/>
                <a:gd name="T30" fmla="*/ 42 w 151"/>
                <a:gd name="T31" fmla="*/ 25 h 105"/>
                <a:gd name="T32" fmla="*/ 38 w 151"/>
                <a:gd name="T33" fmla="*/ 25 h 105"/>
                <a:gd name="T34" fmla="*/ 30 w 151"/>
                <a:gd name="T35" fmla="*/ 25 h 105"/>
                <a:gd name="T36" fmla="*/ 8 w 151"/>
                <a:gd name="T37" fmla="*/ 33 h 105"/>
                <a:gd name="T38" fmla="*/ 6 w 151"/>
                <a:gd name="T39" fmla="*/ 36 h 105"/>
                <a:gd name="T40" fmla="*/ 9 w 151"/>
                <a:gd name="T41" fmla="*/ 49 h 105"/>
                <a:gd name="T42" fmla="*/ 6 w 151"/>
                <a:gd name="T43" fmla="*/ 68 h 105"/>
                <a:gd name="T44" fmla="*/ 2 w 151"/>
                <a:gd name="T45" fmla="*/ 77 h 105"/>
                <a:gd name="T46" fmla="*/ 9 w 151"/>
                <a:gd name="T47" fmla="*/ 80 h 105"/>
                <a:gd name="T48" fmla="*/ 19 w 151"/>
                <a:gd name="T49" fmla="*/ 80 h 105"/>
                <a:gd name="T50" fmla="*/ 37 w 151"/>
                <a:gd name="T51" fmla="*/ 74 h 105"/>
                <a:gd name="T52" fmla="*/ 46 w 151"/>
                <a:gd name="T53" fmla="*/ 67 h 105"/>
                <a:gd name="T54" fmla="*/ 55 w 151"/>
                <a:gd name="T55" fmla="*/ 68 h 105"/>
                <a:gd name="T56" fmla="*/ 64 w 151"/>
                <a:gd name="T57" fmla="*/ 76 h 105"/>
                <a:gd name="T58" fmla="*/ 69 w 151"/>
                <a:gd name="T59" fmla="*/ 81 h 105"/>
                <a:gd name="T60" fmla="*/ 76 w 151"/>
                <a:gd name="T61" fmla="*/ 86 h 105"/>
                <a:gd name="T62" fmla="*/ 69 w 151"/>
                <a:gd name="T63" fmla="*/ 88 h 105"/>
                <a:gd name="T64" fmla="*/ 67 w 151"/>
                <a:gd name="T65" fmla="*/ 93 h 105"/>
                <a:gd name="T66" fmla="*/ 63 w 151"/>
                <a:gd name="T67" fmla="*/ 102 h 105"/>
                <a:gd name="T68" fmla="*/ 67 w 151"/>
                <a:gd name="T69" fmla="*/ 104 h 105"/>
                <a:gd name="T70" fmla="*/ 75 w 151"/>
                <a:gd name="T71" fmla="*/ 100 h 105"/>
                <a:gd name="T72" fmla="*/ 75 w 151"/>
                <a:gd name="T73" fmla="*/ 98 h 105"/>
                <a:gd name="T74" fmla="*/ 81 w 151"/>
                <a:gd name="T75" fmla="*/ 88 h 105"/>
                <a:gd name="T76" fmla="*/ 86 w 151"/>
                <a:gd name="T77" fmla="*/ 80 h 105"/>
                <a:gd name="T78" fmla="*/ 97 w 151"/>
                <a:gd name="T79" fmla="*/ 77 h 105"/>
                <a:gd name="T80" fmla="*/ 89 w 151"/>
                <a:gd name="T81" fmla="*/ 82 h 105"/>
                <a:gd name="T82" fmla="*/ 99 w 151"/>
                <a:gd name="T83" fmla="*/ 84 h 105"/>
                <a:gd name="T84" fmla="*/ 103 w 151"/>
                <a:gd name="T85" fmla="*/ 81 h 105"/>
                <a:gd name="T86" fmla="*/ 107 w 151"/>
                <a:gd name="T87" fmla="*/ 85 h 105"/>
                <a:gd name="T88" fmla="*/ 103 w 151"/>
                <a:gd name="T89" fmla="*/ 89 h 105"/>
                <a:gd name="T90" fmla="*/ 110 w 151"/>
                <a:gd name="T91" fmla="*/ 93 h 105"/>
                <a:gd name="T92" fmla="*/ 113 w 151"/>
                <a:gd name="T93" fmla="*/ 101 h 105"/>
                <a:gd name="T94" fmla="*/ 128 w 151"/>
                <a:gd name="T95" fmla="*/ 89 h 105"/>
                <a:gd name="T96" fmla="*/ 135 w 151"/>
                <a:gd name="T97" fmla="*/ 82 h 105"/>
                <a:gd name="T98" fmla="*/ 127 w 151"/>
                <a:gd name="T99" fmla="*/ 85 h 105"/>
                <a:gd name="T100" fmla="*/ 122 w 151"/>
                <a:gd name="T101" fmla="*/ 71 h 105"/>
                <a:gd name="T102" fmla="*/ 132 w 151"/>
                <a:gd name="T103" fmla="*/ 64 h 105"/>
                <a:gd name="T104" fmla="*/ 137 w 151"/>
                <a:gd name="T105"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1" h="105">
                  <a:moveTo>
                    <a:pt x="142" y="53"/>
                  </a:moveTo>
                  <a:cubicBezTo>
                    <a:pt x="141" y="53"/>
                    <a:pt x="142" y="51"/>
                    <a:pt x="141" y="51"/>
                  </a:cubicBezTo>
                  <a:cubicBezTo>
                    <a:pt x="141" y="51"/>
                    <a:pt x="141" y="51"/>
                    <a:pt x="141" y="51"/>
                  </a:cubicBezTo>
                  <a:cubicBezTo>
                    <a:pt x="141" y="50"/>
                    <a:pt x="140" y="49"/>
                    <a:pt x="140" y="48"/>
                  </a:cubicBezTo>
                  <a:cubicBezTo>
                    <a:pt x="140" y="47"/>
                    <a:pt x="140" y="47"/>
                    <a:pt x="141" y="46"/>
                  </a:cubicBezTo>
                  <a:cubicBezTo>
                    <a:pt x="142" y="46"/>
                    <a:pt x="144" y="45"/>
                    <a:pt x="143" y="44"/>
                  </a:cubicBezTo>
                  <a:cubicBezTo>
                    <a:pt x="142" y="40"/>
                    <a:pt x="148" y="40"/>
                    <a:pt x="150" y="39"/>
                  </a:cubicBezTo>
                  <a:cubicBezTo>
                    <a:pt x="150" y="39"/>
                    <a:pt x="151" y="39"/>
                    <a:pt x="151" y="38"/>
                  </a:cubicBezTo>
                  <a:cubicBezTo>
                    <a:pt x="151" y="38"/>
                    <a:pt x="150" y="37"/>
                    <a:pt x="150" y="37"/>
                  </a:cubicBezTo>
                  <a:cubicBezTo>
                    <a:pt x="150" y="36"/>
                    <a:pt x="150" y="36"/>
                    <a:pt x="150" y="36"/>
                  </a:cubicBezTo>
                  <a:cubicBezTo>
                    <a:pt x="150" y="36"/>
                    <a:pt x="150" y="35"/>
                    <a:pt x="150" y="35"/>
                  </a:cubicBezTo>
                  <a:cubicBezTo>
                    <a:pt x="150" y="34"/>
                    <a:pt x="150" y="34"/>
                    <a:pt x="150" y="33"/>
                  </a:cubicBezTo>
                  <a:cubicBezTo>
                    <a:pt x="151" y="32"/>
                    <a:pt x="149" y="33"/>
                    <a:pt x="149" y="33"/>
                  </a:cubicBezTo>
                  <a:cubicBezTo>
                    <a:pt x="149" y="33"/>
                    <a:pt x="149" y="32"/>
                    <a:pt x="149" y="32"/>
                  </a:cubicBezTo>
                  <a:cubicBezTo>
                    <a:pt x="149" y="31"/>
                    <a:pt x="148" y="30"/>
                    <a:pt x="148" y="30"/>
                  </a:cubicBezTo>
                  <a:cubicBezTo>
                    <a:pt x="147" y="29"/>
                    <a:pt x="146" y="31"/>
                    <a:pt x="146" y="30"/>
                  </a:cubicBezTo>
                  <a:cubicBezTo>
                    <a:pt x="146" y="29"/>
                    <a:pt x="145" y="27"/>
                    <a:pt x="146" y="27"/>
                  </a:cubicBezTo>
                  <a:cubicBezTo>
                    <a:pt x="147" y="27"/>
                    <a:pt x="147" y="27"/>
                    <a:pt x="147" y="26"/>
                  </a:cubicBezTo>
                  <a:cubicBezTo>
                    <a:pt x="148" y="26"/>
                    <a:pt x="148" y="25"/>
                    <a:pt x="148" y="25"/>
                  </a:cubicBezTo>
                  <a:cubicBezTo>
                    <a:pt x="146" y="25"/>
                    <a:pt x="146" y="26"/>
                    <a:pt x="144" y="25"/>
                  </a:cubicBezTo>
                  <a:cubicBezTo>
                    <a:pt x="143" y="24"/>
                    <a:pt x="144" y="24"/>
                    <a:pt x="145" y="24"/>
                  </a:cubicBezTo>
                  <a:cubicBezTo>
                    <a:pt x="146" y="23"/>
                    <a:pt x="145" y="22"/>
                    <a:pt x="146" y="21"/>
                  </a:cubicBezTo>
                  <a:cubicBezTo>
                    <a:pt x="147" y="20"/>
                    <a:pt x="147" y="19"/>
                    <a:pt x="145" y="18"/>
                  </a:cubicBezTo>
                  <a:cubicBezTo>
                    <a:pt x="144" y="18"/>
                    <a:pt x="145" y="16"/>
                    <a:pt x="144" y="16"/>
                  </a:cubicBezTo>
                  <a:cubicBezTo>
                    <a:pt x="143" y="16"/>
                    <a:pt x="143" y="17"/>
                    <a:pt x="143" y="17"/>
                  </a:cubicBezTo>
                  <a:cubicBezTo>
                    <a:pt x="142" y="18"/>
                    <a:pt x="140" y="18"/>
                    <a:pt x="140" y="18"/>
                  </a:cubicBezTo>
                  <a:cubicBezTo>
                    <a:pt x="140" y="18"/>
                    <a:pt x="141" y="17"/>
                    <a:pt x="141" y="17"/>
                  </a:cubicBezTo>
                  <a:cubicBezTo>
                    <a:pt x="141" y="16"/>
                    <a:pt x="139" y="16"/>
                    <a:pt x="139" y="16"/>
                  </a:cubicBezTo>
                  <a:cubicBezTo>
                    <a:pt x="137" y="17"/>
                    <a:pt x="137" y="17"/>
                    <a:pt x="136" y="16"/>
                  </a:cubicBezTo>
                  <a:cubicBezTo>
                    <a:pt x="135" y="15"/>
                    <a:pt x="135" y="18"/>
                    <a:pt x="134" y="18"/>
                  </a:cubicBezTo>
                  <a:cubicBezTo>
                    <a:pt x="133" y="18"/>
                    <a:pt x="131" y="16"/>
                    <a:pt x="131" y="16"/>
                  </a:cubicBezTo>
                  <a:cubicBezTo>
                    <a:pt x="129" y="18"/>
                    <a:pt x="129" y="16"/>
                    <a:pt x="127" y="16"/>
                  </a:cubicBezTo>
                  <a:cubicBezTo>
                    <a:pt x="126" y="16"/>
                    <a:pt x="129" y="20"/>
                    <a:pt x="126" y="19"/>
                  </a:cubicBezTo>
                  <a:cubicBezTo>
                    <a:pt x="126" y="19"/>
                    <a:pt x="126" y="19"/>
                    <a:pt x="125" y="18"/>
                  </a:cubicBezTo>
                  <a:cubicBezTo>
                    <a:pt x="125" y="18"/>
                    <a:pt x="124" y="18"/>
                    <a:pt x="123" y="18"/>
                  </a:cubicBezTo>
                  <a:cubicBezTo>
                    <a:pt x="122" y="18"/>
                    <a:pt x="121" y="16"/>
                    <a:pt x="120" y="15"/>
                  </a:cubicBezTo>
                  <a:cubicBezTo>
                    <a:pt x="119" y="14"/>
                    <a:pt x="116" y="17"/>
                    <a:pt x="115" y="18"/>
                  </a:cubicBezTo>
                  <a:cubicBezTo>
                    <a:pt x="115" y="19"/>
                    <a:pt x="114" y="20"/>
                    <a:pt x="113" y="20"/>
                  </a:cubicBezTo>
                  <a:cubicBezTo>
                    <a:pt x="113" y="20"/>
                    <a:pt x="112" y="19"/>
                    <a:pt x="112" y="19"/>
                  </a:cubicBezTo>
                  <a:cubicBezTo>
                    <a:pt x="111" y="19"/>
                    <a:pt x="111" y="20"/>
                    <a:pt x="111" y="20"/>
                  </a:cubicBezTo>
                  <a:cubicBezTo>
                    <a:pt x="110" y="19"/>
                    <a:pt x="110" y="18"/>
                    <a:pt x="108" y="19"/>
                  </a:cubicBezTo>
                  <a:cubicBezTo>
                    <a:pt x="107" y="20"/>
                    <a:pt x="107" y="21"/>
                    <a:pt x="106" y="21"/>
                  </a:cubicBezTo>
                  <a:cubicBezTo>
                    <a:pt x="105" y="21"/>
                    <a:pt x="103" y="20"/>
                    <a:pt x="103" y="19"/>
                  </a:cubicBezTo>
                  <a:cubicBezTo>
                    <a:pt x="102" y="18"/>
                    <a:pt x="103" y="18"/>
                    <a:pt x="103" y="17"/>
                  </a:cubicBezTo>
                  <a:cubicBezTo>
                    <a:pt x="102" y="16"/>
                    <a:pt x="101" y="16"/>
                    <a:pt x="100" y="15"/>
                  </a:cubicBezTo>
                  <a:cubicBezTo>
                    <a:pt x="100" y="14"/>
                    <a:pt x="101" y="13"/>
                    <a:pt x="99" y="14"/>
                  </a:cubicBezTo>
                  <a:cubicBezTo>
                    <a:pt x="98" y="15"/>
                    <a:pt x="99" y="12"/>
                    <a:pt x="98" y="12"/>
                  </a:cubicBezTo>
                  <a:cubicBezTo>
                    <a:pt x="97" y="12"/>
                    <a:pt x="96" y="13"/>
                    <a:pt x="95" y="13"/>
                  </a:cubicBezTo>
                  <a:cubicBezTo>
                    <a:pt x="94" y="14"/>
                    <a:pt x="94" y="13"/>
                    <a:pt x="93" y="13"/>
                  </a:cubicBezTo>
                  <a:cubicBezTo>
                    <a:pt x="92" y="13"/>
                    <a:pt x="91" y="15"/>
                    <a:pt x="90" y="14"/>
                  </a:cubicBezTo>
                  <a:cubicBezTo>
                    <a:pt x="90" y="14"/>
                    <a:pt x="91" y="13"/>
                    <a:pt x="91" y="13"/>
                  </a:cubicBezTo>
                  <a:cubicBezTo>
                    <a:pt x="91" y="12"/>
                    <a:pt x="90" y="13"/>
                    <a:pt x="89" y="12"/>
                  </a:cubicBezTo>
                  <a:cubicBezTo>
                    <a:pt x="89" y="11"/>
                    <a:pt x="90" y="11"/>
                    <a:pt x="89" y="10"/>
                  </a:cubicBezTo>
                  <a:cubicBezTo>
                    <a:pt x="89" y="10"/>
                    <a:pt x="88" y="9"/>
                    <a:pt x="88" y="9"/>
                  </a:cubicBezTo>
                  <a:cubicBezTo>
                    <a:pt x="88" y="8"/>
                    <a:pt x="91" y="8"/>
                    <a:pt x="90" y="7"/>
                  </a:cubicBezTo>
                  <a:cubicBezTo>
                    <a:pt x="89" y="6"/>
                    <a:pt x="88" y="6"/>
                    <a:pt x="87" y="6"/>
                  </a:cubicBezTo>
                  <a:cubicBezTo>
                    <a:pt x="86" y="5"/>
                    <a:pt x="86" y="5"/>
                    <a:pt x="86" y="4"/>
                  </a:cubicBezTo>
                  <a:cubicBezTo>
                    <a:pt x="86" y="4"/>
                    <a:pt x="86" y="4"/>
                    <a:pt x="86" y="3"/>
                  </a:cubicBezTo>
                  <a:cubicBezTo>
                    <a:pt x="85" y="3"/>
                    <a:pt x="85" y="3"/>
                    <a:pt x="84" y="3"/>
                  </a:cubicBezTo>
                  <a:cubicBezTo>
                    <a:pt x="83" y="2"/>
                    <a:pt x="83" y="0"/>
                    <a:pt x="82" y="2"/>
                  </a:cubicBezTo>
                  <a:cubicBezTo>
                    <a:pt x="81" y="3"/>
                    <a:pt x="81" y="2"/>
                    <a:pt x="79" y="2"/>
                  </a:cubicBezTo>
                  <a:cubicBezTo>
                    <a:pt x="77" y="2"/>
                    <a:pt x="78" y="5"/>
                    <a:pt x="76" y="5"/>
                  </a:cubicBezTo>
                  <a:cubicBezTo>
                    <a:pt x="76" y="5"/>
                    <a:pt x="72" y="5"/>
                    <a:pt x="72" y="6"/>
                  </a:cubicBezTo>
                  <a:cubicBezTo>
                    <a:pt x="72" y="7"/>
                    <a:pt x="72" y="8"/>
                    <a:pt x="72" y="9"/>
                  </a:cubicBezTo>
                  <a:cubicBezTo>
                    <a:pt x="72" y="9"/>
                    <a:pt x="71" y="10"/>
                    <a:pt x="70" y="10"/>
                  </a:cubicBezTo>
                  <a:cubicBezTo>
                    <a:pt x="69" y="11"/>
                    <a:pt x="69" y="9"/>
                    <a:pt x="69" y="10"/>
                  </a:cubicBezTo>
                  <a:cubicBezTo>
                    <a:pt x="68" y="10"/>
                    <a:pt x="65" y="10"/>
                    <a:pt x="65" y="11"/>
                  </a:cubicBezTo>
                  <a:cubicBezTo>
                    <a:pt x="64" y="13"/>
                    <a:pt x="63" y="11"/>
                    <a:pt x="62" y="12"/>
                  </a:cubicBezTo>
                  <a:cubicBezTo>
                    <a:pt x="61" y="14"/>
                    <a:pt x="60" y="18"/>
                    <a:pt x="60" y="20"/>
                  </a:cubicBezTo>
                  <a:cubicBezTo>
                    <a:pt x="61" y="20"/>
                    <a:pt x="64" y="23"/>
                    <a:pt x="62" y="24"/>
                  </a:cubicBezTo>
                  <a:cubicBezTo>
                    <a:pt x="60" y="24"/>
                    <a:pt x="60" y="23"/>
                    <a:pt x="59" y="22"/>
                  </a:cubicBezTo>
                  <a:cubicBezTo>
                    <a:pt x="59" y="22"/>
                    <a:pt x="56" y="21"/>
                    <a:pt x="56" y="22"/>
                  </a:cubicBezTo>
                  <a:cubicBezTo>
                    <a:pt x="56" y="22"/>
                    <a:pt x="58" y="22"/>
                    <a:pt x="56" y="23"/>
                  </a:cubicBezTo>
                  <a:cubicBezTo>
                    <a:pt x="55" y="23"/>
                    <a:pt x="54" y="22"/>
                    <a:pt x="54" y="23"/>
                  </a:cubicBezTo>
                  <a:cubicBezTo>
                    <a:pt x="53" y="23"/>
                    <a:pt x="53" y="25"/>
                    <a:pt x="52" y="25"/>
                  </a:cubicBezTo>
                  <a:cubicBezTo>
                    <a:pt x="51" y="25"/>
                    <a:pt x="50" y="22"/>
                    <a:pt x="50" y="22"/>
                  </a:cubicBezTo>
                  <a:cubicBezTo>
                    <a:pt x="48" y="21"/>
                    <a:pt x="47" y="26"/>
                    <a:pt x="47" y="26"/>
                  </a:cubicBezTo>
                  <a:cubicBezTo>
                    <a:pt x="47" y="26"/>
                    <a:pt x="46" y="25"/>
                    <a:pt x="46" y="25"/>
                  </a:cubicBezTo>
                  <a:cubicBezTo>
                    <a:pt x="46" y="25"/>
                    <a:pt x="45" y="23"/>
                    <a:pt x="44" y="24"/>
                  </a:cubicBezTo>
                  <a:cubicBezTo>
                    <a:pt x="44" y="25"/>
                    <a:pt x="43" y="25"/>
                    <a:pt x="42" y="25"/>
                  </a:cubicBezTo>
                  <a:cubicBezTo>
                    <a:pt x="42" y="25"/>
                    <a:pt x="43" y="24"/>
                    <a:pt x="42" y="23"/>
                  </a:cubicBezTo>
                  <a:cubicBezTo>
                    <a:pt x="42" y="23"/>
                    <a:pt x="42" y="26"/>
                    <a:pt x="40" y="25"/>
                  </a:cubicBezTo>
                  <a:cubicBezTo>
                    <a:pt x="38" y="24"/>
                    <a:pt x="40" y="26"/>
                    <a:pt x="39" y="27"/>
                  </a:cubicBezTo>
                  <a:cubicBezTo>
                    <a:pt x="39" y="27"/>
                    <a:pt x="38" y="27"/>
                    <a:pt x="38" y="26"/>
                  </a:cubicBezTo>
                  <a:cubicBezTo>
                    <a:pt x="38" y="26"/>
                    <a:pt x="39" y="25"/>
                    <a:pt x="38" y="25"/>
                  </a:cubicBezTo>
                  <a:cubicBezTo>
                    <a:pt x="38" y="25"/>
                    <a:pt x="36" y="25"/>
                    <a:pt x="36" y="26"/>
                  </a:cubicBezTo>
                  <a:cubicBezTo>
                    <a:pt x="36" y="27"/>
                    <a:pt x="35" y="27"/>
                    <a:pt x="35" y="26"/>
                  </a:cubicBezTo>
                  <a:cubicBezTo>
                    <a:pt x="34" y="26"/>
                    <a:pt x="35" y="26"/>
                    <a:pt x="35" y="25"/>
                  </a:cubicBezTo>
                  <a:cubicBezTo>
                    <a:pt x="34" y="25"/>
                    <a:pt x="34" y="26"/>
                    <a:pt x="34" y="25"/>
                  </a:cubicBezTo>
                  <a:cubicBezTo>
                    <a:pt x="34" y="24"/>
                    <a:pt x="30" y="25"/>
                    <a:pt x="30" y="25"/>
                  </a:cubicBezTo>
                  <a:cubicBezTo>
                    <a:pt x="28" y="25"/>
                    <a:pt x="26" y="26"/>
                    <a:pt x="25" y="25"/>
                  </a:cubicBezTo>
                  <a:cubicBezTo>
                    <a:pt x="24" y="24"/>
                    <a:pt x="20" y="26"/>
                    <a:pt x="19" y="26"/>
                  </a:cubicBezTo>
                  <a:cubicBezTo>
                    <a:pt x="17" y="26"/>
                    <a:pt x="17" y="26"/>
                    <a:pt x="15" y="27"/>
                  </a:cubicBezTo>
                  <a:cubicBezTo>
                    <a:pt x="14" y="27"/>
                    <a:pt x="11" y="27"/>
                    <a:pt x="11" y="28"/>
                  </a:cubicBezTo>
                  <a:cubicBezTo>
                    <a:pt x="10" y="29"/>
                    <a:pt x="9" y="33"/>
                    <a:pt x="8" y="33"/>
                  </a:cubicBezTo>
                  <a:cubicBezTo>
                    <a:pt x="7" y="32"/>
                    <a:pt x="8" y="32"/>
                    <a:pt x="7" y="32"/>
                  </a:cubicBezTo>
                  <a:cubicBezTo>
                    <a:pt x="7" y="32"/>
                    <a:pt x="5" y="32"/>
                    <a:pt x="5" y="33"/>
                  </a:cubicBezTo>
                  <a:cubicBezTo>
                    <a:pt x="5" y="33"/>
                    <a:pt x="6" y="33"/>
                    <a:pt x="5" y="34"/>
                  </a:cubicBezTo>
                  <a:cubicBezTo>
                    <a:pt x="5" y="34"/>
                    <a:pt x="5" y="34"/>
                    <a:pt x="5" y="34"/>
                  </a:cubicBezTo>
                  <a:cubicBezTo>
                    <a:pt x="6" y="34"/>
                    <a:pt x="6" y="35"/>
                    <a:pt x="6" y="36"/>
                  </a:cubicBezTo>
                  <a:cubicBezTo>
                    <a:pt x="6" y="37"/>
                    <a:pt x="6" y="37"/>
                    <a:pt x="7" y="38"/>
                  </a:cubicBezTo>
                  <a:cubicBezTo>
                    <a:pt x="8" y="39"/>
                    <a:pt x="10" y="41"/>
                    <a:pt x="12" y="42"/>
                  </a:cubicBezTo>
                  <a:cubicBezTo>
                    <a:pt x="12" y="42"/>
                    <a:pt x="9" y="42"/>
                    <a:pt x="11" y="43"/>
                  </a:cubicBezTo>
                  <a:cubicBezTo>
                    <a:pt x="12" y="44"/>
                    <a:pt x="13" y="46"/>
                    <a:pt x="12" y="48"/>
                  </a:cubicBezTo>
                  <a:cubicBezTo>
                    <a:pt x="11" y="48"/>
                    <a:pt x="10" y="48"/>
                    <a:pt x="9" y="49"/>
                  </a:cubicBezTo>
                  <a:cubicBezTo>
                    <a:pt x="8" y="50"/>
                    <a:pt x="8" y="51"/>
                    <a:pt x="7" y="52"/>
                  </a:cubicBezTo>
                  <a:cubicBezTo>
                    <a:pt x="5" y="55"/>
                    <a:pt x="4" y="58"/>
                    <a:pt x="3" y="61"/>
                  </a:cubicBezTo>
                  <a:cubicBezTo>
                    <a:pt x="2" y="62"/>
                    <a:pt x="4" y="64"/>
                    <a:pt x="4" y="65"/>
                  </a:cubicBezTo>
                  <a:cubicBezTo>
                    <a:pt x="3" y="66"/>
                    <a:pt x="4" y="67"/>
                    <a:pt x="5" y="66"/>
                  </a:cubicBezTo>
                  <a:cubicBezTo>
                    <a:pt x="5" y="66"/>
                    <a:pt x="6" y="68"/>
                    <a:pt x="6" y="68"/>
                  </a:cubicBezTo>
                  <a:cubicBezTo>
                    <a:pt x="5" y="67"/>
                    <a:pt x="3" y="68"/>
                    <a:pt x="3" y="67"/>
                  </a:cubicBezTo>
                  <a:cubicBezTo>
                    <a:pt x="3" y="68"/>
                    <a:pt x="2" y="69"/>
                    <a:pt x="2" y="70"/>
                  </a:cubicBezTo>
                  <a:cubicBezTo>
                    <a:pt x="2" y="71"/>
                    <a:pt x="2" y="73"/>
                    <a:pt x="1" y="73"/>
                  </a:cubicBezTo>
                  <a:cubicBezTo>
                    <a:pt x="0" y="74"/>
                    <a:pt x="0" y="75"/>
                    <a:pt x="0" y="76"/>
                  </a:cubicBezTo>
                  <a:cubicBezTo>
                    <a:pt x="1" y="77"/>
                    <a:pt x="2" y="76"/>
                    <a:pt x="2" y="77"/>
                  </a:cubicBezTo>
                  <a:cubicBezTo>
                    <a:pt x="2" y="78"/>
                    <a:pt x="3" y="79"/>
                    <a:pt x="3" y="78"/>
                  </a:cubicBezTo>
                  <a:cubicBezTo>
                    <a:pt x="4" y="78"/>
                    <a:pt x="5" y="80"/>
                    <a:pt x="5" y="80"/>
                  </a:cubicBezTo>
                  <a:cubicBezTo>
                    <a:pt x="6" y="80"/>
                    <a:pt x="7" y="79"/>
                    <a:pt x="8" y="80"/>
                  </a:cubicBezTo>
                  <a:cubicBezTo>
                    <a:pt x="8" y="81"/>
                    <a:pt x="7" y="81"/>
                    <a:pt x="8" y="82"/>
                  </a:cubicBezTo>
                  <a:cubicBezTo>
                    <a:pt x="9" y="82"/>
                    <a:pt x="9" y="81"/>
                    <a:pt x="9" y="80"/>
                  </a:cubicBezTo>
                  <a:cubicBezTo>
                    <a:pt x="10" y="79"/>
                    <a:pt x="10" y="79"/>
                    <a:pt x="11" y="79"/>
                  </a:cubicBezTo>
                  <a:cubicBezTo>
                    <a:pt x="12" y="80"/>
                    <a:pt x="12" y="80"/>
                    <a:pt x="13" y="80"/>
                  </a:cubicBezTo>
                  <a:cubicBezTo>
                    <a:pt x="13" y="80"/>
                    <a:pt x="14" y="80"/>
                    <a:pt x="14" y="79"/>
                  </a:cubicBezTo>
                  <a:cubicBezTo>
                    <a:pt x="15" y="79"/>
                    <a:pt x="15" y="80"/>
                    <a:pt x="16" y="80"/>
                  </a:cubicBezTo>
                  <a:cubicBezTo>
                    <a:pt x="17" y="80"/>
                    <a:pt x="18" y="80"/>
                    <a:pt x="19" y="80"/>
                  </a:cubicBezTo>
                  <a:cubicBezTo>
                    <a:pt x="21" y="80"/>
                    <a:pt x="21" y="78"/>
                    <a:pt x="23" y="79"/>
                  </a:cubicBezTo>
                  <a:cubicBezTo>
                    <a:pt x="25" y="79"/>
                    <a:pt x="26" y="83"/>
                    <a:pt x="28" y="80"/>
                  </a:cubicBezTo>
                  <a:cubicBezTo>
                    <a:pt x="29" y="78"/>
                    <a:pt x="30" y="77"/>
                    <a:pt x="33" y="77"/>
                  </a:cubicBezTo>
                  <a:cubicBezTo>
                    <a:pt x="33" y="76"/>
                    <a:pt x="38" y="76"/>
                    <a:pt x="37" y="74"/>
                  </a:cubicBezTo>
                  <a:cubicBezTo>
                    <a:pt x="37" y="74"/>
                    <a:pt x="37" y="74"/>
                    <a:pt x="37" y="74"/>
                  </a:cubicBezTo>
                  <a:cubicBezTo>
                    <a:pt x="36" y="73"/>
                    <a:pt x="38" y="72"/>
                    <a:pt x="38" y="71"/>
                  </a:cubicBezTo>
                  <a:cubicBezTo>
                    <a:pt x="39" y="71"/>
                    <a:pt x="39" y="69"/>
                    <a:pt x="41" y="69"/>
                  </a:cubicBezTo>
                  <a:cubicBezTo>
                    <a:pt x="41" y="69"/>
                    <a:pt x="41" y="69"/>
                    <a:pt x="40" y="69"/>
                  </a:cubicBezTo>
                  <a:cubicBezTo>
                    <a:pt x="40" y="69"/>
                    <a:pt x="43" y="68"/>
                    <a:pt x="43" y="68"/>
                  </a:cubicBezTo>
                  <a:cubicBezTo>
                    <a:pt x="44" y="68"/>
                    <a:pt x="45" y="68"/>
                    <a:pt x="46" y="67"/>
                  </a:cubicBezTo>
                  <a:cubicBezTo>
                    <a:pt x="47" y="66"/>
                    <a:pt x="49" y="66"/>
                    <a:pt x="50" y="66"/>
                  </a:cubicBezTo>
                  <a:cubicBezTo>
                    <a:pt x="51" y="67"/>
                    <a:pt x="52" y="67"/>
                    <a:pt x="52" y="68"/>
                  </a:cubicBezTo>
                  <a:cubicBezTo>
                    <a:pt x="52" y="68"/>
                    <a:pt x="54" y="67"/>
                    <a:pt x="54" y="67"/>
                  </a:cubicBezTo>
                  <a:cubicBezTo>
                    <a:pt x="55" y="67"/>
                    <a:pt x="54" y="68"/>
                    <a:pt x="54" y="69"/>
                  </a:cubicBezTo>
                  <a:cubicBezTo>
                    <a:pt x="54" y="69"/>
                    <a:pt x="55" y="68"/>
                    <a:pt x="55" y="68"/>
                  </a:cubicBezTo>
                  <a:cubicBezTo>
                    <a:pt x="55" y="68"/>
                    <a:pt x="56" y="70"/>
                    <a:pt x="56" y="69"/>
                  </a:cubicBezTo>
                  <a:cubicBezTo>
                    <a:pt x="56" y="69"/>
                    <a:pt x="56" y="68"/>
                    <a:pt x="56" y="68"/>
                  </a:cubicBezTo>
                  <a:cubicBezTo>
                    <a:pt x="59" y="67"/>
                    <a:pt x="58" y="68"/>
                    <a:pt x="60" y="69"/>
                  </a:cubicBezTo>
                  <a:cubicBezTo>
                    <a:pt x="62" y="71"/>
                    <a:pt x="61" y="68"/>
                    <a:pt x="62" y="69"/>
                  </a:cubicBezTo>
                  <a:cubicBezTo>
                    <a:pt x="65" y="70"/>
                    <a:pt x="62" y="74"/>
                    <a:pt x="64" y="76"/>
                  </a:cubicBezTo>
                  <a:cubicBezTo>
                    <a:pt x="65" y="76"/>
                    <a:pt x="66" y="77"/>
                    <a:pt x="67" y="77"/>
                  </a:cubicBezTo>
                  <a:cubicBezTo>
                    <a:pt x="67" y="77"/>
                    <a:pt x="66" y="75"/>
                    <a:pt x="68" y="76"/>
                  </a:cubicBezTo>
                  <a:cubicBezTo>
                    <a:pt x="69" y="77"/>
                    <a:pt x="67" y="78"/>
                    <a:pt x="68" y="79"/>
                  </a:cubicBezTo>
                  <a:cubicBezTo>
                    <a:pt x="68" y="79"/>
                    <a:pt x="69" y="79"/>
                    <a:pt x="69" y="79"/>
                  </a:cubicBezTo>
                  <a:cubicBezTo>
                    <a:pt x="69" y="80"/>
                    <a:pt x="69" y="80"/>
                    <a:pt x="69" y="81"/>
                  </a:cubicBezTo>
                  <a:cubicBezTo>
                    <a:pt x="70" y="81"/>
                    <a:pt x="71" y="81"/>
                    <a:pt x="72" y="82"/>
                  </a:cubicBezTo>
                  <a:cubicBezTo>
                    <a:pt x="73" y="82"/>
                    <a:pt x="73" y="83"/>
                    <a:pt x="73" y="84"/>
                  </a:cubicBezTo>
                  <a:cubicBezTo>
                    <a:pt x="74" y="84"/>
                    <a:pt x="74" y="85"/>
                    <a:pt x="74" y="85"/>
                  </a:cubicBezTo>
                  <a:cubicBezTo>
                    <a:pt x="74" y="85"/>
                    <a:pt x="73" y="85"/>
                    <a:pt x="73" y="85"/>
                  </a:cubicBezTo>
                  <a:cubicBezTo>
                    <a:pt x="73" y="86"/>
                    <a:pt x="76" y="86"/>
                    <a:pt x="76" y="86"/>
                  </a:cubicBezTo>
                  <a:cubicBezTo>
                    <a:pt x="75" y="87"/>
                    <a:pt x="74" y="87"/>
                    <a:pt x="74" y="88"/>
                  </a:cubicBezTo>
                  <a:cubicBezTo>
                    <a:pt x="73" y="88"/>
                    <a:pt x="73" y="87"/>
                    <a:pt x="72" y="87"/>
                  </a:cubicBezTo>
                  <a:cubicBezTo>
                    <a:pt x="71" y="87"/>
                    <a:pt x="72" y="88"/>
                    <a:pt x="71" y="88"/>
                  </a:cubicBezTo>
                  <a:cubicBezTo>
                    <a:pt x="71" y="88"/>
                    <a:pt x="70" y="87"/>
                    <a:pt x="70" y="87"/>
                  </a:cubicBezTo>
                  <a:cubicBezTo>
                    <a:pt x="69" y="88"/>
                    <a:pt x="70" y="88"/>
                    <a:pt x="69" y="88"/>
                  </a:cubicBezTo>
                  <a:cubicBezTo>
                    <a:pt x="69" y="88"/>
                    <a:pt x="69" y="88"/>
                    <a:pt x="69" y="88"/>
                  </a:cubicBezTo>
                  <a:cubicBezTo>
                    <a:pt x="68" y="88"/>
                    <a:pt x="68" y="90"/>
                    <a:pt x="68" y="89"/>
                  </a:cubicBezTo>
                  <a:cubicBezTo>
                    <a:pt x="68" y="88"/>
                    <a:pt x="68" y="88"/>
                    <a:pt x="67" y="87"/>
                  </a:cubicBezTo>
                  <a:cubicBezTo>
                    <a:pt x="67" y="87"/>
                    <a:pt x="64" y="89"/>
                    <a:pt x="66" y="91"/>
                  </a:cubicBezTo>
                  <a:cubicBezTo>
                    <a:pt x="66" y="91"/>
                    <a:pt x="67" y="92"/>
                    <a:pt x="67" y="93"/>
                  </a:cubicBezTo>
                  <a:cubicBezTo>
                    <a:pt x="66" y="93"/>
                    <a:pt x="67" y="95"/>
                    <a:pt x="66" y="95"/>
                  </a:cubicBezTo>
                  <a:cubicBezTo>
                    <a:pt x="66" y="95"/>
                    <a:pt x="65" y="96"/>
                    <a:pt x="65" y="97"/>
                  </a:cubicBezTo>
                  <a:cubicBezTo>
                    <a:pt x="66" y="97"/>
                    <a:pt x="65" y="98"/>
                    <a:pt x="64" y="99"/>
                  </a:cubicBezTo>
                  <a:cubicBezTo>
                    <a:pt x="64" y="99"/>
                    <a:pt x="64" y="100"/>
                    <a:pt x="64" y="101"/>
                  </a:cubicBezTo>
                  <a:cubicBezTo>
                    <a:pt x="65" y="103"/>
                    <a:pt x="64" y="102"/>
                    <a:pt x="63" y="102"/>
                  </a:cubicBezTo>
                  <a:cubicBezTo>
                    <a:pt x="63" y="102"/>
                    <a:pt x="63" y="102"/>
                    <a:pt x="63" y="102"/>
                  </a:cubicBezTo>
                  <a:cubicBezTo>
                    <a:pt x="63" y="102"/>
                    <a:pt x="62" y="103"/>
                    <a:pt x="62" y="103"/>
                  </a:cubicBezTo>
                  <a:cubicBezTo>
                    <a:pt x="63" y="104"/>
                    <a:pt x="63" y="105"/>
                    <a:pt x="65" y="105"/>
                  </a:cubicBezTo>
                  <a:cubicBezTo>
                    <a:pt x="65" y="105"/>
                    <a:pt x="68" y="105"/>
                    <a:pt x="68" y="105"/>
                  </a:cubicBezTo>
                  <a:cubicBezTo>
                    <a:pt x="68" y="105"/>
                    <a:pt x="66" y="104"/>
                    <a:pt x="67" y="104"/>
                  </a:cubicBezTo>
                  <a:cubicBezTo>
                    <a:pt x="68" y="103"/>
                    <a:pt x="69" y="104"/>
                    <a:pt x="70" y="103"/>
                  </a:cubicBezTo>
                  <a:cubicBezTo>
                    <a:pt x="71" y="102"/>
                    <a:pt x="71" y="101"/>
                    <a:pt x="72" y="101"/>
                  </a:cubicBezTo>
                  <a:cubicBezTo>
                    <a:pt x="74" y="100"/>
                    <a:pt x="75" y="101"/>
                    <a:pt x="76" y="103"/>
                  </a:cubicBezTo>
                  <a:cubicBezTo>
                    <a:pt x="76" y="102"/>
                    <a:pt x="77" y="100"/>
                    <a:pt x="75" y="100"/>
                  </a:cubicBezTo>
                  <a:cubicBezTo>
                    <a:pt x="75" y="100"/>
                    <a:pt x="76" y="100"/>
                    <a:pt x="75" y="100"/>
                  </a:cubicBezTo>
                  <a:cubicBezTo>
                    <a:pt x="75" y="100"/>
                    <a:pt x="75" y="100"/>
                    <a:pt x="75" y="100"/>
                  </a:cubicBezTo>
                  <a:cubicBezTo>
                    <a:pt x="75" y="99"/>
                    <a:pt x="75" y="100"/>
                    <a:pt x="75" y="100"/>
                  </a:cubicBezTo>
                  <a:cubicBezTo>
                    <a:pt x="74" y="100"/>
                    <a:pt x="74" y="100"/>
                    <a:pt x="74" y="100"/>
                  </a:cubicBezTo>
                  <a:cubicBezTo>
                    <a:pt x="74" y="99"/>
                    <a:pt x="74" y="96"/>
                    <a:pt x="73" y="95"/>
                  </a:cubicBezTo>
                  <a:cubicBezTo>
                    <a:pt x="74" y="96"/>
                    <a:pt x="74" y="98"/>
                    <a:pt x="75" y="98"/>
                  </a:cubicBezTo>
                  <a:cubicBezTo>
                    <a:pt x="77" y="97"/>
                    <a:pt x="76" y="97"/>
                    <a:pt x="76" y="95"/>
                  </a:cubicBezTo>
                  <a:cubicBezTo>
                    <a:pt x="76" y="95"/>
                    <a:pt x="76" y="95"/>
                    <a:pt x="76" y="95"/>
                  </a:cubicBezTo>
                  <a:cubicBezTo>
                    <a:pt x="77" y="95"/>
                    <a:pt x="76" y="94"/>
                    <a:pt x="76" y="94"/>
                  </a:cubicBezTo>
                  <a:cubicBezTo>
                    <a:pt x="78" y="93"/>
                    <a:pt x="78" y="94"/>
                    <a:pt x="79" y="92"/>
                  </a:cubicBezTo>
                  <a:cubicBezTo>
                    <a:pt x="80" y="91"/>
                    <a:pt x="80" y="90"/>
                    <a:pt x="81" y="88"/>
                  </a:cubicBezTo>
                  <a:cubicBezTo>
                    <a:pt x="81" y="87"/>
                    <a:pt x="80" y="86"/>
                    <a:pt x="81" y="86"/>
                  </a:cubicBezTo>
                  <a:cubicBezTo>
                    <a:pt x="82" y="85"/>
                    <a:pt x="82" y="84"/>
                    <a:pt x="81" y="84"/>
                  </a:cubicBezTo>
                  <a:cubicBezTo>
                    <a:pt x="79" y="83"/>
                    <a:pt x="84" y="81"/>
                    <a:pt x="85" y="81"/>
                  </a:cubicBezTo>
                  <a:cubicBezTo>
                    <a:pt x="88" y="81"/>
                    <a:pt x="84" y="79"/>
                    <a:pt x="86" y="78"/>
                  </a:cubicBezTo>
                  <a:cubicBezTo>
                    <a:pt x="86" y="78"/>
                    <a:pt x="86" y="80"/>
                    <a:pt x="86" y="80"/>
                  </a:cubicBezTo>
                  <a:cubicBezTo>
                    <a:pt x="87" y="80"/>
                    <a:pt x="89" y="79"/>
                    <a:pt x="90" y="79"/>
                  </a:cubicBezTo>
                  <a:cubicBezTo>
                    <a:pt x="91" y="79"/>
                    <a:pt x="90" y="78"/>
                    <a:pt x="90" y="77"/>
                  </a:cubicBezTo>
                  <a:cubicBezTo>
                    <a:pt x="89" y="76"/>
                    <a:pt x="90" y="76"/>
                    <a:pt x="90" y="75"/>
                  </a:cubicBezTo>
                  <a:cubicBezTo>
                    <a:pt x="91" y="75"/>
                    <a:pt x="90" y="78"/>
                    <a:pt x="92" y="79"/>
                  </a:cubicBezTo>
                  <a:cubicBezTo>
                    <a:pt x="94" y="79"/>
                    <a:pt x="96" y="78"/>
                    <a:pt x="97" y="77"/>
                  </a:cubicBezTo>
                  <a:cubicBezTo>
                    <a:pt x="97" y="77"/>
                    <a:pt x="96" y="78"/>
                    <a:pt x="96" y="78"/>
                  </a:cubicBezTo>
                  <a:cubicBezTo>
                    <a:pt x="95" y="78"/>
                    <a:pt x="96" y="79"/>
                    <a:pt x="95" y="80"/>
                  </a:cubicBezTo>
                  <a:cubicBezTo>
                    <a:pt x="95" y="80"/>
                    <a:pt x="93" y="80"/>
                    <a:pt x="93" y="80"/>
                  </a:cubicBezTo>
                  <a:cubicBezTo>
                    <a:pt x="93" y="80"/>
                    <a:pt x="87" y="81"/>
                    <a:pt x="87" y="81"/>
                  </a:cubicBezTo>
                  <a:cubicBezTo>
                    <a:pt x="88" y="81"/>
                    <a:pt x="88" y="82"/>
                    <a:pt x="89" y="82"/>
                  </a:cubicBezTo>
                  <a:cubicBezTo>
                    <a:pt x="89" y="82"/>
                    <a:pt x="89" y="81"/>
                    <a:pt x="90" y="81"/>
                  </a:cubicBezTo>
                  <a:cubicBezTo>
                    <a:pt x="90" y="81"/>
                    <a:pt x="92" y="81"/>
                    <a:pt x="92" y="81"/>
                  </a:cubicBezTo>
                  <a:cubicBezTo>
                    <a:pt x="93" y="82"/>
                    <a:pt x="90" y="83"/>
                    <a:pt x="91" y="84"/>
                  </a:cubicBezTo>
                  <a:cubicBezTo>
                    <a:pt x="92" y="85"/>
                    <a:pt x="95" y="82"/>
                    <a:pt x="95" y="84"/>
                  </a:cubicBezTo>
                  <a:cubicBezTo>
                    <a:pt x="95" y="85"/>
                    <a:pt x="98" y="84"/>
                    <a:pt x="99" y="84"/>
                  </a:cubicBezTo>
                  <a:cubicBezTo>
                    <a:pt x="99" y="83"/>
                    <a:pt x="100" y="83"/>
                    <a:pt x="100" y="83"/>
                  </a:cubicBezTo>
                  <a:cubicBezTo>
                    <a:pt x="101" y="83"/>
                    <a:pt x="101" y="83"/>
                    <a:pt x="102" y="82"/>
                  </a:cubicBezTo>
                  <a:cubicBezTo>
                    <a:pt x="102" y="82"/>
                    <a:pt x="102" y="82"/>
                    <a:pt x="102" y="82"/>
                  </a:cubicBezTo>
                  <a:cubicBezTo>
                    <a:pt x="102" y="81"/>
                    <a:pt x="103" y="82"/>
                    <a:pt x="103" y="82"/>
                  </a:cubicBezTo>
                  <a:cubicBezTo>
                    <a:pt x="103" y="81"/>
                    <a:pt x="103" y="80"/>
                    <a:pt x="103" y="81"/>
                  </a:cubicBezTo>
                  <a:cubicBezTo>
                    <a:pt x="104" y="81"/>
                    <a:pt x="105" y="82"/>
                    <a:pt x="105" y="82"/>
                  </a:cubicBezTo>
                  <a:cubicBezTo>
                    <a:pt x="106" y="83"/>
                    <a:pt x="106" y="81"/>
                    <a:pt x="107" y="80"/>
                  </a:cubicBezTo>
                  <a:cubicBezTo>
                    <a:pt x="108" y="79"/>
                    <a:pt x="107" y="81"/>
                    <a:pt x="108" y="82"/>
                  </a:cubicBezTo>
                  <a:cubicBezTo>
                    <a:pt x="108" y="83"/>
                    <a:pt x="109" y="83"/>
                    <a:pt x="109" y="83"/>
                  </a:cubicBezTo>
                  <a:cubicBezTo>
                    <a:pt x="109" y="83"/>
                    <a:pt x="108" y="84"/>
                    <a:pt x="107" y="85"/>
                  </a:cubicBezTo>
                  <a:cubicBezTo>
                    <a:pt x="107" y="85"/>
                    <a:pt x="106" y="86"/>
                    <a:pt x="106" y="86"/>
                  </a:cubicBezTo>
                  <a:cubicBezTo>
                    <a:pt x="105" y="86"/>
                    <a:pt x="105" y="86"/>
                    <a:pt x="105" y="86"/>
                  </a:cubicBezTo>
                  <a:cubicBezTo>
                    <a:pt x="104" y="86"/>
                    <a:pt x="105" y="87"/>
                    <a:pt x="105" y="87"/>
                  </a:cubicBezTo>
                  <a:cubicBezTo>
                    <a:pt x="105" y="87"/>
                    <a:pt x="104" y="87"/>
                    <a:pt x="104" y="88"/>
                  </a:cubicBezTo>
                  <a:cubicBezTo>
                    <a:pt x="104" y="88"/>
                    <a:pt x="103" y="88"/>
                    <a:pt x="103" y="89"/>
                  </a:cubicBezTo>
                  <a:cubicBezTo>
                    <a:pt x="102" y="89"/>
                    <a:pt x="103" y="89"/>
                    <a:pt x="103" y="90"/>
                  </a:cubicBezTo>
                  <a:cubicBezTo>
                    <a:pt x="102" y="90"/>
                    <a:pt x="99" y="93"/>
                    <a:pt x="100" y="93"/>
                  </a:cubicBezTo>
                  <a:cubicBezTo>
                    <a:pt x="102" y="94"/>
                    <a:pt x="103" y="92"/>
                    <a:pt x="105" y="92"/>
                  </a:cubicBezTo>
                  <a:cubicBezTo>
                    <a:pt x="105" y="93"/>
                    <a:pt x="106" y="93"/>
                    <a:pt x="107" y="94"/>
                  </a:cubicBezTo>
                  <a:cubicBezTo>
                    <a:pt x="108" y="94"/>
                    <a:pt x="109" y="93"/>
                    <a:pt x="110" y="93"/>
                  </a:cubicBezTo>
                  <a:cubicBezTo>
                    <a:pt x="111" y="94"/>
                    <a:pt x="112" y="95"/>
                    <a:pt x="112" y="96"/>
                  </a:cubicBezTo>
                  <a:cubicBezTo>
                    <a:pt x="112" y="96"/>
                    <a:pt x="112" y="97"/>
                    <a:pt x="112" y="97"/>
                  </a:cubicBezTo>
                  <a:cubicBezTo>
                    <a:pt x="112" y="98"/>
                    <a:pt x="112" y="99"/>
                    <a:pt x="113" y="100"/>
                  </a:cubicBezTo>
                  <a:cubicBezTo>
                    <a:pt x="113" y="100"/>
                    <a:pt x="111" y="100"/>
                    <a:pt x="111" y="101"/>
                  </a:cubicBezTo>
                  <a:cubicBezTo>
                    <a:pt x="111" y="102"/>
                    <a:pt x="113" y="101"/>
                    <a:pt x="113" y="101"/>
                  </a:cubicBezTo>
                  <a:cubicBezTo>
                    <a:pt x="115" y="102"/>
                    <a:pt x="115" y="103"/>
                    <a:pt x="116" y="102"/>
                  </a:cubicBezTo>
                  <a:cubicBezTo>
                    <a:pt x="118" y="101"/>
                    <a:pt x="119" y="99"/>
                    <a:pt x="120" y="97"/>
                  </a:cubicBezTo>
                  <a:cubicBezTo>
                    <a:pt x="121" y="95"/>
                    <a:pt x="122" y="93"/>
                    <a:pt x="124" y="93"/>
                  </a:cubicBezTo>
                  <a:cubicBezTo>
                    <a:pt x="126" y="93"/>
                    <a:pt x="126" y="93"/>
                    <a:pt x="126" y="91"/>
                  </a:cubicBezTo>
                  <a:cubicBezTo>
                    <a:pt x="126" y="90"/>
                    <a:pt x="127" y="90"/>
                    <a:pt x="128" y="89"/>
                  </a:cubicBezTo>
                  <a:cubicBezTo>
                    <a:pt x="127" y="89"/>
                    <a:pt x="127" y="88"/>
                    <a:pt x="127" y="88"/>
                  </a:cubicBezTo>
                  <a:cubicBezTo>
                    <a:pt x="127" y="88"/>
                    <a:pt x="128" y="87"/>
                    <a:pt x="128" y="87"/>
                  </a:cubicBezTo>
                  <a:cubicBezTo>
                    <a:pt x="130" y="87"/>
                    <a:pt x="131" y="89"/>
                    <a:pt x="132" y="87"/>
                  </a:cubicBezTo>
                  <a:cubicBezTo>
                    <a:pt x="133" y="86"/>
                    <a:pt x="136" y="87"/>
                    <a:pt x="135" y="85"/>
                  </a:cubicBezTo>
                  <a:cubicBezTo>
                    <a:pt x="135" y="84"/>
                    <a:pt x="135" y="83"/>
                    <a:pt x="135" y="82"/>
                  </a:cubicBezTo>
                  <a:cubicBezTo>
                    <a:pt x="135" y="82"/>
                    <a:pt x="136" y="81"/>
                    <a:pt x="136" y="80"/>
                  </a:cubicBezTo>
                  <a:cubicBezTo>
                    <a:pt x="135" y="80"/>
                    <a:pt x="133" y="80"/>
                    <a:pt x="132" y="81"/>
                  </a:cubicBezTo>
                  <a:cubicBezTo>
                    <a:pt x="131" y="81"/>
                    <a:pt x="132" y="82"/>
                    <a:pt x="131" y="82"/>
                  </a:cubicBezTo>
                  <a:cubicBezTo>
                    <a:pt x="131" y="84"/>
                    <a:pt x="129" y="82"/>
                    <a:pt x="129" y="82"/>
                  </a:cubicBezTo>
                  <a:cubicBezTo>
                    <a:pt x="129" y="82"/>
                    <a:pt x="129" y="85"/>
                    <a:pt x="127" y="85"/>
                  </a:cubicBezTo>
                  <a:cubicBezTo>
                    <a:pt x="125" y="85"/>
                    <a:pt x="124" y="84"/>
                    <a:pt x="123" y="83"/>
                  </a:cubicBezTo>
                  <a:cubicBezTo>
                    <a:pt x="122" y="82"/>
                    <a:pt x="116" y="77"/>
                    <a:pt x="117" y="76"/>
                  </a:cubicBezTo>
                  <a:cubicBezTo>
                    <a:pt x="118" y="76"/>
                    <a:pt x="118" y="77"/>
                    <a:pt x="119" y="77"/>
                  </a:cubicBezTo>
                  <a:cubicBezTo>
                    <a:pt x="121" y="77"/>
                    <a:pt x="121" y="74"/>
                    <a:pt x="121" y="73"/>
                  </a:cubicBezTo>
                  <a:cubicBezTo>
                    <a:pt x="121" y="72"/>
                    <a:pt x="121" y="71"/>
                    <a:pt x="122" y="71"/>
                  </a:cubicBezTo>
                  <a:cubicBezTo>
                    <a:pt x="122" y="70"/>
                    <a:pt x="123" y="70"/>
                    <a:pt x="123" y="69"/>
                  </a:cubicBezTo>
                  <a:cubicBezTo>
                    <a:pt x="124" y="68"/>
                    <a:pt x="124" y="67"/>
                    <a:pt x="125" y="67"/>
                  </a:cubicBezTo>
                  <a:cubicBezTo>
                    <a:pt x="126" y="65"/>
                    <a:pt x="128" y="67"/>
                    <a:pt x="128" y="65"/>
                  </a:cubicBezTo>
                  <a:cubicBezTo>
                    <a:pt x="128" y="64"/>
                    <a:pt x="128" y="63"/>
                    <a:pt x="129" y="63"/>
                  </a:cubicBezTo>
                  <a:cubicBezTo>
                    <a:pt x="130" y="63"/>
                    <a:pt x="131" y="64"/>
                    <a:pt x="132" y="64"/>
                  </a:cubicBezTo>
                  <a:cubicBezTo>
                    <a:pt x="132" y="64"/>
                    <a:pt x="132" y="63"/>
                    <a:pt x="132" y="62"/>
                  </a:cubicBezTo>
                  <a:cubicBezTo>
                    <a:pt x="132" y="62"/>
                    <a:pt x="132" y="61"/>
                    <a:pt x="133" y="61"/>
                  </a:cubicBezTo>
                  <a:cubicBezTo>
                    <a:pt x="133" y="60"/>
                    <a:pt x="134" y="59"/>
                    <a:pt x="134" y="59"/>
                  </a:cubicBezTo>
                  <a:cubicBezTo>
                    <a:pt x="135" y="59"/>
                    <a:pt x="135" y="60"/>
                    <a:pt x="135" y="59"/>
                  </a:cubicBezTo>
                  <a:cubicBezTo>
                    <a:pt x="136" y="58"/>
                    <a:pt x="135" y="56"/>
                    <a:pt x="137" y="56"/>
                  </a:cubicBezTo>
                  <a:cubicBezTo>
                    <a:pt x="138" y="55"/>
                    <a:pt x="139" y="55"/>
                    <a:pt x="140" y="54"/>
                  </a:cubicBezTo>
                  <a:cubicBezTo>
                    <a:pt x="140" y="54"/>
                    <a:pt x="142" y="54"/>
                    <a:pt x="141" y="55"/>
                  </a:cubicBezTo>
                  <a:cubicBezTo>
                    <a:pt x="142" y="54"/>
                    <a:pt x="142" y="54"/>
                    <a:pt x="142" y="53"/>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35"/>
            <p:cNvSpPr>
              <a:spLocks/>
            </p:cNvSpPr>
            <p:nvPr/>
          </p:nvSpPr>
          <p:spPr bwMode="auto">
            <a:xfrm>
              <a:off x="4709" y="3686"/>
              <a:ext cx="492" cy="338"/>
            </a:xfrm>
            <a:custGeom>
              <a:avLst/>
              <a:gdLst>
                <a:gd name="T0" fmla="*/ 25 w 122"/>
                <a:gd name="T1" fmla="*/ 27 h 84"/>
                <a:gd name="T2" fmla="*/ 20 w 122"/>
                <a:gd name="T3" fmla="*/ 24 h 84"/>
                <a:gd name="T4" fmla="*/ 14 w 122"/>
                <a:gd name="T5" fmla="*/ 21 h 84"/>
                <a:gd name="T6" fmla="*/ 21 w 122"/>
                <a:gd name="T7" fmla="*/ 16 h 84"/>
                <a:gd name="T8" fmla="*/ 30 w 122"/>
                <a:gd name="T9" fmla="*/ 9 h 84"/>
                <a:gd name="T10" fmla="*/ 34 w 122"/>
                <a:gd name="T11" fmla="*/ 5 h 84"/>
                <a:gd name="T12" fmla="*/ 35 w 122"/>
                <a:gd name="T13" fmla="*/ 4 h 84"/>
                <a:gd name="T14" fmla="*/ 40 w 122"/>
                <a:gd name="T15" fmla="*/ 2 h 84"/>
                <a:gd name="T16" fmla="*/ 48 w 122"/>
                <a:gd name="T17" fmla="*/ 1 h 84"/>
                <a:gd name="T18" fmla="*/ 57 w 122"/>
                <a:gd name="T19" fmla="*/ 2 h 84"/>
                <a:gd name="T20" fmla="*/ 74 w 122"/>
                <a:gd name="T21" fmla="*/ 4 h 84"/>
                <a:gd name="T22" fmla="*/ 93 w 122"/>
                <a:gd name="T23" fmla="*/ 10 h 84"/>
                <a:gd name="T24" fmla="*/ 101 w 122"/>
                <a:gd name="T25" fmla="*/ 12 h 84"/>
                <a:gd name="T26" fmla="*/ 108 w 122"/>
                <a:gd name="T27" fmla="*/ 13 h 84"/>
                <a:gd name="T28" fmla="*/ 113 w 122"/>
                <a:gd name="T29" fmla="*/ 10 h 84"/>
                <a:gd name="T30" fmla="*/ 122 w 122"/>
                <a:gd name="T31" fmla="*/ 7 h 84"/>
                <a:gd name="T32" fmla="*/ 122 w 122"/>
                <a:gd name="T33" fmla="*/ 83 h 84"/>
                <a:gd name="T34" fmla="*/ 116 w 122"/>
                <a:gd name="T35" fmla="*/ 84 h 84"/>
                <a:gd name="T36" fmla="*/ 96 w 122"/>
                <a:gd name="T37" fmla="*/ 84 h 84"/>
                <a:gd name="T38" fmla="*/ 45 w 122"/>
                <a:gd name="T39" fmla="*/ 84 h 84"/>
                <a:gd name="T40" fmla="*/ 26 w 122"/>
                <a:gd name="T41" fmla="*/ 84 h 84"/>
                <a:gd name="T42" fmla="*/ 23 w 122"/>
                <a:gd name="T43" fmla="*/ 82 h 84"/>
                <a:gd name="T44" fmla="*/ 18 w 122"/>
                <a:gd name="T45" fmla="*/ 77 h 84"/>
                <a:gd name="T46" fmla="*/ 16 w 122"/>
                <a:gd name="T47" fmla="*/ 76 h 84"/>
                <a:gd name="T48" fmla="*/ 13 w 122"/>
                <a:gd name="T49" fmla="*/ 73 h 84"/>
                <a:gd name="T50" fmla="*/ 11 w 122"/>
                <a:gd name="T51" fmla="*/ 72 h 84"/>
                <a:gd name="T52" fmla="*/ 9 w 122"/>
                <a:gd name="T53" fmla="*/ 70 h 84"/>
                <a:gd name="T54" fmla="*/ 8 w 122"/>
                <a:gd name="T55" fmla="*/ 70 h 84"/>
                <a:gd name="T56" fmla="*/ 6 w 122"/>
                <a:gd name="T57" fmla="*/ 71 h 84"/>
                <a:gd name="T58" fmla="*/ 3 w 122"/>
                <a:gd name="T59" fmla="*/ 71 h 84"/>
                <a:gd name="T60" fmla="*/ 2 w 122"/>
                <a:gd name="T61" fmla="*/ 71 h 84"/>
                <a:gd name="T62" fmla="*/ 3 w 122"/>
                <a:gd name="T63" fmla="*/ 69 h 84"/>
                <a:gd name="T64" fmla="*/ 2 w 122"/>
                <a:gd name="T65" fmla="*/ 61 h 84"/>
                <a:gd name="T66" fmla="*/ 2 w 122"/>
                <a:gd name="T67" fmla="*/ 54 h 84"/>
                <a:gd name="T68" fmla="*/ 13 w 122"/>
                <a:gd name="T69" fmla="*/ 53 h 84"/>
                <a:gd name="T70" fmla="*/ 15 w 122"/>
                <a:gd name="T71" fmla="*/ 52 h 84"/>
                <a:gd name="T72" fmla="*/ 17 w 122"/>
                <a:gd name="T73" fmla="*/ 49 h 84"/>
                <a:gd name="T74" fmla="*/ 20 w 122"/>
                <a:gd name="T75" fmla="*/ 42 h 84"/>
                <a:gd name="T76" fmla="*/ 25 w 122"/>
                <a:gd name="T77" fmla="*/ 39 h 84"/>
                <a:gd name="T78" fmla="*/ 28 w 122"/>
                <a:gd name="T79" fmla="*/ 37 h 84"/>
                <a:gd name="T80" fmla="*/ 28 w 122"/>
                <a:gd name="T81" fmla="*/ 33 h 84"/>
                <a:gd name="T82" fmla="*/ 31 w 122"/>
                <a:gd name="T83" fmla="*/ 30 h 84"/>
                <a:gd name="T84" fmla="*/ 25 w 122"/>
                <a:gd name="T85" fmla="*/ 2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84">
                  <a:moveTo>
                    <a:pt x="25" y="27"/>
                  </a:moveTo>
                  <a:cubicBezTo>
                    <a:pt x="23" y="26"/>
                    <a:pt x="22" y="25"/>
                    <a:pt x="20" y="24"/>
                  </a:cubicBezTo>
                  <a:cubicBezTo>
                    <a:pt x="19" y="24"/>
                    <a:pt x="14" y="22"/>
                    <a:pt x="14" y="21"/>
                  </a:cubicBezTo>
                  <a:cubicBezTo>
                    <a:pt x="14" y="20"/>
                    <a:pt x="20" y="17"/>
                    <a:pt x="21" y="16"/>
                  </a:cubicBezTo>
                  <a:cubicBezTo>
                    <a:pt x="24" y="14"/>
                    <a:pt x="27" y="12"/>
                    <a:pt x="30" y="9"/>
                  </a:cubicBezTo>
                  <a:cubicBezTo>
                    <a:pt x="32" y="8"/>
                    <a:pt x="33" y="7"/>
                    <a:pt x="34" y="5"/>
                  </a:cubicBezTo>
                  <a:cubicBezTo>
                    <a:pt x="35" y="5"/>
                    <a:pt x="35" y="4"/>
                    <a:pt x="35" y="4"/>
                  </a:cubicBezTo>
                  <a:cubicBezTo>
                    <a:pt x="37" y="3"/>
                    <a:pt x="38" y="3"/>
                    <a:pt x="40" y="2"/>
                  </a:cubicBezTo>
                  <a:cubicBezTo>
                    <a:pt x="42" y="2"/>
                    <a:pt x="45" y="1"/>
                    <a:pt x="48" y="1"/>
                  </a:cubicBezTo>
                  <a:cubicBezTo>
                    <a:pt x="51" y="0"/>
                    <a:pt x="54" y="1"/>
                    <a:pt x="57" y="2"/>
                  </a:cubicBezTo>
                  <a:cubicBezTo>
                    <a:pt x="63" y="4"/>
                    <a:pt x="69" y="2"/>
                    <a:pt x="74" y="4"/>
                  </a:cubicBezTo>
                  <a:cubicBezTo>
                    <a:pt x="81" y="6"/>
                    <a:pt x="87" y="8"/>
                    <a:pt x="93" y="10"/>
                  </a:cubicBezTo>
                  <a:cubicBezTo>
                    <a:pt x="96" y="10"/>
                    <a:pt x="98" y="11"/>
                    <a:pt x="101" y="12"/>
                  </a:cubicBezTo>
                  <a:cubicBezTo>
                    <a:pt x="103" y="13"/>
                    <a:pt x="105" y="13"/>
                    <a:pt x="108" y="13"/>
                  </a:cubicBezTo>
                  <a:cubicBezTo>
                    <a:pt x="110" y="12"/>
                    <a:pt x="111" y="11"/>
                    <a:pt x="113" y="10"/>
                  </a:cubicBezTo>
                  <a:cubicBezTo>
                    <a:pt x="116" y="9"/>
                    <a:pt x="119" y="8"/>
                    <a:pt x="122" y="7"/>
                  </a:cubicBezTo>
                  <a:cubicBezTo>
                    <a:pt x="122" y="32"/>
                    <a:pt x="122" y="58"/>
                    <a:pt x="122" y="83"/>
                  </a:cubicBezTo>
                  <a:cubicBezTo>
                    <a:pt x="122" y="84"/>
                    <a:pt x="117" y="84"/>
                    <a:pt x="116" y="84"/>
                  </a:cubicBezTo>
                  <a:cubicBezTo>
                    <a:pt x="109" y="84"/>
                    <a:pt x="103" y="84"/>
                    <a:pt x="96" y="84"/>
                  </a:cubicBezTo>
                  <a:cubicBezTo>
                    <a:pt x="79" y="84"/>
                    <a:pt x="62" y="84"/>
                    <a:pt x="45" y="84"/>
                  </a:cubicBezTo>
                  <a:cubicBezTo>
                    <a:pt x="38" y="84"/>
                    <a:pt x="32" y="84"/>
                    <a:pt x="26" y="84"/>
                  </a:cubicBezTo>
                  <a:cubicBezTo>
                    <a:pt x="25" y="84"/>
                    <a:pt x="24" y="83"/>
                    <a:pt x="23" y="82"/>
                  </a:cubicBezTo>
                  <a:cubicBezTo>
                    <a:pt x="21" y="80"/>
                    <a:pt x="18" y="80"/>
                    <a:pt x="18" y="77"/>
                  </a:cubicBezTo>
                  <a:cubicBezTo>
                    <a:pt x="18" y="77"/>
                    <a:pt x="16" y="76"/>
                    <a:pt x="16" y="76"/>
                  </a:cubicBezTo>
                  <a:cubicBezTo>
                    <a:pt x="15" y="75"/>
                    <a:pt x="14" y="74"/>
                    <a:pt x="13" y="73"/>
                  </a:cubicBezTo>
                  <a:cubicBezTo>
                    <a:pt x="12" y="73"/>
                    <a:pt x="12" y="72"/>
                    <a:pt x="11" y="72"/>
                  </a:cubicBezTo>
                  <a:cubicBezTo>
                    <a:pt x="10" y="71"/>
                    <a:pt x="9" y="71"/>
                    <a:pt x="9" y="70"/>
                  </a:cubicBezTo>
                  <a:cubicBezTo>
                    <a:pt x="9" y="70"/>
                    <a:pt x="8" y="70"/>
                    <a:pt x="8" y="70"/>
                  </a:cubicBezTo>
                  <a:cubicBezTo>
                    <a:pt x="7" y="70"/>
                    <a:pt x="7" y="70"/>
                    <a:pt x="6" y="71"/>
                  </a:cubicBezTo>
                  <a:cubicBezTo>
                    <a:pt x="6" y="71"/>
                    <a:pt x="4" y="71"/>
                    <a:pt x="3" y="71"/>
                  </a:cubicBezTo>
                  <a:cubicBezTo>
                    <a:pt x="3" y="71"/>
                    <a:pt x="2" y="73"/>
                    <a:pt x="2" y="71"/>
                  </a:cubicBezTo>
                  <a:cubicBezTo>
                    <a:pt x="2" y="71"/>
                    <a:pt x="3" y="70"/>
                    <a:pt x="3" y="69"/>
                  </a:cubicBezTo>
                  <a:cubicBezTo>
                    <a:pt x="3" y="67"/>
                    <a:pt x="3" y="63"/>
                    <a:pt x="2" y="61"/>
                  </a:cubicBezTo>
                  <a:cubicBezTo>
                    <a:pt x="2" y="60"/>
                    <a:pt x="0" y="55"/>
                    <a:pt x="2" y="54"/>
                  </a:cubicBezTo>
                  <a:cubicBezTo>
                    <a:pt x="6" y="54"/>
                    <a:pt x="9" y="53"/>
                    <a:pt x="13" y="53"/>
                  </a:cubicBezTo>
                  <a:cubicBezTo>
                    <a:pt x="14" y="53"/>
                    <a:pt x="15" y="53"/>
                    <a:pt x="15" y="52"/>
                  </a:cubicBezTo>
                  <a:cubicBezTo>
                    <a:pt x="16" y="51"/>
                    <a:pt x="17" y="50"/>
                    <a:pt x="17" y="49"/>
                  </a:cubicBezTo>
                  <a:cubicBezTo>
                    <a:pt x="18" y="47"/>
                    <a:pt x="19" y="43"/>
                    <a:pt x="20" y="42"/>
                  </a:cubicBezTo>
                  <a:cubicBezTo>
                    <a:pt x="22" y="41"/>
                    <a:pt x="23" y="40"/>
                    <a:pt x="25" y="39"/>
                  </a:cubicBezTo>
                  <a:cubicBezTo>
                    <a:pt x="25" y="39"/>
                    <a:pt x="27" y="38"/>
                    <a:pt x="28" y="37"/>
                  </a:cubicBezTo>
                  <a:cubicBezTo>
                    <a:pt x="28" y="36"/>
                    <a:pt x="28" y="34"/>
                    <a:pt x="28" y="33"/>
                  </a:cubicBezTo>
                  <a:cubicBezTo>
                    <a:pt x="28" y="32"/>
                    <a:pt x="30" y="31"/>
                    <a:pt x="31" y="30"/>
                  </a:cubicBezTo>
                  <a:cubicBezTo>
                    <a:pt x="29" y="29"/>
                    <a:pt x="27" y="28"/>
                    <a:pt x="25" y="27"/>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6"/>
            <p:cNvSpPr>
              <a:spLocks/>
            </p:cNvSpPr>
            <p:nvPr/>
          </p:nvSpPr>
          <p:spPr bwMode="auto">
            <a:xfrm>
              <a:off x="4814" y="3347"/>
              <a:ext cx="387" cy="391"/>
            </a:xfrm>
            <a:custGeom>
              <a:avLst/>
              <a:gdLst>
                <a:gd name="T0" fmla="*/ 43 w 96"/>
                <a:gd name="T1" fmla="*/ 3 h 97"/>
                <a:gd name="T2" fmla="*/ 48 w 96"/>
                <a:gd name="T3" fmla="*/ 8 h 97"/>
                <a:gd name="T4" fmla="*/ 51 w 96"/>
                <a:gd name="T5" fmla="*/ 10 h 97"/>
                <a:gd name="T6" fmla="*/ 56 w 96"/>
                <a:gd name="T7" fmla="*/ 11 h 97"/>
                <a:gd name="T8" fmla="*/ 63 w 96"/>
                <a:gd name="T9" fmla="*/ 9 h 97"/>
                <a:gd name="T10" fmla="*/ 64 w 96"/>
                <a:gd name="T11" fmla="*/ 19 h 97"/>
                <a:gd name="T12" fmla="*/ 62 w 96"/>
                <a:gd name="T13" fmla="*/ 23 h 97"/>
                <a:gd name="T14" fmla="*/ 64 w 96"/>
                <a:gd name="T15" fmla="*/ 26 h 97"/>
                <a:gd name="T16" fmla="*/ 61 w 96"/>
                <a:gd name="T17" fmla="*/ 31 h 97"/>
                <a:gd name="T18" fmla="*/ 63 w 96"/>
                <a:gd name="T19" fmla="*/ 36 h 97"/>
                <a:gd name="T20" fmla="*/ 68 w 96"/>
                <a:gd name="T21" fmla="*/ 38 h 97"/>
                <a:gd name="T22" fmla="*/ 70 w 96"/>
                <a:gd name="T23" fmla="*/ 39 h 97"/>
                <a:gd name="T24" fmla="*/ 75 w 96"/>
                <a:gd name="T25" fmla="*/ 40 h 97"/>
                <a:gd name="T26" fmla="*/ 74 w 96"/>
                <a:gd name="T27" fmla="*/ 43 h 97"/>
                <a:gd name="T28" fmla="*/ 76 w 96"/>
                <a:gd name="T29" fmla="*/ 44 h 97"/>
                <a:gd name="T30" fmla="*/ 81 w 96"/>
                <a:gd name="T31" fmla="*/ 43 h 97"/>
                <a:gd name="T32" fmla="*/ 92 w 96"/>
                <a:gd name="T33" fmla="*/ 45 h 97"/>
                <a:gd name="T34" fmla="*/ 96 w 96"/>
                <a:gd name="T35" fmla="*/ 47 h 97"/>
                <a:gd name="T36" fmla="*/ 96 w 96"/>
                <a:gd name="T37" fmla="*/ 89 h 97"/>
                <a:gd name="T38" fmla="*/ 88 w 96"/>
                <a:gd name="T39" fmla="*/ 94 h 97"/>
                <a:gd name="T40" fmla="*/ 70 w 96"/>
                <a:gd name="T41" fmla="*/ 94 h 97"/>
                <a:gd name="T42" fmla="*/ 47 w 96"/>
                <a:gd name="T43" fmla="*/ 88 h 97"/>
                <a:gd name="T44" fmla="*/ 24 w 96"/>
                <a:gd name="T45" fmla="*/ 85 h 97"/>
                <a:gd name="T46" fmla="*/ 9 w 96"/>
                <a:gd name="T47" fmla="*/ 88 h 97"/>
                <a:gd name="T48" fmla="*/ 5 w 96"/>
                <a:gd name="T49" fmla="*/ 84 h 97"/>
                <a:gd name="T50" fmla="*/ 4 w 96"/>
                <a:gd name="T51" fmla="*/ 81 h 97"/>
                <a:gd name="T52" fmla="*/ 0 w 96"/>
                <a:gd name="T53" fmla="*/ 75 h 97"/>
                <a:gd name="T54" fmla="*/ 11 w 96"/>
                <a:gd name="T55" fmla="*/ 60 h 97"/>
                <a:gd name="T56" fmla="*/ 16 w 96"/>
                <a:gd name="T57" fmla="*/ 41 h 97"/>
                <a:gd name="T58" fmla="*/ 12 w 96"/>
                <a:gd name="T59" fmla="*/ 24 h 97"/>
                <a:gd name="T60" fmla="*/ 17 w 96"/>
                <a:gd name="T61" fmla="*/ 17 h 97"/>
                <a:gd name="T62" fmla="*/ 19 w 96"/>
                <a:gd name="T63" fmla="*/ 12 h 97"/>
                <a:gd name="T64" fmla="*/ 20 w 96"/>
                <a:gd name="T65" fmla="*/ 8 h 97"/>
                <a:gd name="T66" fmla="*/ 24 w 96"/>
                <a:gd name="T67" fmla="*/ 6 h 97"/>
                <a:gd name="T68" fmla="*/ 32 w 96"/>
                <a:gd name="T69" fmla="*/ 4 h 97"/>
                <a:gd name="T70" fmla="*/ 37 w 96"/>
                <a:gd name="T71" fmla="*/ 5 h 97"/>
                <a:gd name="T72" fmla="*/ 39 w 96"/>
                <a:gd name="T73"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97">
                  <a:moveTo>
                    <a:pt x="41" y="0"/>
                  </a:moveTo>
                  <a:cubicBezTo>
                    <a:pt x="40" y="2"/>
                    <a:pt x="44" y="1"/>
                    <a:pt x="43" y="3"/>
                  </a:cubicBezTo>
                  <a:cubicBezTo>
                    <a:pt x="42" y="5"/>
                    <a:pt x="44" y="4"/>
                    <a:pt x="45" y="4"/>
                  </a:cubicBezTo>
                  <a:cubicBezTo>
                    <a:pt x="47" y="5"/>
                    <a:pt x="45" y="8"/>
                    <a:pt x="48" y="8"/>
                  </a:cubicBezTo>
                  <a:cubicBezTo>
                    <a:pt x="49" y="8"/>
                    <a:pt x="49" y="7"/>
                    <a:pt x="50" y="7"/>
                  </a:cubicBezTo>
                  <a:cubicBezTo>
                    <a:pt x="50" y="8"/>
                    <a:pt x="51" y="9"/>
                    <a:pt x="51" y="10"/>
                  </a:cubicBezTo>
                  <a:cubicBezTo>
                    <a:pt x="52" y="13"/>
                    <a:pt x="52" y="11"/>
                    <a:pt x="54" y="10"/>
                  </a:cubicBezTo>
                  <a:cubicBezTo>
                    <a:pt x="55" y="10"/>
                    <a:pt x="55" y="11"/>
                    <a:pt x="56" y="11"/>
                  </a:cubicBezTo>
                  <a:cubicBezTo>
                    <a:pt x="57" y="12"/>
                    <a:pt x="59" y="11"/>
                    <a:pt x="60" y="10"/>
                  </a:cubicBezTo>
                  <a:cubicBezTo>
                    <a:pt x="60" y="10"/>
                    <a:pt x="63" y="8"/>
                    <a:pt x="63" y="9"/>
                  </a:cubicBezTo>
                  <a:cubicBezTo>
                    <a:pt x="63" y="11"/>
                    <a:pt x="58" y="11"/>
                    <a:pt x="61" y="14"/>
                  </a:cubicBezTo>
                  <a:cubicBezTo>
                    <a:pt x="62" y="15"/>
                    <a:pt x="67" y="19"/>
                    <a:pt x="64" y="19"/>
                  </a:cubicBezTo>
                  <a:cubicBezTo>
                    <a:pt x="62" y="20"/>
                    <a:pt x="63" y="20"/>
                    <a:pt x="63" y="22"/>
                  </a:cubicBezTo>
                  <a:cubicBezTo>
                    <a:pt x="63" y="22"/>
                    <a:pt x="61" y="22"/>
                    <a:pt x="62" y="23"/>
                  </a:cubicBezTo>
                  <a:cubicBezTo>
                    <a:pt x="63" y="23"/>
                    <a:pt x="62" y="24"/>
                    <a:pt x="62" y="25"/>
                  </a:cubicBezTo>
                  <a:cubicBezTo>
                    <a:pt x="62" y="26"/>
                    <a:pt x="63" y="25"/>
                    <a:pt x="64" y="26"/>
                  </a:cubicBezTo>
                  <a:cubicBezTo>
                    <a:pt x="64" y="28"/>
                    <a:pt x="61" y="27"/>
                    <a:pt x="61" y="28"/>
                  </a:cubicBezTo>
                  <a:cubicBezTo>
                    <a:pt x="62" y="29"/>
                    <a:pt x="61" y="29"/>
                    <a:pt x="61" y="31"/>
                  </a:cubicBezTo>
                  <a:cubicBezTo>
                    <a:pt x="62" y="31"/>
                    <a:pt x="62" y="31"/>
                    <a:pt x="62" y="31"/>
                  </a:cubicBezTo>
                  <a:cubicBezTo>
                    <a:pt x="64" y="29"/>
                    <a:pt x="63" y="36"/>
                    <a:pt x="63" y="36"/>
                  </a:cubicBezTo>
                  <a:cubicBezTo>
                    <a:pt x="64" y="36"/>
                    <a:pt x="65" y="36"/>
                    <a:pt x="66" y="36"/>
                  </a:cubicBezTo>
                  <a:cubicBezTo>
                    <a:pt x="67" y="37"/>
                    <a:pt x="68" y="38"/>
                    <a:pt x="68" y="38"/>
                  </a:cubicBezTo>
                  <a:cubicBezTo>
                    <a:pt x="69" y="39"/>
                    <a:pt x="69" y="38"/>
                    <a:pt x="70" y="37"/>
                  </a:cubicBezTo>
                  <a:cubicBezTo>
                    <a:pt x="71" y="36"/>
                    <a:pt x="71" y="39"/>
                    <a:pt x="70" y="39"/>
                  </a:cubicBezTo>
                  <a:cubicBezTo>
                    <a:pt x="71" y="39"/>
                    <a:pt x="71" y="38"/>
                    <a:pt x="72" y="38"/>
                  </a:cubicBezTo>
                  <a:cubicBezTo>
                    <a:pt x="73" y="39"/>
                    <a:pt x="74" y="40"/>
                    <a:pt x="75" y="40"/>
                  </a:cubicBezTo>
                  <a:cubicBezTo>
                    <a:pt x="75" y="41"/>
                    <a:pt x="76" y="41"/>
                    <a:pt x="75" y="42"/>
                  </a:cubicBezTo>
                  <a:cubicBezTo>
                    <a:pt x="75" y="42"/>
                    <a:pt x="74" y="43"/>
                    <a:pt x="74" y="43"/>
                  </a:cubicBezTo>
                  <a:cubicBezTo>
                    <a:pt x="75" y="43"/>
                    <a:pt x="75" y="43"/>
                    <a:pt x="76" y="43"/>
                  </a:cubicBezTo>
                  <a:cubicBezTo>
                    <a:pt x="76" y="43"/>
                    <a:pt x="75" y="44"/>
                    <a:pt x="76" y="44"/>
                  </a:cubicBezTo>
                  <a:cubicBezTo>
                    <a:pt x="76" y="44"/>
                    <a:pt x="78" y="43"/>
                    <a:pt x="78" y="43"/>
                  </a:cubicBezTo>
                  <a:cubicBezTo>
                    <a:pt x="79" y="43"/>
                    <a:pt x="80" y="43"/>
                    <a:pt x="81" y="43"/>
                  </a:cubicBezTo>
                  <a:cubicBezTo>
                    <a:pt x="83" y="44"/>
                    <a:pt x="86" y="44"/>
                    <a:pt x="88" y="45"/>
                  </a:cubicBezTo>
                  <a:cubicBezTo>
                    <a:pt x="90" y="45"/>
                    <a:pt x="90" y="42"/>
                    <a:pt x="92" y="45"/>
                  </a:cubicBezTo>
                  <a:cubicBezTo>
                    <a:pt x="93" y="45"/>
                    <a:pt x="94" y="46"/>
                    <a:pt x="95" y="47"/>
                  </a:cubicBezTo>
                  <a:cubicBezTo>
                    <a:pt x="96" y="47"/>
                    <a:pt x="96" y="47"/>
                    <a:pt x="96" y="47"/>
                  </a:cubicBezTo>
                  <a:cubicBezTo>
                    <a:pt x="96" y="54"/>
                    <a:pt x="96" y="60"/>
                    <a:pt x="96" y="66"/>
                  </a:cubicBezTo>
                  <a:cubicBezTo>
                    <a:pt x="96" y="74"/>
                    <a:pt x="96" y="81"/>
                    <a:pt x="96" y="89"/>
                  </a:cubicBezTo>
                  <a:cubicBezTo>
                    <a:pt x="96" y="90"/>
                    <a:pt x="96" y="90"/>
                    <a:pt x="96" y="91"/>
                  </a:cubicBezTo>
                  <a:cubicBezTo>
                    <a:pt x="96" y="92"/>
                    <a:pt x="89" y="94"/>
                    <a:pt x="88" y="94"/>
                  </a:cubicBezTo>
                  <a:cubicBezTo>
                    <a:pt x="86" y="95"/>
                    <a:pt x="83" y="97"/>
                    <a:pt x="80" y="97"/>
                  </a:cubicBezTo>
                  <a:cubicBezTo>
                    <a:pt x="77" y="97"/>
                    <a:pt x="73" y="95"/>
                    <a:pt x="70" y="94"/>
                  </a:cubicBezTo>
                  <a:cubicBezTo>
                    <a:pt x="65" y="93"/>
                    <a:pt x="60" y="91"/>
                    <a:pt x="54" y="90"/>
                  </a:cubicBezTo>
                  <a:cubicBezTo>
                    <a:pt x="52" y="89"/>
                    <a:pt x="49" y="88"/>
                    <a:pt x="47" y="88"/>
                  </a:cubicBezTo>
                  <a:cubicBezTo>
                    <a:pt x="44" y="87"/>
                    <a:pt x="41" y="87"/>
                    <a:pt x="39" y="87"/>
                  </a:cubicBezTo>
                  <a:cubicBezTo>
                    <a:pt x="33" y="87"/>
                    <a:pt x="29" y="85"/>
                    <a:pt x="24" y="85"/>
                  </a:cubicBezTo>
                  <a:cubicBezTo>
                    <a:pt x="19" y="84"/>
                    <a:pt x="14" y="87"/>
                    <a:pt x="9" y="88"/>
                  </a:cubicBezTo>
                  <a:cubicBezTo>
                    <a:pt x="9" y="88"/>
                    <a:pt x="9" y="88"/>
                    <a:pt x="9" y="88"/>
                  </a:cubicBezTo>
                  <a:cubicBezTo>
                    <a:pt x="10" y="87"/>
                    <a:pt x="10" y="87"/>
                    <a:pt x="10" y="86"/>
                  </a:cubicBezTo>
                  <a:cubicBezTo>
                    <a:pt x="10" y="83"/>
                    <a:pt x="6" y="89"/>
                    <a:pt x="5" y="84"/>
                  </a:cubicBezTo>
                  <a:cubicBezTo>
                    <a:pt x="5" y="84"/>
                    <a:pt x="7" y="84"/>
                    <a:pt x="6" y="83"/>
                  </a:cubicBezTo>
                  <a:cubicBezTo>
                    <a:pt x="6" y="82"/>
                    <a:pt x="5" y="81"/>
                    <a:pt x="4" y="81"/>
                  </a:cubicBezTo>
                  <a:cubicBezTo>
                    <a:pt x="3" y="78"/>
                    <a:pt x="1" y="76"/>
                    <a:pt x="0" y="74"/>
                  </a:cubicBezTo>
                  <a:cubicBezTo>
                    <a:pt x="0" y="74"/>
                    <a:pt x="0" y="75"/>
                    <a:pt x="0" y="75"/>
                  </a:cubicBezTo>
                  <a:cubicBezTo>
                    <a:pt x="0" y="75"/>
                    <a:pt x="0" y="75"/>
                    <a:pt x="0" y="75"/>
                  </a:cubicBezTo>
                  <a:cubicBezTo>
                    <a:pt x="3" y="70"/>
                    <a:pt x="7" y="65"/>
                    <a:pt x="11" y="60"/>
                  </a:cubicBezTo>
                  <a:cubicBezTo>
                    <a:pt x="14" y="56"/>
                    <a:pt x="18" y="53"/>
                    <a:pt x="18" y="48"/>
                  </a:cubicBezTo>
                  <a:cubicBezTo>
                    <a:pt x="18" y="45"/>
                    <a:pt x="17" y="43"/>
                    <a:pt x="16" y="41"/>
                  </a:cubicBezTo>
                  <a:cubicBezTo>
                    <a:pt x="15" y="39"/>
                    <a:pt x="16" y="37"/>
                    <a:pt x="15" y="34"/>
                  </a:cubicBezTo>
                  <a:cubicBezTo>
                    <a:pt x="15" y="31"/>
                    <a:pt x="9" y="28"/>
                    <a:pt x="12" y="24"/>
                  </a:cubicBezTo>
                  <a:cubicBezTo>
                    <a:pt x="13" y="23"/>
                    <a:pt x="15" y="22"/>
                    <a:pt x="15" y="21"/>
                  </a:cubicBezTo>
                  <a:cubicBezTo>
                    <a:pt x="16" y="20"/>
                    <a:pt x="16" y="19"/>
                    <a:pt x="17" y="17"/>
                  </a:cubicBezTo>
                  <a:cubicBezTo>
                    <a:pt x="17" y="16"/>
                    <a:pt x="18" y="15"/>
                    <a:pt x="18" y="13"/>
                  </a:cubicBezTo>
                  <a:cubicBezTo>
                    <a:pt x="18" y="13"/>
                    <a:pt x="18" y="13"/>
                    <a:pt x="19" y="12"/>
                  </a:cubicBezTo>
                  <a:cubicBezTo>
                    <a:pt x="19" y="11"/>
                    <a:pt x="20" y="11"/>
                    <a:pt x="20" y="10"/>
                  </a:cubicBezTo>
                  <a:cubicBezTo>
                    <a:pt x="20" y="9"/>
                    <a:pt x="20" y="8"/>
                    <a:pt x="20" y="8"/>
                  </a:cubicBezTo>
                  <a:cubicBezTo>
                    <a:pt x="21" y="7"/>
                    <a:pt x="22" y="8"/>
                    <a:pt x="23" y="7"/>
                  </a:cubicBezTo>
                  <a:cubicBezTo>
                    <a:pt x="23" y="7"/>
                    <a:pt x="23" y="6"/>
                    <a:pt x="24" y="6"/>
                  </a:cubicBezTo>
                  <a:cubicBezTo>
                    <a:pt x="25" y="5"/>
                    <a:pt x="26" y="5"/>
                    <a:pt x="27" y="5"/>
                  </a:cubicBezTo>
                  <a:cubicBezTo>
                    <a:pt x="28" y="5"/>
                    <a:pt x="30" y="5"/>
                    <a:pt x="32" y="4"/>
                  </a:cubicBezTo>
                  <a:cubicBezTo>
                    <a:pt x="33" y="3"/>
                    <a:pt x="32" y="2"/>
                    <a:pt x="34" y="2"/>
                  </a:cubicBezTo>
                  <a:cubicBezTo>
                    <a:pt x="37" y="1"/>
                    <a:pt x="35" y="4"/>
                    <a:pt x="37" y="5"/>
                  </a:cubicBezTo>
                  <a:cubicBezTo>
                    <a:pt x="37" y="5"/>
                    <a:pt x="38" y="3"/>
                    <a:pt x="38" y="3"/>
                  </a:cubicBezTo>
                  <a:cubicBezTo>
                    <a:pt x="38" y="2"/>
                    <a:pt x="38" y="2"/>
                    <a:pt x="39" y="1"/>
                  </a:cubicBezTo>
                  <a:cubicBezTo>
                    <a:pt x="39" y="0"/>
                    <a:pt x="40" y="1"/>
                    <a:pt x="41"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37"/>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38"/>
            <p:cNvSpPr>
              <a:spLocks/>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0" name="Oval 39"/>
            <p:cNvSpPr>
              <a:spLocks noChangeArrowheads="1"/>
            </p:cNvSpPr>
            <p:nvPr/>
          </p:nvSpPr>
          <p:spPr bwMode="auto">
            <a:xfrm>
              <a:off x="5003" y="3045"/>
              <a:ext cx="1" cy="1"/>
            </a:xfrm>
            <a:prstGeom prst="ellipse">
              <a:avLst/>
            </a:pr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40"/>
            <p:cNvSpPr>
              <a:spLocks/>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41"/>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42"/>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43"/>
            <p:cNvSpPr>
              <a:spLocks/>
            </p:cNvSpPr>
            <p:nvPr/>
          </p:nvSpPr>
          <p:spPr bwMode="auto">
            <a:xfrm>
              <a:off x="4927" y="3162"/>
              <a:ext cx="8" cy="8"/>
            </a:xfrm>
            <a:custGeom>
              <a:avLst/>
              <a:gdLst>
                <a:gd name="T0" fmla="*/ 0 w 2"/>
                <a:gd name="T1" fmla="*/ 0 h 2"/>
                <a:gd name="T2" fmla="*/ 0 w 2"/>
                <a:gd name="T3" fmla="*/ 1 h 2"/>
                <a:gd name="T4" fmla="*/ 0 w 2"/>
                <a:gd name="T5" fmla="*/ 0 h 2"/>
              </a:gdLst>
              <a:ahLst/>
              <a:cxnLst>
                <a:cxn ang="0">
                  <a:pos x="T0" y="T1"/>
                </a:cxn>
                <a:cxn ang="0">
                  <a:pos x="T2" y="T3"/>
                </a:cxn>
                <a:cxn ang="0">
                  <a:pos x="T4" y="T5"/>
                </a:cxn>
              </a:cxnLst>
              <a:rect l="0" t="0" r="r" b="b"/>
              <a:pathLst>
                <a:path w="2" h="2">
                  <a:moveTo>
                    <a:pt x="0" y="0"/>
                  </a:moveTo>
                  <a:cubicBezTo>
                    <a:pt x="2" y="1"/>
                    <a:pt x="0" y="2"/>
                    <a:pt x="0" y="1"/>
                  </a:cubicBezTo>
                  <a:cubicBezTo>
                    <a:pt x="0" y="1"/>
                    <a:pt x="0" y="1"/>
                    <a:pt x="0"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44"/>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45"/>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46"/>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47"/>
            <p:cNvSpPr>
              <a:spLocks noEditPoints="1"/>
            </p:cNvSpPr>
            <p:nvPr/>
          </p:nvSpPr>
          <p:spPr bwMode="auto">
            <a:xfrm>
              <a:off x="4895" y="3045"/>
              <a:ext cx="213" cy="202"/>
            </a:xfrm>
            <a:custGeom>
              <a:avLst/>
              <a:gdLst>
                <a:gd name="T0" fmla="*/ 1 w 53"/>
                <a:gd name="T1" fmla="*/ 27 h 50"/>
                <a:gd name="T2" fmla="*/ 3 w 53"/>
                <a:gd name="T3" fmla="*/ 25 h 50"/>
                <a:gd name="T4" fmla="*/ 6 w 53"/>
                <a:gd name="T5" fmla="*/ 27 h 50"/>
                <a:gd name="T6" fmla="*/ 12 w 53"/>
                <a:gd name="T7" fmla="*/ 32 h 50"/>
                <a:gd name="T8" fmla="*/ 13 w 53"/>
                <a:gd name="T9" fmla="*/ 37 h 50"/>
                <a:gd name="T10" fmla="*/ 24 w 53"/>
                <a:gd name="T11" fmla="*/ 38 h 50"/>
                <a:gd name="T12" fmla="*/ 25 w 53"/>
                <a:gd name="T13" fmla="*/ 43 h 50"/>
                <a:gd name="T14" fmla="*/ 29 w 53"/>
                <a:gd name="T15" fmla="*/ 41 h 50"/>
                <a:gd name="T16" fmla="*/ 35 w 53"/>
                <a:gd name="T17" fmla="*/ 29 h 50"/>
                <a:gd name="T18" fmla="*/ 42 w 53"/>
                <a:gd name="T19" fmla="*/ 36 h 50"/>
                <a:gd name="T20" fmla="*/ 44 w 53"/>
                <a:gd name="T21" fmla="*/ 40 h 50"/>
                <a:gd name="T22" fmla="*/ 50 w 53"/>
                <a:gd name="T23" fmla="*/ 40 h 50"/>
                <a:gd name="T24" fmla="*/ 47 w 53"/>
                <a:gd name="T25" fmla="*/ 30 h 50"/>
                <a:gd name="T26" fmla="*/ 50 w 53"/>
                <a:gd name="T27" fmla="*/ 31 h 50"/>
                <a:gd name="T28" fmla="*/ 50 w 53"/>
                <a:gd name="T29" fmla="*/ 26 h 50"/>
                <a:gd name="T30" fmla="*/ 47 w 53"/>
                <a:gd name="T31" fmla="*/ 20 h 50"/>
                <a:gd name="T32" fmla="*/ 49 w 53"/>
                <a:gd name="T33" fmla="*/ 11 h 50"/>
                <a:gd name="T34" fmla="*/ 47 w 53"/>
                <a:gd name="T35" fmla="*/ 8 h 50"/>
                <a:gd name="T36" fmla="*/ 42 w 53"/>
                <a:gd name="T37" fmla="*/ 8 h 50"/>
                <a:gd name="T38" fmla="*/ 26 w 53"/>
                <a:gd name="T39" fmla="*/ 7 h 50"/>
                <a:gd name="T40" fmla="*/ 19 w 53"/>
                <a:gd name="T41" fmla="*/ 12 h 50"/>
                <a:gd name="T42" fmla="*/ 13 w 53"/>
                <a:gd name="T43" fmla="*/ 10 h 50"/>
                <a:gd name="T44" fmla="*/ 9 w 53"/>
                <a:gd name="T45" fmla="*/ 10 h 50"/>
                <a:gd name="T46" fmla="*/ 10 w 53"/>
                <a:gd name="T47" fmla="*/ 15 h 50"/>
                <a:gd name="T48" fmla="*/ 12 w 53"/>
                <a:gd name="T49" fmla="*/ 20 h 50"/>
                <a:gd name="T50" fmla="*/ 6 w 53"/>
                <a:gd name="T51" fmla="*/ 20 h 50"/>
                <a:gd name="T52" fmla="*/ 24 w 53"/>
                <a:gd name="T53" fmla="*/ 48 h 50"/>
                <a:gd name="T54" fmla="*/ 18 w 53"/>
                <a:gd name="T55" fmla="*/ 43 h 50"/>
                <a:gd name="T56" fmla="*/ 13 w 53"/>
                <a:gd name="T57" fmla="*/ 44 h 50"/>
                <a:gd name="T58" fmla="*/ 7 w 53"/>
                <a:gd name="T59" fmla="*/ 45 h 50"/>
                <a:gd name="T60" fmla="*/ 13 w 53"/>
                <a:gd name="T61" fmla="*/ 48 h 50"/>
                <a:gd name="T62" fmla="*/ 24 w 53"/>
                <a:gd name="T63" fmla="*/ 48 h 50"/>
                <a:gd name="T64" fmla="*/ 27 w 53"/>
                <a:gd name="T65" fmla="*/ 0 h 50"/>
                <a:gd name="T66" fmla="*/ 27 w 53"/>
                <a:gd name="T67" fmla="*/ 0 h 50"/>
                <a:gd name="T68" fmla="*/ 8 w 53"/>
                <a:gd name="T69" fmla="*/ 29 h 50"/>
                <a:gd name="T70" fmla="*/ 27 w 53"/>
                <a:gd name="T71" fmla="*/ 0 h 50"/>
                <a:gd name="T72" fmla="*/ 27 w 53"/>
                <a:gd name="T73" fmla="*/ 0 h 50"/>
                <a:gd name="T74" fmla="*/ 27 w 53"/>
                <a:gd name="T75" fmla="*/ 0 h 50"/>
                <a:gd name="T76" fmla="*/ 27 w 53"/>
                <a:gd name="T77" fmla="*/ 0 h 50"/>
                <a:gd name="T78" fmla="*/ 27 w 53"/>
                <a:gd name="T79" fmla="*/ 0 h 50"/>
                <a:gd name="T80" fmla="*/ 27 w 53"/>
                <a:gd name="T81" fmla="*/ 0 h 50"/>
                <a:gd name="T82" fmla="*/ 27 w 53"/>
                <a:gd name="T83" fmla="*/ 0 h 50"/>
                <a:gd name="T84" fmla="*/ 27 w 53"/>
                <a:gd name="T85" fmla="*/ 0 h 50"/>
                <a:gd name="T86" fmla="*/ 27 w 53"/>
                <a:gd name="T8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0">
                  <a:moveTo>
                    <a:pt x="1" y="27"/>
                  </a:moveTo>
                  <a:cubicBezTo>
                    <a:pt x="2" y="27"/>
                    <a:pt x="2" y="27"/>
                    <a:pt x="2" y="27"/>
                  </a:cubicBezTo>
                  <a:cubicBezTo>
                    <a:pt x="2" y="28"/>
                    <a:pt x="0" y="28"/>
                    <a:pt x="1" y="27"/>
                  </a:cubicBezTo>
                  <a:moveTo>
                    <a:pt x="0" y="25"/>
                  </a:moveTo>
                  <a:cubicBezTo>
                    <a:pt x="1" y="25"/>
                    <a:pt x="1" y="26"/>
                    <a:pt x="1" y="25"/>
                  </a:cubicBezTo>
                  <a:cubicBezTo>
                    <a:pt x="2" y="25"/>
                    <a:pt x="2" y="25"/>
                    <a:pt x="3" y="25"/>
                  </a:cubicBezTo>
                  <a:cubicBezTo>
                    <a:pt x="3" y="26"/>
                    <a:pt x="1" y="26"/>
                    <a:pt x="2" y="27"/>
                  </a:cubicBezTo>
                  <a:cubicBezTo>
                    <a:pt x="2" y="27"/>
                    <a:pt x="5" y="26"/>
                    <a:pt x="6" y="26"/>
                  </a:cubicBezTo>
                  <a:cubicBezTo>
                    <a:pt x="6" y="26"/>
                    <a:pt x="5" y="27"/>
                    <a:pt x="6" y="27"/>
                  </a:cubicBezTo>
                  <a:cubicBezTo>
                    <a:pt x="6" y="27"/>
                    <a:pt x="7" y="27"/>
                    <a:pt x="8" y="27"/>
                  </a:cubicBezTo>
                  <a:cubicBezTo>
                    <a:pt x="9" y="28"/>
                    <a:pt x="6" y="29"/>
                    <a:pt x="7" y="30"/>
                  </a:cubicBezTo>
                  <a:cubicBezTo>
                    <a:pt x="8" y="32"/>
                    <a:pt x="10" y="32"/>
                    <a:pt x="12" y="32"/>
                  </a:cubicBezTo>
                  <a:cubicBezTo>
                    <a:pt x="13" y="32"/>
                    <a:pt x="15" y="32"/>
                    <a:pt x="15" y="33"/>
                  </a:cubicBezTo>
                  <a:cubicBezTo>
                    <a:pt x="15" y="34"/>
                    <a:pt x="15" y="35"/>
                    <a:pt x="15" y="36"/>
                  </a:cubicBezTo>
                  <a:cubicBezTo>
                    <a:pt x="15" y="36"/>
                    <a:pt x="12" y="37"/>
                    <a:pt x="13" y="37"/>
                  </a:cubicBezTo>
                  <a:cubicBezTo>
                    <a:pt x="14" y="38"/>
                    <a:pt x="15" y="37"/>
                    <a:pt x="16" y="37"/>
                  </a:cubicBezTo>
                  <a:cubicBezTo>
                    <a:pt x="17" y="38"/>
                    <a:pt x="18" y="39"/>
                    <a:pt x="20" y="39"/>
                  </a:cubicBezTo>
                  <a:cubicBezTo>
                    <a:pt x="21" y="39"/>
                    <a:pt x="23" y="37"/>
                    <a:pt x="24" y="38"/>
                  </a:cubicBezTo>
                  <a:cubicBezTo>
                    <a:pt x="24" y="39"/>
                    <a:pt x="22" y="40"/>
                    <a:pt x="23" y="41"/>
                  </a:cubicBezTo>
                  <a:cubicBezTo>
                    <a:pt x="24" y="41"/>
                    <a:pt x="26" y="40"/>
                    <a:pt x="26" y="42"/>
                  </a:cubicBezTo>
                  <a:cubicBezTo>
                    <a:pt x="26" y="42"/>
                    <a:pt x="23" y="43"/>
                    <a:pt x="25" y="43"/>
                  </a:cubicBezTo>
                  <a:cubicBezTo>
                    <a:pt x="26" y="43"/>
                    <a:pt x="27" y="45"/>
                    <a:pt x="27" y="46"/>
                  </a:cubicBezTo>
                  <a:cubicBezTo>
                    <a:pt x="28" y="45"/>
                    <a:pt x="28" y="43"/>
                    <a:pt x="28" y="42"/>
                  </a:cubicBezTo>
                  <a:cubicBezTo>
                    <a:pt x="28" y="42"/>
                    <a:pt x="28" y="41"/>
                    <a:pt x="29" y="41"/>
                  </a:cubicBezTo>
                  <a:cubicBezTo>
                    <a:pt x="30" y="40"/>
                    <a:pt x="30" y="40"/>
                    <a:pt x="30" y="38"/>
                  </a:cubicBezTo>
                  <a:cubicBezTo>
                    <a:pt x="30" y="37"/>
                    <a:pt x="31" y="35"/>
                    <a:pt x="32" y="34"/>
                  </a:cubicBezTo>
                  <a:cubicBezTo>
                    <a:pt x="33" y="32"/>
                    <a:pt x="34" y="30"/>
                    <a:pt x="35" y="29"/>
                  </a:cubicBezTo>
                  <a:cubicBezTo>
                    <a:pt x="36" y="28"/>
                    <a:pt x="39" y="30"/>
                    <a:pt x="40" y="30"/>
                  </a:cubicBezTo>
                  <a:cubicBezTo>
                    <a:pt x="42" y="31"/>
                    <a:pt x="38" y="32"/>
                    <a:pt x="39" y="34"/>
                  </a:cubicBezTo>
                  <a:cubicBezTo>
                    <a:pt x="40" y="34"/>
                    <a:pt x="43" y="34"/>
                    <a:pt x="42" y="36"/>
                  </a:cubicBezTo>
                  <a:cubicBezTo>
                    <a:pt x="42" y="36"/>
                    <a:pt x="39" y="38"/>
                    <a:pt x="41" y="39"/>
                  </a:cubicBezTo>
                  <a:cubicBezTo>
                    <a:pt x="42" y="39"/>
                    <a:pt x="42" y="39"/>
                    <a:pt x="43" y="39"/>
                  </a:cubicBezTo>
                  <a:cubicBezTo>
                    <a:pt x="44" y="39"/>
                    <a:pt x="44" y="39"/>
                    <a:pt x="44" y="40"/>
                  </a:cubicBezTo>
                  <a:cubicBezTo>
                    <a:pt x="44" y="41"/>
                    <a:pt x="45" y="40"/>
                    <a:pt x="45" y="39"/>
                  </a:cubicBezTo>
                  <a:cubicBezTo>
                    <a:pt x="46" y="39"/>
                    <a:pt x="47" y="40"/>
                    <a:pt x="48" y="40"/>
                  </a:cubicBezTo>
                  <a:cubicBezTo>
                    <a:pt x="49" y="41"/>
                    <a:pt x="49" y="41"/>
                    <a:pt x="50" y="40"/>
                  </a:cubicBezTo>
                  <a:cubicBezTo>
                    <a:pt x="51" y="39"/>
                    <a:pt x="50" y="37"/>
                    <a:pt x="49" y="36"/>
                  </a:cubicBezTo>
                  <a:cubicBezTo>
                    <a:pt x="48" y="35"/>
                    <a:pt x="48" y="34"/>
                    <a:pt x="48" y="33"/>
                  </a:cubicBezTo>
                  <a:cubicBezTo>
                    <a:pt x="49" y="32"/>
                    <a:pt x="47" y="31"/>
                    <a:pt x="47" y="30"/>
                  </a:cubicBezTo>
                  <a:cubicBezTo>
                    <a:pt x="48" y="29"/>
                    <a:pt x="49" y="29"/>
                    <a:pt x="49" y="30"/>
                  </a:cubicBezTo>
                  <a:cubicBezTo>
                    <a:pt x="50" y="30"/>
                    <a:pt x="49" y="31"/>
                    <a:pt x="49" y="32"/>
                  </a:cubicBezTo>
                  <a:cubicBezTo>
                    <a:pt x="50" y="32"/>
                    <a:pt x="50" y="31"/>
                    <a:pt x="50" y="31"/>
                  </a:cubicBezTo>
                  <a:cubicBezTo>
                    <a:pt x="50" y="30"/>
                    <a:pt x="50" y="30"/>
                    <a:pt x="50" y="30"/>
                  </a:cubicBezTo>
                  <a:cubicBezTo>
                    <a:pt x="50" y="29"/>
                    <a:pt x="49" y="27"/>
                    <a:pt x="49" y="26"/>
                  </a:cubicBezTo>
                  <a:cubicBezTo>
                    <a:pt x="49" y="26"/>
                    <a:pt x="50" y="27"/>
                    <a:pt x="50" y="26"/>
                  </a:cubicBezTo>
                  <a:cubicBezTo>
                    <a:pt x="50" y="26"/>
                    <a:pt x="47" y="24"/>
                    <a:pt x="47" y="23"/>
                  </a:cubicBezTo>
                  <a:cubicBezTo>
                    <a:pt x="47" y="23"/>
                    <a:pt x="48" y="22"/>
                    <a:pt x="48" y="22"/>
                  </a:cubicBezTo>
                  <a:cubicBezTo>
                    <a:pt x="48" y="21"/>
                    <a:pt x="48" y="20"/>
                    <a:pt x="47" y="20"/>
                  </a:cubicBezTo>
                  <a:cubicBezTo>
                    <a:pt x="47" y="18"/>
                    <a:pt x="45" y="17"/>
                    <a:pt x="46" y="15"/>
                  </a:cubicBezTo>
                  <a:cubicBezTo>
                    <a:pt x="46" y="13"/>
                    <a:pt x="47" y="14"/>
                    <a:pt x="47" y="14"/>
                  </a:cubicBezTo>
                  <a:cubicBezTo>
                    <a:pt x="47" y="14"/>
                    <a:pt x="48" y="10"/>
                    <a:pt x="49" y="11"/>
                  </a:cubicBezTo>
                  <a:cubicBezTo>
                    <a:pt x="49" y="11"/>
                    <a:pt x="51" y="9"/>
                    <a:pt x="51" y="9"/>
                  </a:cubicBezTo>
                  <a:cubicBezTo>
                    <a:pt x="51" y="9"/>
                    <a:pt x="53" y="10"/>
                    <a:pt x="53" y="10"/>
                  </a:cubicBezTo>
                  <a:cubicBezTo>
                    <a:pt x="53" y="8"/>
                    <a:pt x="48" y="7"/>
                    <a:pt x="47" y="8"/>
                  </a:cubicBezTo>
                  <a:cubicBezTo>
                    <a:pt x="46" y="8"/>
                    <a:pt x="45" y="9"/>
                    <a:pt x="44" y="9"/>
                  </a:cubicBezTo>
                  <a:cubicBezTo>
                    <a:pt x="44" y="9"/>
                    <a:pt x="43" y="10"/>
                    <a:pt x="43" y="9"/>
                  </a:cubicBezTo>
                  <a:cubicBezTo>
                    <a:pt x="42" y="9"/>
                    <a:pt x="42" y="8"/>
                    <a:pt x="42" y="8"/>
                  </a:cubicBezTo>
                  <a:cubicBezTo>
                    <a:pt x="40" y="8"/>
                    <a:pt x="38" y="7"/>
                    <a:pt x="36" y="5"/>
                  </a:cubicBezTo>
                  <a:cubicBezTo>
                    <a:pt x="34" y="3"/>
                    <a:pt x="30" y="1"/>
                    <a:pt x="27" y="0"/>
                  </a:cubicBezTo>
                  <a:cubicBezTo>
                    <a:pt x="28" y="0"/>
                    <a:pt x="26" y="6"/>
                    <a:pt x="26" y="7"/>
                  </a:cubicBezTo>
                  <a:cubicBezTo>
                    <a:pt x="25" y="8"/>
                    <a:pt x="26" y="11"/>
                    <a:pt x="26" y="11"/>
                  </a:cubicBezTo>
                  <a:cubicBezTo>
                    <a:pt x="24" y="13"/>
                    <a:pt x="22" y="14"/>
                    <a:pt x="20" y="13"/>
                  </a:cubicBezTo>
                  <a:cubicBezTo>
                    <a:pt x="20" y="13"/>
                    <a:pt x="18" y="13"/>
                    <a:pt x="19" y="12"/>
                  </a:cubicBezTo>
                  <a:cubicBezTo>
                    <a:pt x="20" y="11"/>
                    <a:pt x="17" y="11"/>
                    <a:pt x="17" y="11"/>
                  </a:cubicBezTo>
                  <a:cubicBezTo>
                    <a:pt x="16" y="11"/>
                    <a:pt x="16" y="12"/>
                    <a:pt x="16" y="11"/>
                  </a:cubicBezTo>
                  <a:cubicBezTo>
                    <a:pt x="15" y="11"/>
                    <a:pt x="14" y="11"/>
                    <a:pt x="13" y="10"/>
                  </a:cubicBezTo>
                  <a:cubicBezTo>
                    <a:pt x="12" y="10"/>
                    <a:pt x="11" y="9"/>
                    <a:pt x="10" y="10"/>
                  </a:cubicBezTo>
                  <a:cubicBezTo>
                    <a:pt x="10" y="10"/>
                    <a:pt x="10" y="10"/>
                    <a:pt x="10" y="10"/>
                  </a:cubicBezTo>
                  <a:cubicBezTo>
                    <a:pt x="10" y="10"/>
                    <a:pt x="9" y="10"/>
                    <a:pt x="9" y="10"/>
                  </a:cubicBezTo>
                  <a:cubicBezTo>
                    <a:pt x="9" y="11"/>
                    <a:pt x="9" y="11"/>
                    <a:pt x="9" y="12"/>
                  </a:cubicBezTo>
                  <a:cubicBezTo>
                    <a:pt x="9" y="13"/>
                    <a:pt x="8" y="13"/>
                    <a:pt x="8" y="13"/>
                  </a:cubicBezTo>
                  <a:cubicBezTo>
                    <a:pt x="7" y="15"/>
                    <a:pt x="10" y="15"/>
                    <a:pt x="10" y="15"/>
                  </a:cubicBezTo>
                  <a:cubicBezTo>
                    <a:pt x="10" y="15"/>
                    <a:pt x="10" y="15"/>
                    <a:pt x="10" y="15"/>
                  </a:cubicBezTo>
                  <a:cubicBezTo>
                    <a:pt x="10" y="16"/>
                    <a:pt x="16" y="15"/>
                    <a:pt x="15" y="18"/>
                  </a:cubicBezTo>
                  <a:cubicBezTo>
                    <a:pt x="15" y="21"/>
                    <a:pt x="14" y="19"/>
                    <a:pt x="12" y="20"/>
                  </a:cubicBezTo>
                  <a:cubicBezTo>
                    <a:pt x="10" y="20"/>
                    <a:pt x="10" y="21"/>
                    <a:pt x="10" y="21"/>
                  </a:cubicBezTo>
                  <a:cubicBezTo>
                    <a:pt x="9" y="22"/>
                    <a:pt x="6" y="22"/>
                    <a:pt x="6" y="21"/>
                  </a:cubicBezTo>
                  <a:cubicBezTo>
                    <a:pt x="6" y="21"/>
                    <a:pt x="7" y="20"/>
                    <a:pt x="6" y="20"/>
                  </a:cubicBezTo>
                  <a:cubicBezTo>
                    <a:pt x="5" y="20"/>
                    <a:pt x="3" y="20"/>
                    <a:pt x="2" y="21"/>
                  </a:cubicBezTo>
                  <a:cubicBezTo>
                    <a:pt x="1" y="22"/>
                    <a:pt x="1" y="23"/>
                    <a:pt x="0" y="25"/>
                  </a:cubicBezTo>
                  <a:close/>
                  <a:moveTo>
                    <a:pt x="24" y="48"/>
                  </a:moveTo>
                  <a:cubicBezTo>
                    <a:pt x="23" y="47"/>
                    <a:pt x="22" y="46"/>
                    <a:pt x="21" y="46"/>
                  </a:cubicBezTo>
                  <a:cubicBezTo>
                    <a:pt x="21" y="45"/>
                    <a:pt x="21" y="44"/>
                    <a:pt x="20" y="44"/>
                  </a:cubicBezTo>
                  <a:cubicBezTo>
                    <a:pt x="19" y="44"/>
                    <a:pt x="18" y="45"/>
                    <a:pt x="18" y="43"/>
                  </a:cubicBezTo>
                  <a:cubicBezTo>
                    <a:pt x="18" y="42"/>
                    <a:pt x="17" y="41"/>
                    <a:pt x="16" y="42"/>
                  </a:cubicBezTo>
                  <a:cubicBezTo>
                    <a:pt x="15" y="42"/>
                    <a:pt x="15" y="43"/>
                    <a:pt x="14" y="44"/>
                  </a:cubicBezTo>
                  <a:cubicBezTo>
                    <a:pt x="14" y="44"/>
                    <a:pt x="13" y="44"/>
                    <a:pt x="13" y="44"/>
                  </a:cubicBezTo>
                  <a:cubicBezTo>
                    <a:pt x="12" y="43"/>
                    <a:pt x="12" y="44"/>
                    <a:pt x="11" y="44"/>
                  </a:cubicBezTo>
                  <a:cubicBezTo>
                    <a:pt x="11" y="45"/>
                    <a:pt x="11" y="43"/>
                    <a:pt x="10" y="43"/>
                  </a:cubicBezTo>
                  <a:cubicBezTo>
                    <a:pt x="9" y="41"/>
                    <a:pt x="8" y="44"/>
                    <a:pt x="7" y="45"/>
                  </a:cubicBezTo>
                  <a:cubicBezTo>
                    <a:pt x="8" y="45"/>
                    <a:pt x="8" y="45"/>
                    <a:pt x="9" y="46"/>
                  </a:cubicBezTo>
                  <a:cubicBezTo>
                    <a:pt x="10" y="47"/>
                    <a:pt x="11" y="47"/>
                    <a:pt x="12" y="48"/>
                  </a:cubicBezTo>
                  <a:cubicBezTo>
                    <a:pt x="12" y="48"/>
                    <a:pt x="13" y="48"/>
                    <a:pt x="13" y="48"/>
                  </a:cubicBezTo>
                  <a:cubicBezTo>
                    <a:pt x="13" y="49"/>
                    <a:pt x="14" y="48"/>
                    <a:pt x="15" y="49"/>
                  </a:cubicBezTo>
                  <a:cubicBezTo>
                    <a:pt x="15" y="49"/>
                    <a:pt x="16" y="50"/>
                    <a:pt x="17" y="50"/>
                  </a:cubicBezTo>
                  <a:cubicBezTo>
                    <a:pt x="18" y="50"/>
                    <a:pt x="23" y="50"/>
                    <a:pt x="24" y="48"/>
                  </a:cubicBezTo>
                  <a:close/>
                  <a:moveTo>
                    <a:pt x="27" y="0"/>
                  </a:moveTo>
                  <a:cubicBezTo>
                    <a:pt x="27" y="0"/>
                    <a:pt x="27" y="0"/>
                    <a:pt x="27" y="0"/>
                  </a:cubicBezTo>
                  <a:close/>
                  <a:moveTo>
                    <a:pt x="27" y="0"/>
                  </a:moveTo>
                  <a:cubicBezTo>
                    <a:pt x="27" y="0"/>
                    <a:pt x="27" y="0"/>
                    <a:pt x="27" y="0"/>
                  </a:cubicBezTo>
                  <a:close/>
                  <a:moveTo>
                    <a:pt x="27" y="0"/>
                  </a:moveTo>
                  <a:cubicBezTo>
                    <a:pt x="27" y="0"/>
                    <a:pt x="27" y="0"/>
                    <a:pt x="27" y="0"/>
                  </a:cubicBezTo>
                  <a:close/>
                  <a:moveTo>
                    <a:pt x="8" y="29"/>
                  </a:moveTo>
                  <a:cubicBezTo>
                    <a:pt x="10" y="30"/>
                    <a:pt x="8" y="31"/>
                    <a:pt x="8" y="30"/>
                  </a:cubicBezTo>
                  <a:cubicBezTo>
                    <a:pt x="8" y="30"/>
                    <a:pt x="8" y="30"/>
                    <a:pt x="8" y="29"/>
                  </a:cubicBezTo>
                  <a:close/>
                  <a:moveTo>
                    <a:pt x="27" y="0"/>
                  </a:moveTo>
                  <a:cubicBezTo>
                    <a:pt x="27" y="0"/>
                    <a:pt x="27" y="0"/>
                    <a:pt x="27" y="0"/>
                  </a:cubicBezTo>
                  <a:cubicBezTo>
                    <a:pt x="27" y="0"/>
                    <a:pt x="27" y="0"/>
                    <a:pt x="27" y="0"/>
                  </a:cubicBezTo>
                  <a:close/>
                  <a:moveTo>
                    <a:pt x="27" y="0"/>
                  </a:move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48"/>
            <p:cNvSpPr>
              <a:spLocks/>
            </p:cNvSpPr>
            <p:nvPr/>
          </p:nvSpPr>
          <p:spPr bwMode="auto">
            <a:xfrm>
              <a:off x="4923" y="3210"/>
              <a:ext cx="68" cy="37"/>
            </a:xfrm>
            <a:custGeom>
              <a:avLst/>
              <a:gdLst>
                <a:gd name="T0" fmla="*/ 17 w 17"/>
                <a:gd name="T1" fmla="*/ 7 h 9"/>
                <a:gd name="T2" fmla="*/ 14 w 17"/>
                <a:gd name="T3" fmla="*/ 5 h 9"/>
                <a:gd name="T4" fmla="*/ 13 w 17"/>
                <a:gd name="T5" fmla="*/ 3 h 9"/>
                <a:gd name="T6" fmla="*/ 11 w 17"/>
                <a:gd name="T7" fmla="*/ 2 h 9"/>
                <a:gd name="T8" fmla="*/ 9 w 17"/>
                <a:gd name="T9" fmla="*/ 1 h 9"/>
                <a:gd name="T10" fmla="*/ 7 w 17"/>
                <a:gd name="T11" fmla="*/ 3 h 9"/>
                <a:gd name="T12" fmla="*/ 6 w 17"/>
                <a:gd name="T13" fmla="*/ 3 h 9"/>
                <a:gd name="T14" fmla="*/ 4 w 17"/>
                <a:gd name="T15" fmla="*/ 3 h 9"/>
                <a:gd name="T16" fmla="*/ 3 w 17"/>
                <a:gd name="T17" fmla="*/ 2 h 9"/>
                <a:gd name="T18" fmla="*/ 0 w 17"/>
                <a:gd name="T19" fmla="*/ 4 h 9"/>
                <a:gd name="T20" fmla="*/ 2 w 17"/>
                <a:gd name="T21" fmla="*/ 5 h 9"/>
                <a:gd name="T22" fmla="*/ 5 w 17"/>
                <a:gd name="T23" fmla="*/ 7 h 9"/>
                <a:gd name="T24" fmla="*/ 6 w 17"/>
                <a:gd name="T25" fmla="*/ 7 h 9"/>
                <a:gd name="T26" fmla="*/ 8 w 17"/>
                <a:gd name="T27" fmla="*/ 8 h 9"/>
                <a:gd name="T28" fmla="*/ 10 w 17"/>
                <a:gd name="T29" fmla="*/ 9 h 9"/>
                <a:gd name="T30" fmla="*/ 17 w 17"/>
                <a:gd name="T3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9">
                  <a:moveTo>
                    <a:pt x="17" y="7"/>
                  </a:moveTo>
                  <a:cubicBezTo>
                    <a:pt x="16" y="6"/>
                    <a:pt x="15" y="5"/>
                    <a:pt x="14" y="5"/>
                  </a:cubicBezTo>
                  <a:cubicBezTo>
                    <a:pt x="14" y="4"/>
                    <a:pt x="14" y="3"/>
                    <a:pt x="13" y="3"/>
                  </a:cubicBezTo>
                  <a:cubicBezTo>
                    <a:pt x="12" y="3"/>
                    <a:pt x="11" y="4"/>
                    <a:pt x="11" y="2"/>
                  </a:cubicBezTo>
                  <a:cubicBezTo>
                    <a:pt x="11" y="1"/>
                    <a:pt x="10" y="0"/>
                    <a:pt x="9" y="1"/>
                  </a:cubicBezTo>
                  <a:cubicBezTo>
                    <a:pt x="8" y="1"/>
                    <a:pt x="8" y="2"/>
                    <a:pt x="7" y="3"/>
                  </a:cubicBezTo>
                  <a:cubicBezTo>
                    <a:pt x="7" y="3"/>
                    <a:pt x="6" y="3"/>
                    <a:pt x="6" y="3"/>
                  </a:cubicBezTo>
                  <a:cubicBezTo>
                    <a:pt x="5" y="2"/>
                    <a:pt x="5" y="3"/>
                    <a:pt x="4" y="3"/>
                  </a:cubicBezTo>
                  <a:cubicBezTo>
                    <a:pt x="4" y="4"/>
                    <a:pt x="4" y="2"/>
                    <a:pt x="3" y="2"/>
                  </a:cubicBezTo>
                  <a:cubicBezTo>
                    <a:pt x="2" y="0"/>
                    <a:pt x="1" y="3"/>
                    <a:pt x="0" y="4"/>
                  </a:cubicBezTo>
                  <a:cubicBezTo>
                    <a:pt x="1" y="4"/>
                    <a:pt x="1" y="4"/>
                    <a:pt x="2" y="5"/>
                  </a:cubicBezTo>
                  <a:cubicBezTo>
                    <a:pt x="3" y="6"/>
                    <a:pt x="4" y="6"/>
                    <a:pt x="5" y="7"/>
                  </a:cubicBezTo>
                  <a:cubicBezTo>
                    <a:pt x="5" y="7"/>
                    <a:pt x="6" y="7"/>
                    <a:pt x="6" y="7"/>
                  </a:cubicBezTo>
                  <a:cubicBezTo>
                    <a:pt x="6" y="8"/>
                    <a:pt x="7" y="7"/>
                    <a:pt x="8" y="8"/>
                  </a:cubicBezTo>
                  <a:cubicBezTo>
                    <a:pt x="8" y="8"/>
                    <a:pt x="9" y="9"/>
                    <a:pt x="10" y="9"/>
                  </a:cubicBezTo>
                  <a:cubicBezTo>
                    <a:pt x="11" y="9"/>
                    <a:pt x="16" y="9"/>
                    <a:pt x="17" y="7"/>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49"/>
            <p:cNvSpPr>
              <a:spLocks/>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50"/>
            <p:cNvSpPr>
              <a:spLocks/>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51"/>
            <p:cNvSpPr>
              <a:spLocks/>
            </p:cNvSpPr>
            <p:nvPr/>
          </p:nvSpPr>
          <p:spPr bwMode="auto">
            <a:xfrm>
              <a:off x="4899" y="3158"/>
              <a:ext cx="302" cy="379"/>
            </a:xfrm>
            <a:custGeom>
              <a:avLst/>
              <a:gdLst>
                <a:gd name="T0" fmla="*/ 47 w 75"/>
                <a:gd name="T1" fmla="*/ 12 h 94"/>
                <a:gd name="T2" fmla="*/ 43 w 75"/>
                <a:gd name="T3" fmla="*/ 11 h 94"/>
                <a:gd name="T4" fmla="*/ 40 w 75"/>
                <a:gd name="T5" fmla="*/ 6 h 94"/>
                <a:gd name="T6" fmla="*/ 40 w 75"/>
                <a:gd name="T7" fmla="*/ 3 h 94"/>
                <a:gd name="T8" fmla="*/ 34 w 75"/>
                <a:gd name="T9" fmla="*/ 1 h 94"/>
                <a:gd name="T10" fmla="*/ 30 w 75"/>
                <a:gd name="T11" fmla="*/ 8 h 94"/>
                <a:gd name="T12" fmla="*/ 28 w 75"/>
                <a:gd name="T13" fmla="*/ 13 h 94"/>
                <a:gd name="T14" fmla="*/ 25 w 75"/>
                <a:gd name="T15" fmla="*/ 18 h 94"/>
                <a:gd name="T16" fmla="*/ 21 w 75"/>
                <a:gd name="T17" fmla="*/ 21 h 94"/>
                <a:gd name="T18" fmla="*/ 13 w 75"/>
                <a:gd name="T19" fmla="*/ 21 h 94"/>
                <a:gd name="T20" fmla="*/ 8 w 75"/>
                <a:gd name="T21" fmla="*/ 19 h 94"/>
                <a:gd name="T22" fmla="*/ 7 w 75"/>
                <a:gd name="T23" fmla="*/ 17 h 94"/>
                <a:gd name="T24" fmla="*/ 4 w 75"/>
                <a:gd name="T25" fmla="*/ 20 h 94"/>
                <a:gd name="T26" fmla="*/ 1 w 75"/>
                <a:gd name="T27" fmla="*/ 24 h 94"/>
                <a:gd name="T28" fmla="*/ 5 w 75"/>
                <a:gd name="T29" fmla="*/ 30 h 94"/>
                <a:gd name="T30" fmla="*/ 7 w 75"/>
                <a:gd name="T31" fmla="*/ 32 h 94"/>
                <a:gd name="T32" fmla="*/ 10 w 75"/>
                <a:gd name="T33" fmla="*/ 41 h 94"/>
                <a:gd name="T34" fmla="*/ 18 w 75"/>
                <a:gd name="T35" fmla="*/ 46 h 94"/>
                <a:gd name="T36" fmla="*/ 22 w 75"/>
                <a:gd name="T37" fmla="*/ 50 h 94"/>
                <a:gd name="T38" fmla="*/ 25 w 75"/>
                <a:gd name="T39" fmla="*/ 54 h 94"/>
                <a:gd name="T40" fmla="*/ 31 w 75"/>
                <a:gd name="T41" fmla="*/ 58 h 94"/>
                <a:gd name="T42" fmla="*/ 36 w 75"/>
                <a:gd name="T43" fmla="*/ 58 h 94"/>
                <a:gd name="T44" fmla="*/ 40 w 75"/>
                <a:gd name="T45" fmla="*/ 60 h 94"/>
                <a:gd name="T46" fmla="*/ 42 w 75"/>
                <a:gd name="T47" fmla="*/ 66 h 94"/>
                <a:gd name="T48" fmla="*/ 41 w 75"/>
                <a:gd name="T49" fmla="*/ 69 h 94"/>
                <a:gd name="T50" fmla="*/ 41 w 75"/>
                <a:gd name="T51" fmla="*/ 72 h 94"/>
                <a:gd name="T52" fmla="*/ 40 w 75"/>
                <a:gd name="T53" fmla="*/ 75 h 94"/>
                <a:gd name="T54" fmla="*/ 41 w 75"/>
                <a:gd name="T55" fmla="*/ 78 h 94"/>
                <a:gd name="T56" fmla="*/ 45 w 75"/>
                <a:gd name="T57" fmla="*/ 83 h 94"/>
                <a:gd name="T58" fmla="*/ 49 w 75"/>
                <a:gd name="T59" fmla="*/ 84 h 94"/>
                <a:gd name="T60" fmla="*/ 51 w 75"/>
                <a:gd name="T61" fmla="*/ 85 h 94"/>
                <a:gd name="T62" fmla="*/ 54 w 75"/>
                <a:gd name="T63" fmla="*/ 89 h 94"/>
                <a:gd name="T64" fmla="*/ 55 w 75"/>
                <a:gd name="T65" fmla="*/ 90 h 94"/>
                <a:gd name="T66" fmla="*/ 57 w 75"/>
                <a:gd name="T67" fmla="*/ 90 h 94"/>
                <a:gd name="T68" fmla="*/ 66 w 75"/>
                <a:gd name="T69" fmla="*/ 91 h 94"/>
                <a:gd name="T70" fmla="*/ 70 w 75"/>
                <a:gd name="T71" fmla="*/ 90 h 94"/>
                <a:gd name="T72" fmla="*/ 75 w 75"/>
                <a:gd name="T73" fmla="*/ 19 h 94"/>
                <a:gd name="T74" fmla="*/ 67 w 75"/>
                <a:gd name="T75" fmla="*/ 16 h 94"/>
                <a:gd name="T76" fmla="*/ 64 w 75"/>
                <a:gd name="T77" fmla="*/ 17 h 94"/>
                <a:gd name="T78" fmla="*/ 50 w 75"/>
                <a:gd name="T79"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 h="94">
                  <a:moveTo>
                    <a:pt x="50" y="11"/>
                  </a:moveTo>
                  <a:cubicBezTo>
                    <a:pt x="49" y="12"/>
                    <a:pt x="48" y="14"/>
                    <a:pt x="47" y="12"/>
                  </a:cubicBezTo>
                  <a:cubicBezTo>
                    <a:pt x="46" y="12"/>
                    <a:pt x="45" y="10"/>
                    <a:pt x="44" y="12"/>
                  </a:cubicBezTo>
                  <a:cubicBezTo>
                    <a:pt x="44" y="13"/>
                    <a:pt x="43" y="12"/>
                    <a:pt x="43" y="11"/>
                  </a:cubicBezTo>
                  <a:cubicBezTo>
                    <a:pt x="43" y="10"/>
                    <a:pt x="40" y="11"/>
                    <a:pt x="40" y="11"/>
                  </a:cubicBezTo>
                  <a:cubicBezTo>
                    <a:pt x="38" y="10"/>
                    <a:pt x="44" y="7"/>
                    <a:pt x="40" y="6"/>
                  </a:cubicBezTo>
                  <a:cubicBezTo>
                    <a:pt x="39" y="6"/>
                    <a:pt x="37" y="6"/>
                    <a:pt x="38" y="4"/>
                  </a:cubicBezTo>
                  <a:cubicBezTo>
                    <a:pt x="39" y="4"/>
                    <a:pt x="39" y="3"/>
                    <a:pt x="40" y="3"/>
                  </a:cubicBezTo>
                  <a:cubicBezTo>
                    <a:pt x="40" y="2"/>
                    <a:pt x="38" y="2"/>
                    <a:pt x="37" y="2"/>
                  </a:cubicBezTo>
                  <a:cubicBezTo>
                    <a:pt x="36" y="1"/>
                    <a:pt x="35" y="0"/>
                    <a:pt x="34" y="1"/>
                  </a:cubicBezTo>
                  <a:cubicBezTo>
                    <a:pt x="33" y="2"/>
                    <a:pt x="32" y="3"/>
                    <a:pt x="32" y="5"/>
                  </a:cubicBezTo>
                  <a:cubicBezTo>
                    <a:pt x="31" y="6"/>
                    <a:pt x="31" y="7"/>
                    <a:pt x="30" y="8"/>
                  </a:cubicBezTo>
                  <a:cubicBezTo>
                    <a:pt x="29" y="9"/>
                    <a:pt x="29" y="10"/>
                    <a:pt x="29" y="11"/>
                  </a:cubicBezTo>
                  <a:cubicBezTo>
                    <a:pt x="29" y="12"/>
                    <a:pt x="29" y="12"/>
                    <a:pt x="28" y="13"/>
                  </a:cubicBezTo>
                  <a:cubicBezTo>
                    <a:pt x="26" y="14"/>
                    <a:pt x="27" y="17"/>
                    <a:pt x="26" y="18"/>
                  </a:cubicBezTo>
                  <a:cubicBezTo>
                    <a:pt x="26" y="19"/>
                    <a:pt x="25" y="18"/>
                    <a:pt x="25" y="18"/>
                  </a:cubicBezTo>
                  <a:cubicBezTo>
                    <a:pt x="24" y="18"/>
                    <a:pt x="24" y="19"/>
                    <a:pt x="23" y="20"/>
                  </a:cubicBezTo>
                  <a:cubicBezTo>
                    <a:pt x="23" y="20"/>
                    <a:pt x="22" y="21"/>
                    <a:pt x="21" y="21"/>
                  </a:cubicBezTo>
                  <a:cubicBezTo>
                    <a:pt x="20" y="21"/>
                    <a:pt x="16" y="23"/>
                    <a:pt x="15" y="22"/>
                  </a:cubicBezTo>
                  <a:cubicBezTo>
                    <a:pt x="14" y="21"/>
                    <a:pt x="14" y="20"/>
                    <a:pt x="13" y="21"/>
                  </a:cubicBezTo>
                  <a:cubicBezTo>
                    <a:pt x="12" y="21"/>
                    <a:pt x="12" y="20"/>
                    <a:pt x="11" y="20"/>
                  </a:cubicBezTo>
                  <a:cubicBezTo>
                    <a:pt x="10" y="19"/>
                    <a:pt x="9" y="20"/>
                    <a:pt x="8" y="19"/>
                  </a:cubicBezTo>
                  <a:cubicBezTo>
                    <a:pt x="8" y="18"/>
                    <a:pt x="7" y="17"/>
                    <a:pt x="6" y="17"/>
                  </a:cubicBezTo>
                  <a:cubicBezTo>
                    <a:pt x="6" y="17"/>
                    <a:pt x="6" y="17"/>
                    <a:pt x="7" y="17"/>
                  </a:cubicBezTo>
                  <a:cubicBezTo>
                    <a:pt x="6" y="17"/>
                    <a:pt x="4" y="16"/>
                    <a:pt x="3" y="17"/>
                  </a:cubicBezTo>
                  <a:cubicBezTo>
                    <a:pt x="3" y="18"/>
                    <a:pt x="3" y="19"/>
                    <a:pt x="4" y="20"/>
                  </a:cubicBezTo>
                  <a:cubicBezTo>
                    <a:pt x="4" y="21"/>
                    <a:pt x="5" y="22"/>
                    <a:pt x="3" y="23"/>
                  </a:cubicBezTo>
                  <a:cubicBezTo>
                    <a:pt x="3" y="23"/>
                    <a:pt x="0" y="23"/>
                    <a:pt x="1" y="24"/>
                  </a:cubicBezTo>
                  <a:cubicBezTo>
                    <a:pt x="1" y="25"/>
                    <a:pt x="3" y="25"/>
                    <a:pt x="4" y="26"/>
                  </a:cubicBezTo>
                  <a:cubicBezTo>
                    <a:pt x="5" y="27"/>
                    <a:pt x="4" y="29"/>
                    <a:pt x="5" y="30"/>
                  </a:cubicBezTo>
                  <a:cubicBezTo>
                    <a:pt x="5" y="30"/>
                    <a:pt x="6" y="29"/>
                    <a:pt x="6" y="29"/>
                  </a:cubicBezTo>
                  <a:cubicBezTo>
                    <a:pt x="6" y="30"/>
                    <a:pt x="7" y="31"/>
                    <a:pt x="7" y="32"/>
                  </a:cubicBezTo>
                  <a:cubicBezTo>
                    <a:pt x="7" y="32"/>
                    <a:pt x="8" y="36"/>
                    <a:pt x="9" y="34"/>
                  </a:cubicBezTo>
                  <a:cubicBezTo>
                    <a:pt x="11" y="33"/>
                    <a:pt x="10" y="40"/>
                    <a:pt x="10" y="41"/>
                  </a:cubicBezTo>
                  <a:cubicBezTo>
                    <a:pt x="10" y="41"/>
                    <a:pt x="15" y="41"/>
                    <a:pt x="15" y="41"/>
                  </a:cubicBezTo>
                  <a:cubicBezTo>
                    <a:pt x="16" y="43"/>
                    <a:pt x="16" y="47"/>
                    <a:pt x="18" y="46"/>
                  </a:cubicBezTo>
                  <a:cubicBezTo>
                    <a:pt x="20" y="45"/>
                    <a:pt x="20" y="48"/>
                    <a:pt x="20" y="48"/>
                  </a:cubicBezTo>
                  <a:cubicBezTo>
                    <a:pt x="22" y="48"/>
                    <a:pt x="23" y="49"/>
                    <a:pt x="22" y="50"/>
                  </a:cubicBezTo>
                  <a:cubicBezTo>
                    <a:pt x="21" y="52"/>
                    <a:pt x="23" y="51"/>
                    <a:pt x="24" y="51"/>
                  </a:cubicBezTo>
                  <a:cubicBezTo>
                    <a:pt x="26" y="51"/>
                    <a:pt x="25" y="53"/>
                    <a:pt x="25" y="54"/>
                  </a:cubicBezTo>
                  <a:cubicBezTo>
                    <a:pt x="26" y="56"/>
                    <a:pt x="27" y="54"/>
                    <a:pt x="29" y="54"/>
                  </a:cubicBezTo>
                  <a:cubicBezTo>
                    <a:pt x="30" y="55"/>
                    <a:pt x="30" y="57"/>
                    <a:pt x="31" y="58"/>
                  </a:cubicBezTo>
                  <a:cubicBezTo>
                    <a:pt x="31" y="60"/>
                    <a:pt x="32" y="58"/>
                    <a:pt x="33" y="57"/>
                  </a:cubicBezTo>
                  <a:cubicBezTo>
                    <a:pt x="34" y="57"/>
                    <a:pt x="35" y="58"/>
                    <a:pt x="36" y="58"/>
                  </a:cubicBezTo>
                  <a:cubicBezTo>
                    <a:pt x="37" y="58"/>
                    <a:pt x="42" y="55"/>
                    <a:pt x="42" y="56"/>
                  </a:cubicBezTo>
                  <a:cubicBezTo>
                    <a:pt x="42" y="58"/>
                    <a:pt x="38" y="58"/>
                    <a:pt x="40" y="60"/>
                  </a:cubicBezTo>
                  <a:cubicBezTo>
                    <a:pt x="41" y="62"/>
                    <a:pt x="44" y="63"/>
                    <a:pt x="44" y="65"/>
                  </a:cubicBezTo>
                  <a:cubicBezTo>
                    <a:pt x="43" y="67"/>
                    <a:pt x="42" y="66"/>
                    <a:pt x="42" y="66"/>
                  </a:cubicBezTo>
                  <a:cubicBezTo>
                    <a:pt x="41" y="67"/>
                    <a:pt x="42" y="68"/>
                    <a:pt x="42" y="68"/>
                  </a:cubicBezTo>
                  <a:cubicBezTo>
                    <a:pt x="42" y="70"/>
                    <a:pt x="41" y="69"/>
                    <a:pt x="41" y="69"/>
                  </a:cubicBezTo>
                  <a:cubicBezTo>
                    <a:pt x="41" y="70"/>
                    <a:pt x="42" y="70"/>
                    <a:pt x="41" y="71"/>
                  </a:cubicBezTo>
                  <a:cubicBezTo>
                    <a:pt x="41" y="71"/>
                    <a:pt x="40" y="72"/>
                    <a:pt x="41" y="72"/>
                  </a:cubicBezTo>
                  <a:cubicBezTo>
                    <a:pt x="42" y="73"/>
                    <a:pt x="43" y="73"/>
                    <a:pt x="42" y="74"/>
                  </a:cubicBezTo>
                  <a:cubicBezTo>
                    <a:pt x="42" y="75"/>
                    <a:pt x="40" y="74"/>
                    <a:pt x="40" y="75"/>
                  </a:cubicBezTo>
                  <a:cubicBezTo>
                    <a:pt x="41" y="76"/>
                    <a:pt x="40" y="76"/>
                    <a:pt x="40" y="78"/>
                  </a:cubicBezTo>
                  <a:cubicBezTo>
                    <a:pt x="41" y="78"/>
                    <a:pt x="41" y="78"/>
                    <a:pt x="41" y="78"/>
                  </a:cubicBezTo>
                  <a:cubicBezTo>
                    <a:pt x="43" y="76"/>
                    <a:pt x="42" y="83"/>
                    <a:pt x="42" y="83"/>
                  </a:cubicBezTo>
                  <a:cubicBezTo>
                    <a:pt x="43" y="83"/>
                    <a:pt x="44" y="83"/>
                    <a:pt x="45" y="83"/>
                  </a:cubicBezTo>
                  <a:cubicBezTo>
                    <a:pt x="46" y="84"/>
                    <a:pt x="47" y="85"/>
                    <a:pt x="47" y="85"/>
                  </a:cubicBezTo>
                  <a:cubicBezTo>
                    <a:pt x="48" y="86"/>
                    <a:pt x="48" y="85"/>
                    <a:pt x="49" y="84"/>
                  </a:cubicBezTo>
                  <a:cubicBezTo>
                    <a:pt x="50" y="83"/>
                    <a:pt x="50" y="86"/>
                    <a:pt x="49" y="86"/>
                  </a:cubicBezTo>
                  <a:cubicBezTo>
                    <a:pt x="50" y="86"/>
                    <a:pt x="50" y="85"/>
                    <a:pt x="51" y="85"/>
                  </a:cubicBezTo>
                  <a:cubicBezTo>
                    <a:pt x="52" y="86"/>
                    <a:pt x="53" y="87"/>
                    <a:pt x="54" y="87"/>
                  </a:cubicBezTo>
                  <a:cubicBezTo>
                    <a:pt x="54" y="88"/>
                    <a:pt x="55" y="88"/>
                    <a:pt x="54" y="89"/>
                  </a:cubicBezTo>
                  <a:cubicBezTo>
                    <a:pt x="54" y="89"/>
                    <a:pt x="53" y="90"/>
                    <a:pt x="53" y="90"/>
                  </a:cubicBezTo>
                  <a:cubicBezTo>
                    <a:pt x="54" y="90"/>
                    <a:pt x="54" y="90"/>
                    <a:pt x="55" y="90"/>
                  </a:cubicBezTo>
                  <a:cubicBezTo>
                    <a:pt x="55" y="90"/>
                    <a:pt x="54" y="91"/>
                    <a:pt x="55" y="91"/>
                  </a:cubicBezTo>
                  <a:cubicBezTo>
                    <a:pt x="55" y="91"/>
                    <a:pt x="56" y="90"/>
                    <a:pt x="57" y="90"/>
                  </a:cubicBezTo>
                  <a:cubicBezTo>
                    <a:pt x="58" y="90"/>
                    <a:pt x="59" y="90"/>
                    <a:pt x="59" y="90"/>
                  </a:cubicBezTo>
                  <a:cubicBezTo>
                    <a:pt x="62" y="90"/>
                    <a:pt x="64" y="91"/>
                    <a:pt x="66" y="91"/>
                  </a:cubicBezTo>
                  <a:cubicBezTo>
                    <a:pt x="66" y="92"/>
                    <a:pt x="67" y="92"/>
                    <a:pt x="67" y="92"/>
                  </a:cubicBezTo>
                  <a:cubicBezTo>
                    <a:pt x="68" y="92"/>
                    <a:pt x="69" y="90"/>
                    <a:pt x="70" y="90"/>
                  </a:cubicBezTo>
                  <a:cubicBezTo>
                    <a:pt x="72" y="91"/>
                    <a:pt x="72" y="93"/>
                    <a:pt x="75" y="94"/>
                  </a:cubicBezTo>
                  <a:cubicBezTo>
                    <a:pt x="75" y="69"/>
                    <a:pt x="75" y="44"/>
                    <a:pt x="75" y="19"/>
                  </a:cubicBezTo>
                  <a:cubicBezTo>
                    <a:pt x="75" y="19"/>
                    <a:pt x="71" y="18"/>
                    <a:pt x="71" y="18"/>
                  </a:cubicBezTo>
                  <a:cubicBezTo>
                    <a:pt x="70" y="17"/>
                    <a:pt x="68" y="16"/>
                    <a:pt x="67" y="16"/>
                  </a:cubicBezTo>
                  <a:cubicBezTo>
                    <a:pt x="67" y="16"/>
                    <a:pt x="65" y="17"/>
                    <a:pt x="65" y="17"/>
                  </a:cubicBezTo>
                  <a:cubicBezTo>
                    <a:pt x="65" y="16"/>
                    <a:pt x="64" y="17"/>
                    <a:pt x="64" y="17"/>
                  </a:cubicBezTo>
                  <a:cubicBezTo>
                    <a:pt x="62" y="19"/>
                    <a:pt x="58" y="20"/>
                    <a:pt x="56" y="19"/>
                  </a:cubicBezTo>
                  <a:cubicBezTo>
                    <a:pt x="53" y="18"/>
                    <a:pt x="51" y="13"/>
                    <a:pt x="50" y="11"/>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52"/>
            <p:cNvSpPr>
              <a:spLocks/>
            </p:cNvSpPr>
            <p:nvPr/>
          </p:nvSpPr>
          <p:spPr bwMode="auto">
            <a:xfrm>
              <a:off x="4645" y="3384"/>
              <a:ext cx="246" cy="350"/>
            </a:xfrm>
            <a:custGeom>
              <a:avLst/>
              <a:gdLst>
                <a:gd name="T0" fmla="*/ 2 w 61"/>
                <a:gd name="T1" fmla="*/ 45 h 87"/>
                <a:gd name="T2" fmla="*/ 5 w 61"/>
                <a:gd name="T3" fmla="*/ 45 h 87"/>
                <a:gd name="T4" fmla="*/ 5 w 61"/>
                <a:gd name="T5" fmla="*/ 43 h 87"/>
                <a:gd name="T6" fmla="*/ 5 w 61"/>
                <a:gd name="T7" fmla="*/ 40 h 87"/>
                <a:gd name="T8" fmla="*/ 8 w 61"/>
                <a:gd name="T9" fmla="*/ 38 h 87"/>
                <a:gd name="T10" fmla="*/ 6 w 61"/>
                <a:gd name="T11" fmla="*/ 36 h 87"/>
                <a:gd name="T12" fmla="*/ 6 w 61"/>
                <a:gd name="T13" fmla="*/ 31 h 87"/>
                <a:gd name="T14" fmla="*/ 9 w 61"/>
                <a:gd name="T15" fmla="*/ 31 h 87"/>
                <a:gd name="T16" fmla="*/ 11 w 61"/>
                <a:gd name="T17" fmla="*/ 32 h 87"/>
                <a:gd name="T18" fmla="*/ 11 w 61"/>
                <a:gd name="T19" fmla="*/ 31 h 87"/>
                <a:gd name="T20" fmla="*/ 13 w 61"/>
                <a:gd name="T21" fmla="*/ 31 h 87"/>
                <a:gd name="T22" fmla="*/ 16 w 61"/>
                <a:gd name="T23" fmla="*/ 29 h 87"/>
                <a:gd name="T24" fmla="*/ 21 w 61"/>
                <a:gd name="T25" fmla="*/ 24 h 87"/>
                <a:gd name="T26" fmla="*/ 28 w 61"/>
                <a:gd name="T27" fmla="*/ 24 h 87"/>
                <a:gd name="T28" fmla="*/ 36 w 61"/>
                <a:gd name="T29" fmla="*/ 20 h 87"/>
                <a:gd name="T30" fmla="*/ 48 w 61"/>
                <a:gd name="T31" fmla="*/ 9 h 87"/>
                <a:gd name="T32" fmla="*/ 56 w 61"/>
                <a:gd name="T33" fmla="*/ 5 h 87"/>
                <a:gd name="T34" fmla="*/ 59 w 61"/>
                <a:gd name="T35" fmla="*/ 2 h 87"/>
                <a:gd name="T36" fmla="*/ 57 w 61"/>
                <a:gd name="T37" fmla="*/ 12 h 87"/>
                <a:gd name="T38" fmla="*/ 53 w 61"/>
                <a:gd name="T39" fmla="*/ 16 h 87"/>
                <a:gd name="T40" fmla="*/ 56 w 61"/>
                <a:gd name="T41" fmla="*/ 22 h 87"/>
                <a:gd name="T42" fmla="*/ 58 w 61"/>
                <a:gd name="T43" fmla="*/ 30 h 87"/>
                <a:gd name="T44" fmla="*/ 60 w 61"/>
                <a:gd name="T45" fmla="*/ 39 h 87"/>
                <a:gd name="T46" fmla="*/ 56 w 61"/>
                <a:gd name="T47" fmla="*/ 47 h 87"/>
                <a:gd name="T48" fmla="*/ 49 w 61"/>
                <a:gd name="T49" fmla="*/ 56 h 87"/>
                <a:gd name="T50" fmla="*/ 29 w 61"/>
                <a:gd name="T51" fmla="*/ 83 h 87"/>
                <a:gd name="T52" fmla="*/ 26 w 61"/>
                <a:gd name="T53" fmla="*/ 86 h 87"/>
                <a:gd name="T54" fmla="*/ 20 w 61"/>
                <a:gd name="T55" fmla="*/ 87 h 87"/>
                <a:gd name="T56" fmla="*/ 15 w 61"/>
                <a:gd name="T57" fmla="*/ 86 h 87"/>
                <a:gd name="T58" fmla="*/ 12 w 61"/>
                <a:gd name="T59" fmla="*/ 85 h 87"/>
                <a:gd name="T60" fmla="*/ 11 w 61"/>
                <a:gd name="T61" fmla="*/ 87 h 87"/>
                <a:gd name="T62" fmla="*/ 9 w 61"/>
                <a:gd name="T63" fmla="*/ 79 h 87"/>
                <a:gd name="T64" fmla="*/ 9 w 61"/>
                <a:gd name="T65" fmla="*/ 79 h 87"/>
                <a:gd name="T66" fmla="*/ 12 w 61"/>
                <a:gd name="T67" fmla="*/ 75 h 87"/>
                <a:gd name="T68" fmla="*/ 11 w 61"/>
                <a:gd name="T69" fmla="*/ 74 h 87"/>
                <a:gd name="T70" fmla="*/ 12 w 61"/>
                <a:gd name="T71" fmla="*/ 70 h 87"/>
                <a:gd name="T72" fmla="*/ 15 w 61"/>
                <a:gd name="T73" fmla="*/ 69 h 87"/>
                <a:gd name="T74" fmla="*/ 13 w 61"/>
                <a:gd name="T75" fmla="*/ 68 h 87"/>
                <a:gd name="T76" fmla="*/ 16 w 61"/>
                <a:gd name="T77" fmla="*/ 64 h 87"/>
                <a:gd name="T78" fmla="*/ 15 w 61"/>
                <a:gd name="T79" fmla="*/ 62 h 87"/>
                <a:gd name="T80" fmla="*/ 11 w 61"/>
                <a:gd name="T81" fmla="*/ 61 h 87"/>
                <a:gd name="T82" fmla="*/ 11 w 61"/>
                <a:gd name="T83" fmla="*/ 59 h 87"/>
                <a:gd name="T84" fmla="*/ 10 w 61"/>
                <a:gd name="T85" fmla="*/ 60 h 87"/>
                <a:gd name="T86" fmla="*/ 7 w 61"/>
                <a:gd name="T87" fmla="*/ 60 h 87"/>
                <a:gd name="T88" fmla="*/ 5 w 61"/>
                <a:gd name="T89" fmla="*/ 56 h 87"/>
                <a:gd name="T90" fmla="*/ 2 w 61"/>
                <a:gd name="T91" fmla="*/ 51 h 87"/>
                <a:gd name="T92" fmla="*/ 2 w 61"/>
                <a:gd name="T93" fmla="*/ 48 h 87"/>
                <a:gd name="T94" fmla="*/ 2 w 61"/>
                <a:gd name="T9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 h="87">
                  <a:moveTo>
                    <a:pt x="2" y="45"/>
                  </a:moveTo>
                  <a:cubicBezTo>
                    <a:pt x="2" y="45"/>
                    <a:pt x="4" y="46"/>
                    <a:pt x="5" y="45"/>
                  </a:cubicBezTo>
                  <a:cubicBezTo>
                    <a:pt x="6" y="45"/>
                    <a:pt x="4" y="44"/>
                    <a:pt x="5" y="43"/>
                  </a:cubicBezTo>
                  <a:cubicBezTo>
                    <a:pt x="6" y="42"/>
                    <a:pt x="6" y="41"/>
                    <a:pt x="5" y="40"/>
                  </a:cubicBezTo>
                  <a:cubicBezTo>
                    <a:pt x="5" y="39"/>
                    <a:pt x="7" y="39"/>
                    <a:pt x="8" y="38"/>
                  </a:cubicBezTo>
                  <a:cubicBezTo>
                    <a:pt x="8" y="38"/>
                    <a:pt x="6" y="36"/>
                    <a:pt x="6" y="36"/>
                  </a:cubicBezTo>
                  <a:cubicBezTo>
                    <a:pt x="6" y="35"/>
                    <a:pt x="5" y="32"/>
                    <a:pt x="6" y="31"/>
                  </a:cubicBezTo>
                  <a:cubicBezTo>
                    <a:pt x="6" y="30"/>
                    <a:pt x="8" y="31"/>
                    <a:pt x="9" y="31"/>
                  </a:cubicBezTo>
                  <a:cubicBezTo>
                    <a:pt x="10" y="31"/>
                    <a:pt x="10" y="33"/>
                    <a:pt x="11" y="32"/>
                  </a:cubicBezTo>
                  <a:cubicBezTo>
                    <a:pt x="11" y="32"/>
                    <a:pt x="11" y="31"/>
                    <a:pt x="11" y="31"/>
                  </a:cubicBezTo>
                  <a:cubicBezTo>
                    <a:pt x="12" y="31"/>
                    <a:pt x="13" y="31"/>
                    <a:pt x="13" y="31"/>
                  </a:cubicBezTo>
                  <a:cubicBezTo>
                    <a:pt x="14" y="30"/>
                    <a:pt x="15" y="30"/>
                    <a:pt x="16" y="29"/>
                  </a:cubicBezTo>
                  <a:cubicBezTo>
                    <a:pt x="17" y="27"/>
                    <a:pt x="19" y="25"/>
                    <a:pt x="21" y="24"/>
                  </a:cubicBezTo>
                  <a:cubicBezTo>
                    <a:pt x="23" y="22"/>
                    <a:pt x="25" y="25"/>
                    <a:pt x="28" y="24"/>
                  </a:cubicBezTo>
                  <a:cubicBezTo>
                    <a:pt x="31" y="23"/>
                    <a:pt x="34" y="22"/>
                    <a:pt x="36" y="20"/>
                  </a:cubicBezTo>
                  <a:cubicBezTo>
                    <a:pt x="41" y="16"/>
                    <a:pt x="42" y="11"/>
                    <a:pt x="48" y="9"/>
                  </a:cubicBezTo>
                  <a:cubicBezTo>
                    <a:pt x="51" y="8"/>
                    <a:pt x="54" y="7"/>
                    <a:pt x="56" y="5"/>
                  </a:cubicBezTo>
                  <a:cubicBezTo>
                    <a:pt x="57" y="4"/>
                    <a:pt x="57" y="0"/>
                    <a:pt x="59" y="2"/>
                  </a:cubicBezTo>
                  <a:cubicBezTo>
                    <a:pt x="61" y="4"/>
                    <a:pt x="59" y="10"/>
                    <a:pt x="57" y="12"/>
                  </a:cubicBezTo>
                  <a:cubicBezTo>
                    <a:pt x="57" y="14"/>
                    <a:pt x="54" y="14"/>
                    <a:pt x="53" y="16"/>
                  </a:cubicBezTo>
                  <a:cubicBezTo>
                    <a:pt x="52" y="18"/>
                    <a:pt x="54" y="21"/>
                    <a:pt x="56" y="22"/>
                  </a:cubicBezTo>
                  <a:cubicBezTo>
                    <a:pt x="58" y="25"/>
                    <a:pt x="58" y="27"/>
                    <a:pt x="58" y="30"/>
                  </a:cubicBezTo>
                  <a:cubicBezTo>
                    <a:pt x="58" y="33"/>
                    <a:pt x="60" y="36"/>
                    <a:pt x="60" y="39"/>
                  </a:cubicBezTo>
                  <a:cubicBezTo>
                    <a:pt x="60" y="42"/>
                    <a:pt x="58" y="45"/>
                    <a:pt x="56" y="47"/>
                  </a:cubicBezTo>
                  <a:cubicBezTo>
                    <a:pt x="54" y="50"/>
                    <a:pt x="51" y="53"/>
                    <a:pt x="49" y="56"/>
                  </a:cubicBezTo>
                  <a:cubicBezTo>
                    <a:pt x="42" y="65"/>
                    <a:pt x="35" y="74"/>
                    <a:pt x="29" y="83"/>
                  </a:cubicBezTo>
                  <a:cubicBezTo>
                    <a:pt x="28" y="84"/>
                    <a:pt x="27" y="85"/>
                    <a:pt x="26" y="86"/>
                  </a:cubicBezTo>
                  <a:cubicBezTo>
                    <a:pt x="25" y="87"/>
                    <a:pt x="22" y="87"/>
                    <a:pt x="20" y="87"/>
                  </a:cubicBezTo>
                  <a:cubicBezTo>
                    <a:pt x="18" y="87"/>
                    <a:pt x="17" y="87"/>
                    <a:pt x="15" y="86"/>
                  </a:cubicBezTo>
                  <a:cubicBezTo>
                    <a:pt x="14" y="85"/>
                    <a:pt x="13" y="85"/>
                    <a:pt x="12" y="85"/>
                  </a:cubicBezTo>
                  <a:cubicBezTo>
                    <a:pt x="12" y="86"/>
                    <a:pt x="12" y="86"/>
                    <a:pt x="11" y="87"/>
                  </a:cubicBezTo>
                  <a:cubicBezTo>
                    <a:pt x="11" y="87"/>
                    <a:pt x="9" y="80"/>
                    <a:pt x="9" y="79"/>
                  </a:cubicBezTo>
                  <a:cubicBezTo>
                    <a:pt x="9" y="79"/>
                    <a:pt x="9" y="79"/>
                    <a:pt x="9" y="79"/>
                  </a:cubicBezTo>
                  <a:cubicBezTo>
                    <a:pt x="10" y="78"/>
                    <a:pt x="11" y="77"/>
                    <a:pt x="12" y="75"/>
                  </a:cubicBezTo>
                  <a:cubicBezTo>
                    <a:pt x="12" y="74"/>
                    <a:pt x="12" y="74"/>
                    <a:pt x="11" y="74"/>
                  </a:cubicBezTo>
                  <a:cubicBezTo>
                    <a:pt x="10" y="73"/>
                    <a:pt x="11" y="71"/>
                    <a:pt x="12" y="70"/>
                  </a:cubicBezTo>
                  <a:cubicBezTo>
                    <a:pt x="13" y="70"/>
                    <a:pt x="14" y="70"/>
                    <a:pt x="15" y="69"/>
                  </a:cubicBezTo>
                  <a:cubicBezTo>
                    <a:pt x="15" y="69"/>
                    <a:pt x="13" y="69"/>
                    <a:pt x="13" y="68"/>
                  </a:cubicBezTo>
                  <a:cubicBezTo>
                    <a:pt x="14" y="66"/>
                    <a:pt x="16" y="65"/>
                    <a:pt x="16" y="64"/>
                  </a:cubicBezTo>
                  <a:cubicBezTo>
                    <a:pt x="16" y="64"/>
                    <a:pt x="15" y="62"/>
                    <a:pt x="15" y="62"/>
                  </a:cubicBezTo>
                  <a:cubicBezTo>
                    <a:pt x="14" y="61"/>
                    <a:pt x="11" y="61"/>
                    <a:pt x="11" y="61"/>
                  </a:cubicBezTo>
                  <a:cubicBezTo>
                    <a:pt x="11" y="60"/>
                    <a:pt x="13" y="60"/>
                    <a:pt x="11" y="59"/>
                  </a:cubicBezTo>
                  <a:cubicBezTo>
                    <a:pt x="11" y="59"/>
                    <a:pt x="10" y="59"/>
                    <a:pt x="10" y="60"/>
                  </a:cubicBezTo>
                  <a:cubicBezTo>
                    <a:pt x="9" y="60"/>
                    <a:pt x="8" y="61"/>
                    <a:pt x="7" y="60"/>
                  </a:cubicBezTo>
                  <a:cubicBezTo>
                    <a:pt x="6" y="59"/>
                    <a:pt x="5" y="58"/>
                    <a:pt x="5" y="56"/>
                  </a:cubicBezTo>
                  <a:cubicBezTo>
                    <a:pt x="5" y="54"/>
                    <a:pt x="5" y="51"/>
                    <a:pt x="2" y="51"/>
                  </a:cubicBezTo>
                  <a:cubicBezTo>
                    <a:pt x="1" y="50"/>
                    <a:pt x="2" y="49"/>
                    <a:pt x="2" y="48"/>
                  </a:cubicBezTo>
                  <a:cubicBezTo>
                    <a:pt x="2" y="47"/>
                    <a:pt x="0" y="47"/>
                    <a:pt x="2" y="45"/>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53"/>
            <p:cNvSpPr>
              <a:spLocks noEditPoints="1"/>
            </p:cNvSpPr>
            <p:nvPr/>
          </p:nvSpPr>
          <p:spPr bwMode="auto">
            <a:xfrm>
              <a:off x="4842" y="3146"/>
              <a:ext cx="165" cy="93"/>
            </a:xfrm>
            <a:custGeom>
              <a:avLst/>
              <a:gdLst>
                <a:gd name="T0" fmla="*/ 21 w 41"/>
                <a:gd name="T1" fmla="*/ 5 h 23"/>
                <a:gd name="T2" fmla="*/ 15 w 41"/>
                <a:gd name="T3" fmla="*/ 18 h 23"/>
                <a:gd name="T4" fmla="*/ 15 w 41"/>
                <a:gd name="T5" fmla="*/ 18 h 23"/>
                <a:gd name="T6" fmla="*/ 15 w 41"/>
                <a:gd name="T7" fmla="*/ 18 h 23"/>
                <a:gd name="T8" fmla="*/ 15 w 41"/>
                <a:gd name="T9" fmla="*/ 18 h 23"/>
                <a:gd name="T10" fmla="*/ 15 w 41"/>
                <a:gd name="T11" fmla="*/ 18 h 23"/>
                <a:gd name="T12" fmla="*/ 16 w 41"/>
                <a:gd name="T13" fmla="*/ 18 h 23"/>
                <a:gd name="T14" fmla="*/ 16 w 41"/>
                <a:gd name="T15" fmla="*/ 18 h 23"/>
                <a:gd name="T16" fmla="*/ 16 w 41"/>
                <a:gd name="T17" fmla="*/ 18 h 23"/>
                <a:gd name="T18" fmla="*/ 16 w 41"/>
                <a:gd name="T19" fmla="*/ 18 h 23"/>
                <a:gd name="T20" fmla="*/ 16 w 41"/>
                <a:gd name="T21" fmla="*/ 18 h 23"/>
                <a:gd name="T22" fmla="*/ 17 w 41"/>
                <a:gd name="T23" fmla="*/ 18 h 23"/>
                <a:gd name="T24" fmla="*/ 17 w 41"/>
                <a:gd name="T25" fmla="*/ 18 h 23"/>
                <a:gd name="T26" fmla="*/ 17 w 41"/>
                <a:gd name="T27" fmla="*/ 18 h 23"/>
                <a:gd name="T28" fmla="*/ 17 w 41"/>
                <a:gd name="T29" fmla="*/ 18 h 23"/>
                <a:gd name="T30" fmla="*/ 17 w 41"/>
                <a:gd name="T31" fmla="*/ 19 h 23"/>
                <a:gd name="T32" fmla="*/ 17 w 41"/>
                <a:gd name="T33" fmla="*/ 19 h 23"/>
                <a:gd name="T34" fmla="*/ 17 w 41"/>
                <a:gd name="T35" fmla="*/ 19 h 23"/>
                <a:gd name="T36" fmla="*/ 17 w 41"/>
                <a:gd name="T37" fmla="*/ 19 h 23"/>
                <a:gd name="T38" fmla="*/ 18 w 41"/>
                <a:gd name="T39" fmla="*/ 19 h 23"/>
                <a:gd name="T40" fmla="*/ 18 w 41"/>
                <a:gd name="T41" fmla="*/ 19 h 23"/>
                <a:gd name="T42" fmla="*/ 18 w 41"/>
                <a:gd name="T43" fmla="*/ 19 h 23"/>
                <a:gd name="T44" fmla="*/ 18 w 41"/>
                <a:gd name="T45" fmla="*/ 19 h 23"/>
                <a:gd name="T46" fmla="*/ 18 w 41"/>
                <a:gd name="T47" fmla="*/ 19 h 23"/>
                <a:gd name="T48" fmla="*/ 19 w 41"/>
                <a:gd name="T49" fmla="*/ 19 h 23"/>
                <a:gd name="T50" fmla="*/ 23 w 41"/>
                <a:gd name="T51" fmla="*/ 18 h 23"/>
                <a:gd name="T52" fmla="*/ 25 w 41"/>
                <a:gd name="T53" fmla="*/ 18 h 23"/>
                <a:gd name="T54" fmla="*/ 29 w 41"/>
                <a:gd name="T55" fmla="*/ 17 h 23"/>
                <a:gd name="T56" fmla="*/ 33 w 41"/>
                <a:gd name="T57" fmla="*/ 19 h 23"/>
                <a:gd name="T58" fmla="*/ 37 w 41"/>
                <a:gd name="T59" fmla="*/ 23 h 23"/>
                <a:gd name="T60" fmla="*/ 40 w 41"/>
                <a:gd name="T61" fmla="*/ 21 h 23"/>
                <a:gd name="T62" fmla="*/ 39 w 41"/>
                <a:gd name="T63" fmla="*/ 17 h 23"/>
                <a:gd name="T64" fmla="*/ 37 w 41"/>
                <a:gd name="T65" fmla="*/ 13 h 23"/>
                <a:gd name="T66" fmla="*/ 29 w 41"/>
                <a:gd name="T67" fmla="*/ 12 h 23"/>
                <a:gd name="T68" fmla="*/ 27 w 41"/>
                <a:gd name="T69" fmla="*/ 11 h 23"/>
                <a:gd name="T70" fmla="*/ 26 w 41"/>
                <a:gd name="T71" fmla="*/ 7 h 23"/>
                <a:gd name="T72" fmla="*/ 21 w 41"/>
                <a:gd name="T73" fmla="*/ 2 h 23"/>
                <a:gd name="T74" fmla="*/ 19 w 41"/>
                <a:gd name="T75" fmla="*/ 1 h 23"/>
                <a:gd name="T76" fmla="*/ 16 w 41"/>
                <a:gd name="T77" fmla="*/ 0 h 23"/>
                <a:gd name="T78" fmla="*/ 13 w 41"/>
                <a:gd name="T79" fmla="*/ 0 h 23"/>
                <a:gd name="T80" fmla="*/ 12 w 41"/>
                <a:gd name="T81" fmla="*/ 1 h 23"/>
                <a:gd name="T82" fmla="*/ 0 w 41"/>
                <a:gd name="T83" fmla="*/ 9 h 23"/>
                <a:gd name="T84" fmla="*/ 3 w 41"/>
                <a:gd name="T85" fmla="*/ 10 h 23"/>
                <a:gd name="T86" fmla="*/ 6 w 41"/>
                <a:gd name="T87" fmla="*/ 17 h 23"/>
                <a:gd name="T88" fmla="*/ 15 w 41"/>
                <a:gd name="T89" fmla="*/ 18 h 23"/>
                <a:gd name="T90" fmla="*/ 15 w 41"/>
                <a:gd name="T9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23">
                  <a:moveTo>
                    <a:pt x="21" y="4"/>
                  </a:moveTo>
                  <a:cubicBezTo>
                    <a:pt x="23" y="5"/>
                    <a:pt x="21" y="6"/>
                    <a:pt x="21" y="5"/>
                  </a:cubicBezTo>
                  <a:cubicBezTo>
                    <a:pt x="21" y="5"/>
                    <a:pt x="21" y="5"/>
                    <a:pt x="21" y="4"/>
                  </a:cubicBezTo>
                  <a:moveTo>
                    <a:pt x="15" y="18"/>
                  </a:move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8"/>
                    <a:pt x="17" y="19"/>
                    <a:pt x="17" y="19"/>
                  </a:cubicBezTo>
                  <a:cubicBezTo>
                    <a:pt x="17" y="19"/>
                    <a:pt x="17" y="19"/>
                    <a:pt x="17" y="19"/>
                  </a:cubicBezTo>
                  <a:cubicBezTo>
                    <a:pt x="17" y="19"/>
                    <a:pt x="17" y="19"/>
                    <a:pt x="17" y="19"/>
                  </a:cubicBezTo>
                  <a:cubicBezTo>
                    <a:pt x="17" y="19"/>
                    <a:pt x="17"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9" y="19"/>
                    <a:pt x="19" y="19"/>
                  </a:cubicBezTo>
                  <a:cubicBezTo>
                    <a:pt x="19" y="19"/>
                    <a:pt x="19" y="19"/>
                    <a:pt x="19" y="19"/>
                  </a:cubicBezTo>
                  <a:cubicBezTo>
                    <a:pt x="20" y="19"/>
                    <a:pt x="20" y="20"/>
                    <a:pt x="21" y="19"/>
                  </a:cubicBezTo>
                  <a:cubicBezTo>
                    <a:pt x="21" y="18"/>
                    <a:pt x="22" y="17"/>
                    <a:pt x="23" y="18"/>
                  </a:cubicBezTo>
                  <a:cubicBezTo>
                    <a:pt x="24" y="18"/>
                    <a:pt x="24" y="20"/>
                    <a:pt x="24" y="19"/>
                  </a:cubicBezTo>
                  <a:cubicBezTo>
                    <a:pt x="25" y="19"/>
                    <a:pt x="24" y="18"/>
                    <a:pt x="25" y="18"/>
                  </a:cubicBezTo>
                  <a:cubicBezTo>
                    <a:pt x="26" y="19"/>
                    <a:pt x="27" y="19"/>
                    <a:pt x="27" y="19"/>
                  </a:cubicBezTo>
                  <a:cubicBezTo>
                    <a:pt x="28" y="18"/>
                    <a:pt x="28" y="17"/>
                    <a:pt x="29" y="17"/>
                  </a:cubicBezTo>
                  <a:cubicBezTo>
                    <a:pt x="30" y="16"/>
                    <a:pt x="31" y="17"/>
                    <a:pt x="31" y="18"/>
                  </a:cubicBezTo>
                  <a:cubicBezTo>
                    <a:pt x="31" y="20"/>
                    <a:pt x="32" y="19"/>
                    <a:pt x="33" y="19"/>
                  </a:cubicBezTo>
                  <a:cubicBezTo>
                    <a:pt x="34" y="19"/>
                    <a:pt x="34" y="20"/>
                    <a:pt x="34" y="21"/>
                  </a:cubicBezTo>
                  <a:cubicBezTo>
                    <a:pt x="35" y="21"/>
                    <a:pt x="36" y="22"/>
                    <a:pt x="37" y="23"/>
                  </a:cubicBezTo>
                  <a:cubicBezTo>
                    <a:pt x="38" y="21"/>
                    <a:pt x="40" y="22"/>
                    <a:pt x="41" y="20"/>
                  </a:cubicBezTo>
                  <a:cubicBezTo>
                    <a:pt x="40" y="21"/>
                    <a:pt x="40" y="21"/>
                    <a:pt x="40" y="21"/>
                  </a:cubicBezTo>
                  <a:cubicBezTo>
                    <a:pt x="40" y="20"/>
                    <a:pt x="39" y="18"/>
                    <a:pt x="38" y="18"/>
                  </a:cubicBezTo>
                  <a:cubicBezTo>
                    <a:pt x="36" y="18"/>
                    <a:pt x="39" y="17"/>
                    <a:pt x="39" y="17"/>
                  </a:cubicBezTo>
                  <a:cubicBezTo>
                    <a:pt x="39" y="15"/>
                    <a:pt x="37" y="16"/>
                    <a:pt x="36" y="16"/>
                  </a:cubicBezTo>
                  <a:cubicBezTo>
                    <a:pt x="35" y="16"/>
                    <a:pt x="37" y="14"/>
                    <a:pt x="37" y="13"/>
                  </a:cubicBezTo>
                  <a:cubicBezTo>
                    <a:pt x="36" y="12"/>
                    <a:pt x="34" y="14"/>
                    <a:pt x="33" y="14"/>
                  </a:cubicBezTo>
                  <a:cubicBezTo>
                    <a:pt x="31" y="14"/>
                    <a:pt x="30" y="13"/>
                    <a:pt x="29" y="12"/>
                  </a:cubicBezTo>
                  <a:cubicBezTo>
                    <a:pt x="28" y="12"/>
                    <a:pt x="27" y="13"/>
                    <a:pt x="26" y="12"/>
                  </a:cubicBezTo>
                  <a:cubicBezTo>
                    <a:pt x="25" y="12"/>
                    <a:pt x="27" y="11"/>
                    <a:pt x="27" y="11"/>
                  </a:cubicBezTo>
                  <a:cubicBezTo>
                    <a:pt x="28" y="11"/>
                    <a:pt x="28" y="10"/>
                    <a:pt x="28" y="9"/>
                  </a:cubicBezTo>
                  <a:cubicBezTo>
                    <a:pt x="28" y="7"/>
                    <a:pt x="27" y="7"/>
                    <a:pt x="26" y="7"/>
                  </a:cubicBezTo>
                  <a:cubicBezTo>
                    <a:pt x="24" y="7"/>
                    <a:pt x="22" y="7"/>
                    <a:pt x="20" y="6"/>
                  </a:cubicBezTo>
                  <a:cubicBezTo>
                    <a:pt x="19" y="4"/>
                    <a:pt x="22" y="3"/>
                    <a:pt x="21" y="2"/>
                  </a:cubicBezTo>
                  <a:cubicBezTo>
                    <a:pt x="20" y="2"/>
                    <a:pt x="19" y="2"/>
                    <a:pt x="19" y="2"/>
                  </a:cubicBezTo>
                  <a:cubicBezTo>
                    <a:pt x="18" y="2"/>
                    <a:pt x="19" y="1"/>
                    <a:pt x="19" y="1"/>
                  </a:cubicBezTo>
                  <a:cubicBezTo>
                    <a:pt x="18" y="1"/>
                    <a:pt x="15" y="2"/>
                    <a:pt x="15" y="2"/>
                  </a:cubicBezTo>
                  <a:cubicBezTo>
                    <a:pt x="15" y="1"/>
                    <a:pt x="16" y="1"/>
                    <a:pt x="16" y="0"/>
                  </a:cubicBezTo>
                  <a:cubicBezTo>
                    <a:pt x="16" y="0"/>
                    <a:pt x="15" y="0"/>
                    <a:pt x="15" y="0"/>
                  </a:cubicBezTo>
                  <a:cubicBezTo>
                    <a:pt x="14" y="0"/>
                    <a:pt x="14" y="1"/>
                    <a:pt x="13" y="0"/>
                  </a:cubicBezTo>
                  <a:cubicBezTo>
                    <a:pt x="13" y="0"/>
                    <a:pt x="12" y="1"/>
                    <a:pt x="12" y="1"/>
                  </a:cubicBezTo>
                  <a:cubicBezTo>
                    <a:pt x="12" y="1"/>
                    <a:pt x="12" y="1"/>
                    <a:pt x="12" y="1"/>
                  </a:cubicBezTo>
                  <a:cubicBezTo>
                    <a:pt x="10" y="2"/>
                    <a:pt x="8" y="3"/>
                    <a:pt x="6" y="4"/>
                  </a:cubicBezTo>
                  <a:cubicBezTo>
                    <a:pt x="4" y="6"/>
                    <a:pt x="3" y="7"/>
                    <a:pt x="0" y="9"/>
                  </a:cubicBezTo>
                  <a:cubicBezTo>
                    <a:pt x="0" y="9"/>
                    <a:pt x="0" y="9"/>
                    <a:pt x="0" y="8"/>
                  </a:cubicBezTo>
                  <a:cubicBezTo>
                    <a:pt x="1" y="10"/>
                    <a:pt x="1" y="10"/>
                    <a:pt x="3" y="10"/>
                  </a:cubicBezTo>
                  <a:cubicBezTo>
                    <a:pt x="4" y="11"/>
                    <a:pt x="5" y="11"/>
                    <a:pt x="5" y="13"/>
                  </a:cubicBezTo>
                  <a:cubicBezTo>
                    <a:pt x="6" y="14"/>
                    <a:pt x="5" y="16"/>
                    <a:pt x="6" y="17"/>
                  </a:cubicBezTo>
                  <a:cubicBezTo>
                    <a:pt x="6" y="17"/>
                    <a:pt x="9" y="20"/>
                    <a:pt x="7" y="20"/>
                  </a:cubicBezTo>
                  <a:cubicBezTo>
                    <a:pt x="10" y="20"/>
                    <a:pt x="12" y="18"/>
                    <a:pt x="15" y="18"/>
                  </a:cubicBezTo>
                  <a:close/>
                  <a:moveTo>
                    <a:pt x="14" y="2"/>
                  </a:moveTo>
                  <a:cubicBezTo>
                    <a:pt x="15" y="2"/>
                    <a:pt x="15" y="2"/>
                    <a:pt x="15" y="2"/>
                  </a:cubicBezTo>
                  <a:cubicBezTo>
                    <a:pt x="15" y="3"/>
                    <a:pt x="13" y="3"/>
                    <a:pt x="14" y="2"/>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54"/>
            <p:cNvSpPr>
              <a:spLocks/>
            </p:cNvSpPr>
            <p:nvPr/>
          </p:nvSpPr>
          <p:spPr bwMode="auto">
            <a:xfrm>
              <a:off x="2880" y="2666"/>
              <a:ext cx="165" cy="186"/>
            </a:xfrm>
            <a:custGeom>
              <a:avLst/>
              <a:gdLst>
                <a:gd name="T0" fmla="*/ 41 w 41"/>
                <a:gd name="T1" fmla="*/ 19 h 46"/>
                <a:gd name="T2" fmla="*/ 39 w 41"/>
                <a:gd name="T3" fmla="*/ 20 h 46"/>
                <a:gd name="T4" fmla="*/ 39 w 41"/>
                <a:gd name="T5" fmla="*/ 26 h 46"/>
                <a:gd name="T6" fmla="*/ 38 w 41"/>
                <a:gd name="T7" fmla="*/ 27 h 46"/>
                <a:gd name="T8" fmla="*/ 39 w 41"/>
                <a:gd name="T9" fmla="*/ 32 h 46"/>
                <a:gd name="T10" fmla="*/ 34 w 41"/>
                <a:gd name="T11" fmla="*/ 39 h 46"/>
                <a:gd name="T12" fmla="*/ 33 w 41"/>
                <a:gd name="T13" fmla="*/ 42 h 46"/>
                <a:gd name="T14" fmla="*/ 31 w 41"/>
                <a:gd name="T15" fmla="*/ 41 h 46"/>
                <a:gd name="T16" fmla="*/ 28 w 41"/>
                <a:gd name="T17" fmla="*/ 41 h 46"/>
                <a:gd name="T18" fmla="*/ 23 w 41"/>
                <a:gd name="T19" fmla="*/ 42 h 46"/>
                <a:gd name="T20" fmla="*/ 18 w 41"/>
                <a:gd name="T21" fmla="*/ 43 h 46"/>
                <a:gd name="T22" fmla="*/ 17 w 41"/>
                <a:gd name="T23" fmla="*/ 44 h 46"/>
                <a:gd name="T24" fmla="*/ 14 w 41"/>
                <a:gd name="T25" fmla="*/ 45 h 46"/>
                <a:gd name="T26" fmla="*/ 10 w 41"/>
                <a:gd name="T27" fmla="*/ 44 h 46"/>
                <a:gd name="T28" fmla="*/ 7 w 41"/>
                <a:gd name="T29" fmla="*/ 44 h 46"/>
                <a:gd name="T30" fmla="*/ 7 w 41"/>
                <a:gd name="T31" fmla="*/ 42 h 46"/>
                <a:gd name="T32" fmla="*/ 3 w 41"/>
                <a:gd name="T33" fmla="*/ 41 h 46"/>
                <a:gd name="T34" fmla="*/ 7 w 41"/>
                <a:gd name="T35" fmla="*/ 40 h 46"/>
                <a:gd name="T36" fmla="*/ 1 w 41"/>
                <a:gd name="T37" fmla="*/ 37 h 46"/>
                <a:gd name="T38" fmla="*/ 3 w 41"/>
                <a:gd name="T39" fmla="*/ 36 h 46"/>
                <a:gd name="T40" fmla="*/ 5 w 41"/>
                <a:gd name="T41" fmla="*/ 35 h 46"/>
                <a:gd name="T42" fmla="*/ 1 w 41"/>
                <a:gd name="T43" fmla="*/ 33 h 46"/>
                <a:gd name="T44" fmla="*/ 5 w 41"/>
                <a:gd name="T45" fmla="*/ 33 h 46"/>
                <a:gd name="T46" fmla="*/ 6 w 41"/>
                <a:gd name="T47" fmla="*/ 32 h 46"/>
                <a:gd name="T48" fmla="*/ 9 w 41"/>
                <a:gd name="T49" fmla="*/ 30 h 46"/>
                <a:gd name="T50" fmla="*/ 16 w 41"/>
                <a:gd name="T51" fmla="*/ 31 h 46"/>
                <a:gd name="T52" fmla="*/ 15 w 41"/>
                <a:gd name="T53" fmla="*/ 29 h 46"/>
                <a:gd name="T54" fmla="*/ 12 w 41"/>
                <a:gd name="T55" fmla="*/ 30 h 46"/>
                <a:gd name="T56" fmla="*/ 10 w 41"/>
                <a:gd name="T57" fmla="*/ 29 h 46"/>
                <a:gd name="T58" fmla="*/ 10 w 41"/>
                <a:gd name="T59" fmla="*/ 28 h 46"/>
                <a:gd name="T60" fmla="*/ 13 w 41"/>
                <a:gd name="T61" fmla="*/ 26 h 46"/>
                <a:gd name="T62" fmla="*/ 14 w 41"/>
                <a:gd name="T63" fmla="*/ 24 h 46"/>
                <a:gd name="T64" fmla="*/ 17 w 41"/>
                <a:gd name="T65" fmla="*/ 24 h 46"/>
                <a:gd name="T66" fmla="*/ 17 w 41"/>
                <a:gd name="T67" fmla="*/ 23 h 46"/>
                <a:gd name="T68" fmla="*/ 8 w 41"/>
                <a:gd name="T69" fmla="*/ 19 h 46"/>
                <a:gd name="T70" fmla="*/ 10 w 41"/>
                <a:gd name="T71" fmla="*/ 16 h 46"/>
                <a:gd name="T72" fmla="*/ 14 w 41"/>
                <a:gd name="T73" fmla="*/ 15 h 46"/>
                <a:gd name="T74" fmla="*/ 13 w 41"/>
                <a:gd name="T75" fmla="*/ 13 h 46"/>
                <a:gd name="T76" fmla="*/ 13 w 41"/>
                <a:gd name="T77" fmla="*/ 9 h 46"/>
                <a:gd name="T78" fmla="*/ 11 w 41"/>
                <a:gd name="T79" fmla="*/ 8 h 46"/>
                <a:gd name="T80" fmla="*/ 18 w 41"/>
                <a:gd name="T81" fmla="*/ 9 h 46"/>
                <a:gd name="T82" fmla="*/ 21 w 41"/>
                <a:gd name="T83" fmla="*/ 10 h 46"/>
                <a:gd name="T84" fmla="*/ 24 w 41"/>
                <a:gd name="T85" fmla="*/ 9 h 46"/>
                <a:gd name="T86" fmla="*/ 26 w 41"/>
                <a:gd name="T87" fmla="*/ 7 h 46"/>
                <a:gd name="T88" fmla="*/ 25 w 41"/>
                <a:gd name="T89" fmla="*/ 7 h 46"/>
                <a:gd name="T90" fmla="*/ 26 w 41"/>
                <a:gd name="T91" fmla="*/ 5 h 46"/>
                <a:gd name="T92" fmla="*/ 27 w 41"/>
                <a:gd name="T93" fmla="*/ 4 h 46"/>
                <a:gd name="T94" fmla="*/ 27 w 41"/>
                <a:gd name="T95" fmla="*/ 2 h 46"/>
                <a:gd name="T96" fmla="*/ 28 w 41"/>
                <a:gd name="T97" fmla="*/ 0 h 46"/>
                <a:gd name="T98" fmla="*/ 32 w 41"/>
                <a:gd name="T99" fmla="*/ 4 h 46"/>
                <a:gd name="T100" fmla="*/ 35 w 41"/>
                <a:gd name="T101" fmla="*/ 3 h 46"/>
                <a:gd name="T102" fmla="*/ 29 w 41"/>
                <a:gd name="T103" fmla="*/ 7 h 46"/>
                <a:gd name="T104" fmla="*/ 27 w 41"/>
                <a:gd name="T105" fmla="*/ 9 h 46"/>
                <a:gd name="T106" fmla="*/ 34 w 41"/>
                <a:gd name="T107" fmla="*/ 14 h 46"/>
                <a:gd name="T108" fmla="*/ 36 w 41"/>
                <a:gd name="T109" fmla="*/ 15 h 46"/>
                <a:gd name="T110" fmla="*/ 37 w 41"/>
                <a:gd name="T111" fmla="*/ 18 h 46"/>
                <a:gd name="T112" fmla="*/ 40 w 41"/>
                <a:gd name="T113"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46">
                  <a:moveTo>
                    <a:pt x="40" y="18"/>
                  </a:moveTo>
                  <a:cubicBezTo>
                    <a:pt x="40" y="18"/>
                    <a:pt x="41" y="19"/>
                    <a:pt x="41" y="19"/>
                  </a:cubicBezTo>
                  <a:cubicBezTo>
                    <a:pt x="40" y="20"/>
                    <a:pt x="39" y="19"/>
                    <a:pt x="38" y="20"/>
                  </a:cubicBezTo>
                  <a:cubicBezTo>
                    <a:pt x="38" y="20"/>
                    <a:pt x="39" y="20"/>
                    <a:pt x="39" y="20"/>
                  </a:cubicBezTo>
                  <a:cubicBezTo>
                    <a:pt x="39" y="22"/>
                    <a:pt x="38" y="23"/>
                    <a:pt x="39" y="24"/>
                  </a:cubicBezTo>
                  <a:cubicBezTo>
                    <a:pt x="40" y="24"/>
                    <a:pt x="40" y="25"/>
                    <a:pt x="39" y="26"/>
                  </a:cubicBezTo>
                  <a:cubicBezTo>
                    <a:pt x="38" y="26"/>
                    <a:pt x="40" y="27"/>
                    <a:pt x="39" y="27"/>
                  </a:cubicBezTo>
                  <a:cubicBezTo>
                    <a:pt x="39" y="28"/>
                    <a:pt x="38" y="27"/>
                    <a:pt x="38" y="27"/>
                  </a:cubicBezTo>
                  <a:cubicBezTo>
                    <a:pt x="38" y="28"/>
                    <a:pt x="39" y="28"/>
                    <a:pt x="38" y="29"/>
                  </a:cubicBezTo>
                  <a:cubicBezTo>
                    <a:pt x="38" y="30"/>
                    <a:pt x="39" y="31"/>
                    <a:pt x="39" y="32"/>
                  </a:cubicBezTo>
                  <a:cubicBezTo>
                    <a:pt x="38" y="33"/>
                    <a:pt x="38" y="34"/>
                    <a:pt x="37" y="35"/>
                  </a:cubicBezTo>
                  <a:cubicBezTo>
                    <a:pt x="36" y="36"/>
                    <a:pt x="35" y="37"/>
                    <a:pt x="34" y="39"/>
                  </a:cubicBezTo>
                  <a:cubicBezTo>
                    <a:pt x="34" y="39"/>
                    <a:pt x="34" y="39"/>
                    <a:pt x="34" y="39"/>
                  </a:cubicBezTo>
                  <a:cubicBezTo>
                    <a:pt x="33" y="40"/>
                    <a:pt x="33" y="42"/>
                    <a:pt x="33" y="42"/>
                  </a:cubicBezTo>
                  <a:cubicBezTo>
                    <a:pt x="33" y="42"/>
                    <a:pt x="33" y="42"/>
                    <a:pt x="32" y="42"/>
                  </a:cubicBezTo>
                  <a:cubicBezTo>
                    <a:pt x="31" y="42"/>
                    <a:pt x="31" y="41"/>
                    <a:pt x="31" y="41"/>
                  </a:cubicBezTo>
                  <a:cubicBezTo>
                    <a:pt x="30" y="41"/>
                    <a:pt x="28" y="42"/>
                    <a:pt x="27" y="41"/>
                  </a:cubicBezTo>
                  <a:cubicBezTo>
                    <a:pt x="27" y="41"/>
                    <a:pt x="28" y="41"/>
                    <a:pt x="28" y="41"/>
                  </a:cubicBezTo>
                  <a:cubicBezTo>
                    <a:pt x="27" y="42"/>
                    <a:pt x="24" y="40"/>
                    <a:pt x="23" y="41"/>
                  </a:cubicBezTo>
                  <a:cubicBezTo>
                    <a:pt x="23" y="41"/>
                    <a:pt x="24" y="42"/>
                    <a:pt x="23" y="42"/>
                  </a:cubicBezTo>
                  <a:cubicBezTo>
                    <a:pt x="22" y="42"/>
                    <a:pt x="21" y="42"/>
                    <a:pt x="20" y="42"/>
                  </a:cubicBezTo>
                  <a:cubicBezTo>
                    <a:pt x="20" y="43"/>
                    <a:pt x="18" y="45"/>
                    <a:pt x="18" y="43"/>
                  </a:cubicBezTo>
                  <a:cubicBezTo>
                    <a:pt x="17" y="43"/>
                    <a:pt x="17" y="42"/>
                    <a:pt x="16" y="42"/>
                  </a:cubicBezTo>
                  <a:cubicBezTo>
                    <a:pt x="16" y="42"/>
                    <a:pt x="17" y="43"/>
                    <a:pt x="17" y="44"/>
                  </a:cubicBezTo>
                  <a:cubicBezTo>
                    <a:pt x="16" y="44"/>
                    <a:pt x="16" y="44"/>
                    <a:pt x="16" y="44"/>
                  </a:cubicBezTo>
                  <a:cubicBezTo>
                    <a:pt x="15" y="44"/>
                    <a:pt x="15" y="45"/>
                    <a:pt x="14" y="45"/>
                  </a:cubicBezTo>
                  <a:cubicBezTo>
                    <a:pt x="14" y="45"/>
                    <a:pt x="13" y="43"/>
                    <a:pt x="13" y="45"/>
                  </a:cubicBezTo>
                  <a:cubicBezTo>
                    <a:pt x="13" y="46"/>
                    <a:pt x="10" y="45"/>
                    <a:pt x="10" y="44"/>
                  </a:cubicBezTo>
                  <a:cubicBezTo>
                    <a:pt x="9" y="44"/>
                    <a:pt x="7" y="46"/>
                    <a:pt x="7" y="45"/>
                  </a:cubicBezTo>
                  <a:cubicBezTo>
                    <a:pt x="6" y="45"/>
                    <a:pt x="7" y="44"/>
                    <a:pt x="7" y="44"/>
                  </a:cubicBezTo>
                  <a:cubicBezTo>
                    <a:pt x="7" y="44"/>
                    <a:pt x="4" y="45"/>
                    <a:pt x="4" y="44"/>
                  </a:cubicBezTo>
                  <a:cubicBezTo>
                    <a:pt x="3" y="44"/>
                    <a:pt x="7" y="43"/>
                    <a:pt x="7" y="42"/>
                  </a:cubicBezTo>
                  <a:cubicBezTo>
                    <a:pt x="7" y="42"/>
                    <a:pt x="2" y="41"/>
                    <a:pt x="2" y="41"/>
                  </a:cubicBezTo>
                  <a:cubicBezTo>
                    <a:pt x="2" y="41"/>
                    <a:pt x="3" y="41"/>
                    <a:pt x="3" y="41"/>
                  </a:cubicBezTo>
                  <a:cubicBezTo>
                    <a:pt x="4" y="41"/>
                    <a:pt x="3" y="40"/>
                    <a:pt x="3" y="40"/>
                  </a:cubicBezTo>
                  <a:cubicBezTo>
                    <a:pt x="3" y="40"/>
                    <a:pt x="7" y="40"/>
                    <a:pt x="7" y="40"/>
                  </a:cubicBezTo>
                  <a:cubicBezTo>
                    <a:pt x="7" y="39"/>
                    <a:pt x="4" y="40"/>
                    <a:pt x="3" y="40"/>
                  </a:cubicBezTo>
                  <a:cubicBezTo>
                    <a:pt x="2" y="40"/>
                    <a:pt x="0" y="39"/>
                    <a:pt x="1" y="37"/>
                  </a:cubicBezTo>
                  <a:cubicBezTo>
                    <a:pt x="1" y="37"/>
                    <a:pt x="1" y="38"/>
                    <a:pt x="2" y="38"/>
                  </a:cubicBezTo>
                  <a:cubicBezTo>
                    <a:pt x="2" y="37"/>
                    <a:pt x="1" y="36"/>
                    <a:pt x="3" y="36"/>
                  </a:cubicBezTo>
                  <a:cubicBezTo>
                    <a:pt x="4" y="36"/>
                    <a:pt x="6" y="36"/>
                    <a:pt x="6" y="36"/>
                  </a:cubicBezTo>
                  <a:cubicBezTo>
                    <a:pt x="7" y="35"/>
                    <a:pt x="5" y="35"/>
                    <a:pt x="5" y="35"/>
                  </a:cubicBezTo>
                  <a:cubicBezTo>
                    <a:pt x="5" y="35"/>
                    <a:pt x="5" y="36"/>
                    <a:pt x="5" y="36"/>
                  </a:cubicBezTo>
                  <a:cubicBezTo>
                    <a:pt x="5" y="36"/>
                    <a:pt x="2" y="34"/>
                    <a:pt x="1" y="33"/>
                  </a:cubicBezTo>
                  <a:cubicBezTo>
                    <a:pt x="1" y="34"/>
                    <a:pt x="3" y="33"/>
                    <a:pt x="3" y="33"/>
                  </a:cubicBezTo>
                  <a:cubicBezTo>
                    <a:pt x="4" y="33"/>
                    <a:pt x="5" y="33"/>
                    <a:pt x="5" y="33"/>
                  </a:cubicBezTo>
                  <a:cubicBezTo>
                    <a:pt x="6" y="33"/>
                    <a:pt x="7" y="34"/>
                    <a:pt x="7" y="34"/>
                  </a:cubicBezTo>
                  <a:cubicBezTo>
                    <a:pt x="7" y="34"/>
                    <a:pt x="6" y="32"/>
                    <a:pt x="6" y="32"/>
                  </a:cubicBezTo>
                  <a:cubicBezTo>
                    <a:pt x="6" y="31"/>
                    <a:pt x="7" y="31"/>
                    <a:pt x="8" y="31"/>
                  </a:cubicBezTo>
                  <a:cubicBezTo>
                    <a:pt x="9" y="31"/>
                    <a:pt x="8" y="31"/>
                    <a:pt x="9" y="30"/>
                  </a:cubicBezTo>
                  <a:cubicBezTo>
                    <a:pt x="10" y="30"/>
                    <a:pt x="10" y="31"/>
                    <a:pt x="11" y="31"/>
                  </a:cubicBezTo>
                  <a:cubicBezTo>
                    <a:pt x="12" y="31"/>
                    <a:pt x="15" y="32"/>
                    <a:pt x="16" y="31"/>
                  </a:cubicBezTo>
                  <a:cubicBezTo>
                    <a:pt x="17" y="31"/>
                    <a:pt x="15" y="31"/>
                    <a:pt x="15" y="31"/>
                  </a:cubicBezTo>
                  <a:cubicBezTo>
                    <a:pt x="14" y="31"/>
                    <a:pt x="15" y="30"/>
                    <a:pt x="15" y="29"/>
                  </a:cubicBezTo>
                  <a:cubicBezTo>
                    <a:pt x="15" y="29"/>
                    <a:pt x="13" y="31"/>
                    <a:pt x="12" y="31"/>
                  </a:cubicBezTo>
                  <a:cubicBezTo>
                    <a:pt x="12" y="31"/>
                    <a:pt x="12" y="30"/>
                    <a:pt x="12" y="30"/>
                  </a:cubicBezTo>
                  <a:cubicBezTo>
                    <a:pt x="11" y="30"/>
                    <a:pt x="11" y="31"/>
                    <a:pt x="10" y="30"/>
                  </a:cubicBezTo>
                  <a:cubicBezTo>
                    <a:pt x="10" y="30"/>
                    <a:pt x="10" y="30"/>
                    <a:pt x="10" y="29"/>
                  </a:cubicBezTo>
                  <a:cubicBezTo>
                    <a:pt x="10" y="29"/>
                    <a:pt x="7" y="30"/>
                    <a:pt x="7" y="30"/>
                  </a:cubicBezTo>
                  <a:cubicBezTo>
                    <a:pt x="8" y="30"/>
                    <a:pt x="9" y="29"/>
                    <a:pt x="10" y="28"/>
                  </a:cubicBezTo>
                  <a:cubicBezTo>
                    <a:pt x="10" y="28"/>
                    <a:pt x="11" y="29"/>
                    <a:pt x="11" y="28"/>
                  </a:cubicBezTo>
                  <a:cubicBezTo>
                    <a:pt x="11" y="27"/>
                    <a:pt x="12" y="27"/>
                    <a:pt x="13" y="26"/>
                  </a:cubicBezTo>
                  <a:cubicBezTo>
                    <a:pt x="13" y="26"/>
                    <a:pt x="12" y="26"/>
                    <a:pt x="12" y="26"/>
                  </a:cubicBezTo>
                  <a:cubicBezTo>
                    <a:pt x="11" y="26"/>
                    <a:pt x="14" y="24"/>
                    <a:pt x="14" y="24"/>
                  </a:cubicBezTo>
                  <a:cubicBezTo>
                    <a:pt x="14" y="24"/>
                    <a:pt x="14" y="25"/>
                    <a:pt x="15" y="24"/>
                  </a:cubicBezTo>
                  <a:cubicBezTo>
                    <a:pt x="15" y="24"/>
                    <a:pt x="16" y="24"/>
                    <a:pt x="17" y="24"/>
                  </a:cubicBezTo>
                  <a:cubicBezTo>
                    <a:pt x="17" y="24"/>
                    <a:pt x="16" y="24"/>
                    <a:pt x="16" y="24"/>
                  </a:cubicBezTo>
                  <a:cubicBezTo>
                    <a:pt x="16" y="23"/>
                    <a:pt x="17" y="23"/>
                    <a:pt x="17" y="23"/>
                  </a:cubicBezTo>
                  <a:cubicBezTo>
                    <a:pt x="17" y="22"/>
                    <a:pt x="11" y="23"/>
                    <a:pt x="12" y="22"/>
                  </a:cubicBezTo>
                  <a:cubicBezTo>
                    <a:pt x="14" y="19"/>
                    <a:pt x="9" y="20"/>
                    <a:pt x="8" y="19"/>
                  </a:cubicBezTo>
                  <a:cubicBezTo>
                    <a:pt x="6" y="16"/>
                    <a:pt x="9" y="17"/>
                    <a:pt x="10" y="17"/>
                  </a:cubicBezTo>
                  <a:cubicBezTo>
                    <a:pt x="10" y="17"/>
                    <a:pt x="10" y="17"/>
                    <a:pt x="10" y="16"/>
                  </a:cubicBezTo>
                  <a:cubicBezTo>
                    <a:pt x="10" y="16"/>
                    <a:pt x="10" y="15"/>
                    <a:pt x="11" y="15"/>
                  </a:cubicBezTo>
                  <a:cubicBezTo>
                    <a:pt x="12" y="14"/>
                    <a:pt x="14" y="16"/>
                    <a:pt x="14" y="15"/>
                  </a:cubicBezTo>
                  <a:cubicBezTo>
                    <a:pt x="15" y="12"/>
                    <a:pt x="12" y="14"/>
                    <a:pt x="12" y="13"/>
                  </a:cubicBezTo>
                  <a:cubicBezTo>
                    <a:pt x="11" y="13"/>
                    <a:pt x="12" y="13"/>
                    <a:pt x="13" y="13"/>
                  </a:cubicBezTo>
                  <a:cubicBezTo>
                    <a:pt x="13" y="12"/>
                    <a:pt x="13" y="12"/>
                    <a:pt x="12" y="11"/>
                  </a:cubicBezTo>
                  <a:cubicBezTo>
                    <a:pt x="12" y="11"/>
                    <a:pt x="13" y="10"/>
                    <a:pt x="13" y="9"/>
                  </a:cubicBezTo>
                  <a:cubicBezTo>
                    <a:pt x="12" y="9"/>
                    <a:pt x="11" y="10"/>
                    <a:pt x="11" y="10"/>
                  </a:cubicBezTo>
                  <a:cubicBezTo>
                    <a:pt x="11" y="10"/>
                    <a:pt x="12" y="8"/>
                    <a:pt x="11" y="8"/>
                  </a:cubicBezTo>
                  <a:cubicBezTo>
                    <a:pt x="12" y="7"/>
                    <a:pt x="15" y="8"/>
                    <a:pt x="16" y="8"/>
                  </a:cubicBezTo>
                  <a:cubicBezTo>
                    <a:pt x="16" y="8"/>
                    <a:pt x="17" y="8"/>
                    <a:pt x="18" y="9"/>
                  </a:cubicBezTo>
                  <a:cubicBezTo>
                    <a:pt x="18" y="9"/>
                    <a:pt x="18" y="11"/>
                    <a:pt x="18" y="11"/>
                  </a:cubicBezTo>
                  <a:cubicBezTo>
                    <a:pt x="19" y="11"/>
                    <a:pt x="19" y="9"/>
                    <a:pt x="21" y="10"/>
                  </a:cubicBezTo>
                  <a:cubicBezTo>
                    <a:pt x="21" y="10"/>
                    <a:pt x="23" y="12"/>
                    <a:pt x="23" y="12"/>
                  </a:cubicBezTo>
                  <a:cubicBezTo>
                    <a:pt x="24" y="11"/>
                    <a:pt x="21" y="9"/>
                    <a:pt x="24" y="9"/>
                  </a:cubicBezTo>
                  <a:cubicBezTo>
                    <a:pt x="26" y="9"/>
                    <a:pt x="26" y="9"/>
                    <a:pt x="28" y="7"/>
                  </a:cubicBezTo>
                  <a:cubicBezTo>
                    <a:pt x="28" y="7"/>
                    <a:pt x="26" y="7"/>
                    <a:pt x="26" y="7"/>
                  </a:cubicBezTo>
                  <a:cubicBezTo>
                    <a:pt x="26" y="7"/>
                    <a:pt x="26" y="8"/>
                    <a:pt x="25" y="8"/>
                  </a:cubicBezTo>
                  <a:cubicBezTo>
                    <a:pt x="25" y="8"/>
                    <a:pt x="25" y="7"/>
                    <a:pt x="25" y="7"/>
                  </a:cubicBezTo>
                  <a:cubicBezTo>
                    <a:pt x="24" y="6"/>
                    <a:pt x="23" y="6"/>
                    <a:pt x="23" y="5"/>
                  </a:cubicBezTo>
                  <a:cubicBezTo>
                    <a:pt x="23" y="3"/>
                    <a:pt x="25" y="5"/>
                    <a:pt x="26" y="5"/>
                  </a:cubicBezTo>
                  <a:cubicBezTo>
                    <a:pt x="26" y="5"/>
                    <a:pt x="25" y="4"/>
                    <a:pt x="25" y="4"/>
                  </a:cubicBezTo>
                  <a:cubicBezTo>
                    <a:pt x="26" y="3"/>
                    <a:pt x="26" y="4"/>
                    <a:pt x="27" y="4"/>
                  </a:cubicBezTo>
                  <a:cubicBezTo>
                    <a:pt x="27" y="4"/>
                    <a:pt x="26" y="3"/>
                    <a:pt x="26" y="3"/>
                  </a:cubicBezTo>
                  <a:cubicBezTo>
                    <a:pt x="26" y="3"/>
                    <a:pt x="27" y="2"/>
                    <a:pt x="27" y="2"/>
                  </a:cubicBezTo>
                  <a:cubicBezTo>
                    <a:pt x="27" y="2"/>
                    <a:pt x="26" y="2"/>
                    <a:pt x="26" y="2"/>
                  </a:cubicBezTo>
                  <a:cubicBezTo>
                    <a:pt x="26" y="1"/>
                    <a:pt x="28" y="0"/>
                    <a:pt x="28" y="0"/>
                  </a:cubicBezTo>
                  <a:cubicBezTo>
                    <a:pt x="29" y="0"/>
                    <a:pt x="33" y="1"/>
                    <a:pt x="34" y="2"/>
                  </a:cubicBezTo>
                  <a:cubicBezTo>
                    <a:pt x="34" y="2"/>
                    <a:pt x="32" y="3"/>
                    <a:pt x="32" y="4"/>
                  </a:cubicBezTo>
                  <a:cubicBezTo>
                    <a:pt x="33" y="5"/>
                    <a:pt x="34" y="2"/>
                    <a:pt x="34" y="2"/>
                  </a:cubicBezTo>
                  <a:cubicBezTo>
                    <a:pt x="35" y="2"/>
                    <a:pt x="35" y="3"/>
                    <a:pt x="35" y="3"/>
                  </a:cubicBezTo>
                  <a:cubicBezTo>
                    <a:pt x="34" y="3"/>
                    <a:pt x="34" y="6"/>
                    <a:pt x="33" y="7"/>
                  </a:cubicBezTo>
                  <a:cubicBezTo>
                    <a:pt x="32" y="7"/>
                    <a:pt x="29" y="7"/>
                    <a:pt x="29" y="7"/>
                  </a:cubicBezTo>
                  <a:cubicBezTo>
                    <a:pt x="30" y="8"/>
                    <a:pt x="31" y="8"/>
                    <a:pt x="31" y="8"/>
                  </a:cubicBezTo>
                  <a:cubicBezTo>
                    <a:pt x="31" y="8"/>
                    <a:pt x="27" y="9"/>
                    <a:pt x="27" y="9"/>
                  </a:cubicBezTo>
                  <a:cubicBezTo>
                    <a:pt x="26" y="10"/>
                    <a:pt x="30" y="15"/>
                    <a:pt x="31" y="15"/>
                  </a:cubicBezTo>
                  <a:cubicBezTo>
                    <a:pt x="32" y="15"/>
                    <a:pt x="34" y="15"/>
                    <a:pt x="34" y="14"/>
                  </a:cubicBezTo>
                  <a:cubicBezTo>
                    <a:pt x="33" y="12"/>
                    <a:pt x="34" y="12"/>
                    <a:pt x="35" y="12"/>
                  </a:cubicBezTo>
                  <a:cubicBezTo>
                    <a:pt x="36" y="12"/>
                    <a:pt x="36" y="15"/>
                    <a:pt x="36" y="15"/>
                  </a:cubicBezTo>
                  <a:cubicBezTo>
                    <a:pt x="36" y="16"/>
                    <a:pt x="37" y="15"/>
                    <a:pt x="37" y="16"/>
                  </a:cubicBezTo>
                  <a:cubicBezTo>
                    <a:pt x="37" y="16"/>
                    <a:pt x="36" y="18"/>
                    <a:pt x="37" y="18"/>
                  </a:cubicBezTo>
                  <a:cubicBezTo>
                    <a:pt x="37" y="18"/>
                    <a:pt x="39" y="18"/>
                    <a:pt x="39" y="18"/>
                  </a:cubicBezTo>
                  <a:cubicBezTo>
                    <a:pt x="39" y="17"/>
                    <a:pt x="40" y="18"/>
                    <a:pt x="40" y="18"/>
                  </a:cubicBezTo>
                  <a:cubicBezTo>
                    <a:pt x="40" y="18"/>
                    <a:pt x="40" y="18"/>
                    <a:pt x="40" y="18"/>
                  </a:cubicBezTo>
                  <a:close/>
                </a:path>
              </a:pathLst>
            </a:custGeom>
            <a:grpFill/>
            <a:ln w="12700" cap="rnd">
              <a:solidFill>
                <a:schemeClr val="tx2">
                  <a:lumMod val="25000"/>
                  <a:lumOff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55"/>
            <p:cNvSpPr>
              <a:spLocks/>
            </p:cNvSpPr>
            <p:nvPr/>
          </p:nvSpPr>
          <p:spPr bwMode="auto">
            <a:xfrm>
              <a:off x="3392" y="3130"/>
              <a:ext cx="169" cy="109"/>
            </a:xfrm>
            <a:custGeom>
              <a:avLst/>
              <a:gdLst>
                <a:gd name="T0" fmla="*/ 41 w 42"/>
                <a:gd name="T1" fmla="*/ 16 h 27"/>
                <a:gd name="T2" fmla="*/ 38 w 42"/>
                <a:gd name="T3" fmla="*/ 16 h 27"/>
                <a:gd name="T4" fmla="*/ 39 w 42"/>
                <a:gd name="T5" fmla="*/ 20 h 27"/>
                <a:gd name="T6" fmla="*/ 38 w 42"/>
                <a:gd name="T7" fmla="*/ 22 h 27"/>
                <a:gd name="T8" fmla="*/ 35 w 42"/>
                <a:gd name="T9" fmla="*/ 20 h 27"/>
                <a:gd name="T10" fmla="*/ 31 w 42"/>
                <a:gd name="T11" fmla="*/ 20 h 27"/>
                <a:gd name="T12" fmla="*/ 28 w 42"/>
                <a:gd name="T13" fmla="*/ 25 h 27"/>
                <a:gd name="T14" fmla="*/ 27 w 42"/>
                <a:gd name="T15" fmla="*/ 25 h 27"/>
                <a:gd name="T16" fmla="*/ 27 w 42"/>
                <a:gd name="T17" fmla="*/ 24 h 27"/>
                <a:gd name="T18" fmla="*/ 23 w 42"/>
                <a:gd name="T19" fmla="*/ 18 h 27"/>
                <a:gd name="T20" fmla="*/ 20 w 42"/>
                <a:gd name="T21" fmla="*/ 22 h 27"/>
                <a:gd name="T22" fmla="*/ 15 w 42"/>
                <a:gd name="T23" fmla="*/ 24 h 27"/>
                <a:gd name="T24" fmla="*/ 10 w 42"/>
                <a:gd name="T25" fmla="*/ 25 h 27"/>
                <a:gd name="T26" fmla="*/ 8 w 42"/>
                <a:gd name="T27" fmla="*/ 23 h 27"/>
                <a:gd name="T28" fmla="*/ 8 w 42"/>
                <a:gd name="T29" fmla="*/ 22 h 27"/>
                <a:gd name="T30" fmla="*/ 8 w 42"/>
                <a:gd name="T31" fmla="*/ 18 h 27"/>
                <a:gd name="T32" fmla="*/ 3 w 42"/>
                <a:gd name="T33" fmla="*/ 19 h 27"/>
                <a:gd name="T34" fmla="*/ 0 w 42"/>
                <a:gd name="T35" fmla="*/ 22 h 27"/>
                <a:gd name="T36" fmla="*/ 2 w 42"/>
                <a:gd name="T37" fmla="*/ 19 h 27"/>
                <a:gd name="T38" fmla="*/ 5 w 42"/>
                <a:gd name="T39" fmla="*/ 14 h 27"/>
                <a:gd name="T40" fmla="*/ 8 w 42"/>
                <a:gd name="T41" fmla="*/ 9 h 27"/>
                <a:gd name="T42" fmla="*/ 11 w 42"/>
                <a:gd name="T43" fmla="*/ 6 h 27"/>
                <a:gd name="T44" fmla="*/ 10 w 42"/>
                <a:gd name="T45" fmla="*/ 5 h 27"/>
                <a:gd name="T46" fmla="*/ 13 w 42"/>
                <a:gd name="T47" fmla="*/ 5 h 27"/>
                <a:gd name="T48" fmla="*/ 16 w 42"/>
                <a:gd name="T49" fmla="*/ 4 h 27"/>
                <a:gd name="T50" fmla="*/ 24 w 42"/>
                <a:gd name="T51" fmla="*/ 4 h 27"/>
                <a:gd name="T52" fmla="*/ 23 w 42"/>
                <a:gd name="T53" fmla="*/ 3 h 27"/>
                <a:gd name="T54" fmla="*/ 26 w 42"/>
                <a:gd name="T55" fmla="*/ 2 h 27"/>
                <a:gd name="T56" fmla="*/ 28 w 42"/>
                <a:gd name="T57" fmla="*/ 3 h 27"/>
                <a:gd name="T58" fmla="*/ 34 w 42"/>
                <a:gd name="T59" fmla="*/ 6 h 27"/>
                <a:gd name="T60" fmla="*/ 33 w 42"/>
                <a:gd name="T61" fmla="*/ 10 h 27"/>
                <a:gd name="T62" fmla="*/ 36 w 42"/>
                <a:gd name="T63" fmla="*/ 12 h 27"/>
                <a:gd name="T64" fmla="*/ 40 w 42"/>
                <a:gd name="T65" fmla="*/ 12 h 27"/>
                <a:gd name="T66" fmla="*/ 41 w 42"/>
                <a:gd name="T6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27">
                  <a:moveTo>
                    <a:pt x="41" y="13"/>
                  </a:moveTo>
                  <a:cubicBezTo>
                    <a:pt x="41" y="13"/>
                    <a:pt x="41" y="16"/>
                    <a:pt x="41" y="16"/>
                  </a:cubicBezTo>
                  <a:cubicBezTo>
                    <a:pt x="41" y="16"/>
                    <a:pt x="42" y="17"/>
                    <a:pt x="41" y="18"/>
                  </a:cubicBezTo>
                  <a:cubicBezTo>
                    <a:pt x="39" y="18"/>
                    <a:pt x="40" y="15"/>
                    <a:pt x="38" y="16"/>
                  </a:cubicBezTo>
                  <a:cubicBezTo>
                    <a:pt x="37" y="17"/>
                    <a:pt x="38" y="18"/>
                    <a:pt x="39" y="19"/>
                  </a:cubicBezTo>
                  <a:cubicBezTo>
                    <a:pt x="39" y="19"/>
                    <a:pt x="39" y="19"/>
                    <a:pt x="39" y="20"/>
                  </a:cubicBezTo>
                  <a:cubicBezTo>
                    <a:pt x="38" y="20"/>
                    <a:pt x="39" y="21"/>
                    <a:pt x="39" y="21"/>
                  </a:cubicBezTo>
                  <a:cubicBezTo>
                    <a:pt x="39" y="22"/>
                    <a:pt x="38" y="22"/>
                    <a:pt x="38" y="22"/>
                  </a:cubicBezTo>
                  <a:cubicBezTo>
                    <a:pt x="37" y="21"/>
                    <a:pt x="37" y="20"/>
                    <a:pt x="37" y="20"/>
                  </a:cubicBezTo>
                  <a:cubicBezTo>
                    <a:pt x="36" y="19"/>
                    <a:pt x="35" y="20"/>
                    <a:pt x="35" y="20"/>
                  </a:cubicBezTo>
                  <a:cubicBezTo>
                    <a:pt x="33" y="23"/>
                    <a:pt x="32" y="18"/>
                    <a:pt x="31" y="18"/>
                  </a:cubicBezTo>
                  <a:cubicBezTo>
                    <a:pt x="30" y="18"/>
                    <a:pt x="30" y="19"/>
                    <a:pt x="31" y="20"/>
                  </a:cubicBezTo>
                  <a:cubicBezTo>
                    <a:pt x="31" y="21"/>
                    <a:pt x="31" y="21"/>
                    <a:pt x="30" y="22"/>
                  </a:cubicBezTo>
                  <a:cubicBezTo>
                    <a:pt x="29" y="23"/>
                    <a:pt x="28" y="24"/>
                    <a:pt x="28" y="25"/>
                  </a:cubicBezTo>
                  <a:cubicBezTo>
                    <a:pt x="28" y="26"/>
                    <a:pt x="30" y="26"/>
                    <a:pt x="28" y="27"/>
                  </a:cubicBezTo>
                  <a:cubicBezTo>
                    <a:pt x="28" y="27"/>
                    <a:pt x="27" y="26"/>
                    <a:pt x="27" y="25"/>
                  </a:cubicBezTo>
                  <a:cubicBezTo>
                    <a:pt x="27" y="25"/>
                    <a:pt x="26" y="25"/>
                    <a:pt x="26" y="25"/>
                  </a:cubicBezTo>
                  <a:cubicBezTo>
                    <a:pt x="26" y="24"/>
                    <a:pt x="27" y="24"/>
                    <a:pt x="27" y="24"/>
                  </a:cubicBezTo>
                  <a:cubicBezTo>
                    <a:pt x="27" y="23"/>
                    <a:pt x="24" y="23"/>
                    <a:pt x="24" y="22"/>
                  </a:cubicBezTo>
                  <a:cubicBezTo>
                    <a:pt x="22" y="21"/>
                    <a:pt x="24" y="20"/>
                    <a:pt x="23" y="18"/>
                  </a:cubicBezTo>
                  <a:cubicBezTo>
                    <a:pt x="23" y="18"/>
                    <a:pt x="21" y="20"/>
                    <a:pt x="21" y="20"/>
                  </a:cubicBezTo>
                  <a:cubicBezTo>
                    <a:pt x="19" y="21"/>
                    <a:pt x="21" y="21"/>
                    <a:pt x="20" y="22"/>
                  </a:cubicBezTo>
                  <a:cubicBezTo>
                    <a:pt x="20" y="23"/>
                    <a:pt x="18" y="25"/>
                    <a:pt x="17" y="25"/>
                  </a:cubicBezTo>
                  <a:cubicBezTo>
                    <a:pt x="17" y="26"/>
                    <a:pt x="16" y="25"/>
                    <a:pt x="15" y="24"/>
                  </a:cubicBezTo>
                  <a:cubicBezTo>
                    <a:pt x="14" y="24"/>
                    <a:pt x="13" y="25"/>
                    <a:pt x="12" y="25"/>
                  </a:cubicBezTo>
                  <a:cubicBezTo>
                    <a:pt x="11" y="26"/>
                    <a:pt x="10" y="26"/>
                    <a:pt x="10" y="25"/>
                  </a:cubicBezTo>
                  <a:cubicBezTo>
                    <a:pt x="9" y="24"/>
                    <a:pt x="9" y="24"/>
                    <a:pt x="9" y="23"/>
                  </a:cubicBezTo>
                  <a:cubicBezTo>
                    <a:pt x="9" y="23"/>
                    <a:pt x="8" y="24"/>
                    <a:pt x="8" y="23"/>
                  </a:cubicBezTo>
                  <a:cubicBezTo>
                    <a:pt x="8" y="23"/>
                    <a:pt x="9" y="23"/>
                    <a:pt x="9" y="22"/>
                  </a:cubicBezTo>
                  <a:cubicBezTo>
                    <a:pt x="8" y="22"/>
                    <a:pt x="8" y="22"/>
                    <a:pt x="8" y="22"/>
                  </a:cubicBezTo>
                  <a:cubicBezTo>
                    <a:pt x="7" y="21"/>
                    <a:pt x="8" y="21"/>
                    <a:pt x="8" y="21"/>
                  </a:cubicBezTo>
                  <a:cubicBezTo>
                    <a:pt x="8" y="20"/>
                    <a:pt x="7" y="18"/>
                    <a:pt x="8" y="18"/>
                  </a:cubicBezTo>
                  <a:cubicBezTo>
                    <a:pt x="7" y="18"/>
                    <a:pt x="5" y="18"/>
                    <a:pt x="4" y="18"/>
                  </a:cubicBezTo>
                  <a:cubicBezTo>
                    <a:pt x="4" y="18"/>
                    <a:pt x="3" y="19"/>
                    <a:pt x="3" y="19"/>
                  </a:cubicBezTo>
                  <a:cubicBezTo>
                    <a:pt x="2" y="20"/>
                    <a:pt x="3" y="20"/>
                    <a:pt x="3" y="20"/>
                  </a:cubicBezTo>
                  <a:cubicBezTo>
                    <a:pt x="3" y="22"/>
                    <a:pt x="1" y="22"/>
                    <a:pt x="0" y="22"/>
                  </a:cubicBezTo>
                  <a:cubicBezTo>
                    <a:pt x="1" y="22"/>
                    <a:pt x="0" y="21"/>
                    <a:pt x="1" y="21"/>
                  </a:cubicBezTo>
                  <a:cubicBezTo>
                    <a:pt x="2" y="20"/>
                    <a:pt x="2" y="20"/>
                    <a:pt x="2" y="19"/>
                  </a:cubicBezTo>
                  <a:cubicBezTo>
                    <a:pt x="1" y="18"/>
                    <a:pt x="1" y="16"/>
                    <a:pt x="2" y="15"/>
                  </a:cubicBezTo>
                  <a:cubicBezTo>
                    <a:pt x="3" y="15"/>
                    <a:pt x="5" y="15"/>
                    <a:pt x="5" y="14"/>
                  </a:cubicBezTo>
                  <a:cubicBezTo>
                    <a:pt x="5" y="13"/>
                    <a:pt x="4" y="11"/>
                    <a:pt x="6" y="11"/>
                  </a:cubicBezTo>
                  <a:cubicBezTo>
                    <a:pt x="7" y="11"/>
                    <a:pt x="7" y="10"/>
                    <a:pt x="8" y="9"/>
                  </a:cubicBezTo>
                  <a:cubicBezTo>
                    <a:pt x="9" y="9"/>
                    <a:pt x="9" y="8"/>
                    <a:pt x="10" y="7"/>
                  </a:cubicBezTo>
                  <a:cubicBezTo>
                    <a:pt x="10" y="6"/>
                    <a:pt x="11" y="8"/>
                    <a:pt x="11" y="6"/>
                  </a:cubicBezTo>
                  <a:cubicBezTo>
                    <a:pt x="11" y="6"/>
                    <a:pt x="9" y="7"/>
                    <a:pt x="9" y="6"/>
                  </a:cubicBezTo>
                  <a:cubicBezTo>
                    <a:pt x="9" y="6"/>
                    <a:pt x="10" y="5"/>
                    <a:pt x="10" y="5"/>
                  </a:cubicBezTo>
                  <a:cubicBezTo>
                    <a:pt x="10" y="5"/>
                    <a:pt x="10" y="4"/>
                    <a:pt x="10" y="4"/>
                  </a:cubicBezTo>
                  <a:cubicBezTo>
                    <a:pt x="12" y="4"/>
                    <a:pt x="12" y="5"/>
                    <a:pt x="13" y="5"/>
                  </a:cubicBezTo>
                  <a:cubicBezTo>
                    <a:pt x="14" y="5"/>
                    <a:pt x="16" y="2"/>
                    <a:pt x="16" y="3"/>
                  </a:cubicBezTo>
                  <a:cubicBezTo>
                    <a:pt x="17" y="3"/>
                    <a:pt x="16" y="3"/>
                    <a:pt x="16" y="4"/>
                  </a:cubicBezTo>
                  <a:cubicBezTo>
                    <a:pt x="16" y="4"/>
                    <a:pt x="20" y="3"/>
                    <a:pt x="20" y="3"/>
                  </a:cubicBezTo>
                  <a:cubicBezTo>
                    <a:pt x="22" y="3"/>
                    <a:pt x="22" y="5"/>
                    <a:pt x="24" y="4"/>
                  </a:cubicBezTo>
                  <a:cubicBezTo>
                    <a:pt x="24" y="3"/>
                    <a:pt x="24" y="2"/>
                    <a:pt x="25" y="3"/>
                  </a:cubicBezTo>
                  <a:cubicBezTo>
                    <a:pt x="24" y="2"/>
                    <a:pt x="24" y="3"/>
                    <a:pt x="23" y="3"/>
                  </a:cubicBezTo>
                  <a:cubicBezTo>
                    <a:pt x="23" y="2"/>
                    <a:pt x="24" y="0"/>
                    <a:pt x="26" y="1"/>
                  </a:cubicBezTo>
                  <a:cubicBezTo>
                    <a:pt x="26" y="2"/>
                    <a:pt x="25" y="2"/>
                    <a:pt x="26" y="2"/>
                  </a:cubicBezTo>
                  <a:cubicBezTo>
                    <a:pt x="27" y="2"/>
                    <a:pt x="27" y="2"/>
                    <a:pt x="26" y="2"/>
                  </a:cubicBezTo>
                  <a:cubicBezTo>
                    <a:pt x="27" y="2"/>
                    <a:pt x="27" y="3"/>
                    <a:pt x="28" y="3"/>
                  </a:cubicBezTo>
                  <a:cubicBezTo>
                    <a:pt x="29" y="3"/>
                    <a:pt x="29" y="3"/>
                    <a:pt x="30" y="3"/>
                  </a:cubicBezTo>
                  <a:cubicBezTo>
                    <a:pt x="31" y="3"/>
                    <a:pt x="35" y="5"/>
                    <a:pt x="34" y="6"/>
                  </a:cubicBezTo>
                  <a:cubicBezTo>
                    <a:pt x="34" y="7"/>
                    <a:pt x="33" y="7"/>
                    <a:pt x="33" y="7"/>
                  </a:cubicBezTo>
                  <a:cubicBezTo>
                    <a:pt x="33" y="8"/>
                    <a:pt x="33" y="9"/>
                    <a:pt x="33" y="10"/>
                  </a:cubicBezTo>
                  <a:cubicBezTo>
                    <a:pt x="32" y="11"/>
                    <a:pt x="35" y="11"/>
                    <a:pt x="36" y="11"/>
                  </a:cubicBezTo>
                  <a:cubicBezTo>
                    <a:pt x="36" y="11"/>
                    <a:pt x="36" y="12"/>
                    <a:pt x="36" y="12"/>
                  </a:cubicBezTo>
                  <a:cubicBezTo>
                    <a:pt x="37" y="12"/>
                    <a:pt x="37" y="13"/>
                    <a:pt x="38" y="13"/>
                  </a:cubicBezTo>
                  <a:cubicBezTo>
                    <a:pt x="39" y="14"/>
                    <a:pt x="39" y="13"/>
                    <a:pt x="40" y="12"/>
                  </a:cubicBezTo>
                  <a:cubicBezTo>
                    <a:pt x="40" y="12"/>
                    <a:pt x="41" y="11"/>
                    <a:pt x="42" y="12"/>
                  </a:cubicBezTo>
                  <a:cubicBezTo>
                    <a:pt x="42" y="12"/>
                    <a:pt x="41" y="13"/>
                    <a:pt x="41" y="13"/>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56"/>
            <p:cNvSpPr>
              <a:spLocks/>
            </p:cNvSpPr>
            <p:nvPr/>
          </p:nvSpPr>
          <p:spPr bwMode="auto">
            <a:xfrm>
              <a:off x="3525" y="3057"/>
              <a:ext cx="274" cy="145"/>
            </a:xfrm>
            <a:custGeom>
              <a:avLst/>
              <a:gdLst>
                <a:gd name="T0" fmla="*/ 1 w 68"/>
                <a:gd name="T1" fmla="*/ 24 h 36"/>
                <a:gd name="T2" fmla="*/ 0 w 68"/>
                <a:gd name="T3" fmla="*/ 26 h 36"/>
                <a:gd name="T4" fmla="*/ 0 w 68"/>
                <a:gd name="T5" fmla="*/ 29 h 36"/>
                <a:gd name="T6" fmla="*/ 4 w 68"/>
                <a:gd name="T7" fmla="*/ 30 h 36"/>
                <a:gd name="T8" fmla="*/ 8 w 68"/>
                <a:gd name="T9" fmla="*/ 29 h 36"/>
                <a:gd name="T10" fmla="*/ 9 w 68"/>
                <a:gd name="T11" fmla="*/ 31 h 36"/>
                <a:gd name="T12" fmla="*/ 17 w 68"/>
                <a:gd name="T13" fmla="*/ 29 h 36"/>
                <a:gd name="T14" fmla="*/ 24 w 68"/>
                <a:gd name="T15" fmla="*/ 28 h 36"/>
                <a:gd name="T16" fmla="*/ 25 w 68"/>
                <a:gd name="T17" fmla="*/ 30 h 36"/>
                <a:gd name="T18" fmla="*/ 26 w 68"/>
                <a:gd name="T19" fmla="*/ 32 h 36"/>
                <a:gd name="T20" fmla="*/ 34 w 68"/>
                <a:gd name="T21" fmla="*/ 34 h 36"/>
                <a:gd name="T22" fmla="*/ 44 w 68"/>
                <a:gd name="T23" fmla="*/ 35 h 36"/>
                <a:gd name="T24" fmla="*/ 48 w 68"/>
                <a:gd name="T25" fmla="*/ 34 h 36"/>
                <a:gd name="T26" fmla="*/ 56 w 68"/>
                <a:gd name="T27" fmla="*/ 31 h 36"/>
                <a:gd name="T28" fmla="*/ 60 w 68"/>
                <a:gd name="T29" fmla="*/ 29 h 36"/>
                <a:gd name="T30" fmla="*/ 62 w 68"/>
                <a:gd name="T31" fmla="*/ 23 h 36"/>
                <a:gd name="T32" fmla="*/ 62 w 68"/>
                <a:gd name="T33" fmla="*/ 18 h 36"/>
                <a:gd name="T34" fmla="*/ 67 w 68"/>
                <a:gd name="T35" fmla="*/ 13 h 36"/>
                <a:gd name="T36" fmla="*/ 64 w 68"/>
                <a:gd name="T37" fmla="*/ 4 h 36"/>
                <a:gd name="T38" fmla="*/ 62 w 68"/>
                <a:gd name="T39" fmla="*/ 3 h 36"/>
                <a:gd name="T40" fmla="*/ 58 w 68"/>
                <a:gd name="T41" fmla="*/ 4 h 36"/>
                <a:gd name="T42" fmla="*/ 51 w 68"/>
                <a:gd name="T43" fmla="*/ 2 h 36"/>
                <a:gd name="T44" fmla="*/ 48 w 68"/>
                <a:gd name="T45" fmla="*/ 1 h 36"/>
                <a:gd name="T46" fmla="*/ 47 w 68"/>
                <a:gd name="T47" fmla="*/ 4 h 36"/>
                <a:gd name="T48" fmla="*/ 45 w 68"/>
                <a:gd name="T49" fmla="*/ 7 h 36"/>
                <a:gd name="T50" fmla="*/ 38 w 68"/>
                <a:gd name="T51" fmla="*/ 5 h 36"/>
                <a:gd name="T52" fmla="*/ 35 w 68"/>
                <a:gd name="T53" fmla="*/ 8 h 36"/>
                <a:gd name="T54" fmla="*/ 29 w 68"/>
                <a:gd name="T55" fmla="*/ 14 h 36"/>
                <a:gd name="T56" fmla="*/ 31 w 68"/>
                <a:gd name="T57" fmla="*/ 20 h 36"/>
                <a:gd name="T58" fmla="*/ 29 w 68"/>
                <a:gd name="T59" fmla="*/ 21 h 36"/>
                <a:gd name="T60" fmla="*/ 26 w 68"/>
                <a:gd name="T61" fmla="*/ 20 h 36"/>
                <a:gd name="T62" fmla="*/ 24 w 68"/>
                <a:gd name="T63" fmla="*/ 19 h 36"/>
                <a:gd name="T64" fmla="*/ 22 w 68"/>
                <a:gd name="T65" fmla="*/ 21 h 36"/>
                <a:gd name="T66" fmla="*/ 17 w 68"/>
                <a:gd name="T67" fmla="*/ 22 h 36"/>
                <a:gd name="T68" fmla="*/ 15 w 68"/>
                <a:gd name="T69" fmla="*/ 24 h 36"/>
                <a:gd name="T70" fmla="*/ 12 w 68"/>
                <a:gd name="T71" fmla="*/ 23 h 36"/>
                <a:gd name="T72" fmla="*/ 8 w 68"/>
                <a:gd name="T73" fmla="*/ 22 h 36"/>
                <a:gd name="T74" fmla="*/ 8 w 68"/>
                <a:gd name="T75" fmla="*/ 23 h 36"/>
                <a:gd name="T76" fmla="*/ 6 w 68"/>
                <a:gd name="T77" fmla="*/ 26 h 36"/>
                <a:gd name="T78" fmla="*/ 5 w 68"/>
                <a:gd name="T79" fmla="*/ 24 h 36"/>
                <a:gd name="T80" fmla="*/ 3 w 68"/>
                <a:gd name="T81" fmla="*/ 22 h 36"/>
                <a:gd name="T82" fmla="*/ 2 w 68"/>
                <a:gd name="T83" fmla="*/ 22 h 36"/>
                <a:gd name="T84" fmla="*/ 0 w 68"/>
                <a:gd name="T85"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36">
                  <a:moveTo>
                    <a:pt x="0" y="22"/>
                  </a:moveTo>
                  <a:cubicBezTo>
                    <a:pt x="0" y="23"/>
                    <a:pt x="2" y="23"/>
                    <a:pt x="1" y="24"/>
                  </a:cubicBezTo>
                  <a:cubicBezTo>
                    <a:pt x="1" y="24"/>
                    <a:pt x="1" y="25"/>
                    <a:pt x="1" y="25"/>
                  </a:cubicBezTo>
                  <a:cubicBezTo>
                    <a:pt x="0" y="25"/>
                    <a:pt x="0" y="25"/>
                    <a:pt x="0" y="26"/>
                  </a:cubicBezTo>
                  <a:cubicBezTo>
                    <a:pt x="0" y="27"/>
                    <a:pt x="0" y="27"/>
                    <a:pt x="0" y="28"/>
                  </a:cubicBezTo>
                  <a:cubicBezTo>
                    <a:pt x="0" y="28"/>
                    <a:pt x="0" y="29"/>
                    <a:pt x="0" y="29"/>
                  </a:cubicBezTo>
                  <a:cubicBezTo>
                    <a:pt x="1" y="29"/>
                    <a:pt x="2" y="29"/>
                    <a:pt x="3" y="29"/>
                  </a:cubicBezTo>
                  <a:cubicBezTo>
                    <a:pt x="3" y="30"/>
                    <a:pt x="3" y="30"/>
                    <a:pt x="4" y="30"/>
                  </a:cubicBezTo>
                  <a:cubicBezTo>
                    <a:pt x="4" y="31"/>
                    <a:pt x="5" y="32"/>
                    <a:pt x="6" y="31"/>
                  </a:cubicBezTo>
                  <a:cubicBezTo>
                    <a:pt x="7" y="31"/>
                    <a:pt x="7" y="29"/>
                    <a:pt x="8" y="29"/>
                  </a:cubicBezTo>
                  <a:cubicBezTo>
                    <a:pt x="9" y="30"/>
                    <a:pt x="9" y="30"/>
                    <a:pt x="8" y="31"/>
                  </a:cubicBezTo>
                  <a:cubicBezTo>
                    <a:pt x="8" y="31"/>
                    <a:pt x="9" y="32"/>
                    <a:pt x="9" y="31"/>
                  </a:cubicBezTo>
                  <a:cubicBezTo>
                    <a:pt x="11" y="30"/>
                    <a:pt x="13" y="34"/>
                    <a:pt x="14" y="32"/>
                  </a:cubicBezTo>
                  <a:cubicBezTo>
                    <a:pt x="15" y="30"/>
                    <a:pt x="15" y="29"/>
                    <a:pt x="17" y="29"/>
                  </a:cubicBezTo>
                  <a:cubicBezTo>
                    <a:pt x="18" y="29"/>
                    <a:pt x="20" y="30"/>
                    <a:pt x="21" y="29"/>
                  </a:cubicBezTo>
                  <a:cubicBezTo>
                    <a:pt x="21" y="29"/>
                    <a:pt x="24" y="28"/>
                    <a:pt x="24" y="28"/>
                  </a:cubicBezTo>
                  <a:cubicBezTo>
                    <a:pt x="24" y="28"/>
                    <a:pt x="22" y="30"/>
                    <a:pt x="24" y="30"/>
                  </a:cubicBezTo>
                  <a:cubicBezTo>
                    <a:pt x="24" y="30"/>
                    <a:pt x="24" y="30"/>
                    <a:pt x="25" y="30"/>
                  </a:cubicBezTo>
                  <a:cubicBezTo>
                    <a:pt x="25" y="31"/>
                    <a:pt x="25" y="31"/>
                    <a:pt x="25" y="32"/>
                  </a:cubicBezTo>
                  <a:cubicBezTo>
                    <a:pt x="25" y="32"/>
                    <a:pt x="26" y="33"/>
                    <a:pt x="26" y="32"/>
                  </a:cubicBezTo>
                  <a:cubicBezTo>
                    <a:pt x="27" y="33"/>
                    <a:pt x="27" y="33"/>
                    <a:pt x="28" y="33"/>
                  </a:cubicBezTo>
                  <a:cubicBezTo>
                    <a:pt x="30" y="34"/>
                    <a:pt x="32" y="34"/>
                    <a:pt x="34" y="34"/>
                  </a:cubicBezTo>
                  <a:cubicBezTo>
                    <a:pt x="36" y="35"/>
                    <a:pt x="39" y="34"/>
                    <a:pt x="41" y="35"/>
                  </a:cubicBezTo>
                  <a:cubicBezTo>
                    <a:pt x="42" y="36"/>
                    <a:pt x="43" y="36"/>
                    <a:pt x="44" y="35"/>
                  </a:cubicBezTo>
                  <a:cubicBezTo>
                    <a:pt x="45" y="35"/>
                    <a:pt x="45" y="36"/>
                    <a:pt x="46" y="36"/>
                  </a:cubicBezTo>
                  <a:cubicBezTo>
                    <a:pt x="46" y="36"/>
                    <a:pt x="48" y="34"/>
                    <a:pt x="48" y="34"/>
                  </a:cubicBezTo>
                  <a:cubicBezTo>
                    <a:pt x="49" y="32"/>
                    <a:pt x="51" y="33"/>
                    <a:pt x="53" y="33"/>
                  </a:cubicBezTo>
                  <a:cubicBezTo>
                    <a:pt x="55" y="33"/>
                    <a:pt x="55" y="31"/>
                    <a:pt x="56" y="31"/>
                  </a:cubicBezTo>
                  <a:cubicBezTo>
                    <a:pt x="56" y="31"/>
                    <a:pt x="59" y="32"/>
                    <a:pt x="59" y="31"/>
                  </a:cubicBezTo>
                  <a:cubicBezTo>
                    <a:pt x="59" y="32"/>
                    <a:pt x="58" y="29"/>
                    <a:pt x="60" y="29"/>
                  </a:cubicBezTo>
                  <a:cubicBezTo>
                    <a:pt x="60" y="28"/>
                    <a:pt x="62" y="27"/>
                    <a:pt x="62" y="26"/>
                  </a:cubicBezTo>
                  <a:cubicBezTo>
                    <a:pt x="63" y="25"/>
                    <a:pt x="63" y="25"/>
                    <a:pt x="62" y="23"/>
                  </a:cubicBezTo>
                  <a:cubicBezTo>
                    <a:pt x="61" y="20"/>
                    <a:pt x="64" y="22"/>
                    <a:pt x="64" y="20"/>
                  </a:cubicBezTo>
                  <a:cubicBezTo>
                    <a:pt x="64" y="18"/>
                    <a:pt x="61" y="18"/>
                    <a:pt x="62" y="18"/>
                  </a:cubicBezTo>
                  <a:cubicBezTo>
                    <a:pt x="63" y="16"/>
                    <a:pt x="66" y="18"/>
                    <a:pt x="67" y="17"/>
                  </a:cubicBezTo>
                  <a:cubicBezTo>
                    <a:pt x="68" y="16"/>
                    <a:pt x="66" y="13"/>
                    <a:pt x="67" y="13"/>
                  </a:cubicBezTo>
                  <a:cubicBezTo>
                    <a:pt x="66" y="12"/>
                    <a:pt x="64" y="9"/>
                    <a:pt x="64" y="8"/>
                  </a:cubicBezTo>
                  <a:cubicBezTo>
                    <a:pt x="65" y="6"/>
                    <a:pt x="66" y="5"/>
                    <a:pt x="64" y="4"/>
                  </a:cubicBezTo>
                  <a:cubicBezTo>
                    <a:pt x="64" y="3"/>
                    <a:pt x="64" y="4"/>
                    <a:pt x="63" y="4"/>
                  </a:cubicBezTo>
                  <a:cubicBezTo>
                    <a:pt x="63" y="4"/>
                    <a:pt x="62" y="3"/>
                    <a:pt x="62" y="3"/>
                  </a:cubicBezTo>
                  <a:cubicBezTo>
                    <a:pt x="62" y="3"/>
                    <a:pt x="61" y="3"/>
                    <a:pt x="61" y="3"/>
                  </a:cubicBezTo>
                  <a:cubicBezTo>
                    <a:pt x="60" y="4"/>
                    <a:pt x="60" y="4"/>
                    <a:pt x="58" y="4"/>
                  </a:cubicBezTo>
                  <a:cubicBezTo>
                    <a:pt x="57" y="4"/>
                    <a:pt x="55" y="3"/>
                    <a:pt x="54" y="2"/>
                  </a:cubicBezTo>
                  <a:cubicBezTo>
                    <a:pt x="53" y="2"/>
                    <a:pt x="52" y="2"/>
                    <a:pt x="51" y="2"/>
                  </a:cubicBezTo>
                  <a:cubicBezTo>
                    <a:pt x="50" y="1"/>
                    <a:pt x="50" y="2"/>
                    <a:pt x="49" y="2"/>
                  </a:cubicBezTo>
                  <a:cubicBezTo>
                    <a:pt x="49" y="2"/>
                    <a:pt x="48" y="0"/>
                    <a:pt x="48" y="1"/>
                  </a:cubicBezTo>
                  <a:cubicBezTo>
                    <a:pt x="48" y="2"/>
                    <a:pt x="48" y="3"/>
                    <a:pt x="48" y="4"/>
                  </a:cubicBezTo>
                  <a:cubicBezTo>
                    <a:pt x="48" y="5"/>
                    <a:pt x="48" y="5"/>
                    <a:pt x="47" y="4"/>
                  </a:cubicBezTo>
                  <a:cubicBezTo>
                    <a:pt x="46" y="4"/>
                    <a:pt x="46" y="5"/>
                    <a:pt x="46" y="6"/>
                  </a:cubicBezTo>
                  <a:cubicBezTo>
                    <a:pt x="46" y="6"/>
                    <a:pt x="46" y="7"/>
                    <a:pt x="45" y="7"/>
                  </a:cubicBezTo>
                  <a:cubicBezTo>
                    <a:pt x="44" y="7"/>
                    <a:pt x="43" y="6"/>
                    <a:pt x="43" y="7"/>
                  </a:cubicBezTo>
                  <a:cubicBezTo>
                    <a:pt x="42" y="9"/>
                    <a:pt x="38" y="6"/>
                    <a:pt x="38" y="5"/>
                  </a:cubicBezTo>
                  <a:cubicBezTo>
                    <a:pt x="38" y="6"/>
                    <a:pt x="38" y="8"/>
                    <a:pt x="37" y="8"/>
                  </a:cubicBezTo>
                  <a:cubicBezTo>
                    <a:pt x="36" y="8"/>
                    <a:pt x="36" y="8"/>
                    <a:pt x="35" y="8"/>
                  </a:cubicBezTo>
                  <a:cubicBezTo>
                    <a:pt x="34" y="8"/>
                    <a:pt x="34" y="9"/>
                    <a:pt x="34" y="10"/>
                  </a:cubicBezTo>
                  <a:cubicBezTo>
                    <a:pt x="34" y="12"/>
                    <a:pt x="29" y="12"/>
                    <a:pt x="29" y="14"/>
                  </a:cubicBezTo>
                  <a:cubicBezTo>
                    <a:pt x="29" y="16"/>
                    <a:pt x="32" y="17"/>
                    <a:pt x="30" y="18"/>
                  </a:cubicBezTo>
                  <a:cubicBezTo>
                    <a:pt x="30" y="19"/>
                    <a:pt x="31" y="20"/>
                    <a:pt x="31" y="20"/>
                  </a:cubicBezTo>
                  <a:cubicBezTo>
                    <a:pt x="32" y="20"/>
                    <a:pt x="32" y="23"/>
                    <a:pt x="31" y="23"/>
                  </a:cubicBezTo>
                  <a:cubicBezTo>
                    <a:pt x="30" y="23"/>
                    <a:pt x="30" y="22"/>
                    <a:pt x="29" y="21"/>
                  </a:cubicBezTo>
                  <a:cubicBezTo>
                    <a:pt x="29" y="21"/>
                    <a:pt x="30" y="20"/>
                    <a:pt x="29" y="20"/>
                  </a:cubicBezTo>
                  <a:cubicBezTo>
                    <a:pt x="29" y="20"/>
                    <a:pt x="27" y="21"/>
                    <a:pt x="26" y="20"/>
                  </a:cubicBezTo>
                  <a:cubicBezTo>
                    <a:pt x="26" y="19"/>
                    <a:pt x="25" y="20"/>
                    <a:pt x="24" y="20"/>
                  </a:cubicBezTo>
                  <a:cubicBezTo>
                    <a:pt x="24" y="20"/>
                    <a:pt x="24" y="19"/>
                    <a:pt x="24" y="19"/>
                  </a:cubicBezTo>
                  <a:cubicBezTo>
                    <a:pt x="23" y="19"/>
                    <a:pt x="24" y="20"/>
                    <a:pt x="24" y="21"/>
                  </a:cubicBezTo>
                  <a:cubicBezTo>
                    <a:pt x="24" y="22"/>
                    <a:pt x="22" y="21"/>
                    <a:pt x="22" y="21"/>
                  </a:cubicBezTo>
                  <a:cubicBezTo>
                    <a:pt x="21" y="21"/>
                    <a:pt x="20" y="21"/>
                    <a:pt x="19" y="21"/>
                  </a:cubicBezTo>
                  <a:cubicBezTo>
                    <a:pt x="18" y="22"/>
                    <a:pt x="19" y="23"/>
                    <a:pt x="17" y="22"/>
                  </a:cubicBezTo>
                  <a:cubicBezTo>
                    <a:pt x="16" y="22"/>
                    <a:pt x="17" y="23"/>
                    <a:pt x="17" y="23"/>
                  </a:cubicBezTo>
                  <a:cubicBezTo>
                    <a:pt x="16" y="24"/>
                    <a:pt x="15" y="24"/>
                    <a:pt x="15" y="24"/>
                  </a:cubicBezTo>
                  <a:cubicBezTo>
                    <a:pt x="14" y="24"/>
                    <a:pt x="14" y="24"/>
                    <a:pt x="13" y="24"/>
                  </a:cubicBezTo>
                  <a:cubicBezTo>
                    <a:pt x="13" y="24"/>
                    <a:pt x="12" y="23"/>
                    <a:pt x="12" y="23"/>
                  </a:cubicBezTo>
                  <a:cubicBezTo>
                    <a:pt x="12" y="23"/>
                    <a:pt x="12" y="23"/>
                    <a:pt x="12" y="23"/>
                  </a:cubicBezTo>
                  <a:cubicBezTo>
                    <a:pt x="12" y="21"/>
                    <a:pt x="9" y="23"/>
                    <a:pt x="8" y="22"/>
                  </a:cubicBezTo>
                  <a:cubicBezTo>
                    <a:pt x="8" y="22"/>
                    <a:pt x="9" y="22"/>
                    <a:pt x="9" y="22"/>
                  </a:cubicBezTo>
                  <a:cubicBezTo>
                    <a:pt x="8" y="21"/>
                    <a:pt x="8" y="23"/>
                    <a:pt x="8" y="23"/>
                  </a:cubicBezTo>
                  <a:cubicBezTo>
                    <a:pt x="8" y="24"/>
                    <a:pt x="8" y="24"/>
                    <a:pt x="7" y="25"/>
                  </a:cubicBezTo>
                  <a:cubicBezTo>
                    <a:pt x="7" y="25"/>
                    <a:pt x="7" y="26"/>
                    <a:pt x="6" y="26"/>
                  </a:cubicBezTo>
                  <a:cubicBezTo>
                    <a:pt x="5" y="26"/>
                    <a:pt x="6" y="25"/>
                    <a:pt x="6" y="24"/>
                  </a:cubicBezTo>
                  <a:cubicBezTo>
                    <a:pt x="6" y="24"/>
                    <a:pt x="4" y="25"/>
                    <a:pt x="5" y="24"/>
                  </a:cubicBezTo>
                  <a:cubicBezTo>
                    <a:pt x="5" y="23"/>
                    <a:pt x="5" y="23"/>
                    <a:pt x="4" y="23"/>
                  </a:cubicBezTo>
                  <a:cubicBezTo>
                    <a:pt x="4" y="22"/>
                    <a:pt x="4" y="23"/>
                    <a:pt x="3" y="22"/>
                  </a:cubicBezTo>
                  <a:cubicBezTo>
                    <a:pt x="3" y="22"/>
                    <a:pt x="3" y="22"/>
                    <a:pt x="3" y="22"/>
                  </a:cubicBezTo>
                  <a:cubicBezTo>
                    <a:pt x="2" y="21"/>
                    <a:pt x="2" y="22"/>
                    <a:pt x="2" y="22"/>
                  </a:cubicBezTo>
                  <a:cubicBezTo>
                    <a:pt x="1" y="23"/>
                    <a:pt x="1" y="22"/>
                    <a:pt x="0" y="22"/>
                  </a:cubicBezTo>
                  <a:cubicBezTo>
                    <a:pt x="0" y="22"/>
                    <a:pt x="0" y="22"/>
                    <a:pt x="0" y="22"/>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57"/>
            <p:cNvSpPr>
              <a:spLocks/>
            </p:cNvSpPr>
            <p:nvPr/>
          </p:nvSpPr>
          <p:spPr bwMode="auto">
            <a:xfrm>
              <a:off x="3609" y="2949"/>
              <a:ext cx="242" cy="141"/>
            </a:xfrm>
            <a:custGeom>
              <a:avLst/>
              <a:gdLst>
                <a:gd name="T0" fmla="*/ 51 w 60"/>
                <a:gd name="T1" fmla="*/ 28 h 35"/>
                <a:gd name="T2" fmla="*/ 53 w 60"/>
                <a:gd name="T3" fmla="*/ 25 h 35"/>
                <a:gd name="T4" fmla="*/ 58 w 60"/>
                <a:gd name="T5" fmla="*/ 19 h 35"/>
                <a:gd name="T6" fmla="*/ 57 w 60"/>
                <a:gd name="T7" fmla="*/ 16 h 35"/>
                <a:gd name="T8" fmla="*/ 52 w 60"/>
                <a:gd name="T9" fmla="*/ 12 h 35"/>
                <a:gd name="T10" fmla="*/ 49 w 60"/>
                <a:gd name="T11" fmla="*/ 13 h 35"/>
                <a:gd name="T12" fmla="*/ 48 w 60"/>
                <a:gd name="T13" fmla="*/ 11 h 35"/>
                <a:gd name="T14" fmla="*/ 48 w 60"/>
                <a:gd name="T15" fmla="*/ 9 h 35"/>
                <a:gd name="T16" fmla="*/ 43 w 60"/>
                <a:gd name="T17" fmla="*/ 11 h 35"/>
                <a:gd name="T18" fmla="*/ 40 w 60"/>
                <a:gd name="T19" fmla="*/ 13 h 35"/>
                <a:gd name="T20" fmla="*/ 36 w 60"/>
                <a:gd name="T21" fmla="*/ 9 h 35"/>
                <a:gd name="T22" fmla="*/ 34 w 60"/>
                <a:gd name="T23" fmla="*/ 7 h 35"/>
                <a:gd name="T24" fmla="*/ 32 w 60"/>
                <a:gd name="T25" fmla="*/ 6 h 35"/>
                <a:gd name="T26" fmla="*/ 28 w 60"/>
                <a:gd name="T27" fmla="*/ 4 h 35"/>
                <a:gd name="T28" fmla="*/ 25 w 60"/>
                <a:gd name="T29" fmla="*/ 3 h 35"/>
                <a:gd name="T30" fmla="*/ 19 w 60"/>
                <a:gd name="T31" fmla="*/ 3 h 35"/>
                <a:gd name="T32" fmla="*/ 16 w 60"/>
                <a:gd name="T33" fmla="*/ 6 h 35"/>
                <a:gd name="T34" fmla="*/ 12 w 60"/>
                <a:gd name="T35" fmla="*/ 8 h 35"/>
                <a:gd name="T36" fmla="*/ 11 w 60"/>
                <a:gd name="T37" fmla="*/ 9 h 35"/>
                <a:gd name="T38" fmla="*/ 8 w 60"/>
                <a:gd name="T39" fmla="*/ 11 h 35"/>
                <a:gd name="T40" fmla="*/ 5 w 60"/>
                <a:gd name="T41" fmla="*/ 11 h 35"/>
                <a:gd name="T42" fmla="*/ 1 w 60"/>
                <a:gd name="T43" fmla="*/ 12 h 35"/>
                <a:gd name="T44" fmla="*/ 4 w 60"/>
                <a:gd name="T45" fmla="*/ 17 h 35"/>
                <a:gd name="T46" fmla="*/ 4 w 60"/>
                <a:gd name="T47" fmla="*/ 21 h 35"/>
                <a:gd name="T48" fmla="*/ 10 w 60"/>
                <a:gd name="T49" fmla="*/ 27 h 35"/>
                <a:gd name="T50" fmla="*/ 19 w 60"/>
                <a:gd name="T51" fmla="*/ 34 h 35"/>
                <a:gd name="T52" fmla="*/ 24 w 60"/>
                <a:gd name="T53" fmla="*/ 34 h 35"/>
                <a:gd name="T54" fmla="*/ 27 w 60"/>
                <a:gd name="T55" fmla="*/ 31 h 35"/>
                <a:gd name="T56" fmla="*/ 27 w 60"/>
                <a:gd name="T57" fmla="*/ 28 h 35"/>
                <a:gd name="T58" fmla="*/ 30 w 60"/>
                <a:gd name="T59" fmla="*/ 28 h 35"/>
                <a:gd name="T60" fmla="*/ 38 w 60"/>
                <a:gd name="T61" fmla="*/ 31 h 35"/>
                <a:gd name="T62" fmla="*/ 44 w 60"/>
                <a:gd name="T63"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35">
                  <a:moveTo>
                    <a:pt x="44" y="32"/>
                  </a:moveTo>
                  <a:cubicBezTo>
                    <a:pt x="45" y="27"/>
                    <a:pt x="48" y="30"/>
                    <a:pt x="51" y="28"/>
                  </a:cubicBezTo>
                  <a:cubicBezTo>
                    <a:pt x="52" y="27"/>
                    <a:pt x="51" y="27"/>
                    <a:pt x="52" y="26"/>
                  </a:cubicBezTo>
                  <a:cubicBezTo>
                    <a:pt x="52" y="25"/>
                    <a:pt x="53" y="26"/>
                    <a:pt x="53" y="25"/>
                  </a:cubicBezTo>
                  <a:cubicBezTo>
                    <a:pt x="54" y="23"/>
                    <a:pt x="54" y="22"/>
                    <a:pt x="55" y="21"/>
                  </a:cubicBezTo>
                  <a:cubicBezTo>
                    <a:pt x="56" y="20"/>
                    <a:pt x="57" y="20"/>
                    <a:pt x="58" y="19"/>
                  </a:cubicBezTo>
                  <a:cubicBezTo>
                    <a:pt x="59" y="19"/>
                    <a:pt x="60" y="18"/>
                    <a:pt x="59" y="17"/>
                  </a:cubicBezTo>
                  <a:cubicBezTo>
                    <a:pt x="58" y="16"/>
                    <a:pt x="57" y="17"/>
                    <a:pt x="57" y="16"/>
                  </a:cubicBezTo>
                  <a:cubicBezTo>
                    <a:pt x="57" y="15"/>
                    <a:pt x="56" y="15"/>
                    <a:pt x="56" y="14"/>
                  </a:cubicBezTo>
                  <a:cubicBezTo>
                    <a:pt x="56" y="13"/>
                    <a:pt x="53" y="13"/>
                    <a:pt x="52" y="12"/>
                  </a:cubicBezTo>
                  <a:cubicBezTo>
                    <a:pt x="50" y="12"/>
                    <a:pt x="52" y="13"/>
                    <a:pt x="51" y="13"/>
                  </a:cubicBezTo>
                  <a:cubicBezTo>
                    <a:pt x="51" y="13"/>
                    <a:pt x="50" y="13"/>
                    <a:pt x="49" y="13"/>
                  </a:cubicBezTo>
                  <a:cubicBezTo>
                    <a:pt x="49" y="13"/>
                    <a:pt x="49" y="12"/>
                    <a:pt x="49" y="12"/>
                  </a:cubicBezTo>
                  <a:cubicBezTo>
                    <a:pt x="49" y="12"/>
                    <a:pt x="48" y="12"/>
                    <a:pt x="48" y="11"/>
                  </a:cubicBezTo>
                  <a:cubicBezTo>
                    <a:pt x="47" y="11"/>
                    <a:pt x="49" y="11"/>
                    <a:pt x="49" y="11"/>
                  </a:cubicBezTo>
                  <a:cubicBezTo>
                    <a:pt x="49" y="10"/>
                    <a:pt x="49" y="9"/>
                    <a:pt x="48" y="9"/>
                  </a:cubicBezTo>
                  <a:cubicBezTo>
                    <a:pt x="48" y="12"/>
                    <a:pt x="42" y="8"/>
                    <a:pt x="41" y="8"/>
                  </a:cubicBezTo>
                  <a:cubicBezTo>
                    <a:pt x="41" y="8"/>
                    <a:pt x="43" y="11"/>
                    <a:pt x="43" y="11"/>
                  </a:cubicBezTo>
                  <a:cubicBezTo>
                    <a:pt x="42" y="11"/>
                    <a:pt x="42" y="11"/>
                    <a:pt x="41" y="11"/>
                  </a:cubicBezTo>
                  <a:cubicBezTo>
                    <a:pt x="40" y="12"/>
                    <a:pt x="41" y="12"/>
                    <a:pt x="40" y="13"/>
                  </a:cubicBezTo>
                  <a:cubicBezTo>
                    <a:pt x="39" y="13"/>
                    <a:pt x="38" y="12"/>
                    <a:pt x="38" y="11"/>
                  </a:cubicBezTo>
                  <a:cubicBezTo>
                    <a:pt x="38" y="10"/>
                    <a:pt x="37" y="10"/>
                    <a:pt x="36" y="9"/>
                  </a:cubicBezTo>
                  <a:cubicBezTo>
                    <a:pt x="34" y="8"/>
                    <a:pt x="39" y="7"/>
                    <a:pt x="36" y="6"/>
                  </a:cubicBezTo>
                  <a:cubicBezTo>
                    <a:pt x="36" y="6"/>
                    <a:pt x="34" y="7"/>
                    <a:pt x="34" y="7"/>
                  </a:cubicBezTo>
                  <a:cubicBezTo>
                    <a:pt x="34" y="7"/>
                    <a:pt x="34" y="5"/>
                    <a:pt x="33" y="6"/>
                  </a:cubicBezTo>
                  <a:cubicBezTo>
                    <a:pt x="33" y="6"/>
                    <a:pt x="32" y="6"/>
                    <a:pt x="32" y="6"/>
                  </a:cubicBezTo>
                  <a:cubicBezTo>
                    <a:pt x="32" y="5"/>
                    <a:pt x="32" y="5"/>
                    <a:pt x="31" y="5"/>
                  </a:cubicBezTo>
                  <a:cubicBezTo>
                    <a:pt x="30" y="4"/>
                    <a:pt x="29" y="5"/>
                    <a:pt x="28" y="4"/>
                  </a:cubicBezTo>
                  <a:cubicBezTo>
                    <a:pt x="27" y="3"/>
                    <a:pt x="28" y="2"/>
                    <a:pt x="26" y="2"/>
                  </a:cubicBezTo>
                  <a:cubicBezTo>
                    <a:pt x="25" y="2"/>
                    <a:pt x="25" y="2"/>
                    <a:pt x="25" y="3"/>
                  </a:cubicBezTo>
                  <a:cubicBezTo>
                    <a:pt x="25" y="4"/>
                    <a:pt x="23" y="5"/>
                    <a:pt x="23" y="5"/>
                  </a:cubicBezTo>
                  <a:cubicBezTo>
                    <a:pt x="22" y="4"/>
                    <a:pt x="20" y="0"/>
                    <a:pt x="19" y="3"/>
                  </a:cubicBezTo>
                  <a:cubicBezTo>
                    <a:pt x="19" y="3"/>
                    <a:pt x="20" y="3"/>
                    <a:pt x="20" y="4"/>
                  </a:cubicBezTo>
                  <a:cubicBezTo>
                    <a:pt x="19" y="4"/>
                    <a:pt x="16" y="5"/>
                    <a:pt x="16" y="6"/>
                  </a:cubicBezTo>
                  <a:cubicBezTo>
                    <a:pt x="16" y="7"/>
                    <a:pt x="14" y="6"/>
                    <a:pt x="14" y="6"/>
                  </a:cubicBezTo>
                  <a:cubicBezTo>
                    <a:pt x="13" y="6"/>
                    <a:pt x="13" y="8"/>
                    <a:pt x="12" y="8"/>
                  </a:cubicBezTo>
                  <a:cubicBezTo>
                    <a:pt x="12" y="8"/>
                    <a:pt x="12" y="8"/>
                    <a:pt x="12" y="8"/>
                  </a:cubicBezTo>
                  <a:cubicBezTo>
                    <a:pt x="11" y="8"/>
                    <a:pt x="11" y="8"/>
                    <a:pt x="11" y="9"/>
                  </a:cubicBezTo>
                  <a:cubicBezTo>
                    <a:pt x="10" y="9"/>
                    <a:pt x="10" y="10"/>
                    <a:pt x="10" y="10"/>
                  </a:cubicBezTo>
                  <a:cubicBezTo>
                    <a:pt x="8" y="9"/>
                    <a:pt x="9" y="10"/>
                    <a:pt x="8" y="11"/>
                  </a:cubicBezTo>
                  <a:cubicBezTo>
                    <a:pt x="8" y="11"/>
                    <a:pt x="7" y="11"/>
                    <a:pt x="7" y="10"/>
                  </a:cubicBezTo>
                  <a:cubicBezTo>
                    <a:pt x="6" y="10"/>
                    <a:pt x="6" y="11"/>
                    <a:pt x="5" y="11"/>
                  </a:cubicBezTo>
                  <a:cubicBezTo>
                    <a:pt x="4" y="12"/>
                    <a:pt x="4" y="13"/>
                    <a:pt x="3" y="14"/>
                  </a:cubicBezTo>
                  <a:cubicBezTo>
                    <a:pt x="3" y="14"/>
                    <a:pt x="2" y="13"/>
                    <a:pt x="1" y="12"/>
                  </a:cubicBezTo>
                  <a:cubicBezTo>
                    <a:pt x="0" y="12"/>
                    <a:pt x="1" y="14"/>
                    <a:pt x="2" y="14"/>
                  </a:cubicBezTo>
                  <a:cubicBezTo>
                    <a:pt x="2" y="15"/>
                    <a:pt x="3" y="16"/>
                    <a:pt x="4" y="17"/>
                  </a:cubicBezTo>
                  <a:cubicBezTo>
                    <a:pt x="5" y="17"/>
                    <a:pt x="5" y="18"/>
                    <a:pt x="4" y="19"/>
                  </a:cubicBezTo>
                  <a:cubicBezTo>
                    <a:pt x="3" y="19"/>
                    <a:pt x="4" y="20"/>
                    <a:pt x="4" y="21"/>
                  </a:cubicBezTo>
                  <a:cubicBezTo>
                    <a:pt x="5" y="22"/>
                    <a:pt x="6" y="25"/>
                    <a:pt x="8" y="25"/>
                  </a:cubicBezTo>
                  <a:cubicBezTo>
                    <a:pt x="10" y="25"/>
                    <a:pt x="10" y="26"/>
                    <a:pt x="10" y="27"/>
                  </a:cubicBezTo>
                  <a:cubicBezTo>
                    <a:pt x="11" y="28"/>
                    <a:pt x="12" y="29"/>
                    <a:pt x="13" y="29"/>
                  </a:cubicBezTo>
                  <a:cubicBezTo>
                    <a:pt x="15" y="31"/>
                    <a:pt x="17" y="32"/>
                    <a:pt x="19" y="34"/>
                  </a:cubicBezTo>
                  <a:cubicBezTo>
                    <a:pt x="19" y="34"/>
                    <a:pt x="21" y="35"/>
                    <a:pt x="22" y="34"/>
                  </a:cubicBezTo>
                  <a:cubicBezTo>
                    <a:pt x="22" y="33"/>
                    <a:pt x="23" y="34"/>
                    <a:pt x="24" y="34"/>
                  </a:cubicBezTo>
                  <a:cubicBezTo>
                    <a:pt x="25" y="34"/>
                    <a:pt x="25" y="32"/>
                    <a:pt x="25" y="32"/>
                  </a:cubicBezTo>
                  <a:cubicBezTo>
                    <a:pt x="25" y="31"/>
                    <a:pt x="26" y="32"/>
                    <a:pt x="27" y="31"/>
                  </a:cubicBezTo>
                  <a:cubicBezTo>
                    <a:pt x="27" y="31"/>
                    <a:pt x="27" y="30"/>
                    <a:pt x="27" y="29"/>
                  </a:cubicBezTo>
                  <a:cubicBezTo>
                    <a:pt x="27" y="28"/>
                    <a:pt x="27" y="28"/>
                    <a:pt x="27" y="28"/>
                  </a:cubicBezTo>
                  <a:cubicBezTo>
                    <a:pt x="29" y="28"/>
                    <a:pt x="27" y="29"/>
                    <a:pt x="28" y="29"/>
                  </a:cubicBezTo>
                  <a:cubicBezTo>
                    <a:pt x="29" y="29"/>
                    <a:pt x="29" y="28"/>
                    <a:pt x="30" y="28"/>
                  </a:cubicBezTo>
                  <a:cubicBezTo>
                    <a:pt x="31" y="28"/>
                    <a:pt x="32" y="29"/>
                    <a:pt x="33" y="29"/>
                  </a:cubicBezTo>
                  <a:cubicBezTo>
                    <a:pt x="34" y="30"/>
                    <a:pt x="36" y="31"/>
                    <a:pt x="38" y="31"/>
                  </a:cubicBezTo>
                  <a:cubicBezTo>
                    <a:pt x="40" y="31"/>
                    <a:pt x="40" y="29"/>
                    <a:pt x="42" y="30"/>
                  </a:cubicBezTo>
                  <a:cubicBezTo>
                    <a:pt x="42" y="31"/>
                    <a:pt x="44" y="30"/>
                    <a:pt x="44" y="32"/>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58"/>
            <p:cNvSpPr>
              <a:spLocks/>
            </p:cNvSpPr>
            <p:nvPr/>
          </p:nvSpPr>
          <p:spPr bwMode="auto">
            <a:xfrm>
              <a:off x="3782" y="3013"/>
              <a:ext cx="198" cy="109"/>
            </a:xfrm>
            <a:custGeom>
              <a:avLst/>
              <a:gdLst>
                <a:gd name="T0" fmla="*/ 49 w 49"/>
                <a:gd name="T1" fmla="*/ 3 h 27"/>
                <a:gd name="T2" fmla="*/ 48 w 49"/>
                <a:gd name="T3" fmla="*/ 6 h 27"/>
                <a:gd name="T4" fmla="*/ 47 w 49"/>
                <a:gd name="T5" fmla="*/ 9 h 27"/>
                <a:gd name="T6" fmla="*/ 46 w 49"/>
                <a:gd name="T7" fmla="*/ 11 h 27"/>
                <a:gd name="T8" fmla="*/ 45 w 49"/>
                <a:gd name="T9" fmla="*/ 13 h 27"/>
                <a:gd name="T10" fmla="*/ 42 w 49"/>
                <a:gd name="T11" fmla="*/ 12 h 27"/>
                <a:gd name="T12" fmla="*/ 38 w 49"/>
                <a:gd name="T13" fmla="*/ 13 h 27"/>
                <a:gd name="T14" fmla="*/ 32 w 49"/>
                <a:gd name="T15" fmla="*/ 13 h 27"/>
                <a:gd name="T16" fmla="*/ 31 w 49"/>
                <a:gd name="T17" fmla="*/ 17 h 27"/>
                <a:gd name="T18" fmla="*/ 29 w 49"/>
                <a:gd name="T19" fmla="*/ 18 h 27"/>
                <a:gd name="T20" fmla="*/ 28 w 49"/>
                <a:gd name="T21" fmla="*/ 19 h 27"/>
                <a:gd name="T22" fmla="*/ 24 w 49"/>
                <a:gd name="T23" fmla="*/ 19 h 27"/>
                <a:gd name="T24" fmla="*/ 24 w 49"/>
                <a:gd name="T25" fmla="*/ 21 h 27"/>
                <a:gd name="T26" fmla="*/ 22 w 49"/>
                <a:gd name="T27" fmla="*/ 21 h 27"/>
                <a:gd name="T28" fmla="*/ 18 w 49"/>
                <a:gd name="T29" fmla="*/ 22 h 27"/>
                <a:gd name="T30" fmla="*/ 19 w 49"/>
                <a:gd name="T31" fmla="*/ 25 h 27"/>
                <a:gd name="T32" fmla="*/ 16 w 49"/>
                <a:gd name="T33" fmla="*/ 26 h 27"/>
                <a:gd name="T34" fmla="*/ 10 w 49"/>
                <a:gd name="T35" fmla="*/ 27 h 27"/>
                <a:gd name="T36" fmla="*/ 6 w 49"/>
                <a:gd name="T37" fmla="*/ 24 h 27"/>
                <a:gd name="T38" fmla="*/ 4 w 49"/>
                <a:gd name="T39" fmla="*/ 24 h 27"/>
                <a:gd name="T40" fmla="*/ 2 w 49"/>
                <a:gd name="T41" fmla="*/ 22 h 27"/>
                <a:gd name="T42" fmla="*/ 1 w 49"/>
                <a:gd name="T43" fmla="*/ 18 h 27"/>
                <a:gd name="T44" fmla="*/ 2 w 49"/>
                <a:gd name="T45" fmla="*/ 13 h 27"/>
                <a:gd name="T46" fmla="*/ 8 w 49"/>
                <a:gd name="T47" fmla="*/ 12 h 27"/>
                <a:gd name="T48" fmla="*/ 9 w 49"/>
                <a:gd name="T49" fmla="*/ 10 h 27"/>
                <a:gd name="T50" fmla="*/ 10 w 49"/>
                <a:gd name="T51" fmla="*/ 9 h 27"/>
                <a:gd name="T52" fmla="*/ 11 w 49"/>
                <a:gd name="T53" fmla="*/ 6 h 27"/>
                <a:gd name="T54" fmla="*/ 15 w 49"/>
                <a:gd name="T55" fmla="*/ 3 h 27"/>
                <a:gd name="T56" fmla="*/ 17 w 49"/>
                <a:gd name="T57" fmla="*/ 2 h 27"/>
                <a:gd name="T58" fmla="*/ 17 w 49"/>
                <a:gd name="T59" fmla="*/ 4 h 27"/>
                <a:gd name="T60" fmla="*/ 21 w 49"/>
                <a:gd name="T61" fmla="*/ 1 h 27"/>
                <a:gd name="T62" fmla="*/ 22 w 49"/>
                <a:gd name="T63" fmla="*/ 2 h 27"/>
                <a:gd name="T64" fmla="*/ 23 w 49"/>
                <a:gd name="T65" fmla="*/ 2 h 27"/>
                <a:gd name="T66" fmla="*/ 23 w 49"/>
                <a:gd name="T67" fmla="*/ 3 h 27"/>
                <a:gd name="T68" fmla="*/ 24 w 49"/>
                <a:gd name="T69" fmla="*/ 3 h 27"/>
                <a:gd name="T70" fmla="*/ 25 w 49"/>
                <a:gd name="T71" fmla="*/ 5 h 27"/>
                <a:gd name="T72" fmla="*/ 28 w 49"/>
                <a:gd name="T73" fmla="*/ 4 h 27"/>
                <a:gd name="T74" fmla="*/ 29 w 49"/>
                <a:gd name="T75" fmla="*/ 2 h 27"/>
                <a:gd name="T76" fmla="*/ 31 w 49"/>
                <a:gd name="T77" fmla="*/ 2 h 27"/>
                <a:gd name="T78" fmla="*/ 36 w 49"/>
                <a:gd name="T79" fmla="*/ 2 h 27"/>
                <a:gd name="T80" fmla="*/ 35 w 49"/>
                <a:gd name="T81" fmla="*/ 1 h 27"/>
                <a:gd name="T82" fmla="*/ 37 w 49"/>
                <a:gd name="T83" fmla="*/ 1 h 27"/>
                <a:gd name="T84" fmla="*/ 41 w 49"/>
                <a:gd name="T85" fmla="*/ 0 h 27"/>
                <a:gd name="T86" fmla="*/ 44 w 49"/>
                <a:gd name="T87" fmla="*/ 2 h 27"/>
                <a:gd name="T88" fmla="*/ 49 w 49"/>
                <a:gd name="T8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27">
                  <a:moveTo>
                    <a:pt x="49" y="3"/>
                  </a:moveTo>
                  <a:cubicBezTo>
                    <a:pt x="49" y="4"/>
                    <a:pt x="48" y="5"/>
                    <a:pt x="48" y="6"/>
                  </a:cubicBezTo>
                  <a:cubicBezTo>
                    <a:pt x="48" y="7"/>
                    <a:pt x="48" y="9"/>
                    <a:pt x="47" y="9"/>
                  </a:cubicBezTo>
                  <a:cubicBezTo>
                    <a:pt x="47" y="10"/>
                    <a:pt x="46" y="10"/>
                    <a:pt x="46" y="11"/>
                  </a:cubicBezTo>
                  <a:cubicBezTo>
                    <a:pt x="46" y="12"/>
                    <a:pt x="47" y="13"/>
                    <a:pt x="45" y="13"/>
                  </a:cubicBezTo>
                  <a:cubicBezTo>
                    <a:pt x="43" y="14"/>
                    <a:pt x="43" y="15"/>
                    <a:pt x="42" y="12"/>
                  </a:cubicBezTo>
                  <a:cubicBezTo>
                    <a:pt x="41" y="10"/>
                    <a:pt x="39" y="13"/>
                    <a:pt x="38" y="13"/>
                  </a:cubicBezTo>
                  <a:cubicBezTo>
                    <a:pt x="36" y="13"/>
                    <a:pt x="34" y="12"/>
                    <a:pt x="32" y="13"/>
                  </a:cubicBezTo>
                  <a:cubicBezTo>
                    <a:pt x="31" y="14"/>
                    <a:pt x="32" y="17"/>
                    <a:pt x="31" y="17"/>
                  </a:cubicBezTo>
                  <a:cubicBezTo>
                    <a:pt x="30" y="18"/>
                    <a:pt x="29" y="17"/>
                    <a:pt x="29" y="18"/>
                  </a:cubicBezTo>
                  <a:cubicBezTo>
                    <a:pt x="29" y="19"/>
                    <a:pt x="29" y="19"/>
                    <a:pt x="28" y="19"/>
                  </a:cubicBezTo>
                  <a:cubicBezTo>
                    <a:pt x="27" y="20"/>
                    <a:pt x="25" y="17"/>
                    <a:pt x="24" y="19"/>
                  </a:cubicBezTo>
                  <a:cubicBezTo>
                    <a:pt x="24" y="19"/>
                    <a:pt x="24" y="20"/>
                    <a:pt x="24" y="21"/>
                  </a:cubicBezTo>
                  <a:cubicBezTo>
                    <a:pt x="23" y="21"/>
                    <a:pt x="23" y="21"/>
                    <a:pt x="22" y="21"/>
                  </a:cubicBezTo>
                  <a:cubicBezTo>
                    <a:pt x="21" y="21"/>
                    <a:pt x="19" y="21"/>
                    <a:pt x="18" y="22"/>
                  </a:cubicBezTo>
                  <a:cubicBezTo>
                    <a:pt x="17" y="23"/>
                    <a:pt x="19" y="25"/>
                    <a:pt x="19" y="25"/>
                  </a:cubicBezTo>
                  <a:cubicBezTo>
                    <a:pt x="18" y="25"/>
                    <a:pt x="17" y="26"/>
                    <a:pt x="16" y="26"/>
                  </a:cubicBezTo>
                  <a:cubicBezTo>
                    <a:pt x="14" y="26"/>
                    <a:pt x="12" y="27"/>
                    <a:pt x="10" y="27"/>
                  </a:cubicBezTo>
                  <a:cubicBezTo>
                    <a:pt x="8" y="27"/>
                    <a:pt x="7" y="25"/>
                    <a:pt x="6" y="24"/>
                  </a:cubicBezTo>
                  <a:cubicBezTo>
                    <a:pt x="6" y="24"/>
                    <a:pt x="5" y="24"/>
                    <a:pt x="4" y="24"/>
                  </a:cubicBezTo>
                  <a:cubicBezTo>
                    <a:pt x="3" y="23"/>
                    <a:pt x="3" y="23"/>
                    <a:pt x="2" y="22"/>
                  </a:cubicBezTo>
                  <a:cubicBezTo>
                    <a:pt x="1" y="21"/>
                    <a:pt x="0" y="20"/>
                    <a:pt x="1" y="18"/>
                  </a:cubicBezTo>
                  <a:cubicBezTo>
                    <a:pt x="1" y="16"/>
                    <a:pt x="1" y="15"/>
                    <a:pt x="2" y="13"/>
                  </a:cubicBezTo>
                  <a:cubicBezTo>
                    <a:pt x="4" y="12"/>
                    <a:pt x="7" y="13"/>
                    <a:pt x="8" y="12"/>
                  </a:cubicBezTo>
                  <a:cubicBezTo>
                    <a:pt x="9" y="11"/>
                    <a:pt x="9" y="11"/>
                    <a:pt x="9" y="10"/>
                  </a:cubicBezTo>
                  <a:cubicBezTo>
                    <a:pt x="9" y="10"/>
                    <a:pt x="10" y="10"/>
                    <a:pt x="10" y="9"/>
                  </a:cubicBezTo>
                  <a:cubicBezTo>
                    <a:pt x="11" y="8"/>
                    <a:pt x="11" y="7"/>
                    <a:pt x="11" y="6"/>
                  </a:cubicBezTo>
                  <a:cubicBezTo>
                    <a:pt x="11" y="5"/>
                    <a:pt x="14" y="4"/>
                    <a:pt x="15" y="3"/>
                  </a:cubicBezTo>
                  <a:cubicBezTo>
                    <a:pt x="16" y="3"/>
                    <a:pt x="16" y="3"/>
                    <a:pt x="17" y="2"/>
                  </a:cubicBezTo>
                  <a:cubicBezTo>
                    <a:pt x="18" y="2"/>
                    <a:pt x="17" y="3"/>
                    <a:pt x="17" y="4"/>
                  </a:cubicBezTo>
                  <a:cubicBezTo>
                    <a:pt x="19" y="5"/>
                    <a:pt x="20" y="0"/>
                    <a:pt x="21" y="1"/>
                  </a:cubicBezTo>
                  <a:cubicBezTo>
                    <a:pt x="22" y="1"/>
                    <a:pt x="22" y="1"/>
                    <a:pt x="22" y="2"/>
                  </a:cubicBezTo>
                  <a:cubicBezTo>
                    <a:pt x="23" y="3"/>
                    <a:pt x="22" y="2"/>
                    <a:pt x="23" y="2"/>
                  </a:cubicBezTo>
                  <a:cubicBezTo>
                    <a:pt x="23" y="3"/>
                    <a:pt x="23" y="3"/>
                    <a:pt x="23" y="3"/>
                  </a:cubicBezTo>
                  <a:cubicBezTo>
                    <a:pt x="23" y="3"/>
                    <a:pt x="24" y="3"/>
                    <a:pt x="24" y="3"/>
                  </a:cubicBezTo>
                  <a:cubicBezTo>
                    <a:pt x="25" y="3"/>
                    <a:pt x="24" y="6"/>
                    <a:pt x="25" y="5"/>
                  </a:cubicBezTo>
                  <a:cubicBezTo>
                    <a:pt x="27" y="4"/>
                    <a:pt x="27" y="6"/>
                    <a:pt x="28" y="4"/>
                  </a:cubicBezTo>
                  <a:cubicBezTo>
                    <a:pt x="28" y="4"/>
                    <a:pt x="28" y="3"/>
                    <a:pt x="29" y="2"/>
                  </a:cubicBezTo>
                  <a:cubicBezTo>
                    <a:pt x="30" y="2"/>
                    <a:pt x="31" y="3"/>
                    <a:pt x="31" y="2"/>
                  </a:cubicBezTo>
                  <a:cubicBezTo>
                    <a:pt x="33" y="1"/>
                    <a:pt x="34" y="4"/>
                    <a:pt x="36" y="2"/>
                  </a:cubicBezTo>
                  <a:cubicBezTo>
                    <a:pt x="36" y="2"/>
                    <a:pt x="35" y="2"/>
                    <a:pt x="35" y="1"/>
                  </a:cubicBezTo>
                  <a:cubicBezTo>
                    <a:pt x="35" y="0"/>
                    <a:pt x="36" y="2"/>
                    <a:pt x="37" y="1"/>
                  </a:cubicBezTo>
                  <a:cubicBezTo>
                    <a:pt x="37" y="0"/>
                    <a:pt x="40" y="0"/>
                    <a:pt x="41" y="0"/>
                  </a:cubicBezTo>
                  <a:cubicBezTo>
                    <a:pt x="42" y="1"/>
                    <a:pt x="43" y="1"/>
                    <a:pt x="44" y="2"/>
                  </a:cubicBezTo>
                  <a:cubicBezTo>
                    <a:pt x="44" y="3"/>
                    <a:pt x="48" y="3"/>
                    <a:pt x="49" y="3"/>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59"/>
            <p:cNvSpPr>
              <a:spLocks/>
            </p:cNvSpPr>
            <p:nvPr/>
          </p:nvSpPr>
          <p:spPr bwMode="auto">
            <a:xfrm>
              <a:off x="3762" y="3057"/>
              <a:ext cx="238" cy="170"/>
            </a:xfrm>
            <a:custGeom>
              <a:avLst/>
              <a:gdLst>
                <a:gd name="T0" fmla="*/ 2 w 59"/>
                <a:gd name="T1" fmla="*/ 29 h 42"/>
                <a:gd name="T2" fmla="*/ 2 w 59"/>
                <a:gd name="T3" fmla="*/ 29 h 42"/>
                <a:gd name="T4" fmla="*/ 2 w 59"/>
                <a:gd name="T5" fmla="*/ 29 h 42"/>
                <a:gd name="T6" fmla="*/ 2 w 59"/>
                <a:gd name="T7" fmla="*/ 29 h 42"/>
                <a:gd name="T8" fmla="*/ 3 w 59"/>
                <a:gd name="T9" fmla="*/ 31 h 42"/>
                <a:gd name="T10" fmla="*/ 6 w 59"/>
                <a:gd name="T11" fmla="*/ 34 h 42"/>
                <a:gd name="T12" fmla="*/ 10 w 59"/>
                <a:gd name="T13" fmla="*/ 37 h 42"/>
                <a:gd name="T14" fmla="*/ 14 w 59"/>
                <a:gd name="T15" fmla="*/ 40 h 42"/>
                <a:gd name="T16" fmla="*/ 17 w 59"/>
                <a:gd name="T17" fmla="*/ 41 h 42"/>
                <a:gd name="T18" fmla="*/ 20 w 59"/>
                <a:gd name="T19" fmla="*/ 41 h 42"/>
                <a:gd name="T20" fmla="*/ 24 w 59"/>
                <a:gd name="T21" fmla="*/ 41 h 42"/>
                <a:gd name="T22" fmla="*/ 26 w 59"/>
                <a:gd name="T23" fmla="*/ 39 h 42"/>
                <a:gd name="T24" fmla="*/ 28 w 59"/>
                <a:gd name="T25" fmla="*/ 38 h 42"/>
                <a:gd name="T26" fmla="*/ 31 w 59"/>
                <a:gd name="T27" fmla="*/ 37 h 42"/>
                <a:gd name="T28" fmla="*/ 34 w 59"/>
                <a:gd name="T29" fmla="*/ 34 h 42"/>
                <a:gd name="T30" fmla="*/ 35 w 59"/>
                <a:gd name="T31" fmla="*/ 35 h 42"/>
                <a:gd name="T32" fmla="*/ 38 w 59"/>
                <a:gd name="T33" fmla="*/ 34 h 42"/>
                <a:gd name="T34" fmla="*/ 39 w 59"/>
                <a:gd name="T35" fmla="*/ 34 h 42"/>
                <a:gd name="T36" fmla="*/ 40 w 59"/>
                <a:gd name="T37" fmla="*/ 34 h 42"/>
                <a:gd name="T38" fmla="*/ 43 w 59"/>
                <a:gd name="T39" fmla="*/ 33 h 42"/>
                <a:gd name="T40" fmla="*/ 44 w 59"/>
                <a:gd name="T41" fmla="*/ 32 h 42"/>
                <a:gd name="T42" fmla="*/ 47 w 59"/>
                <a:gd name="T43" fmla="*/ 31 h 42"/>
                <a:gd name="T44" fmla="*/ 48 w 59"/>
                <a:gd name="T45" fmla="*/ 28 h 42"/>
                <a:gd name="T46" fmla="*/ 48 w 59"/>
                <a:gd name="T47" fmla="*/ 27 h 42"/>
                <a:gd name="T48" fmla="*/ 49 w 59"/>
                <a:gd name="T49" fmla="*/ 26 h 42"/>
                <a:gd name="T50" fmla="*/ 50 w 59"/>
                <a:gd name="T51" fmla="*/ 23 h 42"/>
                <a:gd name="T52" fmla="*/ 51 w 59"/>
                <a:gd name="T53" fmla="*/ 21 h 42"/>
                <a:gd name="T54" fmla="*/ 50 w 59"/>
                <a:gd name="T55" fmla="*/ 20 h 42"/>
                <a:gd name="T56" fmla="*/ 51 w 59"/>
                <a:gd name="T57" fmla="*/ 18 h 42"/>
                <a:gd name="T58" fmla="*/ 52 w 59"/>
                <a:gd name="T59" fmla="*/ 16 h 42"/>
                <a:gd name="T60" fmla="*/ 53 w 59"/>
                <a:gd name="T61" fmla="*/ 12 h 42"/>
                <a:gd name="T62" fmla="*/ 56 w 59"/>
                <a:gd name="T63" fmla="*/ 10 h 42"/>
                <a:gd name="T64" fmla="*/ 59 w 59"/>
                <a:gd name="T65" fmla="*/ 7 h 42"/>
                <a:gd name="T66" fmla="*/ 59 w 59"/>
                <a:gd name="T67" fmla="*/ 5 h 42"/>
                <a:gd name="T68" fmla="*/ 56 w 59"/>
                <a:gd name="T69" fmla="*/ 4 h 42"/>
                <a:gd name="T70" fmla="*/ 53 w 59"/>
                <a:gd name="T71" fmla="*/ 3 h 42"/>
                <a:gd name="T72" fmla="*/ 52 w 59"/>
                <a:gd name="T73" fmla="*/ 2 h 42"/>
                <a:gd name="T74" fmla="*/ 49 w 59"/>
                <a:gd name="T75" fmla="*/ 3 h 42"/>
                <a:gd name="T76" fmla="*/ 47 w 59"/>
                <a:gd name="T77" fmla="*/ 1 h 42"/>
                <a:gd name="T78" fmla="*/ 44 w 59"/>
                <a:gd name="T79" fmla="*/ 1 h 42"/>
                <a:gd name="T80" fmla="*/ 41 w 59"/>
                <a:gd name="T81" fmla="*/ 2 h 42"/>
                <a:gd name="T82" fmla="*/ 37 w 59"/>
                <a:gd name="T83" fmla="*/ 5 h 42"/>
                <a:gd name="T84" fmla="*/ 35 w 59"/>
                <a:gd name="T85" fmla="*/ 6 h 42"/>
                <a:gd name="T86" fmla="*/ 34 w 59"/>
                <a:gd name="T87" fmla="*/ 8 h 42"/>
                <a:gd name="T88" fmla="*/ 29 w 59"/>
                <a:gd name="T89" fmla="*/ 8 h 42"/>
                <a:gd name="T90" fmla="*/ 28 w 59"/>
                <a:gd name="T91" fmla="*/ 10 h 42"/>
                <a:gd name="T92" fmla="*/ 23 w 59"/>
                <a:gd name="T93" fmla="*/ 11 h 42"/>
                <a:gd name="T94" fmla="*/ 24 w 59"/>
                <a:gd name="T95" fmla="*/ 14 h 42"/>
                <a:gd name="T96" fmla="*/ 22 w 59"/>
                <a:gd name="T97" fmla="*/ 15 h 42"/>
                <a:gd name="T98" fmla="*/ 15 w 59"/>
                <a:gd name="T99" fmla="*/ 16 h 42"/>
                <a:gd name="T100" fmla="*/ 8 w 59"/>
                <a:gd name="T101" fmla="*/ 13 h 42"/>
                <a:gd name="T102" fmla="*/ 8 w 59"/>
                <a:gd name="T103" fmla="*/ 17 h 42"/>
                <a:gd name="T104" fmla="*/ 3 w 59"/>
                <a:gd name="T105" fmla="*/ 18 h 42"/>
                <a:gd name="T106" fmla="*/ 5 w 59"/>
                <a:gd name="T107" fmla="*/ 20 h 42"/>
                <a:gd name="T108" fmla="*/ 3 w 59"/>
                <a:gd name="T109" fmla="*/ 23 h 42"/>
                <a:gd name="T110" fmla="*/ 3 w 59"/>
                <a:gd name="T111" fmla="*/ 26 h 42"/>
                <a:gd name="T112" fmla="*/ 1 w 59"/>
                <a:gd name="T113" fmla="*/ 29 h 42"/>
                <a:gd name="T114" fmla="*/ 0 w 59"/>
                <a:gd name="T115" fmla="*/ 29 h 42"/>
                <a:gd name="T116" fmla="*/ 2 w 59"/>
                <a:gd name="T117"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 h="42">
                  <a:moveTo>
                    <a:pt x="2" y="29"/>
                  </a:moveTo>
                  <a:cubicBezTo>
                    <a:pt x="2" y="29"/>
                    <a:pt x="2" y="29"/>
                    <a:pt x="2" y="29"/>
                  </a:cubicBezTo>
                  <a:cubicBezTo>
                    <a:pt x="2" y="29"/>
                    <a:pt x="2" y="29"/>
                    <a:pt x="2" y="29"/>
                  </a:cubicBezTo>
                  <a:cubicBezTo>
                    <a:pt x="2" y="29"/>
                    <a:pt x="2" y="29"/>
                    <a:pt x="2" y="29"/>
                  </a:cubicBezTo>
                  <a:cubicBezTo>
                    <a:pt x="2" y="29"/>
                    <a:pt x="3" y="30"/>
                    <a:pt x="3" y="31"/>
                  </a:cubicBezTo>
                  <a:cubicBezTo>
                    <a:pt x="4" y="32"/>
                    <a:pt x="5" y="33"/>
                    <a:pt x="6" y="34"/>
                  </a:cubicBezTo>
                  <a:cubicBezTo>
                    <a:pt x="7" y="35"/>
                    <a:pt x="9" y="36"/>
                    <a:pt x="10" y="37"/>
                  </a:cubicBezTo>
                  <a:cubicBezTo>
                    <a:pt x="11" y="38"/>
                    <a:pt x="12" y="40"/>
                    <a:pt x="14" y="40"/>
                  </a:cubicBezTo>
                  <a:cubicBezTo>
                    <a:pt x="15" y="40"/>
                    <a:pt x="16" y="41"/>
                    <a:pt x="17" y="41"/>
                  </a:cubicBezTo>
                  <a:cubicBezTo>
                    <a:pt x="18" y="42"/>
                    <a:pt x="19" y="42"/>
                    <a:pt x="20" y="41"/>
                  </a:cubicBezTo>
                  <a:cubicBezTo>
                    <a:pt x="22" y="41"/>
                    <a:pt x="23" y="41"/>
                    <a:pt x="24" y="41"/>
                  </a:cubicBezTo>
                  <a:cubicBezTo>
                    <a:pt x="25" y="40"/>
                    <a:pt x="24" y="39"/>
                    <a:pt x="26" y="39"/>
                  </a:cubicBezTo>
                  <a:cubicBezTo>
                    <a:pt x="27" y="39"/>
                    <a:pt x="27" y="38"/>
                    <a:pt x="28" y="38"/>
                  </a:cubicBezTo>
                  <a:cubicBezTo>
                    <a:pt x="29" y="37"/>
                    <a:pt x="30" y="38"/>
                    <a:pt x="31" y="37"/>
                  </a:cubicBezTo>
                  <a:cubicBezTo>
                    <a:pt x="32" y="36"/>
                    <a:pt x="33" y="34"/>
                    <a:pt x="34" y="34"/>
                  </a:cubicBezTo>
                  <a:cubicBezTo>
                    <a:pt x="34" y="34"/>
                    <a:pt x="34" y="35"/>
                    <a:pt x="35" y="35"/>
                  </a:cubicBezTo>
                  <a:cubicBezTo>
                    <a:pt x="36" y="34"/>
                    <a:pt x="37" y="34"/>
                    <a:pt x="38" y="34"/>
                  </a:cubicBezTo>
                  <a:cubicBezTo>
                    <a:pt x="38" y="34"/>
                    <a:pt x="39" y="34"/>
                    <a:pt x="39" y="34"/>
                  </a:cubicBezTo>
                  <a:cubicBezTo>
                    <a:pt x="40" y="34"/>
                    <a:pt x="40" y="34"/>
                    <a:pt x="40" y="34"/>
                  </a:cubicBezTo>
                  <a:cubicBezTo>
                    <a:pt x="41" y="33"/>
                    <a:pt x="42" y="33"/>
                    <a:pt x="43" y="33"/>
                  </a:cubicBezTo>
                  <a:cubicBezTo>
                    <a:pt x="44" y="32"/>
                    <a:pt x="43" y="32"/>
                    <a:pt x="44" y="32"/>
                  </a:cubicBezTo>
                  <a:cubicBezTo>
                    <a:pt x="45" y="31"/>
                    <a:pt x="46" y="32"/>
                    <a:pt x="47" y="31"/>
                  </a:cubicBezTo>
                  <a:cubicBezTo>
                    <a:pt x="48" y="30"/>
                    <a:pt x="48" y="29"/>
                    <a:pt x="48" y="28"/>
                  </a:cubicBezTo>
                  <a:cubicBezTo>
                    <a:pt x="48" y="28"/>
                    <a:pt x="48" y="27"/>
                    <a:pt x="48" y="27"/>
                  </a:cubicBezTo>
                  <a:cubicBezTo>
                    <a:pt x="48" y="26"/>
                    <a:pt x="49" y="26"/>
                    <a:pt x="49" y="26"/>
                  </a:cubicBezTo>
                  <a:cubicBezTo>
                    <a:pt x="49" y="25"/>
                    <a:pt x="49" y="24"/>
                    <a:pt x="50" y="23"/>
                  </a:cubicBezTo>
                  <a:cubicBezTo>
                    <a:pt x="50" y="23"/>
                    <a:pt x="51" y="22"/>
                    <a:pt x="51" y="21"/>
                  </a:cubicBezTo>
                  <a:cubicBezTo>
                    <a:pt x="51" y="20"/>
                    <a:pt x="50" y="21"/>
                    <a:pt x="50" y="20"/>
                  </a:cubicBezTo>
                  <a:cubicBezTo>
                    <a:pt x="50" y="19"/>
                    <a:pt x="50" y="19"/>
                    <a:pt x="51" y="18"/>
                  </a:cubicBezTo>
                  <a:cubicBezTo>
                    <a:pt x="51" y="18"/>
                    <a:pt x="51" y="16"/>
                    <a:pt x="52" y="16"/>
                  </a:cubicBezTo>
                  <a:cubicBezTo>
                    <a:pt x="53" y="16"/>
                    <a:pt x="53" y="13"/>
                    <a:pt x="53" y="12"/>
                  </a:cubicBezTo>
                  <a:cubicBezTo>
                    <a:pt x="54" y="11"/>
                    <a:pt x="55" y="10"/>
                    <a:pt x="56" y="10"/>
                  </a:cubicBezTo>
                  <a:cubicBezTo>
                    <a:pt x="58" y="9"/>
                    <a:pt x="58" y="8"/>
                    <a:pt x="59" y="7"/>
                  </a:cubicBezTo>
                  <a:cubicBezTo>
                    <a:pt x="59" y="7"/>
                    <a:pt x="59" y="6"/>
                    <a:pt x="59" y="5"/>
                  </a:cubicBezTo>
                  <a:cubicBezTo>
                    <a:pt x="57" y="4"/>
                    <a:pt x="56" y="6"/>
                    <a:pt x="56" y="4"/>
                  </a:cubicBezTo>
                  <a:cubicBezTo>
                    <a:pt x="55" y="3"/>
                    <a:pt x="54" y="4"/>
                    <a:pt x="53" y="3"/>
                  </a:cubicBezTo>
                  <a:cubicBezTo>
                    <a:pt x="53" y="2"/>
                    <a:pt x="53" y="2"/>
                    <a:pt x="52" y="2"/>
                  </a:cubicBezTo>
                  <a:cubicBezTo>
                    <a:pt x="52" y="3"/>
                    <a:pt x="49" y="3"/>
                    <a:pt x="49" y="3"/>
                  </a:cubicBezTo>
                  <a:cubicBezTo>
                    <a:pt x="47" y="4"/>
                    <a:pt x="47" y="2"/>
                    <a:pt x="47" y="1"/>
                  </a:cubicBezTo>
                  <a:cubicBezTo>
                    <a:pt x="46" y="0"/>
                    <a:pt x="45" y="0"/>
                    <a:pt x="44" y="1"/>
                  </a:cubicBezTo>
                  <a:cubicBezTo>
                    <a:pt x="43" y="2"/>
                    <a:pt x="42" y="2"/>
                    <a:pt x="41" y="2"/>
                  </a:cubicBezTo>
                  <a:cubicBezTo>
                    <a:pt x="38" y="1"/>
                    <a:pt x="37" y="2"/>
                    <a:pt x="37" y="5"/>
                  </a:cubicBezTo>
                  <a:cubicBezTo>
                    <a:pt x="36" y="6"/>
                    <a:pt x="36" y="7"/>
                    <a:pt x="35" y="6"/>
                  </a:cubicBezTo>
                  <a:cubicBezTo>
                    <a:pt x="34" y="6"/>
                    <a:pt x="34" y="7"/>
                    <a:pt x="34" y="8"/>
                  </a:cubicBezTo>
                  <a:cubicBezTo>
                    <a:pt x="33" y="10"/>
                    <a:pt x="30" y="6"/>
                    <a:pt x="29" y="8"/>
                  </a:cubicBezTo>
                  <a:cubicBezTo>
                    <a:pt x="28" y="9"/>
                    <a:pt x="30" y="10"/>
                    <a:pt x="28" y="10"/>
                  </a:cubicBezTo>
                  <a:cubicBezTo>
                    <a:pt x="26" y="10"/>
                    <a:pt x="24" y="10"/>
                    <a:pt x="23" y="11"/>
                  </a:cubicBezTo>
                  <a:cubicBezTo>
                    <a:pt x="22" y="12"/>
                    <a:pt x="24" y="13"/>
                    <a:pt x="24" y="14"/>
                  </a:cubicBezTo>
                  <a:cubicBezTo>
                    <a:pt x="24" y="14"/>
                    <a:pt x="22" y="15"/>
                    <a:pt x="22" y="15"/>
                  </a:cubicBezTo>
                  <a:cubicBezTo>
                    <a:pt x="20" y="15"/>
                    <a:pt x="17" y="16"/>
                    <a:pt x="15" y="16"/>
                  </a:cubicBezTo>
                  <a:cubicBezTo>
                    <a:pt x="13" y="16"/>
                    <a:pt x="11" y="11"/>
                    <a:pt x="8" y="13"/>
                  </a:cubicBezTo>
                  <a:cubicBezTo>
                    <a:pt x="7" y="14"/>
                    <a:pt x="9" y="16"/>
                    <a:pt x="8" y="17"/>
                  </a:cubicBezTo>
                  <a:cubicBezTo>
                    <a:pt x="8" y="18"/>
                    <a:pt x="4" y="16"/>
                    <a:pt x="3" y="18"/>
                  </a:cubicBezTo>
                  <a:cubicBezTo>
                    <a:pt x="2" y="18"/>
                    <a:pt x="5" y="18"/>
                    <a:pt x="5" y="20"/>
                  </a:cubicBezTo>
                  <a:cubicBezTo>
                    <a:pt x="5" y="22"/>
                    <a:pt x="2" y="20"/>
                    <a:pt x="3" y="23"/>
                  </a:cubicBezTo>
                  <a:cubicBezTo>
                    <a:pt x="4" y="25"/>
                    <a:pt x="4" y="25"/>
                    <a:pt x="3" y="26"/>
                  </a:cubicBezTo>
                  <a:cubicBezTo>
                    <a:pt x="3" y="27"/>
                    <a:pt x="1" y="28"/>
                    <a:pt x="1" y="29"/>
                  </a:cubicBezTo>
                  <a:cubicBezTo>
                    <a:pt x="1" y="29"/>
                    <a:pt x="1" y="29"/>
                    <a:pt x="0" y="29"/>
                  </a:cubicBezTo>
                  <a:cubicBezTo>
                    <a:pt x="1" y="29"/>
                    <a:pt x="2" y="29"/>
                    <a:pt x="2" y="29"/>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60"/>
            <p:cNvSpPr>
              <a:spLocks noEditPoints="1"/>
            </p:cNvSpPr>
            <p:nvPr/>
          </p:nvSpPr>
          <p:spPr bwMode="auto">
            <a:xfrm>
              <a:off x="3867" y="2626"/>
              <a:ext cx="181" cy="145"/>
            </a:xfrm>
            <a:custGeom>
              <a:avLst/>
              <a:gdLst>
                <a:gd name="T0" fmla="*/ 17 w 45"/>
                <a:gd name="T1" fmla="*/ 30 h 36"/>
                <a:gd name="T2" fmla="*/ 21 w 45"/>
                <a:gd name="T3" fmla="*/ 31 h 36"/>
                <a:gd name="T4" fmla="*/ 23 w 45"/>
                <a:gd name="T5" fmla="*/ 34 h 36"/>
                <a:gd name="T6" fmla="*/ 29 w 45"/>
                <a:gd name="T7" fmla="*/ 33 h 36"/>
                <a:gd name="T8" fmla="*/ 31 w 45"/>
                <a:gd name="T9" fmla="*/ 34 h 36"/>
                <a:gd name="T10" fmla="*/ 32 w 45"/>
                <a:gd name="T11" fmla="*/ 32 h 36"/>
                <a:gd name="T12" fmla="*/ 34 w 45"/>
                <a:gd name="T13" fmla="*/ 32 h 36"/>
                <a:gd name="T14" fmla="*/ 34 w 45"/>
                <a:gd name="T15" fmla="*/ 30 h 36"/>
                <a:gd name="T16" fmla="*/ 36 w 45"/>
                <a:gd name="T17" fmla="*/ 29 h 36"/>
                <a:gd name="T18" fmla="*/ 39 w 45"/>
                <a:gd name="T19" fmla="*/ 27 h 36"/>
                <a:gd name="T20" fmla="*/ 38 w 45"/>
                <a:gd name="T21" fmla="*/ 28 h 36"/>
                <a:gd name="T22" fmla="*/ 40 w 45"/>
                <a:gd name="T23" fmla="*/ 28 h 36"/>
                <a:gd name="T24" fmla="*/ 38 w 45"/>
                <a:gd name="T25" fmla="*/ 25 h 36"/>
                <a:gd name="T26" fmla="*/ 39 w 45"/>
                <a:gd name="T27" fmla="*/ 23 h 36"/>
                <a:gd name="T28" fmla="*/ 38 w 45"/>
                <a:gd name="T29" fmla="*/ 20 h 36"/>
                <a:gd name="T30" fmla="*/ 39 w 45"/>
                <a:gd name="T31" fmla="*/ 18 h 36"/>
                <a:gd name="T32" fmla="*/ 40 w 45"/>
                <a:gd name="T33" fmla="*/ 17 h 36"/>
                <a:gd name="T34" fmla="*/ 42 w 45"/>
                <a:gd name="T35" fmla="*/ 14 h 36"/>
                <a:gd name="T36" fmla="*/ 44 w 45"/>
                <a:gd name="T37" fmla="*/ 14 h 36"/>
                <a:gd name="T38" fmla="*/ 45 w 45"/>
                <a:gd name="T39" fmla="*/ 12 h 36"/>
                <a:gd name="T40" fmla="*/ 42 w 45"/>
                <a:gd name="T41" fmla="*/ 12 h 36"/>
                <a:gd name="T42" fmla="*/ 42 w 45"/>
                <a:gd name="T43" fmla="*/ 7 h 36"/>
                <a:gd name="T44" fmla="*/ 34 w 45"/>
                <a:gd name="T45" fmla="*/ 3 h 36"/>
                <a:gd name="T46" fmla="*/ 29 w 45"/>
                <a:gd name="T47" fmla="*/ 3 h 36"/>
                <a:gd name="T48" fmla="*/ 27 w 45"/>
                <a:gd name="T49" fmla="*/ 0 h 36"/>
                <a:gd name="T50" fmla="*/ 25 w 45"/>
                <a:gd name="T51" fmla="*/ 3 h 36"/>
                <a:gd name="T52" fmla="*/ 22 w 45"/>
                <a:gd name="T53" fmla="*/ 3 h 36"/>
                <a:gd name="T54" fmla="*/ 19 w 45"/>
                <a:gd name="T55" fmla="*/ 3 h 36"/>
                <a:gd name="T56" fmla="*/ 17 w 45"/>
                <a:gd name="T57" fmla="*/ 3 h 36"/>
                <a:gd name="T58" fmla="*/ 15 w 45"/>
                <a:gd name="T59" fmla="*/ 4 h 36"/>
                <a:gd name="T60" fmla="*/ 13 w 45"/>
                <a:gd name="T61" fmla="*/ 4 h 36"/>
                <a:gd name="T62" fmla="*/ 8 w 45"/>
                <a:gd name="T63" fmla="*/ 4 h 36"/>
                <a:gd name="T64" fmla="*/ 4 w 45"/>
                <a:gd name="T65" fmla="*/ 6 h 36"/>
                <a:gd name="T66" fmla="*/ 2 w 45"/>
                <a:gd name="T67" fmla="*/ 8 h 36"/>
                <a:gd name="T68" fmla="*/ 0 w 45"/>
                <a:gd name="T69" fmla="*/ 10 h 36"/>
                <a:gd name="T70" fmla="*/ 1 w 45"/>
                <a:gd name="T71" fmla="*/ 13 h 36"/>
                <a:gd name="T72" fmla="*/ 2 w 45"/>
                <a:gd name="T73" fmla="*/ 15 h 36"/>
                <a:gd name="T74" fmla="*/ 3 w 45"/>
                <a:gd name="T75" fmla="*/ 20 h 36"/>
                <a:gd name="T76" fmla="*/ 3 w 45"/>
                <a:gd name="T77" fmla="*/ 19 h 36"/>
                <a:gd name="T78" fmla="*/ 4 w 45"/>
                <a:gd name="T79" fmla="*/ 20 h 36"/>
                <a:gd name="T80" fmla="*/ 5 w 45"/>
                <a:gd name="T81" fmla="*/ 21 h 36"/>
                <a:gd name="T82" fmla="*/ 9 w 45"/>
                <a:gd name="T83" fmla="*/ 22 h 36"/>
                <a:gd name="T84" fmla="*/ 11 w 45"/>
                <a:gd name="T85" fmla="*/ 22 h 36"/>
                <a:gd name="T86" fmla="*/ 14 w 45"/>
                <a:gd name="T87" fmla="*/ 21 h 36"/>
                <a:gd name="T88" fmla="*/ 15 w 45"/>
                <a:gd name="T89" fmla="*/ 22 h 36"/>
                <a:gd name="T90" fmla="*/ 17 w 45"/>
                <a:gd name="T91" fmla="*/ 24 h 36"/>
                <a:gd name="T92" fmla="*/ 17 w 45"/>
                <a:gd name="T93" fmla="*/ 30 h 36"/>
                <a:gd name="T94" fmla="*/ 2 w 45"/>
                <a:gd name="T95" fmla="*/ 14 h 36"/>
                <a:gd name="T96" fmla="*/ 2 w 45"/>
                <a:gd name="T97" fmla="*/ 17 h 36"/>
                <a:gd name="T98" fmla="*/ 1 w 45"/>
                <a:gd name="T99" fmla="*/ 20 h 36"/>
                <a:gd name="T100" fmla="*/ 2 w 45"/>
                <a:gd name="T101" fmla="*/ 18 h 36"/>
                <a:gd name="T102" fmla="*/ 2 w 45"/>
                <a:gd name="T103" fmla="*/ 14 h 36"/>
                <a:gd name="T104" fmla="*/ 2 w 45"/>
                <a:gd name="T105" fmla="*/ 14 h 36"/>
                <a:gd name="T106" fmla="*/ 2 w 45"/>
                <a:gd name="T107"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36">
                  <a:moveTo>
                    <a:pt x="17" y="30"/>
                  </a:moveTo>
                  <a:cubicBezTo>
                    <a:pt x="19" y="28"/>
                    <a:pt x="19" y="31"/>
                    <a:pt x="21" y="31"/>
                  </a:cubicBezTo>
                  <a:cubicBezTo>
                    <a:pt x="23" y="31"/>
                    <a:pt x="23" y="32"/>
                    <a:pt x="23" y="34"/>
                  </a:cubicBezTo>
                  <a:cubicBezTo>
                    <a:pt x="24" y="36"/>
                    <a:pt x="28" y="34"/>
                    <a:pt x="29" y="33"/>
                  </a:cubicBezTo>
                  <a:cubicBezTo>
                    <a:pt x="29" y="33"/>
                    <a:pt x="30" y="35"/>
                    <a:pt x="31" y="34"/>
                  </a:cubicBezTo>
                  <a:cubicBezTo>
                    <a:pt x="31" y="34"/>
                    <a:pt x="31" y="33"/>
                    <a:pt x="32" y="32"/>
                  </a:cubicBezTo>
                  <a:cubicBezTo>
                    <a:pt x="32" y="32"/>
                    <a:pt x="33" y="32"/>
                    <a:pt x="34" y="32"/>
                  </a:cubicBezTo>
                  <a:cubicBezTo>
                    <a:pt x="34" y="32"/>
                    <a:pt x="32" y="30"/>
                    <a:pt x="34" y="30"/>
                  </a:cubicBezTo>
                  <a:cubicBezTo>
                    <a:pt x="34" y="30"/>
                    <a:pt x="36" y="30"/>
                    <a:pt x="36" y="29"/>
                  </a:cubicBezTo>
                  <a:cubicBezTo>
                    <a:pt x="35" y="27"/>
                    <a:pt x="38" y="26"/>
                    <a:pt x="39" y="27"/>
                  </a:cubicBezTo>
                  <a:cubicBezTo>
                    <a:pt x="39" y="28"/>
                    <a:pt x="38" y="28"/>
                    <a:pt x="38" y="28"/>
                  </a:cubicBezTo>
                  <a:cubicBezTo>
                    <a:pt x="38" y="29"/>
                    <a:pt x="40" y="28"/>
                    <a:pt x="40" y="28"/>
                  </a:cubicBezTo>
                  <a:cubicBezTo>
                    <a:pt x="41" y="26"/>
                    <a:pt x="38" y="27"/>
                    <a:pt x="38" y="25"/>
                  </a:cubicBezTo>
                  <a:cubicBezTo>
                    <a:pt x="38" y="24"/>
                    <a:pt x="39" y="23"/>
                    <a:pt x="39" y="23"/>
                  </a:cubicBezTo>
                  <a:cubicBezTo>
                    <a:pt x="39" y="22"/>
                    <a:pt x="38" y="21"/>
                    <a:pt x="38" y="20"/>
                  </a:cubicBezTo>
                  <a:cubicBezTo>
                    <a:pt x="38" y="20"/>
                    <a:pt x="39" y="18"/>
                    <a:pt x="39" y="18"/>
                  </a:cubicBezTo>
                  <a:cubicBezTo>
                    <a:pt x="40" y="18"/>
                    <a:pt x="40" y="18"/>
                    <a:pt x="40" y="17"/>
                  </a:cubicBezTo>
                  <a:cubicBezTo>
                    <a:pt x="41" y="16"/>
                    <a:pt x="41" y="14"/>
                    <a:pt x="42" y="14"/>
                  </a:cubicBezTo>
                  <a:cubicBezTo>
                    <a:pt x="43" y="14"/>
                    <a:pt x="44" y="15"/>
                    <a:pt x="44" y="14"/>
                  </a:cubicBezTo>
                  <a:cubicBezTo>
                    <a:pt x="44" y="12"/>
                    <a:pt x="44" y="13"/>
                    <a:pt x="45" y="12"/>
                  </a:cubicBezTo>
                  <a:cubicBezTo>
                    <a:pt x="45" y="11"/>
                    <a:pt x="43" y="12"/>
                    <a:pt x="42" y="12"/>
                  </a:cubicBezTo>
                  <a:cubicBezTo>
                    <a:pt x="41" y="12"/>
                    <a:pt x="42" y="8"/>
                    <a:pt x="42" y="7"/>
                  </a:cubicBezTo>
                  <a:cubicBezTo>
                    <a:pt x="39" y="8"/>
                    <a:pt x="36" y="3"/>
                    <a:pt x="34" y="3"/>
                  </a:cubicBezTo>
                  <a:cubicBezTo>
                    <a:pt x="32" y="2"/>
                    <a:pt x="30" y="4"/>
                    <a:pt x="29" y="3"/>
                  </a:cubicBezTo>
                  <a:cubicBezTo>
                    <a:pt x="29" y="2"/>
                    <a:pt x="28" y="0"/>
                    <a:pt x="27" y="0"/>
                  </a:cubicBezTo>
                  <a:cubicBezTo>
                    <a:pt x="26" y="0"/>
                    <a:pt x="25" y="3"/>
                    <a:pt x="25" y="3"/>
                  </a:cubicBezTo>
                  <a:cubicBezTo>
                    <a:pt x="23" y="2"/>
                    <a:pt x="23" y="4"/>
                    <a:pt x="22" y="3"/>
                  </a:cubicBezTo>
                  <a:cubicBezTo>
                    <a:pt x="21" y="3"/>
                    <a:pt x="20" y="2"/>
                    <a:pt x="19" y="3"/>
                  </a:cubicBezTo>
                  <a:cubicBezTo>
                    <a:pt x="18" y="3"/>
                    <a:pt x="17" y="4"/>
                    <a:pt x="17" y="3"/>
                  </a:cubicBezTo>
                  <a:cubicBezTo>
                    <a:pt x="15" y="3"/>
                    <a:pt x="16" y="4"/>
                    <a:pt x="15" y="4"/>
                  </a:cubicBezTo>
                  <a:cubicBezTo>
                    <a:pt x="14" y="5"/>
                    <a:pt x="14" y="2"/>
                    <a:pt x="13" y="4"/>
                  </a:cubicBezTo>
                  <a:cubicBezTo>
                    <a:pt x="12" y="5"/>
                    <a:pt x="9" y="4"/>
                    <a:pt x="8" y="4"/>
                  </a:cubicBezTo>
                  <a:cubicBezTo>
                    <a:pt x="6" y="4"/>
                    <a:pt x="5" y="5"/>
                    <a:pt x="4" y="6"/>
                  </a:cubicBezTo>
                  <a:cubicBezTo>
                    <a:pt x="3" y="7"/>
                    <a:pt x="3" y="7"/>
                    <a:pt x="2" y="8"/>
                  </a:cubicBezTo>
                  <a:cubicBezTo>
                    <a:pt x="2" y="9"/>
                    <a:pt x="2" y="10"/>
                    <a:pt x="0" y="10"/>
                  </a:cubicBezTo>
                  <a:cubicBezTo>
                    <a:pt x="1" y="11"/>
                    <a:pt x="1" y="12"/>
                    <a:pt x="1" y="13"/>
                  </a:cubicBezTo>
                  <a:cubicBezTo>
                    <a:pt x="1" y="14"/>
                    <a:pt x="2" y="15"/>
                    <a:pt x="2" y="15"/>
                  </a:cubicBezTo>
                  <a:cubicBezTo>
                    <a:pt x="3" y="17"/>
                    <a:pt x="3" y="18"/>
                    <a:pt x="3" y="20"/>
                  </a:cubicBezTo>
                  <a:cubicBezTo>
                    <a:pt x="3" y="20"/>
                    <a:pt x="3" y="19"/>
                    <a:pt x="3" y="19"/>
                  </a:cubicBezTo>
                  <a:cubicBezTo>
                    <a:pt x="4" y="19"/>
                    <a:pt x="4" y="20"/>
                    <a:pt x="4" y="20"/>
                  </a:cubicBezTo>
                  <a:cubicBezTo>
                    <a:pt x="5" y="20"/>
                    <a:pt x="4" y="20"/>
                    <a:pt x="5" y="21"/>
                  </a:cubicBezTo>
                  <a:cubicBezTo>
                    <a:pt x="6" y="21"/>
                    <a:pt x="8" y="21"/>
                    <a:pt x="9" y="22"/>
                  </a:cubicBezTo>
                  <a:cubicBezTo>
                    <a:pt x="10" y="22"/>
                    <a:pt x="9" y="22"/>
                    <a:pt x="11" y="22"/>
                  </a:cubicBezTo>
                  <a:cubicBezTo>
                    <a:pt x="12" y="22"/>
                    <a:pt x="13" y="21"/>
                    <a:pt x="14" y="21"/>
                  </a:cubicBezTo>
                  <a:cubicBezTo>
                    <a:pt x="15" y="21"/>
                    <a:pt x="14" y="23"/>
                    <a:pt x="15" y="22"/>
                  </a:cubicBezTo>
                  <a:cubicBezTo>
                    <a:pt x="16" y="22"/>
                    <a:pt x="17" y="23"/>
                    <a:pt x="17" y="24"/>
                  </a:cubicBezTo>
                  <a:cubicBezTo>
                    <a:pt x="16" y="26"/>
                    <a:pt x="16" y="28"/>
                    <a:pt x="17" y="30"/>
                  </a:cubicBezTo>
                  <a:close/>
                  <a:moveTo>
                    <a:pt x="2" y="14"/>
                  </a:moveTo>
                  <a:cubicBezTo>
                    <a:pt x="1" y="15"/>
                    <a:pt x="2" y="16"/>
                    <a:pt x="2" y="17"/>
                  </a:cubicBezTo>
                  <a:cubicBezTo>
                    <a:pt x="2" y="18"/>
                    <a:pt x="2" y="19"/>
                    <a:pt x="1" y="20"/>
                  </a:cubicBezTo>
                  <a:cubicBezTo>
                    <a:pt x="2" y="20"/>
                    <a:pt x="2" y="19"/>
                    <a:pt x="2" y="18"/>
                  </a:cubicBezTo>
                  <a:cubicBezTo>
                    <a:pt x="2" y="17"/>
                    <a:pt x="2" y="14"/>
                    <a:pt x="2" y="14"/>
                  </a:cubicBezTo>
                  <a:cubicBezTo>
                    <a:pt x="2" y="14"/>
                    <a:pt x="2" y="14"/>
                    <a:pt x="2" y="14"/>
                  </a:cubicBezTo>
                  <a:cubicBezTo>
                    <a:pt x="1" y="14"/>
                    <a:pt x="2" y="13"/>
                    <a:pt x="2" y="14"/>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61"/>
            <p:cNvSpPr>
              <a:spLocks/>
            </p:cNvSpPr>
            <p:nvPr/>
          </p:nvSpPr>
          <p:spPr bwMode="auto">
            <a:xfrm>
              <a:off x="3859" y="2537"/>
              <a:ext cx="222" cy="129"/>
            </a:xfrm>
            <a:custGeom>
              <a:avLst/>
              <a:gdLst>
                <a:gd name="T0" fmla="*/ 2 w 55"/>
                <a:gd name="T1" fmla="*/ 32 h 32"/>
                <a:gd name="T2" fmla="*/ 5 w 55"/>
                <a:gd name="T3" fmla="*/ 29 h 32"/>
                <a:gd name="T4" fmla="*/ 10 w 55"/>
                <a:gd name="T5" fmla="*/ 26 h 32"/>
                <a:gd name="T6" fmla="*/ 14 w 55"/>
                <a:gd name="T7" fmla="*/ 26 h 32"/>
                <a:gd name="T8" fmla="*/ 16 w 55"/>
                <a:gd name="T9" fmla="*/ 25 h 32"/>
                <a:gd name="T10" fmla="*/ 17 w 55"/>
                <a:gd name="T11" fmla="*/ 26 h 32"/>
                <a:gd name="T12" fmla="*/ 18 w 55"/>
                <a:gd name="T13" fmla="*/ 25 h 32"/>
                <a:gd name="T14" fmla="*/ 20 w 55"/>
                <a:gd name="T15" fmla="*/ 25 h 32"/>
                <a:gd name="T16" fmla="*/ 24 w 55"/>
                <a:gd name="T17" fmla="*/ 25 h 32"/>
                <a:gd name="T18" fmla="*/ 26 w 55"/>
                <a:gd name="T19" fmla="*/ 25 h 32"/>
                <a:gd name="T20" fmla="*/ 29 w 55"/>
                <a:gd name="T21" fmla="*/ 22 h 32"/>
                <a:gd name="T22" fmla="*/ 32 w 55"/>
                <a:gd name="T23" fmla="*/ 25 h 32"/>
                <a:gd name="T24" fmla="*/ 36 w 55"/>
                <a:gd name="T25" fmla="*/ 25 h 32"/>
                <a:gd name="T26" fmla="*/ 39 w 55"/>
                <a:gd name="T27" fmla="*/ 26 h 32"/>
                <a:gd name="T28" fmla="*/ 44 w 55"/>
                <a:gd name="T29" fmla="*/ 29 h 32"/>
                <a:gd name="T30" fmla="*/ 48 w 55"/>
                <a:gd name="T31" fmla="*/ 26 h 32"/>
                <a:gd name="T32" fmla="*/ 49 w 55"/>
                <a:gd name="T33" fmla="*/ 26 h 32"/>
                <a:gd name="T34" fmla="*/ 51 w 55"/>
                <a:gd name="T35" fmla="*/ 25 h 32"/>
                <a:gd name="T36" fmla="*/ 53 w 55"/>
                <a:gd name="T37" fmla="*/ 20 h 32"/>
                <a:gd name="T38" fmla="*/ 51 w 55"/>
                <a:gd name="T39" fmla="*/ 14 h 32"/>
                <a:gd name="T40" fmla="*/ 49 w 55"/>
                <a:gd name="T41" fmla="*/ 12 h 32"/>
                <a:gd name="T42" fmla="*/ 47 w 55"/>
                <a:gd name="T43" fmla="*/ 12 h 32"/>
                <a:gd name="T44" fmla="*/ 48 w 55"/>
                <a:gd name="T45" fmla="*/ 9 h 32"/>
                <a:gd name="T46" fmla="*/ 47 w 55"/>
                <a:gd name="T47" fmla="*/ 7 h 32"/>
                <a:gd name="T48" fmla="*/ 47 w 55"/>
                <a:gd name="T49" fmla="*/ 6 h 32"/>
                <a:gd name="T50" fmla="*/ 45 w 55"/>
                <a:gd name="T51" fmla="*/ 5 h 32"/>
                <a:gd name="T52" fmla="*/ 44 w 55"/>
                <a:gd name="T53" fmla="*/ 3 h 32"/>
                <a:gd name="T54" fmla="*/ 43 w 55"/>
                <a:gd name="T55" fmla="*/ 4 h 32"/>
                <a:gd name="T56" fmla="*/ 41 w 55"/>
                <a:gd name="T57" fmla="*/ 3 h 32"/>
                <a:gd name="T58" fmla="*/ 38 w 55"/>
                <a:gd name="T59" fmla="*/ 5 h 32"/>
                <a:gd name="T60" fmla="*/ 34 w 55"/>
                <a:gd name="T61" fmla="*/ 3 h 32"/>
                <a:gd name="T62" fmla="*/ 33 w 55"/>
                <a:gd name="T63" fmla="*/ 2 h 32"/>
                <a:gd name="T64" fmla="*/ 32 w 55"/>
                <a:gd name="T65" fmla="*/ 2 h 32"/>
                <a:gd name="T66" fmla="*/ 31 w 55"/>
                <a:gd name="T67" fmla="*/ 1 h 32"/>
                <a:gd name="T68" fmla="*/ 29 w 55"/>
                <a:gd name="T69" fmla="*/ 1 h 32"/>
                <a:gd name="T70" fmla="*/ 27 w 55"/>
                <a:gd name="T71" fmla="*/ 0 h 32"/>
                <a:gd name="T72" fmla="*/ 27 w 55"/>
                <a:gd name="T73" fmla="*/ 1 h 32"/>
                <a:gd name="T74" fmla="*/ 27 w 55"/>
                <a:gd name="T75" fmla="*/ 1 h 32"/>
                <a:gd name="T76" fmla="*/ 26 w 55"/>
                <a:gd name="T77" fmla="*/ 1 h 32"/>
                <a:gd name="T78" fmla="*/ 25 w 55"/>
                <a:gd name="T79" fmla="*/ 2 h 32"/>
                <a:gd name="T80" fmla="*/ 21 w 55"/>
                <a:gd name="T81" fmla="*/ 4 h 32"/>
                <a:gd name="T82" fmla="*/ 22 w 55"/>
                <a:gd name="T83" fmla="*/ 8 h 32"/>
                <a:gd name="T84" fmla="*/ 24 w 55"/>
                <a:gd name="T85" fmla="*/ 12 h 32"/>
                <a:gd name="T86" fmla="*/ 19 w 55"/>
                <a:gd name="T87" fmla="*/ 17 h 32"/>
                <a:gd name="T88" fmla="*/ 17 w 55"/>
                <a:gd name="T89" fmla="*/ 16 h 32"/>
                <a:gd name="T90" fmla="*/ 15 w 55"/>
                <a:gd name="T91" fmla="*/ 13 h 32"/>
                <a:gd name="T92" fmla="*/ 11 w 55"/>
                <a:gd name="T93" fmla="*/ 11 h 32"/>
                <a:gd name="T94" fmla="*/ 10 w 55"/>
                <a:gd name="T95" fmla="*/ 10 h 32"/>
                <a:gd name="T96" fmla="*/ 10 w 55"/>
                <a:gd name="T97" fmla="*/ 8 h 32"/>
                <a:gd name="T98" fmla="*/ 5 w 55"/>
                <a:gd name="T99" fmla="*/ 11 h 32"/>
                <a:gd name="T100" fmla="*/ 3 w 55"/>
                <a:gd name="T101" fmla="*/ 16 h 32"/>
                <a:gd name="T102" fmla="*/ 2 w 55"/>
                <a:gd name="T103" fmla="*/ 21 h 32"/>
                <a:gd name="T104" fmla="*/ 1 w 55"/>
                <a:gd name="T105" fmla="*/ 23 h 32"/>
                <a:gd name="T106" fmla="*/ 1 w 55"/>
                <a:gd name="T107" fmla="*/ 26 h 32"/>
                <a:gd name="T108" fmla="*/ 2 w 55"/>
                <a:gd name="T10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 h="32">
                  <a:moveTo>
                    <a:pt x="2" y="32"/>
                  </a:moveTo>
                  <a:cubicBezTo>
                    <a:pt x="4" y="32"/>
                    <a:pt x="4" y="30"/>
                    <a:pt x="5" y="29"/>
                  </a:cubicBezTo>
                  <a:cubicBezTo>
                    <a:pt x="7" y="28"/>
                    <a:pt x="8" y="26"/>
                    <a:pt x="10" y="26"/>
                  </a:cubicBezTo>
                  <a:cubicBezTo>
                    <a:pt x="11" y="26"/>
                    <a:pt x="13" y="26"/>
                    <a:pt x="14" y="26"/>
                  </a:cubicBezTo>
                  <a:cubicBezTo>
                    <a:pt x="15" y="26"/>
                    <a:pt x="15" y="25"/>
                    <a:pt x="16" y="25"/>
                  </a:cubicBezTo>
                  <a:cubicBezTo>
                    <a:pt x="16" y="25"/>
                    <a:pt x="16" y="27"/>
                    <a:pt x="17" y="26"/>
                  </a:cubicBezTo>
                  <a:cubicBezTo>
                    <a:pt x="17" y="26"/>
                    <a:pt x="17" y="25"/>
                    <a:pt x="18" y="25"/>
                  </a:cubicBezTo>
                  <a:cubicBezTo>
                    <a:pt x="19" y="25"/>
                    <a:pt x="19" y="26"/>
                    <a:pt x="20" y="25"/>
                  </a:cubicBezTo>
                  <a:cubicBezTo>
                    <a:pt x="21" y="24"/>
                    <a:pt x="22" y="25"/>
                    <a:pt x="24" y="25"/>
                  </a:cubicBezTo>
                  <a:cubicBezTo>
                    <a:pt x="25" y="25"/>
                    <a:pt x="26" y="24"/>
                    <a:pt x="26" y="25"/>
                  </a:cubicBezTo>
                  <a:cubicBezTo>
                    <a:pt x="27" y="26"/>
                    <a:pt x="28" y="22"/>
                    <a:pt x="29" y="22"/>
                  </a:cubicBezTo>
                  <a:cubicBezTo>
                    <a:pt x="30" y="22"/>
                    <a:pt x="30" y="25"/>
                    <a:pt x="32" y="25"/>
                  </a:cubicBezTo>
                  <a:cubicBezTo>
                    <a:pt x="33" y="25"/>
                    <a:pt x="34" y="24"/>
                    <a:pt x="36" y="25"/>
                  </a:cubicBezTo>
                  <a:cubicBezTo>
                    <a:pt x="37" y="25"/>
                    <a:pt x="38" y="26"/>
                    <a:pt x="39" y="26"/>
                  </a:cubicBezTo>
                  <a:cubicBezTo>
                    <a:pt x="40" y="27"/>
                    <a:pt x="43" y="30"/>
                    <a:pt x="44" y="29"/>
                  </a:cubicBezTo>
                  <a:cubicBezTo>
                    <a:pt x="45" y="28"/>
                    <a:pt x="46" y="25"/>
                    <a:pt x="48" y="26"/>
                  </a:cubicBezTo>
                  <a:cubicBezTo>
                    <a:pt x="49" y="27"/>
                    <a:pt x="48" y="26"/>
                    <a:pt x="49" y="26"/>
                  </a:cubicBezTo>
                  <a:cubicBezTo>
                    <a:pt x="50" y="25"/>
                    <a:pt x="50" y="26"/>
                    <a:pt x="51" y="25"/>
                  </a:cubicBezTo>
                  <a:cubicBezTo>
                    <a:pt x="51" y="23"/>
                    <a:pt x="51" y="22"/>
                    <a:pt x="53" y="20"/>
                  </a:cubicBezTo>
                  <a:cubicBezTo>
                    <a:pt x="55" y="19"/>
                    <a:pt x="52" y="16"/>
                    <a:pt x="51" y="14"/>
                  </a:cubicBezTo>
                  <a:cubicBezTo>
                    <a:pt x="50" y="14"/>
                    <a:pt x="49" y="13"/>
                    <a:pt x="49" y="12"/>
                  </a:cubicBezTo>
                  <a:cubicBezTo>
                    <a:pt x="50" y="11"/>
                    <a:pt x="48" y="12"/>
                    <a:pt x="47" y="12"/>
                  </a:cubicBezTo>
                  <a:cubicBezTo>
                    <a:pt x="47" y="12"/>
                    <a:pt x="48" y="9"/>
                    <a:pt x="48" y="9"/>
                  </a:cubicBezTo>
                  <a:cubicBezTo>
                    <a:pt x="47" y="8"/>
                    <a:pt x="46" y="9"/>
                    <a:pt x="47" y="7"/>
                  </a:cubicBezTo>
                  <a:cubicBezTo>
                    <a:pt x="48" y="7"/>
                    <a:pt x="48" y="6"/>
                    <a:pt x="47" y="6"/>
                  </a:cubicBezTo>
                  <a:cubicBezTo>
                    <a:pt x="46" y="5"/>
                    <a:pt x="45" y="5"/>
                    <a:pt x="45" y="5"/>
                  </a:cubicBezTo>
                  <a:cubicBezTo>
                    <a:pt x="44" y="4"/>
                    <a:pt x="45" y="4"/>
                    <a:pt x="44" y="3"/>
                  </a:cubicBezTo>
                  <a:cubicBezTo>
                    <a:pt x="44" y="3"/>
                    <a:pt x="43" y="4"/>
                    <a:pt x="43" y="4"/>
                  </a:cubicBezTo>
                  <a:cubicBezTo>
                    <a:pt x="42" y="4"/>
                    <a:pt x="41" y="4"/>
                    <a:pt x="41" y="3"/>
                  </a:cubicBezTo>
                  <a:cubicBezTo>
                    <a:pt x="39" y="3"/>
                    <a:pt x="39" y="4"/>
                    <a:pt x="38" y="5"/>
                  </a:cubicBezTo>
                  <a:cubicBezTo>
                    <a:pt x="37" y="6"/>
                    <a:pt x="34" y="4"/>
                    <a:pt x="34" y="3"/>
                  </a:cubicBezTo>
                  <a:cubicBezTo>
                    <a:pt x="33" y="3"/>
                    <a:pt x="33" y="2"/>
                    <a:pt x="33" y="2"/>
                  </a:cubicBezTo>
                  <a:cubicBezTo>
                    <a:pt x="33" y="2"/>
                    <a:pt x="32" y="2"/>
                    <a:pt x="32" y="2"/>
                  </a:cubicBezTo>
                  <a:cubicBezTo>
                    <a:pt x="31" y="2"/>
                    <a:pt x="32" y="1"/>
                    <a:pt x="31" y="1"/>
                  </a:cubicBezTo>
                  <a:cubicBezTo>
                    <a:pt x="30" y="1"/>
                    <a:pt x="30" y="2"/>
                    <a:pt x="29" y="1"/>
                  </a:cubicBezTo>
                  <a:cubicBezTo>
                    <a:pt x="29" y="1"/>
                    <a:pt x="28" y="0"/>
                    <a:pt x="27" y="0"/>
                  </a:cubicBezTo>
                  <a:cubicBezTo>
                    <a:pt x="27" y="0"/>
                    <a:pt x="27" y="1"/>
                    <a:pt x="27" y="1"/>
                  </a:cubicBezTo>
                  <a:cubicBezTo>
                    <a:pt x="28" y="1"/>
                    <a:pt x="28" y="1"/>
                    <a:pt x="27" y="1"/>
                  </a:cubicBezTo>
                  <a:cubicBezTo>
                    <a:pt x="27" y="1"/>
                    <a:pt x="27" y="1"/>
                    <a:pt x="26" y="1"/>
                  </a:cubicBezTo>
                  <a:cubicBezTo>
                    <a:pt x="26" y="0"/>
                    <a:pt x="25" y="2"/>
                    <a:pt x="25" y="2"/>
                  </a:cubicBezTo>
                  <a:cubicBezTo>
                    <a:pt x="24" y="2"/>
                    <a:pt x="22" y="4"/>
                    <a:pt x="21" y="4"/>
                  </a:cubicBezTo>
                  <a:cubicBezTo>
                    <a:pt x="21" y="5"/>
                    <a:pt x="22" y="7"/>
                    <a:pt x="22" y="8"/>
                  </a:cubicBezTo>
                  <a:cubicBezTo>
                    <a:pt x="23" y="9"/>
                    <a:pt x="24" y="10"/>
                    <a:pt x="24" y="12"/>
                  </a:cubicBezTo>
                  <a:cubicBezTo>
                    <a:pt x="24" y="14"/>
                    <a:pt x="21" y="17"/>
                    <a:pt x="19" y="17"/>
                  </a:cubicBezTo>
                  <a:cubicBezTo>
                    <a:pt x="18" y="17"/>
                    <a:pt x="18" y="16"/>
                    <a:pt x="17" y="16"/>
                  </a:cubicBezTo>
                  <a:cubicBezTo>
                    <a:pt x="16" y="16"/>
                    <a:pt x="15" y="14"/>
                    <a:pt x="15" y="13"/>
                  </a:cubicBezTo>
                  <a:cubicBezTo>
                    <a:pt x="14" y="12"/>
                    <a:pt x="13" y="12"/>
                    <a:pt x="11" y="11"/>
                  </a:cubicBezTo>
                  <a:cubicBezTo>
                    <a:pt x="11" y="11"/>
                    <a:pt x="10" y="10"/>
                    <a:pt x="10" y="10"/>
                  </a:cubicBezTo>
                  <a:cubicBezTo>
                    <a:pt x="10" y="9"/>
                    <a:pt x="10" y="8"/>
                    <a:pt x="10" y="8"/>
                  </a:cubicBezTo>
                  <a:cubicBezTo>
                    <a:pt x="9" y="8"/>
                    <a:pt x="6" y="10"/>
                    <a:pt x="5" y="11"/>
                  </a:cubicBezTo>
                  <a:cubicBezTo>
                    <a:pt x="3" y="12"/>
                    <a:pt x="3" y="14"/>
                    <a:pt x="3" y="16"/>
                  </a:cubicBezTo>
                  <a:cubicBezTo>
                    <a:pt x="3" y="18"/>
                    <a:pt x="3" y="20"/>
                    <a:pt x="2" y="21"/>
                  </a:cubicBezTo>
                  <a:cubicBezTo>
                    <a:pt x="1" y="22"/>
                    <a:pt x="1" y="22"/>
                    <a:pt x="1" y="23"/>
                  </a:cubicBezTo>
                  <a:cubicBezTo>
                    <a:pt x="1" y="24"/>
                    <a:pt x="1" y="26"/>
                    <a:pt x="1" y="26"/>
                  </a:cubicBezTo>
                  <a:cubicBezTo>
                    <a:pt x="0" y="27"/>
                    <a:pt x="2" y="30"/>
                    <a:pt x="2" y="32"/>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62"/>
            <p:cNvSpPr>
              <a:spLocks/>
            </p:cNvSpPr>
            <p:nvPr/>
          </p:nvSpPr>
          <p:spPr bwMode="auto">
            <a:xfrm>
              <a:off x="4125" y="3017"/>
              <a:ext cx="149" cy="157"/>
            </a:xfrm>
            <a:custGeom>
              <a:avLst/>
              <a:gdLst>
                <a:gd name="T0" fmla="*/ 1 w 37"/>
                <a:gd name="T1" fmla="*/ 6 h 39"/>
                <a:gd name="T2" fmla="*/ 8 w 37"/>
                <a:gd name="T3" fmla="*/ 12 h 39"/>
                <a:gd name="T4" fmla="*/ 16 w 37"/>
                <a:gd name="T5" fmla="*/ 19 h 39"/>
                <a:gd name="T6" fmla="*/ 20 w 37"/>
                <a:gd name="T7" fmla="*/ 28 h 39"/>
                <a:gd name="T8" fmla="*/ 21 w 37"/>
                <a:gd name="T9" fmla="*/ 34 h 39"/>
                <a:gd name="T10" fmla="*/ 22 w 37"/>
                <a:gd name="T11" fmla="*/ 36 h 39"/>
                <a:gd name="T12" fmla="*/ 21 w 37"/>
                <a:gd name="T13" fmla="*/ 37 h 39"/>
                <a:gd name="T14" fmla="*/ 23 w 37"/>
                <a:gd name="T15" fmla="*/ 38 h 39"/>
                <a:gd name="T16" fmla="*/ 24 w 37"/>
                <a:gd name="T17" fmla="*/ 37 h 39"/>
                <a:gd name="T18" fmla="*/ 25 w 37"/>
                <a:gd name="T19" fmla="*/ 35 h 39"/>
                <a:gd name="T20" fmla="*/ 26 w 37"/>
                <a:gd name="T21" fmla="*/ 33 h 39"/>
                <a:gd name="T22" fmla="*/ 27 w 37"/>
                <a:gd name="T23" fmla="*/ 31 h 39"/>
                <a:gd name="T24" fmla="*/ 28 w 37"/>
                <a:gd name="T25" fmla="*/ 29 h 39"/>
                <a:gd name="T26" fmla="*/ 27 w 37"/>
                <a:gd name="T27" fmla="*/ 26 h 39"/>
                <a:gd name="T28" fmla="*/ 28 w 37"/>
                <a:gd name="T29" fmla="*/ 22 h 39"/>
                <a:gd name="T30" fmla="*/ 29 w 37"/>
                <a:gd name="T31" fmla="*/ 24 h 39"/>
                <a:gd name="T32" fmla="*/ 30 w 37"/>
                <a:gd name="T33" fmla="*/ 23 h 39"/>
                <a:gd name="T34" fmla="*/ 30 w 37"/>
                <a:gd name="T35" fmla="*/ 23 h 39"/>
                <a:gd name="T36" fmla="*/ 31 w 37"/>
                <a:gd name="T37" fmla="*/ 22 h 39"/>
                <a:gd name="T38" fmla="*/ 32 w 37"/>
                <a:gd name="T39" fmla="*/ 23 h 39"/>
                <a:gd name="T40" fmla="*/ 33 w 37"/>
                <a:gd name="T41" fmla="*/ 22 h 39"/>
                <a:gd name="T42" fmla="*/ 35 w 37"/>
                <a:gd name="T43" fmla="*/ 23 h 39"/>
                <a:gd name="T44" fmla="*/ 37 w 37"/>
                <a:gd name="T45" fmla="*/ 21 h 39"/>
                <a:gd name="T46" fmla="*/ 34 w 37"/>
                <a:gd name="T47" fmla="*/ 20 h 39"/>
                <a:gd name="T48" fmla="*/ 35 w 37"/>
                <a:gd name="T49" fmla="*/ 20 h 39"/>
                <a:gd name="T50" fmla="*/ 34 w 37"/>
                <a:gd name="T51" fmla="*/ 19 h 39"/>
                <a:gd name="T52" fmla="*/ 33 w 37"/>
                <a:gd name="T53" fmla="*/ 17 h 39"/>
                <a:gd name="T54" fmla="*/ 30 w 37"/>
                <a:gd name="T55" fmla="*/ 16 h 39"/>
                <a:gd name="T56" fmla="*/ 30 w 37"/>
                <a:gd name="T57" fmla="*/ 14 h 39"/>
                <a:gd name="T58" fmla="*/ 29 w 37"/>
                <a:gd name="T59" fmla="*/ 14 h 39"/>
                <a:gd name="T60" fmla="*/ 29 w 37"/>
                <a:gd name="T61" fmla="*/ 11 h 39"/>
                <a:gd name="T62" fmla="*/ 28 w 37"/>
                <a:gd name="T63" fmla="*/ 12 h 39"/>
                <a:gd name="T64" fmla="*/ 25 w 37"/>
                <a:gd name="T65" fmla="*/ 11 h 39"/>
                <a:gd name="T66" fmla="*/ 23 w 37"/>
                <a:gd name="T67" fmla="*/ 4 h 39"/>
                <a:gd name="T68" fmla="*/ 21 w 37"/>
                <a:gd name="T69" fmla="*/ 4 h 39"/>
                <a:gd name="T70" fmla="*/ 17 w 37"/>
                <a:gd name="T71" fmla="*/ 3 h 39"/>
                <a:gd name="T72" fmla="*/ 17 w 37"/>
                <a:gd name="T73" fmla="*/ 4 h 39"/>
                <a:gd name="T74" fmla="*/ 16 w 37"/>
                <a:gd name="T75" fmla="*/ 3 h 39"/>
                <a:gd name="T76" fmla="*/ 15 w 37"/>
                <a:gd name="T77" fmla="*/ 4 h 39"/>
                <a:gd name="T78" fmla="*/ 15 w 37"/>
                <a:gd name="T79" fmla="*/ 2 h 39"/>
                <a:gd name="T80" fmla="*/ 13 w 37"/>
                <a:gd name="T81" fmla="*/ 3 h 39"/>
                <a:gd name="T82" fmla="*/ 12 w 37"/>
                <a:gd name="T83" fmla="*/ 2 h 39"/>
                <a:gd name="T84" fmla="*/ 7 w 37"/>
                <a:gd name="T85" fmla="*/ 2 h 39"/>
                <a:gd name="T86" fmla="*/ 5 w 37"/>
                <a:gd name="T87" fmla="*/ 3 h 39"/>
                <a:gd name="T88" fmla="*/ 1 w 37"/>
                <a:gd name="T89" fmla="*/ 4 h 39"/>
                <a:gd name="T90" fmla="*/ 2 w 37"/>
                <a:gd name="T91" fmla="*/ 5 h 39"/>
                <a:gd name="T92" fmla="*/ 1 w 37"/>
                <a:gd name="T93" fmla="*/ 4 h 39"/>
                <a:gd name="T94" fmla="*/ 1 w 37"/>
                <a:gd name="T95"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39">
                  <a:moveTo>
                    <a:pt x="1" y="6"/>
                  </a:moveTo>
                  <a:cubicBezTo>
                    <a:pt x="4" y="4"/>
                    <a:pt x="6" y="10"/>
                    <a:pt x="8" y="12"/>
                  </a:cubicBezTo>
                  <a:cubicBezTo>
                    <a:pt x="11" y="15"/>
                    <a:pt x="14" y="16"/>
                    <a:pt x="16" y="19"/>
                  </a:cubicBezTo>
                  <a:cubicBezTo>
                    <a:pt x="19" y="22"/>
                    <a:pt x="20" y="24"/>
                    <a:pt x="20" y="28"/>
                  </a:cubicBezTo>
                  <a:cubicBezTo>
                    <a:pt x="20" y="30"/>
                    <a:pt x="20" y="32"/>
                    <a:pt x="21" y="34"/>
                  </a:cubicBezTo>
                  <a:cubicBezTo>
                    <a:pt x="21" y="34"/>
                    <a:pt x="22" y="35"/>
                    <a:pt x="22" y="36"/>
                  </a:cubicBezTo>
                  <a:cubicBezTo>
                    <a:pt x="22" y="37"/>
                    <a:pt x="21" y="37"/>
                    <a:pt x="21" y="37"/>
                  </a:cubicBezTo>
                  <a:cubicBezTo>
                    <a:pt x="21" y="37"/>
                    <a:pt x="23" y="38"/>
                    <a:pt x="23" y="38"/>
                  </a:cubicBezTo>
                  <a:cubicBezTo>
                    <a:pt x="23" y="39"/>
                    <a:pt x="23" y="37"/>
                    <a:pt x="24" y="37"/>
                  </a:cubicBezTo>
                  <a:cubicBezTo>
                    <a:pt x="26" y="37"/>
                    <a:pt x="25" y="36"/>
                    <a:pt x="25" y="35"/>
                  </a:cubicBezTo>
                  <a:cubicBezTo>
                    <a:pt x="25" y="34"/>
                    <a:pt x="25" y="33"/>
                    <a:pt x="26" y="33"/>
                  </a:cubicBezTo>
                  <a:cubicBezTo>
                    <a:pt x="27" y="32"/>
                    <a:pt x="26" y="31"/>
                    <a:pt x="27" y="31"/>
                  </a:cubicBezTo>
                  <a:cubicBezTo>
                    <a:pt x="27" y="30"/>
                    <a:pt x="28" y="30"/>
                    <a:pt x="28" y="29"/>
                  </a:cubicBezTo>
                  <a:cubicBezTo>
                    <a:pt x="27" y="28"/>
                    <a:pt x="28" y="27"/>
                    <a:pt x="27" y="26"/>
                  </a:cubicBezTo>
                  <a:cubicBezTo>
                    <a:pt x="25" y="24"/>
                    <a:pt x="28" y="22"/>
                    <a:pt x="28" y="22"/>
                  </a:cubicBezTo>
                  <a:cubicBezTo>
                    <a:pt x="29" y="23"/>
                    <a:pt x="29" y="23"/>
                    <a:pt x="29" y="24"/>
                  </a:cubicBezTo>
                  <a:cubicBezTo>
                    <a:pt x="29" y="25"/>
                    <a:pt x="29" y="23"/>
                    <a:pt x="30" y="23"/>
                  </a:cubicBezTo>
                  <a:cubicBezTo>
                    <a:pt x="30" y="23"/>
                    <a:pt x="30" y="23"/>
                    <a:pt x="30" y="23"/>
                  </a:cubicBezTo>
                  <a:cubicBezTo>
                    <a:pt x="31" y="23"/>
                    <a:pt x="30" y="23"/>
                    <a:pt x="31" y="22"/>
                  </a:cubicBezTo>
                  <a:cubicBezTo>
                    <a:pt x="31" y="22"/>
                    <a:pt x="32" y="23"/>
                    <a:pt x="32" y="23"/>
                  </a:cubicBezTo>
                  <a:cubicBezTo>
                    <a:pt x="33" y="23"/>
                    <a:pt x="32" y="22"/>
                    <a:pt x="33" y="22"/>
                  </a:cubicBezTo>
                  <a:cubicBezTo>
                    <a:pt x="34" y="22"/>
                    <a:pt x="34" y="23"/>
                    <a:pt x="35" y="23"/>
                  </a:cubicBezTo>
                  <a:cubicBezTo>
                    <a:pt x="35" y="22"/>
                    <a:pt x="36" y="22"/>
                    <a:pt x="37" y="21"/>
                  </a:cubicBezTo>
                  <a:cubicBezTo>
                    <a:pt x="37" y="21"/>
                    <a:pt x="34" y="21"/>
                    <a:pt x="34" y="20"/>
                  </a:cubicBezTo>
                  <a:cubicBezTo>
                    <a:pt x="34" y="20"/>
                    <a:pt x="35" y="20"/>
                    <a:pt x="35" y="20"/>
                  </a:cubicBezTo>
                  <a:cubicBezTo>
                    <a:pt x="35" y="20"/>
                    <a:pt x="34" y="19"/>
                    <a:pt x="34" y="19"/>
                  </a:cubicBezTo>
                  <a:cubicBezTo>
                    <a:pt x="34" y="18"/>
                    <a:pt x="34" y="17"/>
                    <a:pt x="33" y="17"/>
                  </a:cubicBezTo>
                  <a:cubicBezTo>
                    <a:pt x="32" y="16"/>
                    <a:pt x="31" y="16"/>
                    <a:pt x="30" y="16"/>
                  </a:cubicBezTo>
                  <a:cubicBezTo>
                    <a:pt x="30" y="15"/>
                    <a:pt x="30" y="15"/>
                    <a:pt x="30" y="14"/>
                  </a:cubicBezTo>
                  <a:cubicBezTo>
                    <a:pt x="30" y="14"/>
                    <a:pt x="29" y="15"/>
                    <a:pt x="29" y="14"/>
                  </a:cubicBezTo>
                  <a:cubicBezTo>
                    <a:pt x="28" y="13"/>
                    <a:pt x="30" y="12"/>
                    <a:pt x="29" y="11"/>
                  </a:cubicBezTo>
                  <a:cubicBezTo>
                    <a:pt x="28" y="11"/>
                    <a:pt x="28" y="12"/>
                    <a:pt x="28" y="12"/>
                  </a:cubicBezTo>
                  <a:cubicBezTo>
                    <a:pt x="28" y="13"/>
                    <a:pt x="26" y="11"/>
                    <a:pt x="25" y="11"/>
                  </a:cubicBezTo>
                  <a:cubicBezTo>
                    <a:pt x="23" y="9"/>
                    <a:pt x="26" y="5"/>
                    <a:pt x="23" y="4"/>
                  </a:cubicBezTo>
                  <a:cubicBezTo>
                    <a:pt x="22" y="3"/>
                    <a:pt x="23" y="6"/>
                    <a:pt x="21" y="4"/>
                  </a:cubicBezTo>
                  <a:cubicBezTo>
                    <a:pt x="19" y="3"/>
                    <a:pt x="20" y="2"/>
                    <a:pt x="17" y="3"/>
                  </a:cubicBezTo>
                  <a:cubicBezTo>
                    <a:pt x="17" y="3"/>
                    <a:pt x="17" y="5"/>
                    <a:pt x="17" y="4"/>
                  </a:cubicBezTo>
                  <a:cubicBezTo>
                    <a:pt x="17" y="4"/>
                    <a:pt x="16" y="3"/>
                    <a:pt x="16" y="3"/>
                  </a:cubicBezTo>
                  <a:cubicBezTo>
                    <a:pt x="16" y="3"/>
                    <a:pt x="15" y="4"/>
                    <a:pt x="15" y="4"/>
                  </a:cubicBezTo>
                  <a:cubicBezTo>
                    <a:pt x="15" y="3"/>
                    <a:pt x="16" y="2"/>
                    <a:pt x="15" y="2"/>
                  </a:cubicBezTo>
                  <a:cubicBezTo>
                    <a:pt x="14" y="2"/>
                    <a:pt x="14" y="3"/>
                    <a:pt x="13" y="3"/>
                  </a:cubicBezTo>
                  <a:cubicBezTo>
                    <a:pt x="13" y="3"/>
                    <a:pt x="12" y="2"/>
                    <a:pt x="12" y="2"/>
                  </a:cubicBezTo>
                  <a:cubicBezTo>
                    <a:pt x="11" y="1"/>
                    <a:pt x="8" y="0"/>
                    <a:pt x="7" y="2"/>
                  </a:cubicBezTo>
                  <a:cubicBezTo>
                    <a:pt x="6" y="3"/>
                    <a:pt x="6" y="3"/>
                    <a:pt x="5" y="3"/>
                  </a:cubicBezTo>
                  <a:cubicBezTo>
                    <a:pt x="4" y="3"/>
                    <a:pt x="1" y="4"/>
                    <a:pt x="1" y="4"/>
                  </a:cubicBezTo>
                  <a:cubicBezTo>
                    <a:pt x="2" y="4"/>
                    <a:pt x="2" y="5"/>
                    <a:pt x="2" y="5"/>
                  </a:cubicBezTo>
                  <a:cubicBezTo>
                    <a:pt x="2" y="5"/>
                    <a:pt x="1" y="4"/>
                    <a:pt x="1" y="4"/>
                  </a:cubicBezTo>
                  <a:cubicBezTo>
                    <a:pt x="0" y="5"/>
                    <a:pt x="1" y="5"/>
                    <a:pt x="1" y="6"/>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63"/>
            <p:cNvSpPr>
              <a:spLocks/>
            </p:cNvSpPr>
            <p:nvPr/>
          </p:nvSpPr>
          <p:spPr bwMode="auto">
            <a:xfrm>
              <a:off x="3915" y="3033"/>
              <a:ext cx="363" cy="270"/>
            </a:xfrm>
            <a:custGeom>
              <a:avLst/>
              <a:gdLst>
                <a:gd name="T0" fmla="*/ 78 w 90"/>
                <a:gd name="T1" fmla="*/ 55 h 67"/>
                <a:gd name="T2" fmla="*/ 75 w 90"/>
                <a:gd name="T3" fmla="*/ 55 h 67"/>
                <a:gd name="T4" fmla="*/ 73 w 90"/>
                <a:gd name="T5" fmla="*/ 54 h 67"/>
                <a:gd name="T6" fmla="*/ 65 w 90"/>
                <a:gd name="T7" fmla="*/ 55 h 67"/>
                <a:gd name="T8" fmla="*/ 53 w 90"/>
                <a:gd name="T9" fmla="*/ 64 h 67"/>
                <a:gd name="T10" fmla="*/ 37 w 90"/>
                <a:gd name="T11" fmla="*/ 65 h 67"/>
                <a:gd name="T12" fmla="*/ 31 w 90"/>
                <a:gd name="T13" fmla="*/ 63 h 67"/>
                <a:gd name="T14" fmla="*/ 27 w 90"/>
                <a:gd name="T15" fmla="*/ 57 h 67"/>
                <a:gd name="T16" fmla="*/ 23 w 90"/>
                <a:gd name="T17" fmla="*/ 58 h 67"/>
                <a:gd name="T18" fmla="*/ 16 w 90"/>
                <a:gd name="T19" fmla="*/ 57 h 67"/>
                <a:gd name="T20" fmla="*/ 14 w 90"/>
                <a:gd name="T21" fmla="*/ 56 h 67"/>
                <a:gd name="T22" fmla="*/ 15 w 90"/>
                <a:gd name="T23" fmla="*/ 54 h 67"/>
                <a:gd name="T24" fmla="*/ 11 w 90"/>
                <a:gd name="T25" fmla="*/ 50 h 67"/>
                <a:gd name="T26" fmla="*/ 5 w 90"/>
                <a:gd name="T27" fmla="*/ 44 h 67"/>
                <a:gd name="T28" fmla="*/ 5 w 90"/>
                <a:gd name="T29" fmla="*/ 39 h 67"/>
                <a:gd name="T30" fmla="*/ 8 w 90"/>
                <a:gd name="T31" fmla="*/ 38 h 67"/>
                <a:gd name="T32" fmla="*/ 11 w 90"/>
                <a:gd name="T33" fmla="*/ 31 h 67"/>
                <a:gd name="T34" fmla="*/ 13 w 90"/>
                <a:gd name="T35" fmla="*/ 27 h 67"/>
                <a:gd name="T36" fmla="*/ 13 w 90"/>
                <a:gd name="T37" fmla="*/ 24 h 67"/>
                <a:gd name="T38" fmla="*/ 15 w 90"/>
                <a:gd name="T39" fmla="*/ 21 h 67"/>
                <a:gd name="T40" fmla="*/ 16 w 90"/>
                <a:gd name="T41" fmla="*/ 16 h 67"/>
                <a:gd name="T42" fmla="*/ 23 w 90"/>
                <a:gd name="T43" fmla="*/ 10 h 67"/>
                <a:gd name="T44" fmla="*/ 27 w 90"/>
                <a:gd name="T45" fmla="*/ 11 h 67"/>
                <a:gd name="T46" fmla="*/ 39 w 90"/>
                <a:gd name="T47" fmla="*/ 12 h 67"/>
                <a:gd name="T48" fmla="*/ 49 w 90"/>
                <a:gd name="T49" fmla="*/ 7 h 67"/>
                <a:gd name="T50" fmla="*/ 50 w 90"/>
                <a:gd name="T51" fmla="*/ 4 h 67"/>
                <a:gd name="T52" fmla="*/ 53 w 90"/>
                <a:gd name="T53" fmla="*/ 1 h 67"/>
                <a:gd name="T54" fmla="*/ 58 w 90"/>
                <a:gd name="T55" fmla="*/ 5 h 67"/>
                <a:gd name="T56" fmla="*/ 72 w 90"/>
                <a:gd name="T57" fmla="*/ 21 h 67"/>
                <a:gd name="T58" fmla="*/ 74 w 90"/>
                <a:gd name="T59" fmla="*/ 31 h 67"/>
                <a:gd name="T60" fmla="*/ 75 w 90"/>
                <a:gd name="T61" fmla="*/ 34 h 67"/>
                <a:gd name="T62" fmla="*/ 76 w 90"/>
                <a:gd name="T63" fmla="*/ 36 h 67"/>
                <a:gd name="T64" fmla="*/ 80 w 90"/>
                <a:gd name="T65" fmla="*/ 35 h 67"/>
                <a:gd name="T66" fmla="*/ 85 w 90"/>
                <a:gd name="T67" fmla="*/ 32 h 67"/>
                <a:gd name="T68" fmla="*/ 88 w 90"/>
                <a:gd name="T69" fmla="*/ 34 h 67"/>
                <a:gd name="T70" fmla="*/ 89 w 90"/>
                <a:gd name="T71" fmla="*/ 39 h 67"/>
                <a:gd name="T72" fmla="*/ 84 w 90"/>
                <a:gd name="T73" fmla="*/ 42 h 67"/>
                <a:gd name="T74" fmla="*/ 82 w 90"/>
                <a:gd name="T75" fmla="*/ 39 h 67"/>
                <a:gd name="T76" fmla="*/ 83 w 90"/>
                <a:gd name="T77" fmla="*/ 43 h 67"/>
                <a:gd name="T78" fmla="*/ 84 w 90"/>
                <a:gd name="T79" fmla="*/ 44 h 67"/>
                <a:gd name="T80" fmla="*/ 82 w 90"/>
                <a:gd name="T81" fmla="*/ 48 h 67"/>
                <a:gd name="T82" fmla="*/ 84 w 90"/>
                <a:gd name="T83" fmla="*/ 5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67">
                  <a:moveTo>
                    <a:pt x="84" y="55"/>
                  </a:moveTo>
                  <a:cubicBezTo>
                    <a:pt x="82" y="56"/>
                    <a:pt x="79" y="57"/>
                    <a:pt x="78" y="55"/>
                  </a:cubicBezTo>
                  <a:cubicBezTo>
                    <a:pt x="77" y="55"/>
                    <a:pt x="77" y="54"/>
                    <a:pt x="77" y="54"/>
                  </a:cubicBezTo>
                  <a:cubicBezTo>
                    <a:pt x="76" y="54"/>
                    <a:pt x="75" y="55"/>
                    <a:pt x="75" y="55"/>
                  </a:cubicBezTo>
                  <a:cubicBezTo>
                    <a:pt x="75" y="55"/>
                    <a:pt x="75" y="54"/>
                    <a:pt x="75" y="54"/>
                  </a:cubicBezTo>
                  <a:cubicBezTo>
                    <a:pt x="75" y="53"/>
                    <a:pt x="73" y="54"/>
                    <a:pt x="73" y="54"/>
                  </a:cubicBezTo>
                  <a:cubicBezTo>
                    <a:pt x="71" y="55"/>
                    <a:pt x="71" y="55"/>
                    <a:pt x="70" y="54"/>
                  </a:cubicBezTo>
                  <a:cubicBezTo>
                    <a:pt x="69" y="53"/>
                    <a:pt x="66" y="55"/>
                    <a:pt x="65" y="55"/>
                  </a:cubicBezTo>
                  <a:cubicBezTo>
                    <a:pt x="63" y="56"/>
                    <a:pt x="60" y="58"/>
                    <a:pt x="59" y="60"/>
                  </a:cubicBezTo>
                  <a:cubicBezTo>
                    <a:pt x="57" y="62"/>
                    <a:pt x="56" y="64"/>
                    <a:pt x="53" y="64"/>
                  </a:cubicBezTo>
                  <a:cubicBezTo>
                    <a:pt x="50" y="64"/>
                    <a:pt x="46" y="63"/>
                    <a:pt x="45" y="65"/>
                  </a:cubicBezTo>
                  <a:cubicBezTo>
                    <a:pt x="43" y="67"/>
                    <a:pt x="39" y="65"/>
                    <a:pt x="37" y="65"/>
                  </a:cubicBezTo>
                  <a:cubicBezTo>
                    <a:pt x="34" y="65"/>
                    <a:pt x="32" y="67"/>
                    <a:pt x="30" y="66"/>
                  </a:cubicBezTo>
                  <a:cubicBezTo>
                    <a:pt x="28" y="65"/>
                    <a:pt x="32" y="63"/>
                    <a:pt x="31" y="63"/>
                  </a:cubicBezTo>
                  <a:cubicBezTo>
                    <a:pt x="29" y="62"/>
                    <a:pt x="24" y="61"/>
                    <a:pt x="25" y="58"/>
                  </a:cubicBezTo>
                  <a:cubicBezTo>
                    <a:pt x="25" y="57"/>
                    <a:pt x="28" y="57"/>
                    <a:pt x="27" y="57"/>
                  </a:cubicBezTo>
                  <a:cubicBezTo>
                    <a:pt x="27" y="57"/>
                    <a:pt x="22" y="55"/>
                    <a:pt x="22" y="55"/>
                  </a:cubicBezTo>
                  <a:cubicBezTo>
                    <a:pt x="22" y="56"/>
                    <a:pt x="23" y="57"/>
                    <a:pt x="23" y="58"/>
                  </a:cubicBezTo>
                  <a:cubicBezTo>
                    <a:pt x="22" y="59"/>
                    <a:pt x="21" y="59"/>
                    <a:pt x="21" y="58"/>
                  </a:cubicBezTo>
                  <a:cubicBezTo>
                    <a:pt x="20" y="56"/>
                    <a:pt x="18" y="58"/>
                    <a:pt x="16" y="57"/>
                  </a:cubicBezTo>
                  <a:cubicBezTo>
                    <a:pt x="16" y="57"/>
                    <a:pt x="16" y="56"/>
                    <a:pt x="16" y="56"/>
                  </a:cubicBezTo>
                  <a:cubicBezTo>
                    <a:pt x="16" y="56"/>
                    <a:pt x="15" y="56"/>
                    <a:pt x="14" y="56"/>
                  </a:cubicBezTo>
                  <a:cubicBezTo>
                    <a:pt x="13" y="56"/>
                    <a:pt x="12" y="56"/>
                    <a:pt x="14" y="55"/>
                  </a:cubicBezTo>
                  <a:cubicBezTo>
                    <a:pt x="14" y="55"/>
                    <a:pt x="16" y="54"/>
                    <a:pt x="15" y="54"/>
                  </a:cubicBezTo>
                  <a:cubicBezTo>
                    <a:pt x="14" y="53"/>
                    <a:pt x="13" y="54"/>
                    <a:pt x="15" y="52"/>
                  </a:cubicBezTo>
                  <a:cubicBezTo>
                    <a:pt x="15" y="51"/>
                    <a:pt x="12" y="50"/>
                    <a:pt x="11" y="50"/>
                  </a:cubicBezTo>
                  <a:cubicBezTo>
                    <a:pt x="8" y="49"/>
                    <a:pt x="7" y="48"/>
                    <a:pt x="7" y="44"/>
                  </a:cubicBezTo>
                  <a:cubicBezTo>
                    <a:pt x="6" y="44"/>
                    <a:pt x="6" y="45"/>
                    <a:pt x="5" y="44"/>
                  </a:cubicBezTo>
                  <a:cubicBezTo>
                    <a:pt x="5" y="42"/>
                    <a:pt x="3" y="43"/>
                    <a:pt x="2" y="41"/>
                  </a:cubicBezTo>
                  <a:cubicBezTo>
                    <a:pt x="0" y="39"/>
                    <a:pt x="4" y="40"/>
                    <a:pt x="5" y="39"/>
                  </a:cubicBezTo>
                  <a:cubicBezTo>
                    <a:pt x="6" y="39"/>
                    <a:pt x="6" y="38"/>
                    <a:pt x="5" y="38"/>
                  </a:cubicBezTo>
                  <a:cubicBezTo>
                    <a:pt x="5" y="37"/>
                    <a:pt x="8" y="38"/>
                    <a:pt x="8" y="38"/>
                  </a:cubicBezTo>
                  <a:cubicBezTo>
                    <a:pt x="10" y="37"/>
                    <a:pt x="10" y="34"/>
                    <a:pt x="10" y="33"/>
                  </a:cubicBezTo>
                  <a:cubicBezTo>
                    <a:pt x="10" y="32"/>
                    <a:pt x="11" y="32"/>
                    <a:pt x="11" y="31"/>
                  </a:cubicBezTo>
                  <a:cubicBezTo>
                    <a:pt x="11" y="31"/>
                    <a:pt x="12" y="30"/>
                    <a:pt x="12" y="29"/>
                  </a:cubicBezTo>
                  <a:cubicBezTo>
                    <a:pt x="12" y="28"/>
                    <a:pt x="13" y="27"/>
                    <a:pt x="13" y="27"/>
                  </a:cubicBezTo>
                  <a:cubicBezTo>
                    <a:pt x="13" y="26"/>
                    <a:pt x="12" y="27"/>
                    <a:pt x="12" y="26"/>
                  </a:cubicBezTo>
                  <a:cubicBezTo>
                    <a:pt x="12" y="25"/>
                    <a:pt x="12" y="25"/>
                    <a:pt x="13" y="24"/>
                  </a:cubicBezTo>
                  <a:cubicBezTo>
                    <a:pt x="13" y="24"/>
                    <a:pt x="13" y="23"/>
                    <a:pt x="14" y="22"/>
                  </a:cubicBezTo>
                  <a:cubicBezTo>
                    <a:pt x="14" y="21"/>
                    <a:pt x="14" y="22"/>
                    <a:pt x="15" y="21"/>
                  </a:cubicBezTo>
                  <a:cubicBezTo>
                    <a:pt x="15" y="20"/>
                    <a:pt x="15" y="20"/>
                    <a:pt x="15" y="19"/>
                  </a:cubicBezTo>
                  <a:cubicBezTo>
                    <a:pt x="15" y="18"/>
                    <a:pt x="16" y="17"/>
                    <a:pt x="16" y="16"/>
                  </a:cubicBezTo>
                  <a:cubicBezTo>
                    <a:pt x="17" y="15"/>
                    <a:pt x="19" y="16"/>
                    <a:pt x="20" y="15"/>
                  </a:cubicBezTo>
                  <a:cubicBezTo>
                    <a:pt x="21" y="13"/>
                    <a:pt x="22" y="12"/>
                    <a:pt x="23" y="10"/>
                  </a:cubicBezTo>
                  <a:cubicBezTo>
                    <a:pt x="23" y="10"/>
                    <a:pt x="24" y="10"/>
                    <a:pt x="25" y="11"/>
                  </a:cubicBezTo>
                  <a:cubicBezTo>
                    <a:pt x="26" y="11"/>
                    <a:pt x="26" y="11"/>
                    <a:pt x="27" y="11"/>
                  </a:cubicBezTo>
                  <a:cubicBezTo>
                    <a:pt x="29" y="10"/>
                    <a:pt x="31" y="12"/>
                    <a:pt x="33" y="11"/>
                  </a:cubicBezTo>
                  <a:cubicBezTo>
                    <a:pt x="37" y="9"/>
                    <a:pt x="36" y="11"/>
                    <a:pt x="39" y="12"/>
                  </a:cubicBezTo>
                  <a:cubicBezTo>
                    <a:pt x="41" y="13"/>
                    <a:pt x="41" y="9"/>
                    <a:pt x="42" y="9"/>
                  </a:cubicBezTo>
                  <a:cubicBezTo>
                    <a:pt x="44" y="8"/>
                    <a:pt x="47" y="8"/>
                    <a:pt x="49" y="7"/>
                  </a:cubicBezTo>
                  <a:cubicBezTo>
                    <a:pt x="49" y="6"/>
                    <a:pt x="50" y="5"/>
                    <a:pt x="50" y="5"/>
                  </a:cubicBezTo>
                  <a:cubicBezTo>
                    <a:pt x="50" y="5"/>
                    <a:pt x="50" y="5"/>
                    <a:pt x="50" y="4"/>
                  </a:cubicBezTo>
                  <a:cubicBezTo>
                    <a:pt x="49" y="4"/>
                    <a:pt x="51" y="3"/>
                    <a:pt x="51" y="2"/>
                  </a:cubicBezTo>
                  <a:cubicBezTo>
                    <a:pt x="52" y="2"/>
                    <a:pt x="52" y="2"/>
                    <a:pt x="53" y="1"/>
                  </a:cubicBezTo>
                  <a:cubicBezTo>
                    <a:pt x="53" y="1"/>
                    <a:pt x="53" y="1"/>
                    <a:pt x="53" y="2"/>
                  </a:cubicBezTo>
                  <a:cubicBezTo>
                    <a:pt x="55" y="0"/>
                    <a:pt x="57" y="3"/>
                    <a:pt x="58" y="5"/>
                  </a:cubicBezTo>
                  <a:cubicBezTo>
                    <a:pt x="59" y="7"/>
                    <a:pt x="61" y="9"/>
                    <a:pt x="62" y="10"/>
                  </a:cubicBezTo>
                  <a:cubicBezTo>
                    <a:pt x="66" y="13"/>
                    <a:pt x="71" y="16"/>
                    <a:pt x="72" y="21"/>
                  </a:cubicBezTo>
                  <a:cubicBezTo>
                    <a:pt x="72" y="23"/>
                    <a:pt x="71" y="26"/>
                    <a:pt x="72" y="28"/>
                  </a:cubicBezTo>
                  <a:cubicBezTo>
                    <a:pt x="73" y="29"/>
                    <a:pt x="73" y="30"/>
                    <a:pt x="74" y="31"/>
                  </a:cubicBezTo>
                  <a:cubicBezTo>
                    <a:pt x="74" y="32"/>
                    <a:pt x="73" y="33"/>
                    <a:pt x="73" y="33"/>
                  </a:cubicBezTo>
                  <a:cubicBezTo>
                    <a:pt x="74" y="34"/>
                    <a:pt x="75" y="34"/>
                    <a:pt x="75" y="34"/>
                  </a:cubicBezTo>
                  <a:cubicBezTo>
                    <a:pt x="75" y="34"/>
                    <a:pt x="75" y="34"/>
                    <a:pt x="76" y="35"/>
                  </a:cubicBezTo>
                  <a:cubicBezTo>
                    <a:pt x="76" y="35"/>
                    <a:pt x="76" y="36"/>
                    <a:pt x="76" y="36"/>
                  </a:cubicBezTo>
                  <a:cubicBezTo>
                    <a:pt x="77" y="36"/>
                    <a:pt x="81" y="36"/>
                    <a:pt x="81" y="36"/>
                  </a:cubicBezTo>
                  <a:cubicBezTo>
                    <a:pt x="81" y="36"/>
                    <a:pt x="79" y="35"/>
                    <a:pt x="80" y="35"/>
                  </a:cubicBezTo>
                  <a:cubicBezTo>
                    <a:pt x="81" y="34"/>
                    <a:pt x="82" y="35"/>
                    <a:pt x="83" y="34"/>
                  </a:cubicBezTo>
                  <a:cubicBezTo>
                    <a:pt x="84" y="33"/>
                    <a:pt x="84" y="32"/>
                    <a:pt x="85" y="32"/>
                  </a:cubicBezTo>
                  <a:cubicBezTo>
                    <a:pt x="87" y="31"/>
                    <a:pt x="88" y="32"/>
                    <a:pt x="89" y="34"/>
                  </a:cubicBezTo>
                  <a:cubicBezTo>
                    <a:pt x="89" y="34"/>
                    <a:pt x="88" y="34"/>
                    <a:pt x="88" y="34"/>
                  </a:cubicBezTo>
                  <a:cubicBezTo>
                    <a:pt x="88" y="35"/>
                    <a:pt x="89" y="34"/>
                    <a:pt x="89" y="35"/>
                  </a:cubicBezTo>
                  <a:cubicBezTo>
                    <a:pt x="90" y="35"/>
                    <a:pt x="90" y="39"/>
                    <a:pt x="89" y="39"/>
                  </a:cubicBezTo>
                  <a:cubicBezTo>
                    <a:pt x="88" y="40"/>
                    <a:pt x="87" y="40"/>
                    <a:pt x="86" y="40"/>
                  </a:cubicBezTo>
                  <a:cubicBezTo>
                    <a:pt x="86" y="41"/>
                    <a:pt x="85" y="43"/>
                    <a:pt x="84" y="42"/>
                  </a:cubicBezTo>
                  <a:cubicBezTo>
                    <a:pt x="84" y="42"/>
                    <a:pt x="85" y="39"/>
                    <a:pt x="84" y="38"/>
                  </a:cubicBezTo>
                  <a:cubicBezTo>
                    <a:pt x="83" y="38"/>
                    <a:pt x="83" y="39"/>
                    <a:pt x="82" y="39"/>
                  </a:cubicBezTo>
                  <a:cubicBezTo>
                    <a:pt x="82" y="40"/>
                    <a:pt x="83" y="40"/>
                    <a:pt x="83" y="41"/>
                  </a:cubicBezTo>
                  <a:cubicBezTo>
                    <a:pt x="85" y="42"/>
                    <a:pt x="82" y="43"/>
                    <a:pt x="83" y="43"/>
                  </a:cubicBezTo>
                  <a:cubicBezTo>
                    <a:pt x="83" y="44"/>
                    <a:pt x="84" y="42"/>
                    <a:pt x="84" y="42"/>
                  </a:cubicBezTo>
                  <a:cubicBezTo>
                    <a:pt x="84" y="43"/>
                    <a:pt x="84" y="43"/>
                    <a:pt x="84" y="44"/>
                  </a:cubicBezTo>
                  <a:cubicBezTo>
                    <a:pt x="84" y="43"/>
                    <a:pt x="84" y="43"/>
                    <a:pt x="84" y="44"/>
                  </a:cubicBezTo>
                  <a:cubicBezTo>
                    <a:pt x="85" y="44"/>
                    <a:pt x="83" y="47"/>
                    <a:pt x="82" y="48"/>
                  </a:cubicBezTo>
                  <a:cubicBezTo>
                    <a:pt x="82" y="48"/>
                    <a:pt x="83" y="50"/>
                    <a:pt x="83" y="50"/>
                  </a:cubicBezTo>
                  <a:cubicBezTo>
                    <a:pt x="83" y="52"/>
                    <a:pt x="83" y="54"/>
                    <a:pt x="84" y="55"/>
                  </a:cubicBezTo>
                  <a:cubicBezTo>
                    <a:pt x="84" y="55"/>
                    <a:pt x="84" y="55"/>
                    <a:pt x="84" y="55"/>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64"/>
            <p:cNvSpPr>
              <a:spLocks/>
            </p:cNvSpPr>
            <p:nvPr/>
          </p:nvSpPr>
          <p:spPr bwMode="auto">
            <a:xfrm>
              <a:off x="4016" y="3247"/>
              <a:ext cx="242" cy="185"/>
            </a:xfrm>
            <a:custGeom>
              <a:avLst/>
              <a:gdLst>
                <a:gd name="T0" fmla="*/ 42 w 60"/>
                <a:gd name="T1" fmla="*/ 34 h 46"/>
                <a:gd name="T2" fmla="*/ 38 w 60"/>
                <a:gd name="T3" fmla="*/ 41 h 46"/>
                <a:gd name="T4" fmla="*/ 32 w 60"/>
                <a:gd name="T5" fmla="*/ 41 h 46"/>
                <a:gd name="T6" fmla="*/ 29 w 60"/>
                <a:gd name="T7" fmla="*/ 42 h 46"/>
                <a:gd name="T8" fmla="*/ 25 w 60"/>
                <a:gd name="T9" fmla="*/ 40 h 46"/>
                <a:gd name="T10" fmla="*/ 16 w 60"/>
                <a:gd name="T11" fmla="*/ 44 h 46"/>
                <a:gd name="T12" fmla="*/ 11 w 60"/>
                <a:gd name="T13" fmla="*/ 46 h 46"/>
                <a:gd name="T14" fmla="*/ 8 w 60"/>
                <a:gd name="T15" fmla="*/ 37 h 46"/>
                <a:gd name="T16" fmla="*/ 3 w 60"/>
                <a:gd name="T17" fmla="*/ 34 h 46"/>
                <a:gd name="T18" fmla="*/ 3 w 60"/>
                <a:gd name="T19" fmla="*/ 30 h 46"/>
                <a:gd name="T20" fmla="*/ 4 w 60"/>
                <a:gd name="T21" fmla="*/ 25 h 46"/>
                <a:gd name="T22" fmla="*/ 6 w 60"/>
                <a:gd name="T23" fmla="*/ 21 h 46"/>
                <a:gd name="T24" fmla="*/ 0 w 60"/>
                <a:gd name="T25" fmla="*/ 12 h 46"/>
                <a:gd name="T26" fmla="*/ 2 w 60"/>
                <a:gd name="T27" fmla="*/ 8 h 46"/>
                <a:gd name="T28" fmla="*/ 5 w 60"/>
                <a:gd name="T29" fmla="*/ 13 h 46"/>
                <a:gd name="T30" fmla="*/ 19 w 60"/>
                <a:gd name="T31" fmla="*/ 12 h 46"/>
                <a:gd name="T32" fmla="*/ 22 w 60"/>
                <a:gd name="T33" fmla="*/ 11 h 46"/>
                <a:gd name="T34" fmla="*/ 34 w 60"/>
                <a:gd name="T35" fmla="*/ 7 h 46"/>
                <a:gd name="T36" fmla="*/ 45 w 60"/>
                <a:gd name="T37" fmla="*/ 1 h 46"/>
                <a:gd name="T38" fmla="*/ 50 w 60"/>
                <a:gd name="T39" fmla="*/ 1 h 46"/>
                <a:gd name="T40" fmla="*/ 52 w 60"/>
                <a:gd name="T41" fmla="*/ 1 h 46"/>
                <a:gd name="T42" fmla="*/ 59 w 60"/>
                <a:gd name="T43" fmla="*/ 2 h 46"/>
                <a:gd name="T44" fmla="*/ 55 w 60"/>
                <a:gd name="T45" fmla="*/ 8 h 46"/>
                <a:gd name="T46" fmla="*/ 54 w 60"/>
                <a:gd name="T47" fmla="*/ 11 h 46"/>
                <a:gd name="T48" fmla="*/ 55 w 60"/>
                <a:gd name="T49" fmla="*/ 12 h 46"/>
                <a:gd name="T50" fmla="*/ 55 w 60"/>
                <a:gd name="T51" fmla="*/ 17 h 46"/>
                <a:gd name="T52" fmla="*/ 53 w 60"/>
                <a:gd name="T53" fmla="*/ 20 h 46"/>
                <a:gd name="T54" fmla="*/ 55 w 60"/>
                <a:gd name="T55" fmla="*/ 22 h 46"/>
                <a:gd name="T56" fmla="*/ 59 w 60"/>
                <a:gd name="T57" fmla="*/ 27 h 46"/>
                <a:gd name="T58" fmla="*/ 50 w 60"/>
                <a:gd name="T59" fmla="*/ 27 h 46"/>
                <a:gd name="T60" fmla="*/ 45 w 60"/>
                <a:gd name="T61" fmla="*/ 30 h 46"/>
                <a:gd name="T62" fmla="*/ 43 w 60"/>
                <a:gd name="T63"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6">
                  <a:moveTo>
                    <a:pt x="43" y="34"/>
                  </a:moveTo>
                  <a:cubicBezTo>
                    <a:pt x="43" y="34"/>
                    <a:pt x="42" y="34"/>
                    <a:pt x="42" y="34"/>
                  </a:cubicBezTo>
                  <a:cubicBezTo>
                    <a:pt x="38" y="34"/>
                    <a:pt x="45" y="38"/>
                    <a:pt x="42" y="39"/>
                  </a:cubicBezTo>
                  <a:cubicBezTo>
                    <a:pt x="41" y="39"/>
                    <a:pt x="39" y="40"/>
                    <a:pt x="38" y="41"/>
                  </a:cubicBezTo>
                  <a:cubicBezTo>
                    <a:pt x="37" y="41"/>
                    <a:pt x="36" y="42"/>
                    <a:pt x="35" y="42"/>
                  </a:cubicBezTo>
                  <a:cubicBezTo>
                    <a:pt x="33" y="42"/>
                    <a:pt x="33" y="41"/>
                    <a:pt x="32" y="41"/>
                  </a:cubicBezTo>
                  <a:cubicBezTo>
                    <a:pt x="31" y="41"/>
                    <a:pt x="31" y="41"/>
                    <a:pt x="30" y="41"/>
                  </a:cubicBezTo>
                  <a:cubicBezTo>
                    <a:pt x="30" y="41"/>
                    <a:pt x="30" y="42"/>
                    <a:pt x="29" y="42"/>
                  </a:cubicBezTo>
                  <a:cubicBezTo>
                    <a:pt x="29" y="42"/>
                    <a:pt x="27" y="41"/>
                    <a:pt x="27" y="41"/>
                  </a:cubicBezTo>
                  <a:cubicBezTo>
                    <a:pt x="27" y="40"/>
                    <a:pt x="26" y="39"/>
                    <a:pt x="25" y="40"/>
                  </a:cubicBezTo>
                  <a:cubicBezTo>
                    <a:pt x="24" y="41"/>
                    <a:pt x="24" y="40"/>
                    <a:pt x="23" y="40"/>
                  </a:cubicBezTo>
                  <a:cubicBezTo>
                    <a:pt x="20" y="42"/>
                    <a:pt x="19" y="43"/>
                    <a:pt x="16" y="44"/>
                  </a:cubicBezTo>
                  <a:cubicBezTo>
                    <a:pt x="14" y="44"/>
                    <a:pt x="14" y="45"/>
                    <a:pt x="13" y="45"/>
                  </a:cubicBezTo>
                  <a:cubicBezTo>
                    <a:pt x="13" y="46"/>
                    <a:pt x="11" y="45"/>
                    <a:pt x="11" y="46"/>
                  </a:cubicBezTo>
                  <a:cubicBezTo>
                    <a:pt x="11" y="44"/>
                    <a:pt x="11" y="41"/>
                    <a:pt x="11" y="40"/>
                  </a:cubicBezTo>
                  <a:cubicBezTo>
                    <a:pt x="11" y="39"/>
                    <a:pt x="9" y="37"/>
                    <a:pt x="8" y="37"/>
                  </a:cubicBezTo>
                  <a:cubicBezTo>
                    <a:pt x="8" y="36"/>
                    <a:pt x="6" y="36"/>
                    <a:pt x="6" y="36"/>
                  </a:cubicBezTo>
                  <a:cubicBezTo>
                    <a:pt x="5" y="35"/>
                    <a:pt x="3" y="34"/>
                    <a:pt x="3" y="34"/>
                  </a:cubicBezTo>
                  <a:cubicBezTo>
                    <a:pt x="4" y="33"/>
                    <a:pt x="6" y="32"/>
                    <a:pt x="4" y="31"/>
                  </a:cubicBezTo>
                  <a:cubicBezTo>
                    <a:pt x="4" y="31"/>
                    <a:pt x="3" y="31"/>
                    <a:pt x="3" y="30"/>
                  </a:cubicBezTo>
                  <a:cubicBezTo>
                    <a:pt x="3" y="29"/>
                    <a:pt x="3" y="29"/>
                    <a:pt x="3" y="28"/>
                  </a:cubicBezTo>
                  <a:cubicBezTo>
                    <a:pt x="3" y="28"/>
                    <a:pt x="4" y="25"/>
                    <a:pt x="4" y="25"/>
                  </a:cubicBezTo>
                  <a:cubicBezTo>
                    <a:pt x="4" y="25"/>
                    <a:pt x="4" y="28"/>
                    <a:pt x="6" y="26"/>
                  </a:cubicBezTo>
                  <a:cubicBezTo>
                    <a:pt x="7" y="24"/>
                    <a:pt x="9" y="22"/>
                    <a:pt x="6" y="21"/>
                  </a:cubicBezTo>
                  <a:cubicBezTo>
                    <a:pt x="4" y="19"/>
                    <a:pt x="2" y="19"/>
                    <a:pt x="1" y="16"/>
                  </a:cubicBezTo>
                  <a:cubicBezTo>
                    <a:pt x="1" y="15"/>
                    <a:pt x="0" y="14"/>
                    <a:pt x="0" y="12"/>
                  </a:cubicBezTo>
                  <a:cubicBezTo>
                    <a:pt x="0" y="11"/>
                    <a:pt x="1" y="11"/>
                    <a:pt x="2" y="11"/>
                  </a:cubicBezTo>
                  <a:cubicBezTo>
                    <a:pt x="3" y="10"/>
                    <a:pt x="2" y="9"/>
                    <a:pt x="2" y="8"/>
                  </a:cubicBezTo>
                  <a:cubicBezTo>
                    <a:pt x="3" y="9"/>
                    <a:pt x="7" y="9"/>
                    <a:pt x="6" y="11"/>
                  </a:cubicBezTo>
                  <a:cubicBezTo>
                    <a:pt x="5" y="11"/>
                    <a:pt x="3" y="13"/>
                    <a:pt x="5" y="13"/>
                  </a:cubicBezTo>
                  <a:cubicBezTo>
                    <a:pt x="7" y="14"/>
                    <a:pt x="9" y="12"/>
                    <a:pt x="11" y="12"/>
                  </a:cubicBezTo>
                  <a:cubicBezTo>
                    <a:pt x="14" y="12"/>
                    <a:pt x="16" y="13"/>
                    <a:pt x="19" y="12"/>
                  </a:cubicBezTo>
                  <a:cubicBezTo>
                    <a:pt x="19" y="12"/>
                    <a:pt x="20" y="12"/>
                    <a:pt x="20" y="11"/>
                  </a:cubicBezTo>
                  <a:cubicBezTo>
                    <a:pt x="20" y="11"/>
                    <a:pt x="22" y="11"/>
                    <a:pt x="22" y="11"/>
                  </a:cubicBezTo>
                  <a:cubicBezTo>
                    <a:pt x="24" y="11"/>
                    <a:pt x="25" y="11"/>
                    <a:pt x="27" y="11"/>
                  </a:cubicBezTo>
                  <a:cubicBezTo>
                    <a:pt x="30" y="12"/>
                    <a:pt x="32" y="10"/>
                    <a:pt x="34" y="7"/>
                  </a:cubicBezTo>
                  <a:cubicBezTo>
                    <a:pt x="35" y="5"/>
                    <a:pt x="37" y="4"/>
                    <a:pt x="39" y="3"/>
                  </a:cubicBezTo>
                  <a:cubicBezTo>
                    <a:pt x="41" y="2"/>
                    <a:pt x="43" y="0"/>
                    <a:pt x="45" y="1"/>
                  </a:cubicBezTo>
                  <a:cubicBezTo>
                    <a:pt x="46" y="1"/>
                    <a:pt x="46" y="2"/>
                    <a:pt x="47" y="2"/>
                  </a:cubicBezTo>
                  <a:cubicBezTo>
                    <a:pt x="48" y="1"/>
                    <a:pt x="49" y="0"/>
                    <a:pt x="50" y="1"/>
                  </a:cubicBezTo>
                  <a:cubicBezTo>
                    <a:pt x="50" y="1"/>
                    <a:pt x="50" y="2"/>
                    <a:pt x="50" y="2"/>
                  </a:cubicBezTo>
                  <a:cubicBezTo>
                    <a:pt x="51" y="2"/>
                    <a:pt x="52" y="0"/>
                    <a:pt x="52" y="1"/>
                  </a:cubicBezTo>
                  <a:cubicBezTo>
                    <a:pt x="53" y="3"/>
                    <a:pt x="54" y="3"/>
                    <a:pt x="55" y="3"/>
                  </a:cubicBezTo>
                  <a:cubicBezTo>
                    <a:pt x="56" y="3"/>
                    <a:pt x="58" y="2"/>
                    <a:pt x="59" y="2"/>
                  </a:cubicBezTo>
                  <a:cubicBezTo>
                    <a:pt x="59" y="3"/>
                    <a:pt x="60" y="7"/>
                    <a:pt x="59" y="8"/>
                  </a:cubicBezTo>
                  <a:cubicBezTo>
                    <a:pt x="58" y="8"/>
                    <a:pt x="55" y="7"/>
                    <a:pt x="55" y="8"/>
                  </a:cubicBezTo>
                  <a:cubicBezTo>
                    <a:pt x="55" y="9"/>
                    <a:pt x="55" y="9"/>
                    <a:pt x="55" y="10"/>
                  </a:cubicBezTo>
                  <a:cubicBezTo>
                    <a:pt x="55" y="11"/>
                    <a:pt x="54" y="10"/>
                    <a:pt x="54" y="11"/>
                  </a:cubicBezTo>
                  <a:cubicBezTo>
                    <a:pt x="54" y="11"/>
                    <a:pt x="54" y="11"/>
                    <a:pt x="54" y="11"/>
                  </a:cubicBezTo>
                  <a:cubicBezTo>
                    <a:pt x="55" y="11"/>
                    <a:pt x="55" y="12"/>
                    <a:pt x="55" y="12"/>
                  </a:cubicBezTo>
                  <a:cubicBezTo>
                    <a:pt x="55" y="13"/>
                    <a:pt x="55" y="14"/>
                    <a:pt x="55" y="15"/>
                  </a:cubicBezTo>
                  <a:cubicBezTo>
                    <a:pt x="55" y="16"/>
                    <a:pt x="55" y="16"/>
                    <a:pt x="55" y="17"/>
                  </a:cubicBezTo>
                  <a:cubicBezTo>
                    <a:pt x="56" y="18"/>
                    <a:pt x="54" y="18"/>
                    <a:pt x="54" y="18"/>
                  </a:cubicBezTo>
                  <a:cubicBezTo>
                    <a:pt x="54" y="18"/>
                    <a:pt x="53" y="19"/>
                    <a:pt x="53" y="20"/>
                  </a:cubicBezTo>
                  <a:cubicBezTo>
                    <a:pt x="54" y="21"/>
                    <a:pt x="52" y="21"/>
                    <a:pt x="52" y="22"/>
                  </a:cubicBezTo>
                  <a:cubicBezTo>
                    <a:pt x="50" y="23"/>
                    <a:pt x="54" y="22"/>
                    <a:pt x="55" y="22"/>
                  </a:cubicBezTo>
                  <a:cubicBezTo>
                    <a:pt x="56" y="23"/>
                    <a:pt x="55" y="24"/>
                    <a:pt x="56" y="24"/>
                  </a:cubicBezTo>
                  <a:cubicBezTo>
                    <a:pt x="57" y="25"/>
                    <a:pt x="58" y="25"/>
                    <a:pt x="59" y="27"/>
                  </a:cubicBezTo>
                  <a:cubicBezTo>
                    <a:pt x="58" y="27"/>
                    <a:pt x="54" y="28"/>
                    <a:pt x="55" y="29"/>
                  </a:cubicBezTo>
                  <a:cubicBezTo>
                    <a:pt x="53" y="28"/>
                    <a:pt x="52" y="27"/>
                    <a:pt x="50" y="27"/>
                  </a:cubicBezTo>
                  <a:cubicBezTo>
                    <a:pt x="49" y="28"/>
                    <a:pt x="48" y="29"/>
                    <a:pt x="48" y="29"/>
                  </a:cubicBezTo>
                  <a:cubicBezTo>
                    <a:pt x="47" y="30"/>
                    <a:pt x="46" y="29"/>
                    <a:pt x="45" y="30"/>
                  </a:cubicBezTo>
                  <a:cubicBezTo>
                    <a:pt x="45" y="30"/>
                    <a:pt x="45" y="31"/>
                    <a:pt x="45" y="32"/>
                  </a:cubicBezTo>
                  <a:cubicBezTo>
                    <a:pt x="44" y="32"/>
                    <a:pt x="42" y="32"/>
                    <a:pt x="43" y="34"/>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65"/>
            <p:cNvSpPr>
              <a:spLocks/>
            </p:cNvSpPr>
            <p:nvPr/>
          </p:nvSpPr>
          <p:spPr bwMode="auto">
            <a:xfrm>
              <a:off x="3903" y="2449"/>
              <a:ext cx="137" cy="113"/>
            </a:xfrm>
            <a:custGeom>
              <a:avLst/>
              <a:gdLst>
                <a:gd name="T0" fmla="*/ 10 w 34"/>
                <a:gd name="T1" fmla="*/ 26 h 28"/>
                <a:gd name="T2" fmla="*/ 14 w 34"/>
                <a:gd name="T3" fmla="*/ 24 h 28"/>
                <a:gd name="T4" fmla="*/ 15 w 34"/>
                <a:gd name="T5" fmla="*/ 23 h 28"/>
                <a:gd name="T6" fmla="*/ 16 w 34"/>
                <a:gd name="T7" fmla="*/ 23 h 28"/>
                <a:gd name="T8" fmla="*/ 16 w 34"/>
                <a:gd name="T9" fmla="*/ 23 h 28"/>
                <a:gd name="T10" fmla="*/ 16 w 34"/>
                <a:gd name="T11" fmla="*/ 22 h 28"/>
                <a:gd name="T12" fmla="*/ 18 w 34"/>
                <a:gd name="T13" fmla="*/ 23 h 28"/>
                <a:gd name="T14" fmla="*/ 20 w 34"/>
                <a:gd name="T15" fmla="*/ 23 h 28"/>
                <a:gd name="T16" fmla="*/ 22 w 34"/>
                <a:gd name="T17" fmla="*/ 24 h 28"/>
                <a:gd name="T18" fmla="*/ 22 w 34"/>
                <a:gd name="T19" fmla="*/ 25 h 28"/>
                <a:gd name="T20" fmla="*/ 26 w 34"/>
                <a:gd name="T21" fmla="*/ 27 h 28"/>
                <a:gd name="T22" fmla="*/ 29 w 34"/>
                <a:gd name="T23" fmla="*/ 25 h 28"/>
                <a:gd name="T24" fmla="*/ 32 w 34"/>
                <a:gd name="T25" fmla="*/ 26 h 28"/>
                <a:gd name="T26" fmla="*/ 32 w 34"/>
                <a:gd name="T27" fmla="*/ 24 h 28"/>
                <a:gd name="T28" fmla="*/ 33 w 34"/>
                <a:gd name="T29" fmla="*/ 23 h 28"/>
                <a:gd name="T30" fmla="*/ 33 w 34"/>
                <a:gd name="T31" fmla="*/ 21 h 28"/>
                <a:gd name="T32" fmla="*/ 34 w 34"/>
                <a:gd name="T33" fmla="*/ 21 h 28"/>
                <a:gd name="T34" fmla="*/ 33 w 34"/>
                <a:gd name="T35" fmla="*/ 20 h 28"/>
                <a:gd name="T36" fmla="*/ 33 w 34"/>
                <a:gd name="T37" fmla="*/ 18 h 28"/>
                <a:gd name="T38" fmla="*/ 30 w 34"/>
                <a:gd name="T39" fmla="*/ 17 h 28"/>
                <a:gd name="T40" fmla="*/ 31 w 34"/>
                <a:gd name="T41" fmla="*/ 14 h 28"/>
                <a:gd name="T42" fmla="*/ 28 w 34"/>
                <a:gd name="T43" fmla="*/ 10 h 28"/>
                <a:gd name="T44" fmla="*/ 30 w 34"/>
                <a:gd name="T45" fmla="*/ 6 h 28"/>
                <a:gd name="T46" fmla="*/ 30 w 34"/>
                <a:gd name="T47" fmla="*/ 4 h 28"/>
                <a:gd name="T48" fmla="*/ 30 w 34"/>
                <a:gd name="T49" fmla="*/ 1 h 28"/>
                <a:gd name="T50" fmla="*/ 30 w 34"/>
                <a:gd name="T51" fmla="*/ 0 h 28"/>
                <a:gd name="T52" fmla="*/ 21 w 34"/>
                <a:gd name="T53" fmla="*/ 2 h 28"/>
                <a:gd name="T54" fmla="*/ 17 w 34"/>
                <a:gd name="T55" fmla="*/ 1 h 28"/>
                <a:gd name="T56" fmla="*/ 16 w 34"/>
                <a:gd name="T57" fmla="*/ 1 h 28"/>
                <a:gd name="T58" fmla="*/ 17 w 34"/>
                <a:gd name="T59" fmla="*/ 2 h 28"/>
                <a:gd name="T60" fmla="*/ 15 w 34"/>
                <a:gd name="T61" fmla="*/ 2 h 28"/>
                <a:gd name="T62" fmla="*/ 14 w 34"/>
                <a:gd name="T63" fmla="*/ 1 h 28"/>
                <a:gd name="T64" fmla="*/ 14 w 34"/>
                <a:gd name="T65" fmla="*/ 2 h 28"/>
                <a:gd name="T66" fmla="*/ 13 w 34"/>
                <a:gd name="T67" fmla="*/ 4 h 28"/>
                <a:gd name="T68" fmla="*/ 10 w 34"/>
                <a:gd name="T69" fmla="*/ 4 h 28"/>
                <a:gd name="T70" fmla="*/ 9 w 34"/>
                <a:gd name="T71" fmla="*/ 4 h 28"/>
                <a:gd name="T72" fmla="*/ 8 w 34"/>
                <a:gd name="T73" fmla="*/ 5 h 28"/>
                <a:gd name="T74" fmla="*/ 4 w 34"/>
                <a:gd name="T75" fmla="*/ 7 h 28"/>
                <a:gd name="T76" fmla="*/ 4 w 34"/>
                <a:gd name="T77" fmla="*/ 9 h 28"/>
                <a:gd name="T78" fmla="*/ 1 w 34"/>
                <a:gd name="T79" fmla="*/ 10 h 28"/>
                <a:gd name="T80" fmla="*/ 2 w 34"/>
                <a:gd name="T81" fmla="*/ 13 h 28"/>
                <a:gd name="T82" fmla="*/ 2 w 34"/>
                <a:gd name="T83" fmla="*/ 15 h 28"/>
                <a:gd name="T84" fmla="*/ 4 w 34"/>
                <a:gd name="T85" fmla="*/ 19 h 28"/>
                <a:gd name="T86" fmla="*/ 5 w 34"/>
                <a:gd name="T87" fmla="*/ 21 h 28"/>
                <a:gd name="T88" fmla="*/ 8 w 34"/>
                <a:gd name="T89" fmla="*/ 22 h 28"/>
                <a:gd name="T90" fmla="*/ 11 w 34"/>
                <a:gd name="T91" fmla="*/ 20 h 28"/>
                <a:gd name="T92" fmla="*/ 10 w 34"/>
                <a:gd name="T93" fmla="*/ 21 h 28"/>
                <a:gd name="T94" fmla="*/ 11 w 34"/>
                <a:gd name="T95" fmla="*/ 24 h 28"/>
                <a:gd name="T96" fmla="*/ 10 w 34"/>
                <a:gd name="T9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 h="28">
                  <a:moveTo>
                    <a:pt x="10" y="26"/>
                  </a:moveTo>
                  <a:cubicBezTo>
                    <a:pt x="11" y="26"/>
                    <a:pt x="13" y="25"/>
                    <a:pt x="14" y="24"/>
                  </a:cubicBezTo>
                  <a:cubicBezTo>
                    <a:pt x="14" y="23"/>
                    <a:pt x="14" y="23"/>
                    <a:pt x="15" y="23"/>
                  </a:cubicBezTo>
                  <a:cubicBezTo>
                    <a:pt x="16" y="22"/>
                    <a:pt x="16" y="23"/>
                    <a:pt x="16" y="23"/>
                  </a:cubicBezTo>
                  <a:cubicBezTo>
                    <a:pt x="17" y="23"/>
                    <a:pt x="17" y="23"/>
                    <a:pt x="16" y="23"/>
                  </a:cubicBezTo>
                  <a:cubicBezTo>
                    <a:pt x="16" y="23"/>
                    <a:pt x="16" y="22"/>
                    <a:pt x="16" y="22"/>
                  </a:cubicBezTo>
                  <a:cubicBezTo>
                    <a:pt x="17" y="22"/>
                    <a:pt x="18" y="23"/>
                    <a:pt x="18" y="23"/>
                  </a:cubicBezTo>
                  <a:cubicBezTo>
                    <a:pt x="19" y="24"/>
                    <a:pt x="19" y="23"/>
                    <a:pt x="20" y="23"/>
                  </a:cubicBezTo>
                  <a:cubicBezTo>
                    <a:pt x="21" y="24"/>
                    <a:pt x="20" y="24"/>
                    <a:pt x="22" y="24"/>
                  </a:cubicBezTo>
                  <a:cubicBezTo>
                    <a:pt x="23" y="24"/>
                    <a:pt x="22" y="24"/>
                    <a:pt x="22" y="25"/>
                  </a:cubicBezTo>
                  <a:cubicBezTo>
                    <a:pt x="23" y="26"/>
                    <a:pt x="25" y="27"/>
                    <a:pt x="26" y="27"/>
                  </a:cubicBezTo>
                  <a:cubicBezTo>
                    <a:pt x="27" y="28"/>
                    <a:pt x="28" y="26"/>
                    <a:pt x="29" y="25"/>
                  </a:cubicBezTo>
                  <a:cubicBezTo>
                    <a:pt x="29" y="25"/>
                    <a:pt x="32" y="26"/>
                    <a:pt x="32" y="26"/>
                  </a:cubicBezTo>
                  <a:cubicBezTo>
                    <a:pt x="32" y="25"/>
                    <a:pt x="32" y="25"/>
                    <a:pt x="32" y="24"/>
                  </a:cubicBezTo>
                  <a:cubicBezTo>
                    <a:pt x="32" y="23"/>
                    <a:pt x="32" y="24"/>
                    <a:pt x="33" y="23"/>
                  </a:cubicBezTo>
                  <a:cubicBezTo>
                    <a:pt x="33" y="22"/>
                    <a:pt x="32" y="22"/>
                    <a:pt x="33" y="21"/>
                  </a:cubicBezTo>
                  <a:cubicBezTo>
                    <a:pt x="34" y="21"/>
                    <a:pt x="34" y="21"/>
                    <a:pt x="34" y="21"/>
                  </a:cubicBezTo>
                  <a:cubicBezTo>
                    <a:pt x="34" y="20"/>
                    <a:pt x="33" y="20"/>
                    <a:pt x="33" y="20"/>
                  </a:cubicBezTo>
                  <a:cubicBezTo>
                    <a:pt x="32" y="20"/>
                    <a:pt x="33" y="19"/>
                    <a:pt x="33" y="18"/>
                  </a:cubicBezTo>
                  <a:cubicBezTo>
                    <a:pt x="32" y="18"/>
                    <a:pt x="31" y="17"/>
                    <a:pt x="30" y="17"/>
                  </a:cubicBezTo>
                  <a:cubicBezTo>
                    <a:pt x="30" y="16"/>
                    <a:pt x="31" y="15"/>
                    <a:pt x="31" y="14"/>
                  </a:cubicBezTo>
                  <a:cubicBezTo>
                    <a:pt x="30" y="12"/>
                    <a:pt x="29" y="11"/>
                    <a:pt x="28" y="10"/>
                  </a:cubicBezTo>
                  <a:cubicBezTo>
                    <a:pt x="28" y="8"/>
                    <a:pt x="29" y="8"/>
                    <a:pt x="30" y="6"/>
                  </a:cubicBezTo>
                  <a:cubicBezTo>
                    <a:pt x="30" y="6"/>
                    <a:pt x="30" y="5"/>
                    <a:pt x="30" y="4"/>
                  </a:cubicBezTo>
                  <a:cubicBezTo>
                    <a:pt x="30" y="3"/>
                    <a:pt x="29" y="2"/>
                    <a:pt x="30" y="1"/>
                  </a:cubicBezTo>
                  <a:cubicBezTo>
                    <a:pt x="31" y="0"/>
                    <a:pt x="31" y="1"/>
                    <a:pt x="30" y="0"/>
                  </a:cubicBezTo>
                  <a:cubicBezTo>
                    <a:pt x="29" y="2"/>
                    <a:pt x="23" y="1"/>
                    <a:pt x="21" y="2"/>
                  </a:cubicBezTo>
                  <a:cubicBezTo>
                    <a:pt x="20" y="2"/>
                    <a:pt x="18" y="2"/>
                    <a:pt x="17" y="1"/>
                  </a:cubicBezTo>
                  <a:cubicBezTo>
                    <a:pt x="17" y="1"/>
                    <a:pt x="15" y="1"/>
                    <a:pt x="16" y="1"/>
                  </a:cubicBezTo>
                  <a:cubicBezTo>
                    <a:pt x="16" y="2"/>
                    <a:pt x="16" y="2"/>
                    <a:pt x="17" y="2"/>
                  </a:cubicBezTo>
                  <a:cubicBezTo>
                    <a:pt x="17" y="2"/>
                    <a:pt x="15" y="2"/>
                    <a:pt x="15" y="2"/>
                  </a:cubicBezTo>
                  <a:cubicBezTo>
                    <a:pt x="15" y="2"/>
                    <a:pt x="15" y="1"/>
                    <a:pt x="14" y="1"/>
                  </a:cubicBezTo>
                  <a:cubicBezTo>
                    <a:pt x="14" y="1"/>
                    <a:pt x="14" y="2"/>
                    <a:pt x="14" y="2"/>
                  </a:cubicBezTo>
                  <a:cubicBezTo>
                    <a:pt x="14" y="3"/>
                    <a:pt x="13" y="4"/>
                    <a:pt x="13" y="4"/>
                  </a:cubicBezTo>
                  <a:cubicBezTo>
                    <a:pt x="12" y="4"/>
                    <a:pt x="11" y="4"/>
                    <a:pt x="10" y="4"/>
                  </a:cubicBezTo>
                  <a:cubicBezTo>
                    <a:pt x="10" y="4"/>
                    <a:pt x="9" y="4"/>
                    <a:pt x="9" y="4"/>
                  </a:cubicBezTo>
                  <a:cubicBezTo>
                    <a:pt x="8" y="4"/>
                    <a:pt x="10" y="5"/>
                    <a:pt x="8" y="5"/>
                  </a:cubicBezTo>
                  <a:cubicBezTo>
                    <a:pt x="7" y="6"/>
                    <a:pt x="5" y="6"/>
                    <a:pt x="4" y="7"/>
                  </a:cubicBezTo>
                  <a:cubicBezTo>
                    <a:pt x="4" y="8"/>
                    <a:pt x="6" y="8"/>
                    <a:pt x="4" y="9"/>
                  </a:cubicBezTo>
                  <a:cubicBezTo>
                    <a:pt x="3" y="9"/>
                    <a:pt x="1" y="9"/>
                    <a:pt x="1" y="10"/>
                  </a:cubicBezTo>
                  <a:cubicBezTo>
                    <a:pt x="0" y="13"/>
                    <a:pt x="1" y="11"/>
                    <a:pt x="2" y="13"/>
                  </a:cubicBezTo>
                  <a:cubicBezTo>
                    <a:pt x="3" y="14"/>
                    <a:pt x="2" y="15"/>
                    <a:pt x="2" y="15"/>
                  </a:cubicBezTo>
                  <a:cubicBezTo>
                    <a:pt x="2" y="17"/>
                    <a:pt x="4" y="17"/>
                    <a:pt x="4" y="19"/>
                  </a:cubicBezTo>
                  <a:cubicBezTo>
                    <a:pt x="5" y="19"/>
                    <a:pt x="4" y="22"/>
                    <a:pt x="5" y="21"/>
                  </a:cubicBezTo>
                  <a:cubicBezTo>
                    <a:pt x="6" y="21"/>
                    <a:pt x="8" y="22"/>
                    <a:pt x="8" y="22"/>
                  </a:cubicBezTo>
                  <a:cubicBezTo>
                    <a:pt x="9" y="21"/>
                    <a:pt x="9" y="18"/>
                    <a:pt x="11" y="20"/>
                  </a:cubicBezTo>
                  <a:cubicBezTo>
                    <a:pt x="11" y="20"/>
                    <a:pt x="10" y="21"/>
                    <a:pt x="10" y="21"/>
                  </a:cubicBezTo>
                  <a:cubicBezTo>
                    <a:pt x="10" y="22"/>
                    <a:pt x="11" y="23"/>
                    <a:pt x="11" y="24"/>
                  </a:cubicBezTo>
                  <a:cubicBezTo>
                    <a:pt x="10" y="25"/>
                    <a:pt x="9" y="26"/>
                    <a:pt x="10" y="26"/>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66"/>
            <p:cNvSpPr>
              <a:spLocks/>
            </p:cNvSpPr>
            <p:nvPr/>
          </p:nvSpPr>
          <p:spPr bwMode="auto">
            <a:xfrm>
              <a:off x="4661" y="3617"/>
              <a:ext cx="48" cy="105"/>
            </a:xfrm>
            <a:custGeom>
              <a:avLst/>
              <a:gdLst>
                <a:gd name="T0" fmla="*/ 0 w 12"/>
                <a:gd name="T1" fmla="*/ 26 h 26"/>
                <a:gd name="T2" fmla="*/ 4 w 12"/>
                <a:gd name="T3" fmla="*/ 24 h 26"/>
                <a:gd name="T4" fmla="*/ 4 w 12"/>
                <a:gd name="T5" fmla="*/ 21 h 26"/>
                <a:gd name="T6" fmla="*/ 6 w 12"/>
                <a:gd name="T7" fmla="*/ 21 h 26"/>
                <a:gd name="T8" fmla="*/ 7 w 12"/>
                <a:gd name="T9" fmla="*/ 19 h 26"/>
                <a:gd name="T10" fmla="*/ 8 w 12"/>
                <a:gd name="T11" fmla="*/ 16 h 26"/>
                <a:gd name="T12" fmla="*/ 8 w 12"/>
                <a:gd name="T13" fmla="*/ 12 h 26"/>
                <a:gd name="T14" fmla="*/ 11 w 12"/>
                <a:gd name="T15" fmla="*/ 11 h 26"/>
                <a:gd name="T16" fmla="*/ 9 w 12"/>
                <a:gd name="T17" fmla="*/ 10 h 26"/>
                <a:gd name="T18" fmla="*/ 12 w 12"/>
                <a:gd name="T19" fmla="*/ 6 h 26"/>
                <a:gd name="T20" fmla="*/ 11 w 12"/>
                <a:gd name="T21" fmla="*/ 4 h 26"/>
                <a:gd name="T22" fmla="*/ 7 w 12"/>
                <a:gd name="T23" fmla="*/ 3 h 26"/>
                <a:gd name="T24" fmla="*/ 7 w 12"/>
                <a:gd name="T25" fmla="*/ 1 h 26"/>
                <a:gd name="T26" fmla="*/ 3 w 12"/>
                <a:gd name="T27" fmla="*/ 3 h 26"/>
                <a:gd name="T28" fmla="*/ 3 w 12"/>
                <a:gd name="T29" fmla="*/ 5 h 26"/>
                <a:gd name="T30" fmla="*/ 2 w 12"/>
                <a:gd name="T31" fmla="*/ 6 h 26"/>
                <a:gd name="T32" fmla="*/ 1 w 12"/>
                <a:gd name="T33" fmla="*/ 9 h 26"/>
                <a:gd name="T34" fmla="*/ 2 w 12"/>
                <a:gd name="T35" fmla="*/ 12 h 26"/>
                <a:gd name="T36" fmla="*/ 1 w 12"/>
                <a:gd name="T37" fmla="*/ 14 h 26"/>
                <a:gd name="T38" fmla="*/ 1 w 12"/>
                <a:gd name="T39" fmla="*/ 15 h 26"/>
                <a:gd name="T40" fmla="*/ 1 w 12"/>
                <a:gd name="T41" fmla="*/ 17 h 26"/>
                <a:gd name="T42" fmla="*/ 0 w 12"/>
                <a:gd name="T43" fmla="*/ 21 h 26"/>
                <a:gd name="T44" fmla="*/ 1 w 12"/>
                <a:gd name="T45" fmla="*/ 24 h 26"/>
                <a:gd name="T46" fmla="*/ 0 w 12"/>
                <a:gd name="T4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26">
                  <a:moveTo>
                    <a:pt x="0" y="26"/>
                  </a:moveTo>
                  <a:cubicBezTo>
                    <a:pt x="1" y="25"/>
                    <a:pt x="3" y="25"/>
                    <a:pt x="4" y="24"/>
                  </a:cubicBezTo>
                  <a:cubicBezTo>
                    <a:pt x="5" y="24"/>
                    <a:pt x="4" y="22"/>
                    <a:pt x="4" y="21"/>
                  </a:cubicBezTo>
                  <a:cubicBezTo>
                    <a:pt x="4" y="21"/>
                    <a:pt x="5" y="22"/>
                    <a:pt x="6" y="21"/>
                  </a:cubicBezTo>
                  <a:cubicBezTo>
                    <a:pt x="6" y="20"/>
                    <a:pt x="6" y="20"/>
                    <a:pt x="7" y="19"/>
                  </a:cubicBezTo>
                  <a:cubicBezTo>
                    <a:pt x="7" y="18"/>
                    <a:pt x="9" y="16"/>
                    <a:pt x="8" y="16"/>
                  </a:cubicBezTo>
                  <a:cubicBezTo>
                    <a:pt x="6" y="16"/>
                    <a:pt x="7" y="13"/>
                    <a:pt x="8" y="12"/>
                  </a:cubicBezTo>
                  <a:cubicBezTo>
                    <a:pt x="8" y="12"/>
                    <a:pt x="10" y="12"/>
                    <a:pt x="11" y="11"/>
                  </a:cubicBezTo>
                  <a:cubicBezTo>
                    <a:pt x="11" y="11"/>
                    <a:pt x="9" y="11"/>
                    <a:pt x="9" y="10"/>
                  </a:cubicBezTo>
                  <a:cubicBezTo>
                    <a:pt x="10" y="8"/>
                    <a:pt x="12" y="7"/>
                    <a:pt x="12" y="6"/>
                  </a:cubicBezTo>
                  <a:cubicBezTo>
                    <a:pt x="12" y="6"/>
                    <a:pt x="11" y="4"/>
                    <a:pt x="11" y="4"/>
                  </a:cubicBezTo>
                  <a:cubicBezTo>
                    <a:pt x="10" y="3"/>
                    <a:pt x="7" y="3"/>
                    <a:pt x="7" y="3"/>
                  </a:cubicBezTo>
                  <a:cubicBezTo>
                    <a:pt x="7" y="3"/>
                    <a:pt x="9" y="0"/>
                    <a:pt x="7" y="1"/>
                  </a:cubicBezTo>
                  <a:cubicBezTo>
                    <a:pt x="6" y="2"/>
                    <a:pt x="5" y="2"/>
                    <a:pt x="3" y="3"/>
                  </a:cubicBezTo>
                  <a:cubicBezTo>
                    <a:pt x="3" y="3"/>
                    <a:pt x="4" y="5"/>
                    <a:pt x="3" y="5"/>
                  </a:cubicBezTo>
                  <a:cubicBezTo>
                    <a:pt x="3" y="5"/>
                    <a:pt x="2" y="5"/>
                    <a:pt x="2" y="6"/>
                  </a:cubicBezTo>
                  <a:cubicBezTo>
                    <a:pt x="3" y="7"/>
                    <a:pt x="1" y="8"/>
                    <a:pt x="1" y="9"/>
                  </a:cubicBezTo>
                  <a:cubicBezTo>
                    <a:pt x="1" y="10"/>
                    <a:pt x="2" y="11"/>
                    <a:pt x="2" y="12"/>
                  </a:cubicBezTo>
                  <a:cubicBezTo>
                    <a:pt x="2" y="13"/>
                    <a:pt x="2" y="13"/>
                    <a:pt x="1" y="14"/>
                  </a:cubicBezTo>
                  <a:cubicBezTo>
                    <a:pt x="1" y="14"/>
                    <a:pt x="1" y="14"/>
                    <a:pt x="1" y="15"/>
                  </a:cubicBezTo>
                  <a:cubicBezTo>
                    <a:pt x="2" y="15"/>
                    <a:pt x="1" y="16"/>
                    <a:pt x="1" y="17"/>
                  </a:cubicBezTo>
                  <a:cubicBezTo>
                    <a:pt x="1" y="18"/>
                    <a:pt x="0" y="20"/>
                    <a:pt x="0" y="21"/>
                  </a:cubicBezTo>
                  <a:cubicBezTo>
                    <a:pt x="0" y="22"/>
                    <a:pt x="1" y="23"/>
                    <a:pt x="1" y="24"/>
                  </a:cubicBezTo>
                  <a:cubicBezTo>
                    <a:pt x="1" y="24"/>
                    <a:pt x="0" y="25"/>
                    <a:pt x="0" y="26"/>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67"/>
            <p:cNvSpPr>
              <a:spLocks/>
            </p:cNvSpPr>
            <p:nvPr/>
          </p:nvSpPr>
          <p:spPr bwMode="auto">
            <a:xfrm>
              <a:off x="3198" y="3384"/>
              <a:ext cx="20" cy="16"/>
            </a:xfrm>
            <a:custGeom>
              <a:avLst/>
              <a:gdLst>
                <a:gd name="T0" fmla="*/ 4 w 5"/>
                <a:gd name="T1" fmla="*/ 3 h 4"/>
                <a:gd name="T2" fmla="*/ 3 w 5"/>
                <a:gd name="T3" fmla="*/ 1 h 4"/>
                <a:gd name="T4" fmla="*/ 4 w 5"/>
                <a:gd name="T5" fmla="*/ 3 h 4"/>
              </a:gdLst>
              <a:ahLst/>
              <a:cxnLst>
                <a:cxn ang="0">
                  <a:pos x="T0" y="T1"/>
                </a:cxn>
                <a:cxn ang="0">
                  <a:pos x="T2" y="T3"/>
                </a:cxn>
                <a:cxn ang="0">
                  <a:pos x="T4" y="T5"/>
                </a:cxn>
              </a:cxnLst>
              <a:rect l="0" t="0" r="r" b="b"/>
              <a:pathLst>
                <a:path w="5" h="4">
                  <a:moveTo>
                    <a:pt x="4" y="3"/>
                  </a:moveTo>
                  <a:cubicBezTo>
                    <a:pt x="0" y="4"/>
                    <a:pt x="2" y="1"/>
                    <a:pt x="3" y="1"/>
                  </a:cubicBezTo>
                  <a:cubicBezTo>
                    <a:pt x="5" y="0"/>
                    <a:pt x="5" y="2"/>
                    <a:pt x="4" y="3"/>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68"/>
            <p:cNvSpPr>
              <a:spLocks/>
            </p:cNvSpPr>
            <p:nvPr/>
          </p:nvSpPr>
          <p:spPr bwMode="auto">
            <a:xfrm>
              <a:off x="3633" y="3331"/>
              <a:ext cx="4" cy="12"/>
            </a:xfrm>
            <a:custGeom>
              <a:avLst/>
              <a:gdLst>
                <a:gd name="T0" fmla="*/ 0 w 1"/>
                <a:gd name="T1" fmla="*/ 2 h 3"/>
                <a:gd name="T2" fmla="*/ 1 w 1"/>
                <a:gd name="T3" fmla="*/ 1 h 3"/>
                <a:gd name="T4" fmla="*/ 0 w 1"/>
                <a:gd name="T5" fmla="*/ 2 h 3"/>
              </a:gdLst>
              <a:ahLst/>
              <a:cxnLst>
                <a:cxn ang="0">
                  <a:pos x="T0" y="T1"/>
                </a:cxn>
                <a:cxn ang="0">
                  <a:pos x="T2" y="T3"/>
                </a:cxn>
                <a:cxn ang="0">
                  <a:pos x="T4" y="T5"/>
                </a:cxn>
              </a:cxnLst>
              <a:rect l="0" t="0" r="r" b="b"/>
              <a:pathLst>
                <a:path w="1" h="3">
                  <a:moveTo>
                    <a:pt x="0" y="2"/>
                  </a:moveTo>
                  <a:cubicBezTo>
                    <a:pt x="0" y="1"/>
                    <a:pt x="0" y="1"/>
                    <a:pt x="1" y="1"/>
                  </a:cubicBezTo>
                  <a:cubicBezTo>
                    <a:pt x="1" y="0"/>
                    <a:pt x="1" y="3"/>
                    <a:pt x="0" y="2"/>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69"/>
            <p:cNvSpPr>
              <a:spLocks/>
            </p:cNvSpPr>
            <p:nvPr/>
          </p:nvSpPr>
          <p:spPr bwMode="auto">
            <a:xfrm>
              <a:off x="3392" y="2997"/>
              <a:ext cx="36" cy="44"/>
            </a:xfrm>
            <a:custGeom>
              <a:avLst/>
              <a:gdLst>
                <a:gd name="T0" fmla="*/ 6 w 9"/>
                <a:gd name="T1" fmla="*/ 11 h 11"/>
                <a:gd name="T2" fmla="*/ 3 w 9"/>
                <a:gd name="T3" fmla="*/ 11 h 11"/>
                <a:gd name="T4" fmla="*/ 1 w 9"/>
                <a:gd name="T5" fmla="*/ 10 h 11"/>
                <a:gd name="T6" fmla="*/ 2 w 9"/>
                <a:gd name="T7" fmla="*/ 9 h 11"/>
                <a:gd name="T8" fmla="*/ 1 w 9"/>
                <a:gd name="T9" fmla="*/ 6 h 11"/>
                <a:gd name="T10" fmla="*/ 4 w 9"/>
                <a:gd name="T11" fmla="*/ 2 h 11"/>
                <a:gd name="T12" fmla="*/ 5 w 9"/>
                <a:gd name="T13" fmla="*/ 5 h 11"/>
                <a:gd name="T14" fmla="*/ 7 w 9"/>
                <a:gd name="T15" fmla="*/ 7 h 11"/>
                <a:gd name="T16" fmla="*/ 6 w 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6" y="11"/>
                  </a:moveTo>
                  <a:cubicBezTo>
                    <a:pt x="4" y="10"/>
                    <a:pt x="4" y="11"/>
                    <a:pt x="3" y="11"/>
                  </a:cubicBezTo>
                  <a:cubicBezTo>
                    <a:pt x="3" y="11"/>
                    <a:pt x="1" y="10"/>
                    <a:pt x="1" y="10"/>
                  </a:cubicBezTo>
                  <a:cubicBezTo>
                    <a:pt x="1" y="9"/>
                    <a:pt x="2" y="10"/>
                    <a:pt x="2" y="9"/>
                  </a:cubicBezTo>
                  <a:cubicBezTo>
                    <a:pt x="3" y="9"/>
                    <a:pt x="1" y="7"/>
                    <a:pt x="1" y="6"/>
                  </a:cubicBezTo>
                  <a:cubicBezTo>
                    <a:pt x="0" y="5"/>
                    <a:pt x="3" y="0"/>
                    <a:pt x="4" y="2"/>
                  </a:cubicBezTo>
                  <a:cubicBezTo>
                    <a:pt x="4" y="3"/>
                    <a:pt x="4" y="5"/>
                    <a:pt x="5" y="5"/>
                  </a:cubicBezTo>
                  <a:cubicBezTo>
                    <a:pt x="6" y="6"/>
                    <a:pt x="7" y="6"/>
                    <a:pt x="7" y="7"/>
                  </a:cubicBezTo>
                  <a:cubicBezTo>
                    <a:pt x="9" y="8"/>
                    <a:pt x="5" y="9"/>
                    <a:pt x="6" y="11"/>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70"/>
            <p:cNvSpPr>
              <a:spLocks noEditPoints="1"/>
            </p:cNvSpPr>
            <p:nvPr/>
          </p:nvSpPr>
          <p:spPr bwMode="auto">
            <a:xfrm>
              <a:off x="3013" y="2944"/>
              <a:ext cx="512" cy="536"/>
            </a:xfrm>
            <a:custGeom>
              <a:avLst/>
              <a:gdLst>
                <a:gd name="T0" fmla="*/ 60 w 127"/>
                <a:gd name="T1" fmla="*/ 8 h 133"/>
                <a:gd name="T2" fmla="*/ 54 w 127"/>
                <a:gd name="T3" fmla="*/ 14 h 133"/>
                <a:gd name="T4" fmla="*/ 43 w 127"/>
                <a:gd name="T5" fmla="*/ 21 h 133"/>
                <a:gd name="T6" fmla="*/ 35 w 127"/>
                <a:gd name="T7" fmla="*/ 15 h 133"/>
                <a:gd name="T8" fmla="*/ 31 w 127"/>
                <a:gd name="T9" fmla="*/ 19 h 133"/>
                <a:gd name="T10" fmla="*/ 32 w 127"/>
                <a:gd name="T11" fmla="*/ 28 h 133"/>
                <a:gd name="T12" fmla="*/ 24 w 127"/>
                <a:gd name="T13" fmla="*/ 26 h 133"/>
                <a:gd name="T14" fmla="*/ 17 w 127"/>
                <a:gd name="T15" fmla="*/ 22 h 133"/>
                <a:gd name="T16" fmla="*/ 11 w 127"/>
                <a:gd name="T17" fmla="*/ 23 h 133"/>
                <a:gd name="T18" fmla="*/ 6 w 127"/>
                <a:gd name="T19" fmla="*/ 23 h 133"/>
                <a:gd name="T20" fmla="*/ 7 w 127"/>
                <a:gd name="T21" fmla="*/ 28 h 133"/>
                <a:gd name="T22" fmla="*/ 4 w 127"/>
                <a:gd name="T23" fmla="*/ 31 h 133"/>
                <a:gd name="T24" fmla="*/ 10 w 127"/>
                <a:gd name="T25" fmla="*/ 35 h 133"/>
                <a:gd name="T26" fmla="*/ 16 w 127"/>
                <a:gd name="T27" fmla="*/ 39 h 133"/>
                <a:gd name="T28" fmla="*/ 21 w 127"/>
                <a:gd name="T29" fmla="*/ 41 h 133"/>
                <a:gd name="T30" fmla="*/ 24 w 127"/>
                <a:gd name="T31" fmla="*/ 53 h 133"/>
                <a:gd name="T32" fmla="*/ 29 w 127"/>
                <a:gd name="T33" fmla="*/ 59 h 133"/>
                <a:gd name="T34" fmla="*/ 29 w 127"/>
                <a:gd name="T35" fmla="*/ 65 h 133"/>
                <a:gd name="T36" fmla="*/ 32 w 127"/>
                <a:gd name="T37" fmla="*/ 76 h 133"/>
                <a:gd name="T38" fmla="*/ 26 w 127"/>
                <a:gd name="T39" fmla="*/ 75 h 133"/>
                <a:gd name="T40" fmla="*/ 26 w 127"/>
                <a:gd name="T41" fmla="*/ 80 h 133"/>
                <a:gd name="T42" fmla="*/ 20 w 127"/>
                <a:gd name="T43" fmla="*/ 98 h 133"/>
                <a:gd name="T44" fmla="*/ 22 w 127"/>
                <a:gd name="T45" fmla="*/ 100 h 133"/>
                <a:gd name="T46" fmla="*/ 31 w 127"/>
                <a:gd name="T47" fmla="*/ 105 h 133"/>
                <a:gd name="T48" fmla="*/ 41 w 127"/>
                <a:gd name="T49" fmla="*/ 108 h 133"/>
                <a:gd name="T50" fmla="*/ 49 w 127"/>
                <a:gd name="T51" fmla="*/ 110 h 133"/>
                <a:gd name="T52" fmla="*/ 59 w 127"/>
                <a:gd name="T53" fmla="*/ 115 h 133"/>
                <a:gd name="T54" fmla="*/ 64 w 127"/>
                <a:gd name="T55" fmla="*/ 111 h 133"/>
                <a:gd name="T56" fmla="*/ 70 w 127"/>
                <a:gd name="T57" fmla="*/ 103 h 133"/>
                <a:gd name="T58" fmla="*/ 81 w 127"/>
                <a:gd name="T59" fmla="*/ 104 h 133"/>
                <a:gd name="T60" fmla="*/ 85 w 127"/>
                <a:gd name="T61" fmla="*/ 103 h 133"/>
                <a:gd name="T62" fmla="*/ 89 w 127"/>
                <a:gd name="T63" fmla="*/ 106 h 133"/>
                <a:gd name="T64" fmla="*/ 94 w 127"/>
                <a:gd name="T65" fmla="*/ 108 h 133"/>
                <a:gd name="T66" fmla="*/ 100 w 127"/>
                <a:gd name="T67" fmla="*/ 104 h 133"/>
                <a:gd name="T68" fmla="*/ 105 w 127"/>
                <a:gd name="T69" fmla="*/ 100 h 133"/>
                <a:gd name="T70" fmla="*/ 109 w 127"/>
                <a:gd name="T71" fmla="*/ 94 h 133"/>
                <a:gd name="T72" fmla="*/ 101 w 127"/>
                <a:gd name="T73" fmla="*/ 89 h 133"/>
                <a:gd name="T74" fmla="*/ 100 w 127"/>
                <a:gd name="T75" fmla="*/ 82 h 133"/>
                <a:gd name="T76" fmla="*/ 103 w 127"/>
                <a:gd name="T77" fmla="*/ 76 h 133"/>
                <a:gd name="T78" fmla="*/ 103 w 127"/>
                <a:gd name="T79" fmla="*/ 69 h 133"/>
                <a:gd name="T80" fmla="*/ 102 w 127"/>
                <a:gd name="T81" fmla="*/ 67 h 133"/>
                <a:gd name="T82" fmla="*/ 94 w 127"/>
                <a:gd name="T83" fmla="*/ 68 h 133"/>
                <a:gd name="T84" fmla="*/ 99 w 127"/>
                <a:gd name="T85" fmla="*/ 60 h 133"/>
                <a:gd name="T86" fmla="*/ 105 w 127"/>
                <a:gd name="T87" fmla="*/ 52 h 133"/>
                <a:gd name="T88" fmla="*/ 108 w 127"/>
                <a:gd name="T89" fmla="*/ 51 h 133"/>
                <a:gd name="T90" fmla="*/ 112 w 127"/>
                <a:gd name="T91" fmla="*/ 35 h 133"/>
                <a:gd name="T92" fmla="*/ 105 w 127"/>
                <a:gd name="T93" fmla="*/ 29 h 133"/>
                <a:gd name="T94" fmla="*/ 101 w 127"/>
                <a:gd name="T95" fmla="*/ 24 h 133"/>
                <a:gd name="T96" fmla="*/ 91 w 127"/>
                <a:gd name="T97" fmla="*/ 21 h 133"/>
                <a:gd name="T98" fmla="*/ 88 w 127"/>
                <a:gd name="T99" fmla="*/ 19 h 133"/>
                <a:gd name="T100" fmla="*/ 81 w 127"/>
                <a:gd name="T101" fmla="*/ 16 h 133"/>
                <a:gd name="T102" fmla="*/ 78 w 127"/>
                <a:gd name="T103" fmla="*/ 11 h 133"/>
                <a:gd name="T104" fmla="*/ 70 w 127"/>
                <a:gd name="T105" fmla="*/ 5 h 133"/>
                <a:gd name="T106" fmla="*/ 81 w 127"/>
                <a:gd name="T107" fmla="*/ 103 h 133"/>
                <a:gd name="T108" fmla="*/ 124 w 127"/>
                <a:gd name="T109" fmla="*/ 113 h 133"/>
                <a:gd name="T110" fmla="*/ 119 w 127"/>
                <a:gd name="T111" fmla="*/ 116 h 133"/>
                <a:gd name="T112" fmla="*/ 117 w 127"/>
                <a:gd name="T113" fmla="*/ 121 h 133"/>
                <a:gd name="T114" fmla="*/ 118 w 127"/>
                <a:gd name="T115" fmla="*/ 127 h 133"/>
                <a:gd name="T116" fmla="*/ 123 w 127"/>
                <a:gd name="T117" fmla="*/ 132 h 133"/>
                <a:gd name="T118" fmla="*/ 125 w 127"/>
                <a:gd name="T119" fmla="*/ 128 h 133"/>
                <a:gd name="T120" fmla="*/ 126 w 127"/>
                <a:gd name="T121"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33">
                  <a:moveTo>
                    <a:pt x="69" y="0"/>
                  </a:moveTo>
                  <a:cubicBezTo>
                    <a:pt x="68" y="1"/>
                    <a:pt x="62" y="0"/>
                    <a:pt x="61" y="2"/>
                  </a:cubicBezTo>
                  <a:cubicBezTo>
                    <a:pt x="61" y="3"/>
                    <a:pt x="61" y="5"/>
                    <a:pt x="60" y="6"/>
                  </a:cubicBezTo>
                  <a:cubicBezTo>
                    <a:pt x="60" y="6"/>
                    <a:pt x="60" y="7"/>
                    <a:pt x="60" y="8"/>
                  </a:cubicBezTo>
                  <a:cubicBezTo>
                    <a:pt x="60" y="8"/>
                    <a:pt x="61" y="8"/>
                    <a:pt x="61" y="9"/>
                  </a:cubicBezTo>
                  <a:cubicBezTo>
                    <a:pt x="61" y="9"/>
                    <a:pt x="59" y="9"/>
                    <a:pt x="60" y="10"/>
                  </a:cubicBezTo>
                  <a:cubicBezTo>
                    <a:pt x="61" y="11"/>
                    <a:pt x="61" y="11"/>
                    <a:pt x="60" y="12"/>
                  </a:cubicBezTo>
                  <a:cubicBezTo>
                    <a:pt x="58" y="12"/>
                    <a:pt x="56" y="14"/>
                    <a:pt x="54" y="14"/>
                  </a:cubicBezTo>
                  <a:cubicBezTo>
                    <a:pt x="52" y="15"/>
                    <a:pt x="50" y="15"/>
                    <a:pt x="48" y="16"/>
                  </a:cubicBezTo>
                  <a:cubicBezTo>
                    <a:pt x="46" y="16"/>
                    <a:pt x="46" y="19"/>
                    <a:pt x="48" y="20"/>
                  </a:cubicBezTo>
                  <a:cubicBezTo>
                    <a:pt x="47" y="20"/>
                    <a:pt x="46" y="20"/>
                    <a:pt x="45" y="20"/>
                  </a:cubicBezTo>
                  <a:cubicBezTo>
                    <a:pt x="45" y="21"/>
                    <a:pt x="43" y="22"/>
                    <a:pt x="43" y="21"/>
                  </a:cubicBezTo>
                  <a:cubicBezTo>
                    <a:pt x="42" y="20"/>
                    <a:pt x="36" y="17"/>
                    <a:pt x="36" y="18"/>
                  </a:cubicBezTo>
                  <a:cubicBezTo>
                    <a:pt x="36" y="18"/>
                    <a:pt x="39" y="20"/>
                    <a:pt x="36" y="19"/>
                  </a:cubicBezTo>
                  <a:cubicBezTo>
                    <a:pt x="35" y="19"/>
                    <a:pt x="35" y="17"/>
                    <a:pt x="35" y="17"/>
                  </a:cubicBezTo>
                  <a:cubicBezTo>
                    <a:pt x="34" y="15"/>
                    <a:pt x="35" y="16"/>
                    <a:pt x="35" y="15"/>
                  </a:cubicBezTo>
                  <a:cubicBezTo>
                    <a:pt x="36" y="13"/>
                    <a:pt x="30" y="15"/>
                    <a:pt x="30" y="13"/>
                  </a:cubicBezTo>
                  <a:cubicBezTo>
                    <a:pt x="30" y="13"/>
                    <a:pt x="30" y="15"/>
                    <a:pt x="30" y="15"/>
                  </a:cubicBezTo>
                  <a:cubicBezTo>
                    <a:pt x="29" y="16"/>
                    <a:pt x="30" y="17"/>
                    <a:pt x="30" y="17"/>
                  </a:cubicBezTo>
                  <a:cubicBezTo>
                    <a:pt x="30" y="18"/>
                    <a:pt x="31" y="18"/>
                    <a:pt x="31" y="19"/>
                  </a:cubicBezTo>
                  <a:cubicBezTo>
                    <a:pt x="31" y="20"/>
                    <a:pt x="32" y="20"/>
                    <a:pt x="32" y="20"/>
                  </a:cubicBezTo>
                  <a:cubicBezTo>
                    <a:pt x="32" y="21"/>
                    <a:pt x="31" y="22"/>
                    <a:pt x="31" y="23"/>
                  </a:cubicBezTo>
                  <a:cubicBezTo>
                    <a:pt x="31" y="23"/>
                    <a:pt x="31" y="24"/>
                    <a:pt x="30" y="25"/>
                  </a:cubicBezTo>
                  <a:cubicBezTo>
                    <a:pt x="30" y="26"/>
                    <a:pt x="33" y="27"/>
                    <a:pt x="32" y="28"/>
                  </a:cubicBezTo>
                  <a:cubicBezTo>
                    <a:pt x="32" y="28"/>
                    <a:pt x="29" y="28"/>
                    <a:pt x="29" y="28"/>
                  </a:cubicBezTo>
                  <a:cubicBezTo>
                    <a:pt x="28" y="28"/>
                    <a:pt x="28" y="26"/>
                    <a:pt x="27" y="26"/>
                  </a:cubicBezTo>
                  <a:cubicBezTo>
                    <a:pt x="27" y="27"/>
                    <a:pt x="27" y="28"/>
                    <a:pt x="27" y="29"/>
                  </a:cubicBezTo>
                  <a:cubicBezTo>
                    <a:pt x="25" y="29"/>
                    <a:pt x="25" y="27"/>
                    <a:pt x="24" y="26"/>
                  </a:cubicBezTo>
                  <a:cubicBezTo>
                    <a:pt x="24" y="25"/>
                    <a:pt x="21" y="28"/>
                    <a:pt x="20" y="28"/>
                  </a:cubicBezTo>
                  <a:cubicBezTo>
                    <a:pt x="20" y="27"/>
                    <a:pt x="18" y="23"/>
                    <a:pt x="18" y="23"/>
                  </a:cubicBezTo>
                  <a:cubicBezTo>
                    <a:pt x="18" y="23"/>
                    <a:pt x="18" y="24"/>
                    <a:pt x="17" y="24"/>
                  </a:cubicBezTo>
                  <a:cubicBezTo>
                    <a:pt x="17" y="24"/>
                    <a:pt x="17" y="23"/>
                    <a:pt x="17" y="22"/>
                  </a:cubicBezTo>
                  <a:cubicBezTo>
                    <a:pt x="17" y="22"/>
                    <a:pt x="15" y="22"/>
                    <a:pt x="15" y="22"/>
                  </a:cubicBezTo>
                  <a:cubicBezTo>
                    <a:pt x="15" y="22"/>
                    <a:pt x="14" y="22"/>
                    <a:pt x="14" y="22"/>
                  </a:cubicBezTo>
                  <a:cubicBezTo>
                    <a:pt x="13" y="22"/>
                    <a:pt x="14" y="24"/>
                    <a:pt x="13" y="24"/>
                  </a:cubicBezTo>
                  <a:cubicBezTo>
                    <a:pt x="12" y="24"/>
                    <a:pt x="12" y="23"/>
                    <a:pt x="11" y="23"/>
                  </a:cubicBezTo>
                  <a:cubicBezTo>
                    <a:pt x="11" y="23"/>
                    <a:pt x="11" y="24"/>
                    <a:pt x="11" y="24"/>
                  </a:cubicBezTo>
                  <a:cubicBezTo>
                    <a:pt x="10" y="24"/>
                    <a:pt x="11" y="22"/>
                    <a:pt x="9" y="23"/>
                  </a:cubicBezTo>
                  <a:cubicBezTo>
                    <a:pt x="9" y="23"/>
                    <a:pt x="7" y="24"/>
                    <a:pt x="7" y="23"/>
                  </a:cubicBezTo>
                  <a:cubicBezTo>
                    <a:pt x="7" y="23"/>
                    <a:pt x="7" y="22"/>
                    <a:pt x="6" y="23"/>
                  </a:cubicBezTo>
                  <a:cubicBezTo>
                    <a:pt x="5" y="23"/>
                    <a:pt x="3" y="24"/>
                    <a:pt x="2" y="24"/>
                  </a:cubicBezTo>
                  <a:cubicBezTo>
                    <a:pt x="0" y="29"/>
                    <a:pt x="7" y="25"/>
                    <a:pt x="6" y="26"/>
                  </a:cubicBezTo>
                  <a:cubicBezTo>
                    <a:pt x="6" y="27"/>
                    <a:pt x="5" y="26"/>
                    <a:pt x="5" y="27"/>
                  </a:cubicBezTo>
                  <a:cubicBezTo>
                    <a:pt x="5" y="28"/>
                    <a:pt x="6" y="27"/>
                    <a:pt x="7" y="28"/>
                  </a:cubicBezTo>
                  <a:cubicBezTo>
                    <a:pt x="6" y="27"/>
                    <a:pt x="5" y="28"/>
                    <a:pt x="4" y="27"/>
                  </a:cubicBezTo>
                  <a:cubicBezTo>
                    <a:pt x="5" y="28"/>
                    <a:pt x="6" y="29"/>
                    <a:pt x="6" y="30"/>
                  </a:cubicBezTo>
                  <a:cubicBezTo>
                    <a:pt x="6" y="29"/>
                    <a:pt x="1" y="30"/>
                    <a:pt x="2" y="30"/>
                  </a:cubicBezTo>
                  <a:cubicBezTo>
                    <a:pt x="2" y="31"/>
                    <a:pt x="3" y="31"/>
                    <a:pt x="4" y="31"/>
                  </a:cubicBezTo>
                  <a:cubicBezTo>
                    <a:pt x="4" y="32"/>
                    <a:pt x="3" y="33"/>
                    <a:pt x="4" y="34"/>
                  </a:cubicBezTo>
                  <a:cubicBezTo>
                    <a:pt x="5" y="34"/>
                    <a:pt x="5" y="34"/>
                    <a:pt x="6" y="34"/>
                  </a:cubicBezTo>
                  <a:cubicBezTo>
                    <a:pt x="7" y="34"/>
                    <a:pt x="6" y="33"/>
                    <a:pt x="7" y="33"/>
                  </a:cubicBezTo>
                  <a:cubicBezTo>
                    <a:pt x="9" y="33"/>
                    <a:pt x="8" y="35"/>
                    <a:pt x="10" y="35"/>
                  </a:cubicBezTo>
                  <a:cubicBezTo>
                    <a:pt x="10" y="35"/>
                    <a:pt x="11" y="36"/>
                    <a:pt x="12" y="37"/>
                  </a:cubicBezTo>
                  <a:cubicBezTo>
                    <a:pt x="13" y="38"/>
                    <a:pt x="13" y="36"/>
                    <a:pt x="14" y="36"/>
                  </a:cubicBezTo>
                  <a:cubicBezTo>
                    <a:pt x="15" y="36"/>
                    <a:pt x="15" y="38"/>
                    <a:pt x="14" y="39"/>
                  </a:cubicBezTo>
                  <a:cubicBezTo>
                    <a:pt x="14" y="38"/>
                    <a:pt x="16" y="39"/>
                    <a:pt x="16" y="39"/>
                  </a:cubicBezTo>
                  <a:cubicBezTo>
                    <a:pt x="17" y="39"/>
                    <a:pt x="17" y="39"/>
                    <a:pt x="18" y="39"/>
                  </a:cubicBezTo>
                  <a:cubicBezTo>
                    <a:pt x="18" y="39"/>
                    <a:pt x="18" y="40"/>
                    <a:pt x="18" y="39"/>
                  </a:cubicBezTo>
                  <a:cubicBezTo>
                    <a:pt x="18" y="39"/>
                    <a:pt x="17" y="40"/>
                    <a:pt x="17" y="41"/>
                  </a:cubicBezTo>
                  <a:cubicBezTo>
                    <a:pt x="17" y="41"/>
                    <a:pt x="21" y="40"/>
                    <a:pt x="21" y="41"/>
                  </a:cubicBezTo>
                  <a:cubicBezTo>
                    <a:pt x="21" y="43"/>
                    <a:pt x="17" y="45"/>
                    <a:pt x="21" y="45"/>
                  </a:cubicBezTo>
                  <a:cubicBezTo>
                    <a:pt x="21" y="46"/>
                    <a:pt x="24" y="47"/>
                    <a:pt x="23" y="48"/>
                  </a:cubicBezTo>
                  <a:cubicBezTo>
                    <a:pt x="23" y="49"/>
                    <a:pt x="21" y="49"/>
                    <a:pt x="22" y="50"/>
                  </a:cubicBezTo>
                  <a:cubicBezTo>
                    <a:pt x="22" y="51"/>
                    <a:pt x="23" y="52"/>
                    <a:pt x="24" y="53"/>
                  </a:cubicBezTo>
                  <a:cubicBezTo>
                    <a:pt x="24" y="54"/>
                    <a:pt x="24" y="58"/>
                    <a:pt x="25" y="57"/>
                  </a:cubicBezTo>
                  <a:cubicBezTo>
                    <a:pt x="26" y="56"/>
                    <a:pt x="27" y="57"/>
                    <a:pt x="27" y="57"/>
                  </a:cubicBezTo>
                  <a:cubicBezTo>
                    <a:pt x="27" y="58"/>
                    <a:pt x="27" y="58"/>
                    <a:pt x="27" y="58"/>
                  </a:cubicBezTo>
                  <a:cubicBezTo>
                    <a:pt x="28" y="57"/>
                    <a:pt x="28" y="59"/>
                    <a:pt x="29" y="59"/>
                  </a:cubicBezTo>
                  <a:cubicBezTo>
                    <a:pt x="28" y="59"/>
                    <a:pt x="30" y="58"/>
                    <a:pt x="30" y="59"/>
                  </a:cubicBezTo>
                  <a:cubicBezTo>
                    <a:pt x="30" y="59"/>
                    <a:pt x="29" y="60"/>
                    <a:pt x="29" y="61"/>
                  </a:cubicBezTo>
                  <a:cubicBezTo>
                    <a:pt x="29" y="61"/>
                    <a:pt x="30" y="62"/>
                    <a:pt x="30" y="62"/>
                  </a:cubicBezTo>
                  <a:cubicBezTo>
                    <a:pt x="30" y="63"/>
                    <a:pt x="28" y="64"/>
                    <a:pt x="29" y="65"/>
                  </a:cubicBezTo>
                  <a:cubicBezTo>
                    <a:pt x="29" y="65"/>
                    <a:pt x="30" y="66"/>
                    <a:pt x="30" y="67"/>
                  </a:cubicBezTo>
                  <a:cubicBezTo>
                    <a:pt x="29" y="67"/>
                    <a:pt x="29" y="67"/>
                    <a:pt x="28" y="67"/>
                  </a:cubicBezTo>
                  <a:cubicBezTo>
                    <a:pt x="30" y="68"/>
                    <a:pt x="32" y="70"/>
                    <a:pt x="31" y="73"/>
                  </a:cubicBezTo>
                  <a:cubicBezTo>
                    <a:pt x="31" y="74"/>
                    <a:pt x="31" y="75"/>
                    <a:pt x="32" y="76"/>
                  </a:cubicBezTo>
                  <a:cubicBezTo>
                    <a:pt x="33" y="76"/>
                    <a:pt x="34" y="78"/>
                    <a:pt x="32" y="78"/>
                  </a:cubicBezTo>
                  <a:cubicBezTo>
                    <a:pt x="33" y="78"/>
                    <a:pt x="30" y="74"/>
                    <a:pt x="31" y="73"/>
                  </a:cubicBezTo>
                  <a:cubicBezTo>
                    <a:pt x="32" y="73"/>
                    <a:pt x="29" y="68"/>
                    <a:pt x="29" y="69"/>
                  </a:cubicBezTo>
                  <a:cubicBezTo>
                    <a:pt x="27" y="70"/>
                    <a:pt x="27" y="73"/>
                    <a:pt x="26" y="75"/>
                  </a:cubicBezTo>
                  <a:cubicBezTo>
                    <a:pt x="26" y="75"/>
                    <a:pt x="25" y="80"/>
                    <a:pt x="25" y="80"/>
                  </a:cubicBezTo>
                  <a:cubicBezTo>
                    <a:pt x="26" y="80"/>
                    <a:pt x="26" y="79"/>
                    <a:pt x="26" y="79"/>
                  </a:cubicBezTo>
                  <a:cubicBezTo>
                    <a:pt x="27" y="79"/>
                    <a:pt x="28" y="80"/>
                    <a:pt x="27" y="80"/>
                  </a:cubicBezTo>
                  <a:cubicBezTo>
                    <a:pt x="27" y="81"/>
                    <a:pt x="26" y="80"/>
                    <a:pt x="26" y="80"/>
                  </a:cubicBezTo>
                  <a:cubicBezTo>
                    <a:pt x="25" y="80"/>
                    <a:pt x="25" y="81"/>
                    <a:pt x="25" y="82"/>
                  </a:cubicBezTo>
                  <a:cubicBezTo>
                    <a:pt x="24" y="84"/>
                    <a:pt x="24" y="85"/>
                    <a:pt x="24" y="87"/>
                  </a:cubicBezTo>
                  <a:cubicBezTo>
                    <a:pt x="23" y="90"/>
                    <a:pt x="22" y="95"/>
                    <a:pt x="18" y="96"/>
                  </a:cubicBezTo>
                  <a:cubicBezTo>
                    <a:pt x="19" y="97"/>
                    <a:pt x="20" y="98"/>
                    <a:pt x="20" y="98"/>
                  </a:cubicBezTo>
                  <a:cubicBezTo>
                    <a:pt x="20" y="98"/>
                    <a:pt x="20" y="97"/>
                    <a:pt x="21" y="97"/>
                  </a:cubicBezTo>
                  <a:cubicBezTo>
                    <a:pt x="21" y="98"/>
                    <a:pt x="22" y="98"/>
                    <a:pt x="22" y="99"/>
                  </a:cubicBezTo>
                  <a:cubicBezTo>
                    <a:pt x="22" y="99"/>
                    <a:pt x="20" y="100"/>
                    <a:pt x="21" y="101"/>
                  </a:cubicBezTo>
                  <a:cubicBezTo>
                    <a:pt x="22" y="101"/>
                    <a:pt x="22" y="100"/>
                    <a:pt x="22" y="100"/>
                  </a:cubicBezTo>
                  <a:cubicBezTo>
                    <a:pt x="22" y="100"/>
                    <a:pt x="22" y="101"/>
                    <a:pt x="22" y="101"/>
                  </a:cubicBezTo>
                  <a:cubicBezTo>
                    <a:pt x="23" y="101"/>
                    <a:pt x="24" y="102"/>
                    <a:pt x="24" y="102"/>
                  </a:cubicBezTo>
                  <a:cubicBezTo>
                    <a:pt x="25" y="102"/>
                    <a:pt x="26" y="102"/>
                    <a:pt x="27" y="103"/>
                  </a:cubicBezTo>
                  <a:cubicBezTo>
                    <a:pt x="29" y="104"/>
                    <a:pt x="28" y="106"/>
                    <a:pt x="31" y="105"/>
                  </a:cubicBezTo>
                  <a:cubicBezTo>
                    <a:pt x="33" y="105"/>
                    <a:pt x="33" y="108"/>
                    <a:pt x="35" y="107"/>
                  </a:cubicBezTo>
                  <a:cubicBezTo>
                    <a:pt x="36" y="107"/>
                    <a:pt x="36" y="108"/>
                    <a:pt x="37" y="108"/>
                  </a:cubicBezTo>
                  <a:cubicBezTo>
                    <a:pt x="38" y="108"/>
                    <a:pt x="37" y="107"/>
                    <a:pt x="38" y="107"/>
                  </a:cubicBezTo>
                  <a:cubicBezTo>
                    <a:pt x="39" y="108"/>
                    <a:pt x="40" y="108"/>
                    <a:pt x="41" y="108"/>
                  </a:cubicBezTo>
                  <a:cubicBezTo>
                    <a:pt x="41" y="107"/>
                    <a:pt x="40" y="106"/>
                    <a:pt x="41" y="106"/>
                  </a:cubicBezTo>
                  <a:cubicBezTo>
                    <a:pt x="43" y="106"/>
                    <a:pt x="45" y="109"/>
                    <a:pt x="46" y="109"/>
                  </a:cubicBezTo>
                  <a:cubicBezTo>
                    <a:pt x="47" y="108"/>
                    <a:pt x="48" y="109"/>
                    <a:pt x="48" y="111"/>
                  </a:cubicBezTo>
                  <a:cubicBezTo>
                    <a:pt x="48" y="110"/>
                    <a:pt x="49" y="110"/>
                    <a:pt x="49" y="110"/>
                  </a:cubicBezTo>
                  <a:cubicBezTo>
                    <a:pt x="50" y="110"/>
                    <a:pt x="52" y="110"/>
                    <a:pt x="50" y="112"/>
                  </a:cubicBezTo>
                  <a:cubicBezTo>
                    <a:pt x="51" y="112"/>
                    <a:pt x="52" y="113"/>
                    <a:pt x="53" y="113"/>
                  </a:cubicBezTo>
                  <a:cubicBezTo>
                    <a:pt x="53" y="115"/>
                    <a:pt x="54" y="114"/>
                    <a:pt x="55" y="114"/>
                  </a:cubicBezTo>
                  <a:cubicBezTo>
                    <a:pt x="57" y="113"/>
                    <a:pt x="58" y="116"/>
                    <a:pt x="59" y="115"/>
                  </a:cubicBezTo>
                  <a:cubicBezTo>
                    <a:pt x="60" y="115"/>
                    <a:pt x="60" y="115"/>
                    <a:pt x="60" y="115"/>
                  </a:cubicBezTo>
                  <a:cubicBezTo>
                    <a:pt x="60" y="114"/>
                    <a:pt x="61" y="114"/>
                    <a:pt x="61" y="114"/>
                  </a:cubicBezTo>
                  <a:cubicBezTo>
                    <a:pt x="63" y="114"/>
                    <a:pt x="64" y="114"/>
                    <a:pt x="65" y="115"/>
                  </a:cubicBezTo>
                  <a:cubicBezTo>
                    <a:pt x="64" y="114"/>
                    <a:pt x="63" y="112"/>
                    <a:pt x="64" y="111"/>
                  </a:cubicBezTo>
                  <a:cubicBezTo>
                    <a:pt x="65" y="109"/>
                    <a:pt x="62" y="110"/>
                    <a:pt x="64" y="108"/>
                  </a:cubicBezTo>
                  <a:cubicBezTo>
                    <a:pt x="64" y="107"/>
                    <a:pt x="65" y="107"/>
                    <a:pt x="64" y="106"/>
                  </a:cubicBezTo>
                  <a:cubicBezTo>
                    <a:pt x="64" y="105"/>
                    <a:pt x="65" y="104"/>
                    <a:pt x="66" y="104"/>
                  </a:cubicBezTo>
                  <a:cubicBezTo>
                    <a:pt x="68" y="104"/>
                    <a:pt x="69" y="104"/>
                    <a:pt x="70" y="103"/>
                  </a:cubicBezTo>
                  <a:cubicBezTo>
                    <a:pt x="71" y="102"/>
                    <a:pt x="72" y="100"/>
                    <a:pt x="74" y="100"/>
                  </a:cubicBezTo>
                  <a:cubicBezTo>
                    <a:pt x="75" y="101"/>
                    <a:pt x="76" y="102"/>
                    <a:pt x="77" y="102"/>
                  </a:cubicBezTo>
                  <a:cubicBezTo>
                    <a:pt x="78" y="102"/>
                    <a:pt x="79" y="102"/>
                    <a:pt x="79" y="103"/>
                  </a:cubicBezTo>
                  <a:cubicBezTo>
                    <a:pt x="79" y="105"/>
                    <a:pt x="80" y="104"/>
                    <a:pt x="81" y="104"/>
                  </a:cubicBezTo>
                  <a:cubicBezTo>
                    <a:pt x="81" y="104"/>
                    <a:pt x="81" y="103"/>
                    <a:pt x="81" y="103"/>
                  </a:cubicBezTo>
                  <a:cubicBezTo>
                    <a:pt x="82" y="104"/>
                    <a:pt x="83" y="103"/>
                    <a:pt x="84" y="103"/>
                  </a:cubicBezTo>
                  <a:cubicBezTo>
                    <a:pt x="84" y="103"/>
                    <a:pt x="83" y="101"/>
                    <a:pt x="83" y="101"/>
                  </a:cubicBezTo>
                  <a:cubicBezTo>
                    <a:pt x="84" y="101"/>
                    <a:pt x="85" y="102"/>
                    <a:pt x="85" y="103"/>
                  </a:cubicBezTo>
                  <a:cubicBezTo>
                    <a:pt x="85" y="103"/>
                    <a:pt x="83" y="103"/>
                    <a:pt x="83" y="104"/>
                  </a:cubicBezTo>
                  <a:cubicBezTo>
                    <a:pt x="83" y="105"/>
                    <a:pt x="86" y="104"/>
                    <a:pt x="86" y="104"/>
                  </a:cubicBezTo>
                  <a:cubicBezTo>
                    <a:pt x="86" y="104"/>
                    <a:pt x="86" y="105"/>
                    <a:pt x="86" y="106"/>
                  </a:cubicBezTo>
                  <a:cubicBezTo>
                    <a:pt x="87" y="107"/>
                    <a:pt x="88" y="106"/>
                    <a:pt x="89" y="106"/>
                  </a:cubicBezTo>
                  <a:cubicBezTo>
                    <a:pt x="90" y="107"/>
                    <a:pt x="90" y="109"/>
                    <a:pt x="92" y="108"/>
                  </a:cubicBezTo>
                  <a:cubicBezTo>
                    <a:pt x="92" y="108"/>
                    <a:pt x="91" y="107"/>
                    <a:pt x="91" y="107"/>
                  </a:cubicBezTo>
                  <a:cubicBezTo>
                    <a:pt x="91" y="107"/>
                    <a:pt x="91" y="107"/>
                    <a:pt x="92" y="107"/>
                  </a:cubicBezTo>
                  <a:cubicBezTo>
                    <a:pt x="93" y="107"/>
                    <a:pt x="93" y="109"/>
                    <a:pt x="94" y="108"/>
                  </a:cubicBezTo>
                  <a:cubicBezTo>
                    <a:pt x="95" y="108"/>
                    <a:pt x="95" y="107"/>
                    <a:pt x="96" y="107"/>
                  </a:cubicBezTo>
                  <a:cubicBezTo>
                    <a:pt x="97" y="107"/>
                    <a:pt x="98" y="108"/>
                    <a:pt x="99" y="107"/>
                  </a:cubicBezTo>
                  <a:cubicBezTo>
                    <a:pt x="99" y="107"/>
                    <a:pt x="98" y="106"/>
                    <a:pt x="99" y="105"/>
                  </a:cubicBezTo>
                  <a:cubicBezTo>
                    <a:pt x="99" y="105"/>
                    <a:pt x="100" y="104"/>
                    <a:pt x="100" y="104"/>
                  </a:cubicBezTo>
                  <a:cubicBezTo>
                    <a:pt x="101" y="103"/>
                    <a:pt x="101" y="104"/>
                    <a:pt x="101" y="103"/>
                  </a:cubicBezTo>
                  <a:cubicBezTo>
                    <a:pt x="102" y="102"/>
                    <a:pt x="103" y="103"/>
                    <a:pt x="104" y="102"/>
                  </a:cubicBezTo>
                  <a:cubicBezTo>
                    <a:pt x="104" y="102"/>
                    <a:pt x="103" y="101"/>
                    <a:pt x="104" y="101"/>
                  </a:cubicBezTo>
                  <a:cubicBezTo>
                    <a:pt x="104" y="100"/>
                    <a:pt x="105" y="100"/>
                    <a:pt x="105" y="100"/>
                  </a:cubicBezTo>
                  <a:cubicBezTo>
                    <a:pt x="106" y="100"/>
                    <a:pt x="105" y="101"/>
                    <a:pt x="106" y="101"/>
                  </a:cubicBezTo>
                  <a:cubicBezTo>
                    <a:pt x="105" y="101"/>
                    <a:pt x="107" y="100"/>
                    <a:pt x="107" y="100"/>
                  </a:cubicBezTo>
                  <a:cubicBezTo>
                    <a:pt x="108" y="99"/>
                    <a:pt x="107" y="100"/>
                    <a:pt x="108" y="98"/>
                  </a:cubicBezTo>
                  <a:cubicBezTo>
                    <a:pt x="108" y="97"/>
                    <a:pt x="110" y="95"/>
                    <a:pt x="109" y="94"/>
                  </a:cubicBezTo>
                  <a:cubicBezTo>
                    <a:pt x="108" y="94"/>
                    <a:pt x="106" y="95"/>
                    <a:pt x="105" y="94"/>
                  </a:cubicBezTo>
                  <a:cubicBezTo>
                    <a:pt x="104" y="94"/>
                    <a:pt x="102" y="92"/>
                    <a:pt x="102" y="91"/>
                  </a:cubicBezTo>
                  <a:cubicBezTo>
                    <a:pt x="102" y="91"/>
                    <a:pt x="102" y="91"/>
                    <a:pt x="102" y="90"/>
                  </a:cubicBezTo>
                  <a:cubicBezTo>
                    <a:pt x="102" y="90"/>
                    <a:pt x="101" y="90"/>
                    <a:pt x="101" y="89"/>
                  </a:cubicBezTo>
                  <a:cubicBezTo>
                    <a:pt x="102" y="89"/>
                    <a:pt x="102" y="88"/>
                    <a:pt x="102" y="88"/>
                  </a:cubicBezTo>
                  <a:cubicBezTo>
                    <a:pt x="103" y="87"/>
                    <a:pt x="103" y="88"/>
                    <a:pt x="104" y="87"/>
                  </a:cubicBezTo>
                  <a:cubicBezTo>
                    <a:pt x="104" y="86"/>
                    <a:pt x="103" y="85"/>
                    <a:pt x="102" y="84"/>
                  </a:cubicBezTo>
                  <a:cubicBezTo>
                    <a:pt x="101" y="84"/>
                    <a:pt x="99" y="83"/>
                    <a:pt x="100" y="82"/>
                  </a:cubicBezTo>
                  <a:cubicBezTo>
                    <a:pt x="100" y="80"/>
                    <a:pt x="102" y="81"/>
                    <a:pt x="102" y="81"/>
                  </a:cubicBezTo>
                  <a:cubicBezTo>
                    <a:pt x="102" y="81"/>
                    <a:pt x="103" y="80"/>
                    <a:pt x="104" y="80"/>
                  </a:cubicBezTo>
                  <a:cubicBezTo>
                    <a:pt x="104" y="79"/>
                    <a:pt x="105" y="79"/>
                    <a:pt x="105" y="78"/>
                  </a:cubicBezTo>
                  <a:cubicBezTo>
                    <a:pt x="105" y="77"/>
                    <a:pt x="103" y="77"/>
                    <a:pt x="103" y="76"/>
                  </a:cubicBezTo>
                  <a:cubicBezTo>
                    <a:pt x="103" y="75"/>
                    <a:pt x="103" y="74"/>
                    <a:pt x="102" y="74"/>
                  </a:cubicBezTo>
                  <a:cubicBezTo>
                    <a:pt x="102" y="74"/>
                    <a:pt x="101" y="73"/>
                    <a:pt x="101" y="73"/>
                  </a:cubicBezTo>
                  <a:cubicBezTo>
                    <a:pt x="101" y="72"/>
                    <a:pt x="103" y="71"/>
                    <a:pt x="104" y="71"/>
                  </a:cubicBezTo>
                  <a:cubicBezTo>
                    <a:pt x="103" y="70"/>
                    <a:pt x="103" y="70"/>
                    <a:pt x="103" y="69"/>
                  </a:cubicBezTo>
                  <a:cubicBezTo>
                    <a:pt x="103" y="69"/>
                    <a:pt x="102" y="70"/>
                    <a:pt x="102" y="69"/>
                  </a:cubicBezTo>
                  <a:cubicBezTo>
                    <a:pt x="102" y="69"/>
                    <a:pt x="103" y="69"/>
                    <a:pt x="103" y="68"/>
                  </a:cubicBezTo>
                  <a:cubicBezTo>
                    <a:pt x="102" y="68"/>
                    <a:pt x="102" y="68"/>
                    <a:pt x="102" y="68"/>
                  </a:cubicBezTo>
                  <a:cubicBezTo>
                    <a:pt x="101" y="67"/>
                    <a:pt x="102" y="67"/>
                    <a:pt x="102" y="67"/>
                  </a:cubicBezTo>
                  <a:cubicBezTo>
                    <a:pt x="102" y="66"/>
                    <a:pt x="101" y="64"/>
                    <a:pt x="102" y="64"/>
                  </a:cubicBezTo>
                  <a:cubicBezTo>
                    <a:pt x="101" y="64"/>
                    <a:pt x="98" y="64"/>
                    <a:pt x="97" y="65"/>
                  </a:cubicBezTo>
                  <a:cubicBezTo>
                    <a:pt x="96" y="66"/>
                    <a:pt x="98" y="66"/>
                    <a:pt x="97" y="67"/>
                  </a:cubicBezTo>
                  <a:cubicBezTo>
                    <a:pt x="96" y="68"/>
                    <a:pt x="95" y="68"/>
                    <a:pt x="94" y="68"/>
                  </a:cubicBezTo>
                  <a:cubicBezTo>
                    <a:pt x="95" y="68"/>
                    <a:pt x="94" y="67"/>
                    <a:pt x="95" y="67"/>
                  </a:cubicBezTo>
                  <a:cubicBezTo>
                    <a:pt x="96" y="66"/>
                    <a:pt x="96" y="66"/>
                    <a:pt x="96" y="65"/>
                  </a:cubicBezTo>
                  <a:cubicBezTo>
                    <a:pt x="95" y="64"/>
                    <a:pt x="95" y="62"/>
                    <a:pt x="96" y="61"/>
                  </a:cubicBezTo>
                  <a:cubicBezTo>
                    <a:pt x="97" y="61"/>
                    <a:pt x="99" y="61"/>
                    <a:pt x="99" y="60"/>
                  </a:cubicBezTo>
                  <a:cubicBezTo>
                    <a:pt x="99" y="59"/>
                    <a:pt x="98" y="57"/>
                    <a:pt x="100" y="57"/>
                  </a:cubicBezTo>
                  <a:cubicBezTo>
                    <a:pt x="101" y="57"/>
                    <a:pt x="101" y="56"/>
                    <a:pt x="102" y="55"/>
                  </a:cubicBezTo>
                  <a:cubicBezTo>
                    <a:pt x="103" y="55"/>
                    <a:pt x="103" y="54"/>
                    <a:pt x="104" y="53"/>
                  </a:cubicBezTo>
                  <a:cubicBezTo>
                    <a:pt x="104" y="52"/>
                    <a:pt x="105" y="54"/>
                    <a:pt x="105" y="52"/>
                  </a:cubicBezTo>
                  <a:cubicBezTo>
                    <a:pt x="105" y="52"/>
                    <a:pt x="103" y="53"/>
                    <a:pt x="103" y="52"/>
                  </a:cubicBezTo>
                  <a:cubicBezTo>
                    <a:pt x="103" y="52"/>
                    <a:pt x="104" y="51"/>
                    <a:pt x="104" y="51"/>
                  </a:cubicBezTo>
                  <a:cubicBezTo>
                    <a:pt x="104" y="51"/>
                    <a:pt x="104" y="50"/>
                    <a:pt x="104" y="50"/>
                  </a:cubicBezTo>
                  <a:cubicBezTo>
                    <a:pt x="106" y="50"/>
                    <a:pt x="106" y="52"/>
                    <a:pt x="108" y="51"/>
                  </a:cubicBezTo>
                  <a:cubicBezTo>
                    <a:pt x="109" y="50"/>
                    <a:pt x="109" y="50"/>
                    <a:pt x="109" y="49"/>
                  </a:cubicBezTo>
                  <a:cubicBezTo>
                    <a:pt x="109" y="48"/>
                    <a:pt x="110" y="44"/>
                    <a:pt x="110" y="44"/>
                  </a:cubicBezTo>
                  <a:cubicBezTo>
                    <a:pt x="109" y="43"/>
                    <a:pt x="111" y="40"/>
                    <a:pt x="111" y="39"/>
                  </a:cubicBezTo>
                  <a:cubicBezTo>
                    <a:pt x="112" y="38"/>
                    <a:pt x="112" y="36"/>
                    <a:pt x="112" y="35"/>
                  </a:cubicBezTo>
                  <a:cubicBezTo>
                    <a:pt x="113" y="34"/>
                    <a:pt x="115" y="33"/>
                    <a:pt x="116" y="31"/>
                  </a:cubicBezTo>
                  <a:cubicBezTo>
                    <a:pt x="116" y="31"/>
                    <a:pt x="111" y="30"/>
                    <a:pt x="110" y="30"/>
                  </a:cubicBezTo>
                  <a:cubicBezTo>
                    <a:pt x="109" y="30"/>
                    <a:pt x="110" y="28"/>
                    <a:pt x="109" y="28"/>
                  </a:cubicBezTo>
                  <a:cubicBezTo>
                    <a:pt x="108" y="28"/>
                    <a:pt x="106" y="29"/>
                    <a:pt x="105" y="29"/>
                  </a:cubicBezTo>
                  <a:cubicBezTo>
                    <a:pt x="105" y="29"/>
                    <a:pt x="106" y="28"/>
                    <a:pt x="106" y="28"/>
                  </a:cubicBezTo>
                  <a:cubicBezTo>
                    <a:pt x="105" y="28"/>
                    <a:pt x="104" y="26"/>
                    <a:pt x="104" y="27"/>
                  </a:cubicBezTo>
                  <a:cubicBezTo>
                    <a:pt x="104" y="28"/>
                    <a:pt x="104" y="29"/>
                    <a:pt x="103" y="28"/>
                  </a:cubicBezTo>
                  <a:cubicBezTo>
                    <a:pt x="102" y="27"/>
                    <a:pt x="102" y="25"/>
                    <a:pt x="101" y="24"/>
                  </a:cubicBezTo>
                  <a:cubicBezTo>
                    <a:pt x="100" y="23"/>
                    <a:pt x="98" y="24"/>
                    <a:pt x="97" y="24"/>
                  </a:cubicBezTo>
                  <a:cubicBezTo>
                    <a:pt x="97" y="24"/>
                    <a:pt x="94" y="23"/>
                    <a:pt x="94" y="23"/>
                  </a:cubicBezTo>
                  <a:cubicBezTo>
                    <a:pt x="93" y="23"/>
                    <a:pt x="92" y="24"/>
                    <a:pt x="92" y="23"/>
                  </a:cubicBezTo>
                  <a:cubicBezTo>
                    <a:pt x="92" y="21"/>
                    <a:pt x="92" y="22"/>
                    <a:pt x="91" y="21"/>
                  </a:cubicBezTo>
                  <a:cubicBezTo>
                    <a:pt x="91" y="21"/>
                    <a:pt x="91" y="21"/>
                    <a:pt x="91" y="21"/>
                  </a:cubicBezTo>
                  <a:cubicBezTo>
                    <a:pt x="91" y="20"/>
                    <a:pt x="91" y="21"/>
                    <a:pt x="90" y="21"/>
                  </a:cubicBezTo>
                  <a:cubicBezTo>
                    <a:pt x="90" y="20"/>
                    <a:pt x="90" y="20"/>
                    <a:pt x="89" y="19"/>
                  </a:cubicBezTo>
                  <a:cubicBezTo>
                    <a:pt x="89" y="19"/>
                    <a:pt x="88" y="19"/>
                    <a:pt x="88" y="19"/>
                  </a:cubicBezTo>
                  <a:cubicBezTo>
                    <a:pt x="86" y="19"/>
                    <a:pt x="88" y="18"/>
                    <a:pt x="87" y="17"/>
                  </a:cubicBezTo>
                  <a:cubicBezTo>
                    <a:pt x="86" y="16"/>
                    <a:pt x="88" y="15"/>
                    <a:pt x="88" y="14"/>
                  </a:cubicBezTo>
                  <a:cubicBezTo>
                    <a:pt x="87" y="14"/>
                    <a:pt x="86" y="16"/>
                    <a:pt x="85" y="17"/>
                  </a:cubicBezTo>
                  <a:cubicBezTo>
                    <a:pt x="85" y="17"/>
                    <a:pt x="81" y="17"/>
                    <a:pt x="81" y="16"/>
                  </a:cubicBezTo>
                  <a:cubicBezTo>
                    <a:pt x="82" y="15"/>
                    <a:pt x="83" y="15"/>
                    <a:pt x="82" y="14"/>
                  </a:cubicBezTo>
                  <a:cubicBezTo>
                    <a:pt x="81" y="14"/>
                    <a:pt x="82" y="13"/>
                    <a:pt x="82" y="12"/>
                  </a:cubicBezTo>
                  <a:cubicBezTo>
                    <a:pt x="82" y="11"/>
                    <a:pt x="81" y="11"/>
                    <a:pt x="80" y="11"/>
                  </a:cubicBezTo>
                  <a:cubicBezTo>
                    <a:pt x="79" y="11"/>
                    <a:pt x="79" y="11"/>
                    <a:pt x="78" y="11"/>
                  </a:cubicBezTo>
                  <a:cubicBezTo>
                    <a:pt x="77" y="11"/>
                    <a:pt x="78" y="10"/>
                    <a:pt x="78" y="9"/>
                  </a:cubicBezTo>
                  <a:cubicBezTo>
                    <a:pt x="78" y="8"/>
                    <a:pt x="75" y="9"/>
                    <a:pt x="75" y="8"/>
                  </a:cubicBezTo>
                  <a:cubicBezTo>
                    <a:pt x="74" y="7"/>
                    <a:pt x="75" y="5"/>
                    <a:pt x="74" y="4"/>
                  </a:cubicBezTo>
                  <a:cubicBezTo>
                    <a:pt x="73" y="4"/>
                    <a:pt x="72" y="7"/>
                    <a:pt x="70" y="5"/>
                  </a:cubicBezTo>
                  <a:cubicBezTo>
                    <a:pt x="69" y="3"/>
                    <a:pt x="69" y="2"/>
                    <a:pt x="69" y="0"/>
                  </a:cubicBezTo>
                  <a:cubicBezTo>
                    <a:pt x="68" y="0"/>
                    <a:pt x="69" y="2"/>
                    <a:pt x="69" y="0"/>
                  </a:cubicBezTo>
                  <a:close/>
                  <a:moveTo>
                    <a:pt x="80" y="101"/>
                  </a:moveTo>
                  <a:cubicBezTo>
                    <a:pt x="80" y="101"/>
                    <a:pt x="80" y="103"/>
                    <a:pt x="81" y="103"/>
                  </a:cubicBezTo>
                  <a:cubicBezTo>
                    <a:pt x="81" y="103"/>
                    <a:pt x="79" y="101"/>
                    <a:pt x="80" y="101"/>
                  </a:cubicBezTo>
                  <a:cubicBezTo>
                    <a:pt x="80" y="101"/>
                    <a:pt x="80" y="101"/>
                    <a:pt x="80" y="101"/>
                  </a:cubicBezTo>
                  <a:close/>
                  <a:moveTo>
                    <a:pt x="126" y="110"/>
                  </a:moveTo>
                  <a:cubicBezTo>
                    <a:pt x="125" y="111"/>
                    <a:pt x="124" y="112"/>
                    <a:pt x="124" y="113"/>
                  </a:cubicBezTo>
                  <a:cubicBezTo>
                    <a:pt x="125" y="114"/>
                    <a:pt x="125" y="115"/>
                    <a:pt x="123" y="114"/>
                  </a:cubicBezTo>
                  <a:cubicBezTo>
                    <a:pt x="122" y="113"/>
                    <a:pt x="122" y="114"/>
                    <a:pt x="122" y="114"/>
                  </a:cubicBezTo>
                  <a:cubicBezTo>
                    <a:pt x="121" y="115"/>
                    <a:pt x="121" y="115"/>
                    <a:pt x="120" y="115"/>
                  </a:cubicBezTo>
                  <a:cubicBezTo>
                    <a:pt x="120" y="115"/>
                    <a:pt x="118" y="116"/>
                    <a:pt x="119" y="116"/>
                  </a:cubicBezTo>
                  <a:cubicBezTo>
                    <a:pt x="118" y="116"/>
                    <a:pt x="118" y="117"/>
                    <a:pt x="118" y="118"/>
                  </a:cubicBezTo>
                  <a:cubicBezTo>
                    <a:pt x="118" y="118"/>
                    <a:pt x="117" y="118"/>
                    <a:pt x="117" y="118"/>
                  </a:cubicBezTo>
                  <a:cubicBezTo>
                    <a:pt x="117" y="119"/>
                    <a:pt x="118" y="119"/>
                    <a:pt x="118" y="120"/>
                  </a:cubicBezTo>
                  <a:cubicBezTo>
                    <a:pt x="118" y="120"/>
                    <a:pt x="117" y="120"/>
                    <a:pt x="117" y="121"/>
                  </a:cubicBezTo>
                  <a:cubicBezTo>
                    <a:pt x="117" y="122"/>
                    <a:pt x="119" y="122"/>
                    <a:pt x="119" y="123"/>
                  </a:cubicBezTo>
                  <a:cubicBezTo>
                    <a:pt x="119" y="123"/>
                    <a:pt x="117" y="124"/>
                    <a:pt x="118" y="124"/>
                  </a:cubicBezTo>
                  <a:cubicBezTo>
                    <a:pt x="118" y="125"/>
                    <a:pt x="119" y="124"/>
                    <a:pt x="119" y="124"/>
                  </a:cubicBezTo>
                  <a:cubicBezTo>
                    <a:pt x="119" y="125"/>
                    <a:pt x="117" y="126"/>
                    <a:pt x="118" y="127"/>
                  </a:cubicBezTo>
                  <a:cubicBezTo>
                    <a:pt x="118" y="127"/>
                    <a:pt x="119" y="127"/>
                    <a:pt x="119" y="128"/>
                  </a:cubicBezTo>
                  <a:cubicBezTo>
                    <a:pt x="120" y="129"/>
                    <a:pt x="118" y="129"/>
                    <a:pt x="120" y="130"/>
                  </a:cubicBezTo>
                  <a:cubicBezTo>
                    <a:pt x="120" y="130"/>
                    <a:pt x="122" y="129"/>
                    <a:pt x="122" y="130"/>
                  </a:cubicBezTo>
                  <a:cubicBezTo>
                    <a:pt x="122" y="131"/>
                    <a:pt x="122" y="133"/>
                    <a:pt x="123" y="132"/>
                  </a:cubicBezTo>
                  <a:cubicBezTo>
                    <a:pt x="124" y="131"/>
                    <a:pt x="124" y="131"/>
                    <a:pt x="124" y="130"/>
                  </a:cubicBezTo>
                  <a:cubicBezTo>
                    <a:pt x="124" y="129"/>
                    <a:pt x="125" y="129"/>
                    <a:pt x="125" y="129"/>
                  </a:cubicBezTo>
                  <a:cubicBezTo>
                    <a:pt x="125" y="129"/>
                    <a:pt x="124" y="129"/>
                    <a:pt x="124" y="129"/>
                  </a:cubicBezTo>
                  <a:cubicBezTo>
                    <a:pt x="124" y="129"/>
                    <a:pt x="125" y="127"/>
                    <a:pt x="125" y="128"/>
                  </a:cubicBezTo>
                  <a:cubicBezTo>
                    <a:pt x="126" y="127"/>
                    <a:pt x="125" y="126"/>
                    <a:pt x="125" y="125"/>
                  </a:cubicBezTo>
                  <a:cubicBezTo>
                    <a:pt x="125" y="123"/>
                    <a:pt x="127" y="122"/>
                    <a:pt x="127" y="120"/>
                  </a:cubicBezTo>
                  <a:cubicBezTo>
                    <a:pt x="127" y="119"/>
                    <a:pt x="127" y="118"/>
                    <a:pt x="127" y="117"/>
                  </a:cubicBezTo>
                  <a:cubicBezTo>
                    <a:pt x="127" y="116"/>
                    <a:pt x="126" y="115"/>
                    <a:pt x="126" y="115"/>
                  </a:cubicBezTo>
                  <a:cubicBezTo>
                    <a:pt x="126" y="115"/>
                    <a:pt x="126" y="116"/>
                    <a:pt x="126" y="116"/>
                  </a:cubicBezTo>
                  <a:cubicBezTo>
                    <a:pt x="124" y="115"/>
                    <a:pt x="127" y="111"/>
                    <a:pt x="126" y="110"/>
                  </a:cubicBezTo>
                  <a:cubicBezTo>
                    <a:pt x="125" y="111"/>
                    <a:pt x="127" y="111"/>
                    <a:pt x="126" y="11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71"/>
            <p:cNvSpPr>
              <a:spLocks/>
            </p:cNvSpPr>
            <p:nvPr/>
          </p:nvSpPr>
          <p:spPr bwMode="auto">
            <a:xfrm>
              <a:off x="3521" y="3166"/>
              <a:ext cx="4" cy="8"/>
            </a:xfrm>
            <a:custGeom>
              <a:avLst/>
              <a:gdLst>
                <a:gd name="T0" fmla="*/ 1 w 1"/>
                <a:gd name="T1" fmla="*/ 0 h 2"/>
                <a:gd name="T2" fmla="*/ 1 w 1"/>
                <a:gd name="T3" fmla="*/ 2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1"/>
                    <a:pt x="1" y="2"/>
                  </a:cubicBezTo>
                  <a:cubicBezTo>
                    <a:pt x="1" y="2"/>
                    <a:pt x="1" y="2"/>
                    <a:pt x="1" y="2"/>
                  </a:cubicBezTo>
                  <a:cubicBezTo>
                    <a:pt x="0" y="2"/>
                    <a:pt x="1" y="0"/>
                    <a:pt x="1"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72"/>
            <p:cNvSpPr>
              <a:spLocks noEditPoints="1"/>
            </p:cNvSpPr>
            <p:nvPr/>
          </p:nvSpPr>
          <p:spPr bwMode="auto">
            <a:xfrm>
              <a:off x="3319" y="2828"/>
              <a:ext cx="137" cy="145"/>
            </a:xfrm>
            <a:custGeom>
              <a:avLst/>
              <a:gdLst>
                <a:gd name="T0" fmla="*/ 10 w 34"/>
                <a:gd name="T1" fmla="*/ 25 h 36"/>
                <a:gd name="T2" fmla="*/ 13 w 34"/>
                <a:gd name="T3" fmla="*/ 25 h 36"/>
                <a:gd name="T4" fmla="*/ 14 w 34"/>
                <a:gd name="T5" fmla="*/ 26 h 36"/>
                <a:gd name="T6" fmla="*/ 21 w 34"/>
                <a:gd name="T7" fmla="*/ 31 h 36"/>
                <a:gd name="T8" fmla="*/ 20 w 34"/>
                <a:gd name="T9" fmla="*/ 33 h 36"/>
                <a:gd name="T10" fmla="*/ 19 w 34"/>
                <a:gd name="T11" fmla="*/ 34 h 36"/>
                <a:gd name="T12" fmla="*/ 22 w 34"/>
                <a:gd name="T13" fmla="*/ 34 h 36"/>
                <a:gd name="T14" fmla="*/ 22 w 34"/>
                <a:gd name="T15" fmla="*/ 32 h 36"/>
                <a:gd name="T16" fmla="*/ 23 w 34"/>
                <a:gd name="T17" fmla="*/ 29 h 36"/>
                <a:gd name="T18" fmla="*/ 22 w 34"/>
                <a:gd name="T19" fmla="*/ 22 h 36"/>
                <a:gd name="T20" fmla="*/ 24 w 34"/>
                <a:gd name="T21" fmla="*/ 21 h 36"/>
                <a:gd name="T22" fmla="*/ 29 w 34"/>
                <a:gd name="T23" fmla="*/ 20 h 36"/>
                <a:gd name="T24" fmla="*/ 31 w 34"/>
                <a:gd name="T25" fmla="*/ 16 h 36"/>
                <a:gd name="T26" fmla="*/ 29 w 34"/>
                <a:gd name="T27" fmla="*/ 12 h 36"/>
                <a:gd name="T28" fmla="*/ 32 w 34"/>
                <a:gd name="T29" fmla="*/ 10 h 36"/>
                <a:gd name="T30" fmla="*/ 30 w 34"/>
                <a:gd name="T31" fmla="*/ 0 h 36"/>
                <a:gd name="T32" fmla="*/ 17 w 34"/>
                <a:gd name="T33" fmla="*/ 6 h 36"/>
                <a:gd name="T34" fmla="*/ 10 w 34"/>
                <a:gd name="T35" fmla="*/ 16 h 36"/>
                <a:gd name="T36" fmla="*/ 7 w 34"/>
                <a:gd name="T37" fmla="*/ 19 h 36"/>
                <a:gd name="T38" fmla="*/ 4 w 34"/>
                <a:gd name="T39" fmla="*/ 22 h 36"/>
                <a:gd name="T40" fmla="*/ 8 w 34"/>
                <a:gd name="T41" fmla="*/ 24 h 36"/>
                <a:gd name="T42" fmla="*/ 8 w 34"/>
                <a:gd name="T43" fmla="*/ 25 h 36"/>
                <a:gd name="T44" fmla="*/ 1 w 34"/>
                <a:gd name="T45" fmla="*/ 24 h 36"/>
                <a:gd name="T46" fmla="*/ 6 w 34"/>
                <a:gd name="T47" fmla="*/ 26 h 36"/>
                <a:gd name="T48" fmla="*/ 18 w 34"/>
                <a:gd name="T49" fmla="*/ 5 h 36"/>
                <a:gd name="T50" fmla="*/ 18 w 34"/>
                <a:gd name="T51" fmla="*/ 9 h 36"/>
                <a:gd name="T52" fmla="*/ 16 w 34"/>
                <a:gd name="T53" fmla="*/ 13 h 36"/>
                <a:gd name="T54" fmla="*/ 19 w 34"/>
                <a:gd name="T55" fmla="*/ 15 h 36"/>
                <a:gd name="T56" fmla="*/ 20 w 34"/>
                <a:gd name="T57" fmla="*/ 10 h 36"/>
                <a:gd name="T58" fmla="*/ 19 w 34"/>
                <a:gd name="T59" fmla="*/ 7 h 36"/>
                <a:gd name="T60" fmla="*/ 0 w 34"/>
                <a:gd name="T61" fmla="*/ 26 h 36"/>
                <a:gd name="T62" fmla="*/ 3 w 34"/>
                <a:gd name="T63" fmla="*/ 28 h 36"/>
                <a:gd name="T64" fmla="*/ 7 w 34"/>
                <a:gd name="T65" fmla="*/ 27 h 36"/>
                <a:gd name="T66" fmla="*/ 3 w 34"/>
                <a:gd name="T67" fmla="*/ 26 h 36"/>
                <a:gd name="T68" fmla="*/ 0 w 34"/>
                <a:gd name="T6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36">
                  <a:moveTo>
                    <a:pt x="8" y="27"/>
                  </a:moveTo>
                  <a:cubicBezTo>
                    <a:pt x="10" y="28"/>
                    <a:pt x="8" y="25"/>
                    <a:pt x="10" y="25"/>
                  </a:cubicBezTo>
                  <a:cubicBezTo>
                    <a:pt x="11" y="25"/>
                    <a:pt x="10" y="26"/>
                    <a:pt x="10" y="26"/>
                  </a:cubicBezTo>
                  <a:cubicBezTo>
                    <a:pt x="11" y="27"/>
                    <a:pt x="12" y="25"/>
                    <a:pt x="13" y="25"/>
                  </a:cubicBezTo>
                  <a:cubicBezTo>
                    <a:pt x="13" y="26"/>
                    <a:pt x="12" y="26"/>
                    <a:pt x="12" y="26"/>
                  </a:cubicBezTo>
                  <a:cubicBezTo>
                    <a:pt x="13" y="27"/>
                    <a:pt x="13" y="27"/>
                    <a:pt x="14" y="26"/>
                  </a:cubicBezTo>
                  <a:cubicBezTo>
                    <a:pt x="14" y="25"/>
                    <a:pt x="15" y="26"/>
                    <a:pt x="15" y="27"/>
                  </a:cubicBezTo>
                  <a:cubicBezTo>
                    <a:pt x="16" y="30"/>
                    <a:pt x="19" y="28"/>
                    <a:pt x="21" y="31"/>
                  </a:cubicBezTo>
                  <a:cubicBezTo>
                    <a:pt x="21" y="31"/>
                    <a:pt x="20" y="32"/>
                    <a:pt x="20" y="32"/>
                  </a:cubicBezTo>
                  <a:cubicBezTo>
                    <a:pt x="20" y="32"/>
                    <a:pt x="20" y="33"/>
                    <a:pt x="20" y="33"/>
                  </a:cubicBezTo>
                  <a:cubicBezTo>
                    <a:pt x="20" y="33"/>
                    <a:pt x="20" y="33"/>
                    <a:pt x="20" y="33"/>
                  </a:cubicBezTo>
                  <a:cubicBezTo>
                    <a:pt x="20" y="34"/>
                    <a:pt x="19" y="34"/>
                    <a:pt x="19" y="34"/>
                  </a:cubicBezTo>
                  <a:cubicBezTo>
                    <a:pt x="19" y="36"/>
                    <a:pt x="20" y="36"/>
                    <a:pt x="22" y="36"/>
                  </a:cubicBezTo>
                  <a:cubicBezTo>
                    <a:pt x="21" y="35"/>
                    <a:pt x="23" y="35"/>
                    <a:pt x="22" y="34"/>
                  </a:cubicBezTo>
                  <a:cubicBezTo>
                    <a:pt x="22" y="33"/>
                    <a:pt x="20" y="32"/>
                    <a:pt x="21" y="32"/>
                  </a:cubicBezTo>
                  <a:cubicBezTo>
                    <a:pt x="22" y="32"/>
                    <a:pt x="21" y="32"/>
                    <a:pt x="22" y="32"/>
                  </a:cubicBezTo>
                  <a:cubicBezTo>
                    <a:pt x="23" y="31"/>
                    <a:pt x="23" y="31"/>
                    <a:pt x="23" y="30"/>
                  </a:cubicBezTo>
                  <a:cubicBezTo>
                    <a:pt x="24" y="30"/>
                    <a:pt x="22" y="31"/>
                    <a:pt x="23" y="29"/>
                  </a:cubicBezTo>
                  <a:cubicBezTo>
                    <a:pt x="24" y="28"/>
                    <a:pt x="25" y="26"/>
                    <a:pt x="23" y="25"/>
                  </a:cubicBezTo>
                  <a:cubicBezTo>
                    <a:pt x="23" y="24"/>
                    <a:pt x="22" y="23"/>
                    <a:pt x="22" y="22"/>
                  </a:cubicBezTo>
                  <a:cubicBezTo>
                    <a:pt x="22" y="22"/>
                    <a:pt x="22" y="21"/>
                    <a:pt x="23" y="22"/>
                  </a:cubicBezTo>
                  <a:cubicBezTo>
                    <a:pt x="23" y="21"/>
                    <a:pt x="25" y="21"/>
                    <a:pt x="24" y="21"/>
                  </a:cubicBezTo>
                  <a:cubicBezTo>
                    <a:pt x="25" y="21"/>
                    <a:pt x="25" y="22"/>
                    <a:pt x="26" y="22"/>
                  </a:cubicBezTo>
                  <a:cubicBezTo>
                    <a:pt x="27" y="21"/>
                    <a:pt x="29" y="21"/>
                    <a:pt x="29" y="20"/>
                  </a:cubicBezTo>
                  <a:cubicBezTo>
                    <a:pt x="30" y="20"/>
                    <a:pt x="28" y="19"/>
                    <a:pt x="28" y="19"/>
                  </a:cubicBezTo>
                  <a:cubicBezTo>
                    <a:pt x="29" y="18"/>
                    <a:pt x="31" y="18"/>
                    <a:pt x="31" y="16"/>
                  </a:cubicBezTo>
                  <a:cubicBezTo>
                    <a:pt x="32" y="14"/>
                    <a:pt x="28" y="14"/>
                    <a:pt x="29" y="12"/>
                  </a:cubicBezTo>
                  <a:cubicBezTo>
                    <a:pt x="29" y="12"/>
                    <a:pt x="29" y="12"/>
                    <a:pt x="29" y="12"/>
                  </a:cubicBezTo>
                  <a:cubicBezTo>
                    <a:pt x="29" y="12"/>
                    <a:pt x="29" y="11"/>
                    <a:pt x="29" y="11"/>
                  </a:cubicBezTo>
                  <a:cubicBezTo>
                    <a:pt x="30" y="11"/>
                    <a:pt x="32" y="12"/>
                    <a:pt x="32" y="10"/>
                  </a:cubicBezTo>
                  <a:cubicBezTo>
                    <a:pt x="32" y="8"/>
                    <a:pt x="34" y="6"/>
                    <a:pt x="33" y="3"/>
                  </a:cubicBezTo>
                  <a:cubicBezTo>
                    <a:pt x="32" y="4"/>
                    <a:pt x="31" y="1"/>
                    <a:pt x="30" y="0"/>
                  </a:cubicBezTo>
                  <a:cubicBezTo>
                    <a:pt x="29" y="0"/>
                    <a:pt x="26" y="1"/>
                    <a:pt x="25" y="1"/>
                  </a:cubicBezTo>
                  <a:cubicBezTo>
                    <a:pt x="21" y="2"/>
                    <a:pt x="19" y="3"/>
                    <a:pt x="17" y="6"/>
                  </a:cubicBezTo>
                  <a:cubicBezTo>
                    <a:pt x="15" y="7"/>
                    <a:pt x="13" y="5"/>
                    <a:pt x="12" y="8"/>
                  </a:cubicBezTo>
                  <a:cubicBezTo>
                    <a:pt x="12" y="11"/>
                    <a:pt x="12" y="13"/>
                    <a:pt x="10" y="16"/>
                  </a:cubicBezTo>
                  <a:cubicBezTo>
                    <a:pt x="9" y="16"/>
                    <a:pt x="9" y="18"/>
                    <a:pt x="8" y="18"/>
                  </a:cubicBezTo>
                  <a:cubicBezTo>
                    <a:pt x="7" y="18"/>
                    <a:pt x="7" y="18"/>
                    <a:pt x="7" y="19"/>
                  </a:cubicBezTo>
                  <a:cubicBezTo>
                    <a:pt x="6" y="19"/>
                    <a:pt x="7" y="20"/>
                    <a:pt x="7" y="20"/>
                  </a:cubicBezTo>
                  <a:cubicBezTo>
                    <a:pt x="7" y="21"/>
                    <a:pt x="4" y="22"/>
                    <a:pt x="4" y="22"/>
                  </a:cubicBezTo>
                  <a:cubicBezTo>
                    <a:pt x="4" y="22"/>
                    <a:pt x="5" y="23"/>
                    <a:pt x="6" y="23"/>
                  </a:cubicBezTo>
                  <a:cubicBezTo>
                    <a:pt x="6" y="23"/>
                    <a:pt x="9" y="23"/>
                    <a:pt x="8" y="24"/>
                  </a:cubicBezTo>
                  <a:cubicBezTo>
                    <a:pt x="7" y="24"/>
                    <a:pt x="6" y="23"/>
                    <a:pt x="6" y="24"/>
                  </a:cubicBezTo>
                  <a:cubicBezTo>
                    <a:pt x="6" y="25"/>
                    <a:pt x="9" y="25"/>
                    <a:pt x="8" y="25"/>
                  </a:cubicBezTo>
                  <a:cubicBezTo>
                    <a:pt x="7" y="27"/>
                    <a:pt x="6" y="25"/>
                    <a:pt x="5" y="24"/>
                  </a:cubicBezTo>
                  <a:cubicBezTo>
                    <a:pt x="5" y="23"/>
                    <a:pt x="1" y="23"/>
                    <a:pt x="1" y="24"/>
                  </a:cubicBezTo>
                  <a:cubicBezTo>
                    <a:pt x="1" y="24"/>
                    <a:pt x="4" y="26"/>
                    <a:pt x="5" y="26"/>
                  </a:cubicBezTo>
                  <a:cubicBezTo>
                    <a:pt x="5" y="26"/>
                    <a:pt x="5" y="25"/>
                    <a:pt x="6" y="26"/>
                  </a:cubicBezTo>
                  <a:cubicBezTo>
                    <a:pt x="7" y="26"/>
                    <a:pt x="8" y="25"/>
                    <a:pt x="8" y="27"/>
                  </a:cubicBezTo>
                  <a:close/>
                  <a:moveTo>
                    <a:pt x="18" y="5"/>
                  </a:moveTo>
                  <a:cubicBezTo>
                    <a:pt x="17" y="5"/>
                    <a:pt x="15" y="7"/>
                    <a:pt x="16" y="8"/>
                  </a:cubicBezTo>
                  <a:cubicBezTo>
                    <a:pt x="17" y="9"/>
                    <a:pt x="19" y="9"/>
                    <a:pt x="18" y="9"/>
                  </a:cubicBezTo>
                  <a:cubicBezTo>
                    <a:pt x="17" y="10"/>
                    <a:pt x="15" y="10"/>
                    <a:pt x="16" y="11"/>
                  </a:cubicBezTo>
                  <a:cubicBezTo>
                    <a:pt x="16" y="12"/>
                    <a:pt x="16" y="12"/>
                    <a:pt x="16" y="13"/>
                  </a:cubicBezTo>
                  <a:cubicBezTo>
                    <a:pt x="16" y="13"/>
                    <a:pt x="15" y="13"/>
                    <a:pt x="15" y="13"/>
                  </a:cubicBezTo>
                  <a:cubicBezTo>
                    <a:pt x="16" y="14"/>
                    <a:pt x="18" y="16"/>
                    <a:pt x="19" y="15"/>
                  </a:cubicBezTo>
                  <a:cubicBezTo>
                    <a:pt x="20" y="15"/>
                    <a:pt x="24" y="12"/>
                    <a:pt x="22" y="11"/>
                  </a:cubicBezTo>
                  <a:cubicBezTo>
                    <a:pt x="22" y="10"/>
                    <a:pt x="21" y="11"/>
                    <a:pt x="20" y="10"/>
                  </a:cubicBezTo>
                  <a:cubicBezTo>
                    <a:pt x="20" y="9"/>
                    <a:pt x="22" y="9"/>
                    <a:pt x="22" y="8"/>
                  </a:cubicBezTo>
                  <a:cubicBezTo>
                    <a:pt x="21" y="7"/>
                    <a:pt x="19" y="8"/>
                    <a:pt x="19" y="7"/>
                  </a:cubicBezTo>
                  <a:cubicBezTo>
                    <a:pt x="19" y="6"/>
                    <a:pt x="20" y="4"/>
                    <a:pt x="18" y="5"/>
                  </a:cubicBezTo>
                  <a:close/>
                  <a:moveTo>
                    <a:pt x="0" y="26"/>
                  </a:moveTo>
                  <a:cubicBezTo>
                    <a:pt x="0" y="27"/>
                    <a:pt x="1" y="28"/>
                    <a:pt x="2" y="28"/>
                  </a:cubicBezTo>
                  <a:cubicBezTo>
                    <a:pt x="2" y="28"/>
                    <a:pt x="3" y="28"/>
                    <a:pt x="3" y="28"/>
                  </a:cubicBezTo>
                  <a:cubicBezTo>
                    <a:pt x="5" y="28"/>
                    <a:pt x="3" y="28"/>
                    <a:pt x="4" y="28"/>
                  </a:cubicBezTo>
                  <a:cubicBezTo>
                    <a:pt x="5" y="29"/>
                    <a:pt x="6" y="28"/>
                    <a:pt x="7" y="27"/>
                  </a:cubicBezTo>
                  <a:cubicBezTo>
                    <a:pt x="5" y="25"/>
                    <a:pt x="6" y="27"/>
                    <a:pt x="4" y="27"/>
                  </a:cubicBezTo>
                  <a:cubicBezTo>
                    <a:pt x="3" y="27"/>
                    <a:pt x="3" y="26"/>
                    <a:pt x="3" y="26"/>
                  </a:cubicBezTo>
                  <a:cubicBezTo>
                    <a:pt x="2" y="26"/>
                    <a:pt x="1" y="26"/>
                    <a:pt x="0" y="26"/>
                  </a:cubicBezTo>
                  <a:cubicBezTo>
                    <a:pt x="0" y="26"/>
                    <a:pt x="0" y="26"/>
                    <a:pt x="0" y="26"/>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73"/>
            <p:cNvSpPr>
              <a:spLocks/>
            </p:cNvSpPr>
            <p:nvPr/>
          </p:nvSpPr>
          <p:spPr bwMode="auto">
            <a:xfrm>
              <a:off x="3758" y="3255"/>
              <a:ext cx="157" cy="145"/>
            </a:xfrm>
            <a:custGeom>
              <a:avLst/>
              <a:gdLst>
                <a:gd name="T0" fmla="*/ 34 w 39"/>
                <a:gd name="T1" fmla="*/ 25 h 36"/>
                <a:gd name="T2" fmla="*/ 32 w 39"/>
                <a:gd name="T3" fmla="*/ 23 h 36"/>
                <a:gd name="T4" fmla="*/ 32 w 39"/>
                <a:gd name="T5" fmla="*/ 23 h 36"/>
                <a:gd name="T6" fmla="*/ 29 w 39"/>
                <a:gd name="T7" fmla="*/ 28 h 36"/>
                <a:gd name="T8" fmla="*/ 29 w 39"/>
                <a:gd name="T9" fmla="*/ 31 h 36"/>
                <a:gd name="T10" fmla="*/ 29 w 39"/>
                <a:gd name="T11" fmla="*/ 34 h 36"/>
                <a:gd name="T12" fmla="*/ 29 w 39"/>
                <a:gd name="T13" fmla="*/ 34 h 36"/>
                <a:gd name="T14" fmla="*/ 29 w 39"/>
                <a:gd name="T15" fmla="*/ 36 h 36"/>
                <a:gd name="T16" fmla="*/ 24 w 39"/>
                <a:gd name="T17" fmla="*/ 32 h 36"/>
                <a:gd name="T18" fmla="*/ 22 w 39"/>
                <a:gd name="T19" fmla="*/ 30 h 36"/>
                <a:gd name="T20" fmla="*/ 20 w 39"/>
                <a:gd name="T21" fmla="*/ 30 h 36"/>
                <a:gd name="T22" fmla="*/ 21 w 39"/>
                <a:gd name="T23" fmla="*/ 29 h 36"/>
                <a:gd name="T24" fmla="*/ 17 w 39"/>
                <a:gd name="T25" fmla="*/ 26 h 36"/>
                <a:gd name="T26" fmla="*/ 16 w 39"/>
                <a:gd name="T27" fmla="*/ 24 h 36"/>
                <a:gd name="T28" fmla="*/ 14 w 39"/>
                <a:gd name="T29" fmla="*/ 23 h 36"/>
                <a:gd name="T30" fmla="*/ 9 w 39"/>
                <a:gd name="T31" fmla="*/ 17 h 36"/>
                <a:gd name="T32" fmla="*/ 7 w 39"/>
                <a:gd name="T33" fmla="*/ 15 h 36"/>
                <a:gd name="T34" fmla="*/ 6 w 39"/>
                <a:gd name="T35" fmla="*/ 15 h 36"/>
                <a:gd name="T36" fmla="*/ 5 w 39"/>
                <a:gd name="T37" fmla="*/ 15 h 36"/>
                <a:gd name="T38" fmla="*/ 5 w 39"/>
                <a:gd name="T39" fmla="*/ 13 h 36"/>
                <a:gd name="T40" fmla="*/ 4 w 39"/>
                <a:gd name="T41" fmla="*/ 12 h 36"/>
                <a:gd name="T42" fmla="*/ 3 w 39"/>
                <a:gd name="T43" fmla="*/ 9 h 36"/>
                <a:gd name="T44" fmla="*/ 1 w 39"/>
                <a:gd name="T45" fmla="*/ 7 h 36"/>
                <a:gd name="T46" fmla="*/ 2 w 39"/>
                <a:gd name="T47" fmla="*/ 1 h 36"/>
                <a:gd name="T48" fmla="*/ 6 w 39"/>
                <a:gd name="T49" fmla="*/ 4 h 36"/>
                <a:gd name="T50" fmla="*/ 5 w 39"/>
                <a:gd name="T51" fmla="*/ 4 h 36"/>
                <a:gd name="T52" fmla="*/ 7 w 39"/>
                <a:gd name="T53" fmla="*/ 1 h 36"/>
                <a:gd name="T54" fmla="*/ 9 w 39"/>
                <a:gd name="T55" fmla="*/ 1 h 36"/>
                <a:gd name="T56" fmla="*/ 11 w 39"/>
                <a:gd name="T57" fmla="*/ 0 h 36"/>
                <a:gd name="T58" fmla="*/ 17 w 39"/>
                <a:gd name="T59" fmla="*/ 1 h 36"/>
                <a:gd name="T60" fmla="*/ 20 w 39"/>
                <a:gd name="T61" fmla="*/ 2 h 36"/>
                <a:gd name="T62" fmla="*/ 21 w 39"/>
                <a:gd name="T63" fmla="*/ 1 h 36"/>
                <a:gd name="T64" fmla="*/ 23 w 39"/>
                <a:gd name="T65" fmla="*/ 1 h 36"/>
                <a:gd name="T66" fmla="*/ 23 w 39"/>
                <a:gd name="T67" fmla="*/ 1 h 36"/>
                <a:gd name="T68" fmla="*/ 26 w 39"/>
                <a:gd name="T69" fmla="*/ 1 h 36"/>
                <a:gd name="T70" fmla="*/ 26 w 39"/>
                <a:gd name="T71" fmla="*/ 1 h 36"/>
                <a:gd name="T72" fmla="*/ 29 w 39"/>
                <a:gd name="T73" fmla="*/ 3 h 36"/>
                <a:gd name="T74" fmla="*/ 34 w 39"/>
                <a:gd name="T75" fmla="*/ 2 h 36"/>
                <a:gd name="T76" fmla="*/ 33 w 39"/>
                <a:gd name="T77" fmla="*/ 11 h 36"/>
                <a:gd name="T78" fmla="*/ 36 w 39"/>
                <a:gd name="T79" fmla="*/ 12 h 36"/>
                <a:gd name="T80" fmla="*/ 38 w 39"/>
                <a:gd name="T81" fmla="*/ 14 h 36"/>
                <a:gd name="T82" fmla="*/ 34 w 39"/>
                <a:gd name="T83" fmla="*/ 14 h 36"/>
                <a:gd name="T84" fmla="*/ 38 w 39"/>
                <a:gd name="T85" fmla="*/ 20 h 36"/>
                <a:gd name="T86" fmla="*/ 35 w 39"/>
                <a:gd name="T87" fmla="*/ 20 h 36"/>
                <a:gd name="T88" fmla="*/ 32 w 39"/>
                <a:gd name="T89" fmla="*/ 21 h 36"/>
                <a:gd name="T90" fmla="*/ 34 w 39"/>
                <a:gd name="T91" fmla="*/ 25 h 36"/>
                <a:gd name="T92" fmla="*/ 33 w 39"/>
                <a:gd name="T93" fmla="*/ 25 h 36"/>
                <a:gd name="T94" fmla="*/ 34 w 39"/>
                <a:gd name="T95"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36">
                  <a:moveTo>
                    <a:pt x="34" y="25"/>
                  </a:moveTo>
                  <a:cubicBezTo>
                    <a:pt x="33" y="24"/>
                    <a:pt x="33" y="23"/>
                    <a:pt x="32" y="23"/>
                  </a:cubicBezTo>
                  <a:cubicBezTo>
                    <a:pt x="32" y="23"/>
                    <a:pt x="32" y="23"/>
                    <a:pt x="32" y="23"/>
                  </a:cubicBezTo>
                  <a:cubicBezTo>
                    <a:pt x="31" y="24"/>
                    <a:pt x="31" y="28"/>
                    <a:pt x="29" y="28"/>
                  </a:cubicBezTo>
                  <a:cubicBezTo>
                    <a:pt x="28" y="28"/>
                    <a:pt x="29" y="31"/>
                    <a:pt x="29" y="31"/>
                  </a:cubicBezTo>
                  <a:cubicBezTo>
                    <a:pt x="30" y="32"/>
                    <a:pt x="30" y="33"/>
                    <a:pt x="29" y="34"/>
                  </a:cubicBezTo>
                  <a:cubicBezTo>
                    <a:pt x="29" y="34"/>
                    <a:pt x="29" y="34"/>
                    <a:pt x="29" y="34"/>
                  </a:cubicBezTo>
                  <a:cubicBezTo>
                    <a:pt x="29" y="36"/>
                    <a:pt x="29" y="36"/>
                    <a:pt x="29" y="36"/>
                  </a:cubicBezTo>
                  <a:cubicBezTo>
                    <a:pt x="28" y="33"/>
                    <a:pt x="26" y="33"/>
                    <a:pt x="24" y="32"/>
                  </a:cubicBezTo>
                  <a:cubicBezTo>
                    <a:pt x="24" y="32"/>
                    <a:pt x="23" y="30"/>
                    <a:pt x="22" y="30"/>
                  </a:cubicBezTo>
                  <a:cubicBezTo>
                    <a:pt x="22" y="30"/>
                    <a:pt x="19" y="31"/>
                    <a:pt x="20" y="30"/>
                  </a:cubicBezTo>
                  <a:cubicBezTo>
                    <a:pt x="20" y="30"/>
                    <a:pt x="21" y="30"/>
                    <a:pt x="21" y="29"/>
                  </a:cubicBezTo>
                  <a:cubicBezTo>
                    <a:pt x="21" y="28"/>
                    <a:pt x="18" y="27"/>
                    <a:pt x="17" y="26"/>
                  </a:cubicBezTo>
                  <a:cubicBezTo>
                    <a:pt x="16" y="26"/>
                    <a:pt x="16" y="25"/>
                    <a:pt x="16" y="24"/>
                  </a:cubicBezTo>
                  <a:cubicBezTo>
                    <a:pt x="16" y="23"/>
                    <a:pt x="15" y="23"/>
                    <a:pt x="14" y="23"/>
                  </a:cubicBezTo>
                  <a:cubicBezTo>
                    <a:pt x="12" y="21"/>
                    <a:pt x="11" y="19"/>
                    <a:pt x="9" y="17"/>
                  </a:cubicBezTo>
                  <a:cubicBezTo>
                    <a:pt x="8" y="17"/>
                    <a:pt x="7" y="16"/>
                    <a:pt x="7" y="15"/>
                  </a:cubicBezTo>
                  <a:cubicBezTo>
                    <a:pt x="6" y="15"/>
                    <a:pt x="6" y="15"/>
                    <a:pt x="6" y="15"/>
                  </a:cubicBezTo>
                  <a:cubicBezTo>
                    <a:pt x="6" y="15"/>
                    <a:pt x="5" y="15"/>
                    <a:pt x="5" y="15"/>
                  </a:cubicBezTo>
                  <a:cubicBezTo>
                    <a:pt x="4" y="14"/>
                    <a:pt x="5" y="14"/>
                    <a:pt x="5" y="13"/>
                  </a:cubicBezTo>
                  <a:cubicBezTo>
                    <a:pt x="6" y="13"/>
                    <a:pt x="4" y="12"/>
                    <a:pt x="4" y="12"/>
                  </a:cubicBezTo>
                  <a:cubicBezTo>
                    <a:pt x="4" y="11"/>
                    <a:pt x="3" y="10"/>
                    <a:pt x="3" y="9"/>
                  </a:cubicBezTo>
                  <a:cubicBezTo>
                    <a:pt x="2" y="8"/>
                    <a:pt x="1" y="8"/>
                    <a:pt x="1" y="7"/>
                  </a:cubicBezTo>
                  <a:cubicBezTo>
                    <a:pt x="0" y="6"/>
                    <a:pt x="0" y="1"/>
                    <a:pt x="2" y="1"/>
                  </a:cubicBezTo>
                  <a:cubicBezTo>
                    <a:pt x="3" y="1"/>
                    <a:pt x="4" y="5"/>
                    <a:pt x="6" y="4"/>
                  </a:cubicBezTo>
                  <a:cubicBezTo>
                    <a:pt x="5" y="4"/>
                    <a:pt x="5" y="4"/>
                    <a:pt x="5" y="4"/>
                  </a:cubicBezTo>
                  <a:cubicBezTo>
                    <a:pt x="7" y="4"/>
                    <a:pt x="6" y="2"/>
                    <a:pt x="7" y="1"/>
                  </a:cubicBezTo>
                  <a:cubicBezTo>
                    <a:pt x="8" y="1"/>
                    <a:pt x="9" y="1"/>
                    <a:pt x="9" y="1"/>
                  </a:cubicBezTo>
                  <a:cubicBezTo>
                    <a:pt x="10" y="2"/>
                    <a:pt x="10" y="1"/>
                    <a:pt x="11" y="0"/>
                  </a:cubicBezTo>
                  <a:cubicBezTo>
                    <a:pt x="13" y="2"/>
                    <a:pt x="14" y="1"/>
                    <a:pt x="17" y="1"/>
                  </a:cubicBezTo>
                  <a:cubicBezTo>
                    <a:pt x="17" y="2"/>
                    <a:pt x="20" y="3"/>
                    <a:pt x="20" y="2"/>
                  </a:cubicBezTo>
                  <a:cubicBezTo>
                    <a:pt x="21" y="1"/>
                    <a:pt x="21" y="1"/>
                    <a:pt x="21" y="1"/>
                  </a:cubicBezTo>
                  <a:cubicBezTo>
                    <a:pt x="22" y="1"/>
                    <a:pt x="22" y="2"/>
                    <a:pt x="23" y="1"/>
                  </a:cubicBezTo>
                  <a:cubicBezTo>
                    <a:pt x="23" y="1"/>
                    <a:pt x="23" y="1"/>
                    <a:pt x="23" y="1"/>
                  </a:cubicBezTo>
                  <a:cubicBezTo>
                    <a:pt x="24" y="0"/>
                    <a:pt x="25" y="1"/>
                    <a:pt x="26" y="1"/>
                  </a:cubicBezTo>
                  <a:cubicBezTo>
                    <a:pt x="26" y="1"/>
                    <a:pt x="26" y="1"/>
                    <a:pt x="26" y="1"/>
                  </a:cubicBezTo>
                  <a:cubicBezTo>
                    <a:pt x="28" y="1"/>
                    <a:pt x="28" y="2"/>
                    <a:pt x="29" y="3"/>
                  </a:cubicBezTo>
                  <a:cubicBezTo>
                    <a:pt x="30" y="4"/>
                    <a:pt x="33" y="2"/>
                    <a:pt x="34" y="2"/>
                  </a:cubicBezTo>
                  <a:cubicBezTo>
                    <a:pt x="34" y="4"/>
                    <a:pt x="31" y="10"/>
                    <a:pt x="33" y="11"/>
                  </a:cubicBezTo>
                  <a:cubicBezTo>
                    <a:pt x="34" y="11"/>
                    <a:pt x="35" y="10"/>
                    <a:pt x="36" y="12"/>
                  </a:cubicBezTo>
                  <a:cubicBezTo>
                    <a:pt x="36" y="12"/>
                    <a:pt x="38" y="13"/>
                    <a:pt x="38" y="14"/>
                  </a:cubicBezTo>
                  <a:cubicBezTo>
                    <a:pt x="37" y="16"/>
                    <a:pt x="35" y="13"/>
                    <a:pt x="34" y="14"/>
                  </a:cubicBezTo>
                  <a:cubicBezTo>
                    <a:pt x="34" y="14"/>
                    <a:pt x="39" y="18"/>
                    <a:pt x="38" y="20"/>
                  </a:cubicBezTo>
                  <a:cubicBezTo>
                    <a:pt x="37" y="20"/>
                    <a:pt x="36" y="18"/>
                    <a:pt x="35" y="20"/>
                  </a:cubicBezTo>
                  <a:cubicBezTo>
                    <a:pt x="35" y="21"/>
                    <a:pt x="32" y="20"/>
                    <a:pt x="32" y="21"/>
                  </a:cubicBezTo>
                  <a:cubicBezTo>
                    <a:pt x="32" y="22"/>
                    <a:pt x="34" y="23"/>
                    <a:pt x="34" y="25"/>
                  </a:cubicBezTo>
                  <a:cubicBezTo>
                    <a:pt x="33" y="25"/>
                    <a:pt x="33" y="25"/>
                    <a:pt x="33" y="25"/>
                  </a:cubicBezTo>
                  <a:cubicBezTo>
                    <a:pt x="33" y="25"/>
                    <a:pt x="34" y="25"/>
                    <a:pt x="34" y="25"/>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74"/>
            <p:cNvSpPr>
              <a:spLocks/>
            </p:cNvSpPr>
            <p:nvPr/>
          </p:nvSpPr>
          <p:spPr bwMode="auto">
            <a:xfrm>
              <a:off x="3666" y="3170"/>
              <a:ext cx="116" cy="85"/>
            </a:xfrm>
            <a:custGeom>
              <a:avLst/>
              <a:gdLst>
                <a:gd name="T0" fmla="*/ 29 w 29"/>
                <a:gd name="T1" fmla="*/ 5 h 21"/>
                <a:gd name="T2" fmla="*/ 26 w 29"/>
                <a:gd name="T3" fmla="*/ 5 h 21"/>
                <a:gd name="T4" fmla="*/ 26 w 29"/>
                <a:gd name="T5" fmla="*/ 7 h 21"/>
                <a:gd name="T6" fmla="*/ 25 w 29"/>
                <a:gd name="T7" fmla="*/ 8 h 21"/>
                <a:gd name="T8" fmla="*/ 23 w 29"/>
                <a:gd name="T9" fmla="*/ 9 h 21"/>
                <a:gd name="T10" fmla="*/ 21 w 29"/>
                <a:gd name="T11" fmla="*/ 11 h 21"/>
                <a:gd name="T12" fmla="*/ 20 w 29"/>
                <a:gd name="T13" fmla="*/ 16 h 21"/>
                <a:gd name="T14" fmla="*/ 18 w 29"/>
                <a:gd name="T15" fmla="*/ 16 h 21"/>
                <a:gd name="T16" fmla="*/ 19 w 29"/>
                <a:gd name="T17" fmla="*/ 17 h 21"/>
                <a:gd name="T18" fmla="*/ 18 w 29"/>
                <a:gd name="T19" fmla="*/ 18 h 21"/>
                <a:gd name="T20" fmla="*/ 19 w 29"/>
                <a:gd name="T21" fmla="*/ 20 h 21"/>
                <a:gd name="T22" fmla="*/ 16 w 29"/>
                <a:gd name="T23" fmla="*/ 20 h 21"/>
                <a:gd name="T24" fmla="*/ 15 w 29"/>
                <a:gd name="T25" fmla="*/ 20 h 21"/>
                <a:gd name="T26" fmla="*/ 12 w 29"/>
                <a:gd name="T27" fmla="*/ 18 h 21"/>
                <a:gd name="T28" fmla="*/ 10 w 29"/>
                <a:gd name="T29" fmla="*/ 20 h 21"/>
                <a:gd name="T30" fmla="*/ 7 w 29"/>
                <a:gd name="T31" fmla="*/ 20 h 21"/>
                <a:gd name="T32" fmla="*/ 6 w 29"/>
                <a:gd name="T33" fmla="*/ 21 h 21"/>
                <a:gd name="T34" fmla="*/ 3 w 29"/>
                <a:gd name="T35" fmla="*/ 21 h 21"/>
                <a:gd name="T36" fmla="*/ 4 w 29"/>
                <a:gd name="T37" fmla="*/ 20 h 21"/>
                <a:gd name="T38" fmla="*/ 5 w 29"/>
                <a:gd name="T39" fmla="*/ 19 h 21"/>
                <a:gd name="T40" fmla="*/ 4 w 29"/>
                <a:gd name="T41" fmla="*/ 17 h 21"/>
                <a:gd name="T42" fmla="*/ 3 w 29"/>
                <a:gd name="T43" fmla="*/ 14 h 21"/>
                <a:gd name="T44" fmla="*/ 1 w 29"/>
                <a:gd name="T45" fmla="*/ 14 h 21"/>
                <a:gd name="T46" fmla="*/ 3 w 29"/>
                <a:gd name="T47" fmla="*/ 11 h 21"/>
                <a:gd name="T48" fmla="*/ 0 w 29"/>
                <a:gd name="T49" fmla="*/ 10 h 21"/>
                <a:gd name="T50" fmla="*/ 3 w 29"/>
                <a:gd name="T51" fmla="*/ 7 h 21"/>
                <a:gd name="T52" fmla="*/ 3 w 29"/>
                <a:gd name="T53" fmla="*/ 7 h 21"/>
                <a:gd name="T54" fmla="*/ 7 w 29"/>
                <a:gd name="T55" fmla="*/ 8 h 21"/>
                <a:gd name="T56" fmla="*/ 10 w 29"/>
                <a:gd name="T57" fmla="*/ 7 h 21"/>
                <a:gd name="T58" fmla="*/ 11 w 29"/>
                <a:gd name="T59" fmla="*/ 8 h 21"/>
                <a:gd name="T60" fmla="*/ 13 w 29"/>
                <a:gd name="T61" fmla="*/ 6 h 21"/>
                <a:gd name="T62" fmla="*/ 18 w 29"/>
                <a:gd name="T63" fmla="*/ 5 h 21"/>
                <a:gd name="T64" fmla="*/ 21 w 29"/>
                <a:gd name="T65" fmla="*/ 3 h 21"/>
                <a:gd name="T66" fmla="*/ 24 w 29"/>
                <a:gd name="T67" fmla="*/ 3 h 21"/>
                <a:gd name="T68" fmla="*/ 24 w 29"/>
                <a:gd name="T69" fmla="*/ 2 h 21"/>
                <a:gd name="T70" fmla="*/ 26 w 29"/>
                <a:gd name="T71" fmla="*/ 1 h 21"/>
                <a:gd name="T72" fmla="*/ 29 w 29"/>
                <a:gd name="T73"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21">
                  <a:moveTo>
                    <a:pt x="29" y="5"/>
                  </a:moveTo>
                  <a:cubicBezTo>
                    <a:pt x="29" y="5"/>
                    <a:pt x="27" y="5"/>
                    <a:pt x="26" y="5"/>
                  </a:cubicBezTo>
                  <a:cubicBezTo>
                    <a:pt x="26" y="6"/>
                    <a:pt x="28" y="7"/>
                    <a:pt x="26" y="7"/>
                  </a:cubicBezTo>
                  <a:cubicBezTo>
                    <a:pt x="24" y="7"/>
                    <a:pt x="25" y="7"/>
                    <a:pt x="25" y="8"/>
                  </a:cubicBezTo>
                  <a:cubicBezTo>
                    <a:pt x="24" y="8"/>
                    <a:pt x="23" y="9"/>
                    <a:pt x="23" y="9"/>
                  </a:cubicBezTo>
                  <a:cubicBezTo>
                    <a:pt x="22" y="9"/>
                    <a:pt x="20" y="10"/>
                    <a:pt x="21" y="11"/>
                  </a:cubicBezTo>
                  <a:cubicBezTo>
                    <a:pt x="22" y="13"/>
                    <a:pt x="23" y="15"/>
                    <a:pt x="20" y="16"/>
                  </a:cubicBezTo>
                  <a:cubicBezTo>
                    <a:pt x="19" y="16"/>
                    <a:pt x="20" y="14"/>
                    <a:pt x="18" y="16"/>
                  </a:cubicBezTo>
                  <a:cubicBezTo>
                    <a:pt x="18" y="17"/>
                    <a:pt x="19" y="17"/>
                    <a:pt x="19" y="17"/>
                  </a:cubicBezTo>
                  <a:cubicBezTo>
                    <a:pt x="19" y="18"/>
                    <a:pt x="18" y="18"/>
                    <a:pt x="18" y="18"/>
                  </a:cubicBezTo>
                  <a:cubicBezTo>
                    <a:pt x="18" y="19"/>
                    <a:pt x="19" y="19"/>
                    <a:pt x="19" y="20"/>
                  </a:cubicBezTo>
                  <a:cubicBezTo>
                    <a:pt x="18" y="21"/>
                    <a:pt x="17" y="20"/>
                    <a:pt x="16" y="20"/>
                  </a:cubicBezTo>
                  <a:cubicBezTo>
                    <a:pt x="14" y="19"/>
                    <a:pt x="15" y="20"/>
                    <a:pt x="15" y="20"/>
                  </a:cubicBezTo>
                  <a:cubicBezTo>
                    <a:pt x="15" y="21"/>
                    <a:pt x="11" y="19"/>
                    <a:pt x="12" y="18"/>
                  </a:cubicBezTo>
                  <a:cubicBezTo>
                    <a:pt x="11" y="18"/>
                    <a:pt x="11" y="19"/>
                    <a:pt x="10" y="20"/>
                  </a:cubicBezTo>
                  <a:cubicBezTo>
                    <a:pt x="9" y="21"/>
                    <a:pt x="8" y="20"/>
                    <a:pt x="7" y="20"/>
                  </a:cubicBezTo>
                  <a:cubicBezTo>
                    <a:pt x="6" y="20"/>
                    <a:pt x="7" y="21"/>
                    <a:pt x="6" y="21"/>
                  </a:cubicBezTo>
                  <a:cubicBezTo>
                    <a:pt x="5" y="21"/>
                    <a:pt x="4" y="21"/>
                    <a:pt x="3" y="21"/>
                  </a:cubicBezTo>
                  <a:cubicBezTo>
                    <a:pt x="3" y="20"/>
                    <a:pt x="3" y="20"/>
                    <a:pt x="4" y="20"/>
                  </a:cubicBezTo>
                  <a:cubicBezTo>
                    <a:pt x="4" y="19"/>
                    <a:pt x="5" y="19"/>
                    <a:pt x="5" y="19"/>
                  </a:cubicBezTo>
                  <a:cubicBezTo>
                    <a:pt x="6" y="18"/>
                    <a:pt x="4" y="17"/>
                    <a:pt x="4" y="17"/>
                  </a:cubicBezTo>
                  <a:cubicBezTo>
                    <a:pt x="2" y="16"/>
                    <a:pt x="2" y="16"/>
                    <a:pt x="3" y="14"/>
                  </a:cubicBezTo>
                  <a:cubicBezTo>
                    <a:pt x="3" y="13"/>
                    <a:pt x="1" y="15"/>
                    <a:pt x="1" y="14"/>
                  </a:cubicBezTo>
                  <a:cubicBezTo>
                    <a:pt x="2" y="13"/>
                    <a:pt x="4" y="12"/>
                    <a:pt x="3" y="11"/>
                  </a:cubicBezTo>
                  <a:cubicBezTo>
                    <a:pt x="2" y="11"/>
                    <a:pt x="0" y="11"/>
                    <a:pt x="0" y="10"/>
                  </a:cubicBezTo>
                  <a:cubicBezTo>
                    <a:pt x="0" y="8"/>
                    <a:pt x="3" y="9"/>
                    <a:pt x="3" y="7"/>
                  </a:cubicBezTo>
                  <a:cubicBezTo>
                    <a:pt x="3" y="7"/>
                    <a:pt x="3" y="7"/>
                    <a:pt x="3" y="7"/>
                  </a:cubicBezTo>
                  <a:cubicBezTo>
                    <a:pt x="4" y="7"/>
                    <a:pt x="6" y="8"/>
                    <a:pt x="7" y="8"/>
                  </a:cubicBezTo>
                  <a:cubicBezTo>
                    <a:pt x="8" y="8"/>
                    <a:pt x="9" y="7"/>
                    <a:pt x="10" y="7"/>
                  </a:cubicBezTo>
                  <a:cubicBezTo>
                    <a:pt x="10" y="7"/>
                    <a:pt x="10" y="8"/>
                    <a:pt x="11" y="8"/>
                  </a:cubicBezTo>
                  <a:cubicBezTo>
                    <a:pt x="11" y="8"/>
                    <a:pt x="13" y="6"/>
                    <a:pt x="13" y="6"/>
                  </a:cubicBezTo>
                  <a:cubicBezTo>
                    <a:pt x="14" y="4"/>
                    <a:pt x="16" y="5"/>
                    <a:pt x="18" y="5"/>
                  </a:cubicBezTo>
                  <a:cubicBezTo>
                    <a:pt x="20" y="5"/>
                    <a:pt x="20" y="3"/>
                    <a:pt x="21" y="3"/>
                  </a:cubicBezTo>
                  <a:cubicBezTo>
                    <a:pt x="21" y="3"/>
                    <a:pt x="24" y="4"/>
                    <a:pt x="24" y="3"/>
                  </a:cubicBezTo>
                  <a:cubicBezTo>
                    <a:pt x="24" y="4"/>
                    <a:pt x="24" y="2"/>
                    <a:pt x="24" y="2"/>
                  </a:cubicBezTo>
                  <a:cubicBezTo>
                    <a:pt x="24" y="1"/>
                    <a:pt x="26" y="0"/>
                    <a:pt x="26" y="1"/>
                  </a:cubicBezTo>
                  <a:cubicBezTo>
                    <a:pt x="28" y="2"/>
                    <a:pt x="28" y="4"/>
                    <a:pt x="29" y="5"/>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75"/>
            <p:cNvSpPr>
              <a:spLocks noEditPoints="1"/>
            </p:cNvSpPr>
            <p:nvPr/>
          </p:nvSpPr>
          <p:spPr bwMode="auto">
            <a:xfrm>
              <a:off x="3674" y="3190"/>
              <a:ext cx="221" cy="210"/>
            </a:xfrm>
            <a:custGeom>
              <a:avLst/>
              <a:gdLst>
                <a:gd name="T0" fmla="*/ 47 w 55"/>
                <a:gd name="T1" fmla="*/ 49 h 52"/>
                <a:gd name="T2" fmla="*/ 42 w 55"/>
                <a:gd name="T3" fmla="*/ 46 h 52"/>
                <a:gd name="T4" fmla="*/ 39 w 55"/>
                <a:gd name="T5" fmla="*/ 46 h 52"/>
                <a:gd name="T6" fmla="*/ 37 w 55"/>
                <a:gd name="T7" fmla="*/ 46 h 52"/>
                <a:gd name="T8" fmla="*/ 41 w 55"/>
                <a:gd name="T9" fmla="*/ 48 h 52"/>
                <a:gd name="T10" fmla="*/ 50 w 55"/>
                <a:gd name="T11" fmla="*/ 52 h 52"/>
                <a:gd name="T12" fmla="*/ 53 w 55"/>
                <a:gd name="T13" fmla="*/ 18 h 52"/>
                <a:gd name="T14" fmla="*/ 53 w 55"/>
                <a:gd name="T15" fmla="*/ 15 h 52"/>
                <a:gd name="T16" fmla="*/ 51 w 55"/>
                <a:gd name="T17" fmla="*/ 13 h 52"/>
                <a:gd name="T18" fmla="*/ 51 w 55"/>
                <a:gd name="T19" fmla="*/ 11 h 52"/>
                <a:gd name="T20" fmla="*/ 50 w 55"/>
                <a:gd name="T21" fmla="*/ 10 h 52"/>
                <a:gd name="T22" fmla="*/ 47 w 55"/>
                <a:gd name="T23" fmla="*/ 6 h 52"/>
                <a:gd name="T24" fmla="*/ 38 w 55"/>
                <a:gd name="T25" fmla="*/ 7 h 52"/>
                <a:gd name="T26" fmla="*/ 30 w 55"/>
                <a:gd name="T27" fmla="*/ 3 h 52"/>
                <a:gd name="T28" fmla="*/ 24 w 55"/>
                <a:gd name="T29" fmla="*/ 1 h 52"/>
                <a:gd name="T30" fmla="*/ 22 w 55"/>
                <a:gd name="T31" fmla="*/ 3 h 52"/>
                <a:gd name="T32" fmla="*/ 19 w 55"/>
                <a:gd name="T33" fmla="*/ 10 h 52"/>
                <a:gd name="T34" fmla="*/ 17 w 55"/>
                <a:gd name="T35" fmla="*/ 12 h 52"/>
                <a:gd name="T36" fmla="*/ 17 w 55"/>
                <a:gd name="T37" fmla="*/ 15 h 52"/>
                <a:gd name="T38" fmla="*/ 13 w 55"/>
                <a:gd name="T39" fmla="*/ 15 h 52"/>
                <a:gd name="T40" fmla="*/ 8 w 55"/>
                <a:gd name="T41" fmla="*/ 15 h 52"/>
                <a:gd name="T42" fmla="*/ 4 w 55"/>
                <a:gd name="T43" fmla="*/ 16 h 52"/>
                <a:gd name="T44" fmla="*/ 0 w 55"/>
                <a:gd name="T45" fmla="*/ 16 h 52"/>
                <a:gd name="T46" fmla="*/ 1 w 55"/>
                <a:gd name="T47" fmla="*/ 21 h 52"/>
                <a:gd name="T48" fmla="*/ 4 w 55"/>
                <a:gd name="T49" fmla="*/ 25 h 52"/>
                <a:gd name="T50" fmla="*/ 6 w 55"/>
                <a:gd name="T51" fmla="*/ 22 h 52"/>
                <a:gd name="T52" fmla="*/ 7 w 55"/>
                <a:gd name="T53" fmla="*/ 20 h 52"/>
                <a:gd name="T54" fmla="*/ 11 w 55"/>
                <a:gd name="T55" fmla="*/ 19 h 52"/>
                <a:gd name="T56" fmla="*/ 13 w 55"/>
                <a:gd name="T57" fmla="*/ 24 h 52"/>
                <a:gd name="T58" fmla="*/ 20 w 55"/>
                <a:gd name="T59" fmla="*/ 30 h 52"/>
                <a:gd name="T60" fmla="*/ 22 w 55"/>
                <a:gd name="T61" fmla="*/ 37 h 52"/>
                <a:gd name="T62" fmla="*/ 24 w 55"/>
                <a:gd name="T63" fmla="*/ 38 h 52"/>
                <a:gd name="T64" fmla="*/ 28 w 55"/>
                <a:gd name="T65" fmla="*/ 39 h 52"/>
                <a:gd name="T66" fmla="*/ 34 w 55"/>
                <a:gd name="T67" fmla="*/ 41 h 52"/>
                <a:gd name="T68" fmla="*/ 39 w 55"/>
                <a:gd name="T69" fmla="*/ 45 h 52"/>
                <a:gd name="T70" fmla="*/ 42 w 55"/>
                <a:gd name="T71" fmla="*/ 45 h 52"/>
                <a:gd name="T72" fmla="*/ 37 w 55"/>
                <a:gd name="T73" fmla="*/ 40 h 52"/>
                <a:gd name="T74" fmla="*/ 30 w 55"/>
                <a:gd name="T75" fmla="*/ 33 h 52"/>
                <a:gd name="T76" fmla="*/ 27 w 55"/>
                <a:gd name="T77" fmla="*/ 31 h 52"/>
                <a:gd name="T78" fmla="*/ 26 w 55"/>
                <a:gd name="T79" fmla="*/ 29 h 52"/>
                <a:gd name="T80" fmla="*/ 24 w 55"/>
                <a:gd name="T81" fmla="*/ 25 h 52"/>
                <a:gd name="T82" fmla="*/ 23 w 55"/>
                <a:gd name="T83" fmla="*/ 17 h 52"/>
                <a:gd name="T84" fmla="*/ 26 w 55"/>
                <a:gd name="T85" fmla="*/ 20 h 52"/>
                <a:gd name="T86" fmla="*/ 30 w 55"/>
                <a:gd name="T87" fmla="*/ 17 h 52"/>
                <a:gd name="T88" fmla="*/ 38 w 55"/>
                <a:gd name="T89" fmla="*/ 17 h 52"/>
                <a:gd name="T90" fmla="*/ 42 w 55"/>
                <a:gd name="T91" fmla="*/ 17 h 52"/>
                <a:gd name="T92" fmla="*/ 44 w 55"/>
                <a:gd name="T93" fmla="*/ 17 h 52"/>
                <a:gd name="T94" fmla="*/ 47 w 55"/>
                <a:gd name="T95"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52">
                  <a:moveTo>
                    <a:pt x="50" y="52"/>
                  </a:moveTo>
                  <a:cubicBezTo>
                    <a:pt x="50" y="50"/>
                    <a:pt x="48" y="49"/>
                    <a:pt x="47" y="49"/>
                  </a:cubicBezTo>
                  <a:cubicBezTo>
                    <a:pt x="46" y="49"/>
                    <a:pt x="45" y="48"/>
                    <a:pt x="44" y="47"/>
                  </a:cubicBezTo>
                  <a:cubicBezTo>
                    <a:pt x="43" y="46"/>
                    <a:pt x="43" y="46"/>
                    <a:pt x="42" y="46"/>
                  </a:cubicBezTo>
                  <a:cubicBezTo>
                    <a:pt x="42" y="46"/>
                    <a:pt x="43" y="47"/>
                    <a:pt x="43" y="47"/>
                  </a:cubicBezTo>
                  <a:cubicBezTo>
                    <a:pt x="41" y="47"/>
                    <a:pt x="40" y="46"/>
                    <a:pt x="39" y="46"/>
                  </a:cubicBezTo>
                  <a:cubicBezTo>
                    <a:pt x="39" y="46"/>
                    <a:pt x="35" y="45"/>
                    <a:pt x="35" y="45"/>
                  </a:cubicBezTo>
                  <a:cubicBezTo>
                    <a:pt x="34" y="46"/>
                    <a:pt x="37" y="46"/>
                    <a:pt x="37" y="46"/>
                  </a:cubicBezTo>
                  <a:cubicBezTo>
                    <a:pt x="38" y="46"/>
                    <a:pt x="39" y="46"/>
                    <a:pt x="39" y="47"/>
                  </a:cubicBezTo>
                  <a:cubicBezTo>
                    <a:pt x="40" y="47"/>
                    <a:pt x="40" y="47"/>
                    <a:pt x="41" y="48"/>
                  </a:cubicBezTo>
                  <a:cubicBezTo>
                    <a:pt x="41" y="48"/>
                    <a:pt x="42" y="48"/>
                    <a:pt x="42" y="48"/>
                  </a:cubicBezTo>
                  <a:cubicBezTo>
                    <a:pt x="45" y="48"/>
                    <a:pt x="47" y="51"/>
                    <a:pt x="50" y="52"/>
                  </a:cubicBezTo>
                  <a:close/>
                  <a:moveTo>
                    <a:pt x="52" y="19"/>
                  </a:moveTo>
                  <a:cubicBezTo>
                    <a:pt x="51" y="18"/>
                    <a:pt x="53" y="19"/>
                    <a:pt x="53" y="18"/>
                  </a:cubicBezTo>
                  <a:cubicBezTo>
                    <a:pt x="53" y="18"/>
                    <a:pt x="52" y="16"/>
                    <a:pt x="52" y="16"/>
                  </a:cubicBezTo>
                  <a:cubicBezTo>
                    <a:pt x="53" y="15"/>
                    <a:pt x="52" y="14"/>
                    <a:pt x="53" y="15"/>
                  </a:cubicBezTo>
                  <a:cubicBezTo>
                    <a:pt x="54" y="15"/>
                    <a:pt x="55" y="15"/>
                    <a:pt x="55" y="14"/>
                  </a:cubicBezTo>
                  <a:cubicBezTo>
                    <a:pt x="54" y="14"/>
                    <a:pt x="52" y="14"/>
                    <a:pt x="51" y="13"/>
                  </a:cubicBezTo>
                  <a:cubicBezTo>
                    <a:pt x="50" y="12"/>
                    <a:pt x="51" y="12"/>
                    <a:pt x="51" y="12"/>
                  </a:cubicBezTo>
                  <a:cubicBezTo>
                    <a:pt x="51" y="12"/>
                    <a:pt x="50" y="12"/>
                    <a:pt x="51" y="11"/>
                  </a:cubicBezTo>
                  <a:cubicBezTo>
                    <a:pt x="51" y="11"/>
                    <a:pt x="52" y="11"/>
                    <a:pt x="52" y="11"/>
                  </a:cubicBezTo>
                  <a:cubicBezTo>
                    <a:pt x="52" y="10"/>
                    <a:pt x="50" y="11"/>
                    <a:pt x="50" y="10"/>
                  </a:cubicBezTo>
                  <a:cubicBezTo>
                    <a:pt x="49" y="10"/>
                    <a:pt x="50" y="8"/>
                    <a:pt x="50" y="8"/>
                  </a:cubicBezTo>
                  <a:cubicBezTo>
                    <a:pt x="49" y="6"/>
                    <a:pt x="49" y="6"/>
                    <a:pt x="47" y="6"/>
                  </a:cubicBezTo>
                  <a:cubicBezTo>
                    <a:pt x="47" y="6"/>
                    <a:pt x="46" y="8"/>
                    <a:pt x="46" y="8"/>
                  </a:cubicBezTo>
                  <a:cubicBezTo>
                    <a:pt x="43" y="9"/>
                    <a:pt x="40" y="9"/>
                    <a:pt x="38" y="7"/>
                  </a:cubicBezTo>
                  <a:cubicBezTo>
                    <a:pt x="37" y="7"/>
                    <a:pt x="35" y="7"/>
                    <a:pt x="35" y="7"/>
                  </a:cubicBezTo>
                  <a:cubicBezTo>
                    <a:pt x="33" y="5"/>
                    <a:pt x="32" y="4"/>
                    <a:pt x="30" y="3"/>
                  </a:cubicBezTo>
                  <a:cubicBezTo>
                    <a:pt x="29" y="2"/>
                    <a:pt x="28" y="1"/>
                    <a:pt x="26" y="0"/>
                  </a:cubicBezTo>
                  <a:cubicBezTo>
                    <a:pt x="25" y="0"/>
                    <a:pt x="24" y="0"/>
                    <a:pt x="24" y="1"/>
                  </a:cubicBezTo>
                  <a:cubicBezTo>
                    <a:pt x="25" y="2"/>
                    <a:pt x="24" y="2"/>
                    <a:pt x="24" y="2"/>
                  </a:cubicBezTo>
                  <a:cubicBezTo>
                    <a:pt x="22" y="2"/>
                    <a:pt x="23" y="3"/>
                    <a:pt x="22" y="3"/>
                  </a:cubicBezTo>
                  <a:cubicBezTo>
                    <a:pt x="21" y="4"/>
                    <a:pt x="19" y="4"/>
                    <a:pt x="19" y="5"/>
                  </a:cubicBezTo>
                  <a:cubicBezTo>
                    <a:pt x="19" y="7"/>
                    <a:pt x="22" y="9"/>
                    <a:pt x="19" y="10"/>
                  </a:cubicBezTo>
                  <a:cubicBezTo>
                    <a:pt x="17" y="11"/>
                    <a:pt x="18" y="9"/>
                    <a:pt x="16" y="11"/>
                  </a:cubicBezTo>
                  <a:cubicBezTo>
                    <a:pt x="16" y="12"/>
                    <a:pt x="17" y="12"/>
                    <a:pt x="17" y="12"/>
                  </a:cubicBezTo>
                  <a:cubicBezTo>
                    <a:pt x="17" y="13"/>
                    <a:pt x="16" y="13"/>
                    <a:pt x="16" y="13"/>
                  </a:cubicBezTo>
                  <a:cubicBezTo>
                    <a:pt x="16" y="14"/>
                    <a:pt x="17" y="14"/>
                    <a:pt x="17" y="15"/>
                  </a:cubicBezTo>
                  <a:cubicBezTo>
                    <a:pt x="16" y="16"/>
                    <a:pt x="15" y="15"/>
                    <a:pt x="14" y="15"/>
                  </a:cubicBezTo>
                  <a:cubicBezTo>
                    <a:pt x="12" y="14"/>
                    <a:pt x="13" y="15"/>
                    <a:pt x="13" y="15"/>
                  </a:cubicBezTo>
                  <a:cubicBezTo>
                    <a:pt x="13" y="16"/>
                    <a:pt x="9" y="14"/>
                    <a:pt x="10" y="13"/>
                  </a:cubicBezTo>
                  <a:cubicBezTo>
                    <a:pt x="9" y="14"/>
                    <a:pt x="9" y="15"/>
                    <a:pt x="8" y="15"/>
                  </a:cubicBezTo>
                  <a:cubicBezTo>
                    <a:pt x="7" y="15"/>
                    <a:pt x="5" y="15"/>
                    <a:pt x="4" y="15"/>
                  </a:cubicBezTo>
                  <a:cubicBezTo>
                    <a:pt x="4" y="15"/>
                    <a:pt x="4" y="15"/>
                    <a:pt x="4" y="16"/>
                  </a:cubicBezTo>
                  <a:cubicBezTo>
                    <a:pt x="4" y="16"/>
                    <a:pt x="3" y="16"/>
                    <a:pt x="2" y="16"/>
                  </a:cubicBezTo>
                  <a:cubicBezTo>
                    <a:pt x="2" y="16"/>
                    <a:pt x="0" y="15"/>
                    <a:pt x="0" y="16"/>
                  </a:cubicBezTo>
                  <a:cubicBezTo>
                    <a:pt x="0" y="17"/>
                    <a:pt x="1" y="17"/>
                    <a:pt x="1" y="18"/>
                  </a:cubicBezTo>
                  <a:cubicBezTo>
                    <a:pt x="1" y="19"/>
                    <a:pt x="1" y="20"/>
                    <a:pt x="1" y="21"/>
                  </a:cubicBezTo>
                  <a:cubicBezTo>
                    <a:pt x="2" y="22"/>
                    <a:pt x="3" y="22"/>
                    <a:pt x="3" y="23"/>
                  </a:cubicBezTo>
                  <a:cubicBezTo>
                    <a:pt x="3" y="23"/>
                    <a:pt x="4" y="25"/>
                    <a:pt x="4" y="25"/>
                  </a:cubicBezTo>
                  <a:cubicBezTo>
                    <a:pt x="5" y="24"/>
                    <a:pt x="6" y="22"/>
                    <a:pt x="5" y="21"/>
                  </a:cubicBezTo>
                  <a:cubicBezTo>
                    <a:pt x="6" y="21"/>
                    <a:pt x="5" y="24"/>
                    <a:pt x="6" y="22"/>
                  </a:cubicBezTo>
                  <a:cubicBezTo>
                    <a:pt x="7" y="22"/>
                    <a:pt x="7" y="21"/>
                    <a:pt x="6" y="20"/>
                  </a:cubicBezTo>
                  <a:cubicBezTo>
                    <a:pt x="6" y="20"/>
                    <a:pt x="7" y="20"/>
                    <a:pt x="7" y="20"/>
                  </a:cubicBezTo>
                  <a:cubicBezTo>
                    <a:pt x="7" y="20"/>
                    <a:pt x="7" y="17"/>
                    <a:pt x="8" y="17"/>
                  </a:cubicBezTo>
                  <a:cubicBezTo>
                    <a:pt x="10" y="17"/>
                    <a:pt x="10" y="18"/>
                    <a:pt x="11" y="19"/>
                  </a:cubicBezTo>
                  <a:cubicBezTo>
                    <a:pt x="12" y="20"/>
                    <a:pt x="13" y="19"/>
                    <a:pt x="13" y="20"/>
                  </a:cubicBezTo>
                  <a:cubicBezTo>
                    <a:pt x="14" y="21"/>
                    <a:pt x="13" y="23"/>
                    <a:pt x="13" y="24"/>
                  </a:cubicBezTo>
                  <a:cubicBezTo>
                    <a:pt x="13" y="26"/>
                    <a:pt x="15" y="27"/>
                    <a:pt x="17" y="29"/>
                  </a:cubicBezTo>
                  <a:cubicBezTo>
                    <a:pt x="17" y="29"/>
                    <a:pt x="20" y="30"/>
                    <a:pt x="20" y="30"/>
                  </a:cubicBezTo>
                  <a:cubicBezTo>
                    <a:pt x="18" y="31"/>
                    <a:pt x="16" y="28"/>
                    <a:pt x="16" y="32"/>
                  </a:cubicBezTo>
                  <a:cubicBezTo>
                    <a:pt x="16" y="33"/>
                    <a:pt x="21" y="36"/>
                    <a:pt x="22" y="37"/>
                  </a:cubicBezTo>
                  <a:cubicBezTo>
                    <a:pt x="22" y="37"/>
                    <a:pt x="21" y="36"/>
                    <a:pt x="21" y="36"/>
                  </a:cubicBezTo>
                  <a:cubicBezTo>
                    <a:pt x="22" y="37"/>
                    <a:pt x="23" y="37"/>
                    <a:pt x="24" y="38"/>
                  </a:cubicBezTo>
                  <a:cubicBezTo>
                    <a:pt x="25" y="38"/>
                    <a:pt x="24" y="39"/>
                    <a:pt x="24" y="40"/>
                  </a:cubicBezTo>
                  <a:cubicBezTo>
                    <a:pt x="25" y="41"/>
                    <a:pt x="28" y="40"/>
                    <a:pt x="28" y="39"/>
                  </a:cubicBezTo>
                  <a:cubicBezTo>
                    <a:pt x="29" y="39"/>
                    <a:pt x="29" y="39"/>
                    <a:pt x="30" y="40"/>
                  </a:cubicBezTo>
                  <a:cubicBezTo>
                    <a:pt x="31" y="41"/>
                    <a:pt x="32" y="40"/>
                    <a:pt x="34" y="41"/>
                  </a:cubicBezTo>
                  <a:cubicBezTo>
                    <a:pt x="35" y="41"/>
                    <a:pt x="35" y="42"/>
                    <a:pt x="36" y="43"/>
                  </a:cubicBezTo>
                  <a:cubicBezTo>
                    <a:pt x="37" y="44"/>
                    <a:pt x="38" y="44"/>
                    <a:pt x="39" y="45"/>
                  </a:cubicBezTo>
                  <a:cubicBezTo>
                    <a:pt x="39" y="45"/>
                    <a:pt x="40" y="45"/>
                    <a:pt x="40" y="45"/>
                  </a:cubicBezTo>
                  <a:cubicBezTo>
                    <a:pt x="40" y="46"/>
                    <a:pt x="42" y="46"/>
                    <a:pt x="42" y="45"/>
                  </a:cubicBezTo>
                  <a:cubicBezTo>
                    <a:pt x="42" y="44"/>
                    <a:pt x="39" y="43"/>
                    <a:pt x="38" y="42"/>
                  </a:cubicBezTo>
                  <a:cubicBezTo>
                    <a:pt x="37" y="42"/>
                    <a:pt x="37" y="41"/>
                    <a:pt x="37" y="40"/>
                  </a:cubicBezTo>
                  <a:cubicBezTo>
                    <a:pt x="37" y="39"/>
                    <a:pt x="36" y="39"/>
                    <a:pt x="35" y="39"/>
                  </a:cubicBezTo>
                  <a:cubicBezTo>
                    <a:pt x="33" y="37"/>
                    <a:pt x="32" y="35"/>
                    <a:pt x="30" y="33"/>
                  </a:cubicBezTo>
                  <a:cubicBezTo>
                    <a:pt x="29" y="33"/>
                    <a:pt x="28" y="32"/>
                    <a:pt x="28" y="31"/>
                  </a:cubicBezTo>
                  <a:cubicBezTo>
                    <a:pt x="27" y="31"/>
                    <a:pt x="27" y="31"/>
                    <a:pt x="27" y="31"/>
                  </a:cubicBezTo>
                  <a:cubicBezTo>
                    <a:pt x="27" y="31"/>
                    <a:pt x="26" y="31"/>
                    <a:pt x="26" y="31"/>
                  </a:cubicBezTo>
                  <a:cubicBezTo>
                    <a:pt x="25" y="30"/>
                    <a:pt x="26" y="30"/>
                    <a:pt x="26" y="29"/>
                  </a:cubicBezTo>
                  <a:cubicBezTo>
                    <a:pt x="27" y="29"/>
                    <a:pt x="25" y="28"/>
                    <a:pt x="25" y="28"/>
                  </a:cubicBezTo>
                  <a:cubicBezTo>
                    <a:pt x="25" y="27"/>
                    <a:pt x="24" y="26"/>
                    <a:pt x="24" y="25"/>
                  </a:cubicBezTo>
                  <a:cubicBezTo>
                    <a:pt x="23" y="24"/>
                    <a:pt x="22" y="24"/>
                    <a:pt x="22" y="23"/>
                  </a:cubicBezTo>
                  <a:cubicBezTo>
                    <a:pt x="21" y="22"/>
                    <a:pt x="21" y="17"/>
                    <a:pt x="23" y="17"/>
                  </a:cubicBezTo>
                  <a:cubicBezTo>
                    <a:pt x="24" y="17"/>
                    <a:pt x="25" y="21"/>
                    <a:pt x="27" y="20"/>
                  </a:cubicBezTo>
                  <a:cubicBezTo>
                    <a:pt x="26" y="20"/>
                    <a:pt x="26" y="20"/>
                    <a:pt x="26" y="20"/>
                  </a:cubicBezTo>
                  <a:cubicBezTo>
                    <a:pt x="28" y="20"/>
                    <a:pt x="27" y="18"/>
                    <a:pt x="28" y="17"/>
                  </a:cubicBezTo>
                  <a:cubicBezTo>
                    <a:pt x="29" y="17"/>
                    <a:pt x="30" y="17"/>
                    <a:pt x="30" y="17"/>
                  </a:cubicBezTo>
                  <a:cubicBezTo>
                    <a:pt x="31" y="18"/>
                    <a:pt x="31" y="17"/>
                    <a:pt x="32" y="16"/>
                  </a:cubicBezTo>
                  <a:cubicBezTo>
                    <a:pt x="34" y="18"/>
                    <a:pt x="35" y="17"/>
                    <a:pt x="38" y="17"/>
                  </a:cubicBezTo>
                  <a:cubicBezTo>
                    <a:pt x="38" y="18"/>
                    <a:pt x="41" y="19"/>
                    <a:pt x="41" y="18"/>
                  </a:cubicBezTo>
                  <a:cubicBezTo>
                    <a:pt x="42" y="17"/>
                    <a:pt x="42" y="17"/>
                    <a:pt x="42" y="17"/>
                  </a:cubicBezTo>
                  <a:cubicBezTo>
                    <a:pt x="43" y="17"/>
                    <a:pt x="43" y="18"/>
                    <a:pt x="44" y="17"/>
                  </a:cubicBezTo>
                  <a:cubicBezTo>
                    <a:pt x="44" y="17"/>
                    <a:pt x="44" y="17"/>
                    <a:pt x="44" y="17"/>
                  </a:cubicBezTo>
                  <a:cubicBezTo>
                    <a:pt x="45" y="16"/>
                    <a:pt x="46" y="17"/>
                    <a:pt x="47" y="17"/>
                  </a:cubicBezTo>
                  <a:cubicBezTo>
                    <a:pt x="47" y="17"/>
                    <a:pt x="47" y="17"/>
                    <a:pt x="47" y="17"/>
                  </a:cubicBezTo>
                  <a:cubicBezTo>
                    <a:pt x="50" y="17"/>
                    <a:pt x="49" y="20"/>
                    <a:pt x="52" y="19"/>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76"/>
            <p:cNvSpPr>
              <a:spLocks noEditPoints="1"/>
            </p:cNvSpPr>
            <p:nvPr/>
          </p:nvSpPr>
          <p:spPr bwMode="auto">
            <a:xfrm>
              <a:off x="3480" y="2602"/>
              <a:ext cx="141" cy="169"/>
            </a:xfrm>
            <a:custGeom>
              <a:avLst/>
              <a:gdLst>
                <a:gd name="T0" fmla="*/ 8 w 35"/>
                <a:gd name="T1" fmla="*/ 38 h 42"/>
                <a:gd name="T2" fmla="*/ 5 w 35"/>
                <a:gd name="T3" fmla="*/ 34 h 42"/>
                <a:gd name="T4" fmla="*/ 1 w 35"/>
                <a:gd name="T5" fmla="*/ 30 h 42"/>
                <a:gd name="T6" fmla="*/ 2 w 35"/>
                <a:gd name="T7" fmla="*/ 26 h 42"/>
                <a:gd name="T8" fmla="*/ 1 w 35"/>
                <a:gd name="T9" fmla="*/ 23 h 42"/>
                <a:gd name="T10" fmla="*/ 3 w 35"/>
                <a:gd name="T11" fmla="*/ 16 h 42"/>
                <a:gd name="T12" fmla="*/ 10 w 35"/>
                <a:gd name="T13" fmla="*/ 16 h 42"/>
                <a:gd name="T14" fmla="*/ 9 w 35"/>
                <a:gd name="T15" fmla="*/ 15 h 42"/>
                <a:gd name="T16" fmla="*/ 9 w 35"/>
                <a:gd name="T17" fmla="*/ 11 h 42"/>
                <a:gd name="T18" fmla="*/ 12 w 35"/>
                <a:gd name="T19" fmla="*/ 11 h 42"/>
                <a:gd name="T20" fmla="*/ 16 w 35"/>
                <a:gd name="T21" fmla="*/ 10 h 42"/>
                <a:gd name="T22" fmla="*/ 17 w 35"/>
                <a:gd name="T23" fmla="*/ 13 h 42"/>
                <a:gd name="T24" fmla="*/ 16 w 35"/>
                <a:gd name="T25" fmla="*/ 14 h 42"/>
                <a:gd name="T26" fmla="*/ 22 w 35"/>
                <a:gd name="T27" fmla="*/ 18 h 42"/>
                <a:gd name="T28" fmla="*/ 18 w 35"/>
                <a:gd name="T29" fmla="*/ 20 h 42"/>
                <a:gd name="T30" fmla="*/ 14 w 35"/>
                <a:gd name="T31" fmla="*/ 28 h 42"/>
                <a:gd name="T32" fmla="*/ 14 w 35"/>
                <a:gd name="T33" fmla="*/ 29 h 42"/>
                <a:gd name="T34" fmla="*/ 19 w 35"/>
                <a:gd name="T35" fmla="*/ 28 h 42"/>
                <a:gd name="T36" fmla="*/ 21 w 35"/>
                <a:gd name="T37" fmla="*/ 30 h 42"/>
                <a:gd name="T38" fmla="*/ 22 w 35"/>
                <a:gd name="T39" fmla="*/ 33 h 42"/>
                <a:gd name="T40" fmla="*/ 17 w 35"/>
                <a:gd name="T41" fmla="*/ 35 h 42"/>
                <a:gd name="T42" fmla="*/ 17 w 35"/>
                <a:gd name="T43" fmla="*/ 34 h 42"/>
                <a:gd name="T44" fmla="*/ 16 w 35"/>
                <a:gd name="T45" fmla="*/ 35 h 42"/>
                <a:gd name="T46" fmla="*/ 13 w 35"/>
                <a:gd name="T47" fmla="*/ 29 h 42"/>
                <a:gd name="T48" fmla="*/ 13 w 35"/>
                <a:gd name="T49" fmla="*/ 30 h 42"/>
                <a:gd name="T50" fmla="*/ 13 w 35"/>
                <a:gd name="T51" fmla="*/ 33 h 42"/>
                <a:gd name="T52" fmla="*/ 12 w 35"/>
                <a:gd name="T53" fmla="*/ 36 h 42"/>
                <a:gd name="T54" fmla="*/ 11 w 35"/>
                <a:gd name="T55" fmla="*/ 39 h 42"/>
                <a:gd name="T56" fmla="*/ 33 w 35"/>
                <a:gd name="T57" fmla="*/ 22 h 42"/>
                <a:gd name="T58" fmla="*/ 35 w 35"/>
                <a:gd name="T59" fmla="*/ 27 h 42"/>
                <a:gd name="T60" fmla="*/ 34 w 35"/>
                <a:gd name="T61" fmla="*/ 31 h 42"/>
                <a:gd name="T62" fmla="*/ 31 w 35"/>
                <a:gd name="T63" fmla="*/ 36 h 42"/>
                <a:gd name="T64" fmla="*/ 30 w 35"/>
                <a:gd name="T65" fmla="*/ 35 h 42"/>
                <a:gd name="T66" fmla="*/ 28 w 35"/>
                <a:gd name="T67" fmla="*/ 34 h 42"/>
                <a:gd name="T68" fmla="*/ 24 w 35"/>
                <a:gd name="T69" fmla="*/ 31 h 42"/>
                <a:gd name="T70" fmla="*/ 24 w 35"/>
                <a:gd name="T71" fmla="*/ 28 h 42"/>
                <a:gd name="T72" fmla="*/ 27 w 35"/>
                <a:gd name="T73" fmla="*/ 24 h 42"/>
                <a:gd name="T74" fmla="*/ 30 w 35"/>
                <a:gd name="T75" fmla="*/ 24 h 42"/>
                <a:gd name="T76" fmla="*/ 31 w 35"/>
                <a:gd name="T77" fmla="*/ 26 h 42"/>
                <a:gd name="T78" fmla="*/ 29 w 35"/>
                <a:gd name="T79" fmla="*/ 23 h 42"/>
                <a:gd name="T80" fmla="*/ 32 w 35"/>
                <a:gd name="T81" fmla="*/ 38 h 42"/>
                <a:gd name="T82" fmla="*/ 30 w 35"/>
                <a:gd name="T83" fmla="*/ 41 h 42"/>
                <a:gd name="T84" fmla="*/ 25 w 35"/>
                <a:gd name="T85" fmla="*/ 40 h 42"/>
                <a:gd name="T86" fmla="*/ 25 w 35"/>
                <a:gd name="T87" fmla="*/ 37 h 42"/>
                <a:gd name="T88" fmla="*/ 29 w 35"/>
                <a:gd name="T89" fmla="*/ 37 h 42"/>
                <a:gd name="T90" fmla="*/ 2 w 35"/>
                <a:gd name="T91" fmla="*/ 24 h 42"/>
                <a:gd name="T92" fmla="*/ 2 w 35"/>
                <a:gd name="T93" fmla="*/ 24 h 42"/>
                <a:gd name="T94" fmla="*/ 17 w 35"/>
                <a:gd name="T95" fmla="*/ 10 h 42"/>
                <a:gd name="T96" fmla="*/ 10 w 35"/>
                <a:gd name="T97" fmla="*/ 10 h 42"/>
                <a:gd name="T98" fmla="*/ 6 w 35"/>
                <a:gd name="T99" fmla="*/ 11 h 42"/>
                <a:gd name="T100" fmla="*/ 4 w 35"/>
                <a:gd name="T101" fmla="*/ 13 h 42"/>
                <a:gd name="T102" fmla="*/ 4 w 35"/>
                <a:gd name="T103" fmla="*/ 10 h 42"/>
                <a:gd name="T104" fmla="*/ 14 w 35"/>
                <a:gd name="T105" fmla="*/ 3 h 42"/>
                <a:gd name="T106" fmla="*/ 18 w 35"/>
                <a:gd name="T107" fmla="*/ 1 h 42"/>
                <a:gd name="T108" fmla="*/ 19 w 35"/>
                <a:gd name="T109" fmla="*/ 2 h 42"/>
                <a:gd name="T110" fmla="*/ 28 w 35"/>
                <a:gd name="T111" fmla="*/ 39 h 42"/>
                <a:gd name="T112" fmla="*/ 29 w 35"/>
                <a:gd name="T11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42">
                  <a:moveTo>
                    <a:pt x="11" y="39"/>
                  </a:moveTo>
                  <a:cubicBezTo>
                    <a:pt x="10" y="39"/>
                    <a:pt x="9" y="38"/>
                    <a:pt x="8" y="38"/>
                  </a:cubicBezTo>
                  <a:cubicBezTo>
                    <a:pt x="7" y="38"/>
                    <a:pt x="6" y="38"/>
                    <a:pt x="5" y="38"/>
                  </a:cubicBezTo>
                  <a:cubicBezTo>
                    <a:pt x="5" y="37"/>
                    <a:pt x="6" y="35"/>
                    <a:pt x="5" y="34"/>
                  </a:cubicBezTo>
                  <a:cubicBezTo>
                    <a:pt x="5" y="33"/>
                    <a:pt x="5" y="31"/>
                    <a:pt x="5" y="31"/>
                  </a:cubicBezTo>
                  <a:cubicBezTo>
                    <a:pt x="4" y="30"/>
                    <a:pt x="2" y="31"/>
                    <a:pt x="1" y="30"/>
                  </a:cubicBezTo>
                  <a:cubicBezTo>
                    <a:pt x="0" y="29"/>
                    <a:pt x="2" y="27"/>
                    <a:pt x="2" y="26"/>
                  </a:cubicBezTo>
                  <a:cubicBezTo>
                    <a:pt x="2" y="26"/>
                    <a:pt x="2" y="26"/>
                    <a:pt x="2" y="26"/>
                  </a:cubicBezTo>
                  <a:cubicBezTo>
                    <a:pt x="5" y="27"/>
                    <a:pt x="2" y="22"/>
                    <a:pt x="2" y="22"/>
                  </a:cubicBezTo>
                  <a:cubicBezTo>
                    <a:pt x="2" y="22"/>
                    <a:pt x="2" y="23"/>
                    <a:pt x="1" y="23"/>
                  </a:cubicBezTo>
                  <a:cubicBezTo>
                    <a:pt x="1" y="23"/>
                    <a:pt x="2" y="14"/>
                    <a:pt x="2" y="14"/>
                  </a:cubicBezTo>
                  <a:cubicBezTo>
                    <a:pt x="3" y="14"/>
                    <a:pt x="3" y="15"/>
                    <a:pt x="3" y="16"/>
                  </a:cubicBezTo>
                  <a:cubicBezTo>
                    <a:pt x="4" y="18"/>
                    <a:pt x="8" y="13"/>
                    <a:pt x="8" y="13"/>
                  </a:cubicBezTo>
                  <a:cubicBezTo>
                    <a:pt x="11" y="12"/>
                    <a:pt x="6" y="17"/>
                    <a:pt x="10" y="16"/>
                  </a:cubicBezTo>
                  <a:cubicBezTo>
                    <a:pt x="9" y="16"/>
                    <a:pt x="10" y="15"/>
                    <a:pt x="10" y="14"/>
                  </a:cubicBezTo>
                  <a:cubicBezTo>
                    <a:pt x="10" y="14"/>
                    <a:pt x="9" y="15"/>
                    <a:pt x="9" y="15"/>
                  </a:cubicBezTo>
                  <a:cubicBezTo>
                    <a:pt x="9" y="14"/>
                    <a:pt x="10" y="13"/>
                    <a:pt x="10" y="13"/>
                  </a:cubicBezTo>
                  <a:cubicBezTo>
                    <a:pt x="10" y="12"/>
                    <a:pt x="9" y="12"/>
                    <a:pt x="9" y="11"/>
                  </a:cubicBezTo>
                  <a:cubicBezTo>
                    <a:pt x="9" y="10"/>
                    <a:pt x="12" y="10"/>
                    <a:pt x="12" y="10"/>
                  </a:cubicBezTo>
                  <a:cubicBezTo>
                    <a:pt x="12" y="11"/>
                    <a:pt x="12" y="11"/>
                    <a:pt x="12" y="11"/>
                  </a:cubicBezTo>
                  <a:cubicBezTo>
                    <a:pt x="13" y="11"/>
                    <a:pt x="12" y="9"/>
                    <a:pt x="14" y="10"/>
                  </a:cubicBezTo>
                  <a:cubicBezTo>
                    <a:pt x="15" y="10"/>
                    <a:pt x="15" y="10"/>
                    <a:pt x="16" y="10"/>
                  </a:cubicBezTo>
                  <a:cubicBezTo>
                    <a:pt x="17" y="11"/>
                    <a:pt x="17" y="10"/>
                    <a:pt x="17" y="11"/>
                  </a:cubicBezTo>
                  <a:cubicBezTo>
                    <a:pt x="17" y="12"/>
                    <a:pt x="17" y="12"/>
                    <a:pt x="17" y="13"/>
                  </a:cubicBezTo>
                  <a:cubicBezTo>
                    <a:pt x="17" y="13"/>
                    <a:pt x="18" y="14"/>
                    <a:pt x="18" y="14"/>
                  </a:cubicBezTo>
                  <a:cubicBezTo>
                    <a:pt x="17" y="15"/>
                    <a:pt x="17" y="14"/>
                    <a:pt x="16" y="14"/>
                  </a:cubicBezTo>
                  <a:cubicBezTo>
                    <a:pt x="17" y="14"/>
                    <a:pt x="18" y="16"/>
                    <a:pt x="18" y="16"/>
                  </a:cubicBezTo>
                  <a:cubicBezTo>
                    <a:pt x="19" y="18"/>
                    <a:pt x="22" y="15"/>
                    <a:pt x="22" y="18"/>
                  </a:cubicBezTo>
                  <a:cubicBezTo>
                    <a:pt x="22" y="18"/>
                    <a:pt x="20" y="22"/>
                    <a:pt x="19" y="22"/>
                  </a:cubicBezTo>
                  <a:cubicBezTo>
                    <a:pt x="18" y="22"/>
                    <a:pt x="18" y="20"/>
                    <a:pt x="18" y="20"/>
                  </a:cubicBezTo>
                  <a:cubicBezTo>
                    <a:pt x="17" y="20"/>
                    <a:pt x="17" y="25"/>
                    <a:pt x="17" y="25"/>
                  </a:cubicBezTo>
                  <a:cubicBezTo>
                    <a:pt x="16" y="26"/>
                    <a:pt x="16" y="27"/>
                    <a:pt x="14" y="28"/>
                  </a:cubicBezTo>
                  <a:cubicBezTo>
                    <a:pt x="14" y="28"/>
                    <a:pt x="12" y="27"/>
                    <a:pt x="12" y="27"/>
                  </a:cubicBezTo>
                  <a:cubicBezTo>
                    <a:pt x="12" y="28"/>
                    <a:pt x="14" y="28"/>
                    <a:pt x="14" y="29"/>
                  </a:cubicBezTo>
                  <a:cubicBezTo>
                    <a:pt x="14" y="29"/>
                    <a:pt x="15" y="30"/>
                    <a:pt x="16" y="29"/>
                  </a:cubicBezTo>
                  <a:cubicBezTo>
                    <a:pt x="16" y="29"/>
                    <a:pt x="18" y="27"/>
                    <a:pt x="19" y="28"/>
                  </a:cubicBezTo>
                  <a:cubicBezTo>
                    <a:pt x="20" y="29"/>
                    <a:pt x="19" y="29"/>
                    <a:pt x="21" y="28"/>
                  </a:cubicBezTo>
                  <a:cubicBezTo>
                    <a:pt x="21" y="28"/>
                    <a:pt x="21" y="30"/>
                    <a:pt x="21" y="30"/>
                  </a:cubicBezTo>
                  <a:cubicBezTo>
                    <a:pt x="21" y="30"/>
                    <a:pt x="21" y="30"/>
                    <a:pt x="21" y="30"/>
                  </a:cubicBezTo>
                  <a:cubicBezTo>
                    <a:pt x="21" y="30"/>
                    <a:pt x="22" y="32"/>
                    <a:pt x="22" y="33"/>
                  </a:cubicBezTo>
                  <a:cubicBezTo>
                    <a:pt x="22" y="35"/>
                    <a:pt x="22" y="36"/>
                    <a:pt x="20" y="36"/>
                  </a:cubicBezTo>
                  <a:cubicBezTo>
                    <a:pt x="19" y="36"/>
                    <a:pt x="18" y="35"/>
                    <a:pt x="17" y="35"/>
                  </a:cubicBezTo>
                  <a:cubicBezTo>
                    <a:pt x="17" y="35"/>
                    <a:pt x="17" y="35"/>
                    <a:pt x="16" y="35"/>
                  </a:cubicBezTo>
                  <a:cubicBezTo>
                    <a:pt x="15" y="34"/>
                    <a:pt x="18" y="35"/>
                    <a:pt x="17" y="34"/>
                  </a:cubicBezTo>
                  <a:cubicBezTo>
                    <a:pt x="17" y="34"/>
                    <a:pt x="16" y="33"/>
                    <a:pt x="16" y="33"/>
                  </a:cubicBezTo>
                  <a:cubicBezTo>
                    <a:pt x="15" y="34"/>
                    <a:pt x="16" y="34"/>
                    <a:pt x="16" y="35"/>
                  </a:cubicBezTo>
                  <a:cubicBezTo>
                    <a:pt x="16" y="35"/>
                    <a:pt x="15" y="32"/>
                    <a:pt x="15" y="32"/>
                  </a:cubicBezTo>
                  <a:cubicBezTo>
                    <a:pt x="15" y="31"/>
                    <a:pt x="13" y="30"/>
                    <a:pt x="13" y="29"/>
                  </a:cubicBezTo>
                  <a:cubicBezTo>
                    <a:pt x="13" y="30"/>
                    <a:pt x="12" y="30"/>
                    <a:pt x="12" y="30"/>
                  </a:cubicBezTo>
                  <a:cubicBezTo>
                    <a:pt x="11" y="30"/>
                    <a:pt x="13" y="30"/>
                    <a:pt x="13" y="30"/>
                  </a:cubicBezTo>
                  <a:cubicBezTo>
                    <a:pt x="13" y="31"/>
                    <a:pt x="12" y="31"/>
                    <a:pt x="12" y="31"/>
                  </a:cubicBezTo>
                  <a:cubicBezTo>
                    <a:pt x="12" y="32"/>
                    <a:pt x="12" y="33"/>
                    <a:pt x="13" y="33"/>
                  </a:cubicBezTo>
                  <a:cubicBezTo>
                    <a:pt x="14" y="34"/>
                    <a:pt x="11" y="35"/>
                    <a:pt x="11" y="36"/>
                  </a:cubicBezTo>
                  <a:cubicBezTo>
                    <a:pt x="11" y="37"/>
                    <a:pt x="12" y="36"/>
                    <a:pt x="12" y="36"/>
                  </a:cubicBezTo>
                  <a:cubicBezTo>
                    <a:pt x="13" y="37"/>
                    <a:pt x="13" y="37"/>
                    <a:pt x="13" y="38"/>
                  </a:cubicBezTo>
                  <a:cubicBezTo>
                    <a:pt x="13" y="37"/>
                    <a:pt x="11" y="38"/>
                    <a:pt x="11" y="39"/>
                  </a:cubicBezTo>
                  <a:close/>
                  <a:moveTo>
                    <a:pt x="30" y="22"/>
                  </a:moveTo>
                  <a:cubicBezTo>
                    <a:pt x="31" y="22"/>
                    <a:pt x="32" y="22"/>
                    <a:pt x="33" y="22"/>
                  </a:cubicBezTo>
                  <a:cubicBezTo>
                    <a:pt x="35" y="22"/>
                    <a:pt x="34" y="23"/>
                    <a:pt x="34" y="24"/>
                  </a:cubicBezTo>
                  <a:cubicBezTo>
                    <a:pt x="34" y="25"/>
                    <a:pt x="35" y="26"/>
                    <a:pt x="35" y="27"/>
                  </a:cubicBezTo>
                  <a:cubicBezTo>
                    <a:pt x="34" y="28"/>
                    <a:pt x="32" y="28"/>
                    <a:pt x="32" y="30"/>
                  </a:cubicBezTo>
                  <a:cubicBezTo>
                    <a:pt x="32" y="30"/>
                    <a:pt x="33" y="31"/>
                    <a:pt x="34" y="31"/>
                  </a:cubicBezTo>
                  <a:cubicBezTo>
                    <a:pt x="34" y="33"/>
                    <a:pt x="34" y="33"/>
                    <a:pt x="32" y="33"/>
                  </a:cubicBezTo>
                  <a:cubicBezTo>
                    <a:pt x="29" y="34"/>
                    <a:pt x="34" y="36"/>
                    <a:pt x="31" y="36"/>
                  </a:cubicBezTo>
                  <a:cubicBezTo>
                    <a:pt x="30" y="36"/>
                    <a:pt x="29" y="36"/>
                    <a:pt x="29" y="35"/>
                  </a:cubicBezTo>
                  <a:cubicBezTo>
                    <a:pt x="29" y="36"/>
                    <a:pt x="29" y="36"/>
                    <a:pt x="30" y="35"/>
                  </a:cubicBezTo>
                  <a:cubicBezTo>
                    <a:pt x="30" y="35"/>
                    <a:pt x="29" y="34"/>
                    <a:pt x="29" y="33"/>
                  </a:cubicBezTo>
                  <a:cubicBezTo>
                    <a:pt x="29" y="33"/>
                    <a:pt x="28" y="34"/>
                    <a:pt x="28" y="34"/>
                  </a:cubicBezTo>
                  <a:cubicBezTo>
                    <a:pt x="27" y="33"/>
                    <a:pt x="26" y="34"/>
                    <a:pt x="25" y="33"/>
                  </a:cubicBezTo>
                  <a:cubicBezTo>
                    <a:pt x="26" y="33"/>
                    <a:pt x="24" y="31"/>
                    <a:pt x="24" y="31"/>
                  </a:cubicBezTo>
                  <a:cubicBezTo>
                    <a:pt x="24" y="31"/>
                    <a:pt x="25" y="31"/>
                    <a:pt x="25" y="30"/>
                  </a:cubicBezTo>
                  <a:cubicBezTo>
                    <a:pt x="25" y="29"/>
                    <a:pt x="25" y="29"/>
                    <a:pt x="24" y="28"/>
                  </a:cubicBezTo>
                  <a:cubicBezTo>
                    <a:pt x="24" y="28"/>
                    <a:pt x="22" y="27"/>
                    <a:pt x="22" y="26"/>
                  </a:cubicBezTo>
                  <a:cubicBezTo>
                    <a:pt x="23" y="26"/>
                    <a:pt x="28" y="27"/>
                    <a:pt x="27" y="24"/>
                  </a:cubicBezTo>
                  <a:cubicBezTo>
                    <a:pt x="27" y="23"/>
                    <a:pt x="26" y="23"/>
                    <a:pt x="25" y="23"/>
                  </a:cubicBezTo>
                  <a:cubicBezTo>
                    <a:pt x="26" y="24"/>
                    <a:pt x="28" y="23"/>
                    <a:pt x="30" y="24"/>
                  </a:cubicBezTo>
                  <a:cubicBezTo>
                    <a:pt x="32" y="24"/>
                    <a:pt x="30" y="27"/>
                    <a:pt x="30" y="27"/>
                  </a:cubicBezTo>
                  <a:cubicBezTo>
                    <a:pt x="31" y="28"/>
                    <a:pt x="31" y="27"/>
                    <a:pt x="31" y="26"/>
                  </a:cubicBezTo>
                  <a:cubicBezTo>
                    <a:pt x="31" y="25"/>
                    <a:pt x="31" y="24"/>
                    <a:pt x="31" y="24"/>
                  </a:cubicBezTo>
                  <a:cubicBezTo>
                    <a:pt x="31" y="23"/>
                    <a:pt x="29" y="24"/>
                    <a:pt x="29" y="23"/>
                  </a:cubicBezTo>
                  <a:cubicBezTo>
                    <a:pt x="30" y="23"/>
                    <a:pt x="30" y="23"/>
                    <a:pt x="30" y="22"/>
                  </a:cubicBezTo>
                  <a:close/>
                  <a:moveTo>
                    <a:pt x="32" y="38"/>
                  </a:moveTo>
                  <a:cubicBezTo>
                    <a:pt x="32" y="38"/>
                    <a:pt x="32" y="38"/>
                    <a:pt x="31" y="38"/>
                  </a:cubicBezTo>
                  <a:cubicBezTo>
                    <a:pt x="31" y="39"/>
                    <a:pt x="30" y="40"/>
                    <a:pt x="30" y="41"/>
                  </a:cubicBezTo>
                  <a:cubicBezTo>
                    <a:pt x="29" y="39"/>
                    <a:pt x="28" y="42"/>
                    <a:pt x="27" y="41"/>
                  </a:cubicBezTo>
                  <a:cubicBezTo>
                    <a:pt x="26" y="41"/>
                    <a:pt x="26" y="41"/>
                    <a:pt x="25" y="40"/>
                  </a:cubicBezTo>
                  <a:cubicBezTo>
                    <a:pt x="25" y="40"/>
                    <a:pt x="24" y="39"/>
                    <a:pt x="23" y="39"/>
                  </a:cubicBezTo>
                  <a:cubicBezTo>
                    <a:pt x="23" y="39"/>
                    <a:pt x="25" y="37"/>
                    <a:pt x="25" y="37"/>
                  </a:cubicBezTo>
                  <a:cubicBezTo>
                    <a:pt x="27" y="38"/>
                    <a:pt x="29" y="38"/>
                    <a:pt x="30" y="39"/>
                  </a:cubicBezTo>
                  <a:cubicBezTo>
                    <a:pt x="29" y="38"/>
                    <a:pt x="28" y="38"/>
                    <a:pt x="29" y="37"/>
                  </a:cubicBezTo>
                  <a:cubicBezTo>
                    <a:pt x="29" y="36"/>
                    <a:pt x="33" y="38"/>
                    <a:pt x="32" y="38"/>
                  </a:cubicBezTo>
                  <a:close/>
                  <a:moveTo>
                    <a:pt x="2" y="24"/>
                  </a:moveTo>
                  <a:cubicBezTo>
                    <a:pt x="2" y="24"/>
                    <a:pt x="2" y="24"/>
                    <a:pt x="2" y="25"/>
                  </a:cubicBezTo>
                  <a:cubicBezTo>
                    <a:pt x="1" y="24"/>
                    <a:pt x="1" y="23"/>
                    <a:pt x="2" y="24"/>
                  </a:cubicBezTo>
                  <a:close/>
                  <a:moveTo>
                    <a:pt x="19" y="4"/>
                  </a:moveTo>
                  <a:cubicBezTo>
                    <a:pt x="19" y="6"/>
                    <a:pt x="18" y="11"/>
                    <a:pt x="17" y="10"/>
                  </a:cubicBezTo>
                  <a:cubicBezTo>
                    <a:pt x="15" y="10"/>
                    <a:pt x="15" y="9"/>
                    <a:pt x="14" y="9"/>
                  </a:cubicBezTo>
                  <a:cubicBezTo>
                    <a:pt x="12" y="9"/>
                    <a:pt x="11" y="10"/>
                    <a:pt x="10" y="10"/>
                  </a:cubicBezTo>
                  <a:cubicBezTo>
                    <a:pt x="9" y="10"/>
                    <a:pt x="8" y="10"/>
                    <a:pt x="7" y="10"/>
                  </a:cubicBezTo>
                  <a:cubicBezTo>
                    <a:pt x="6" y="10"/>
                    <a:pt x="7" y="11"/>
                    <a:pt x="6" y="11"/>
                  </a:cubicBezTo>
                  <a:cubicBezTo>
                    <a:pt x="5" y="11"/>
                    <a:pt x="6" y="10"/>
                    <a:pt x="5" y="10"/>
                  </a:cubicBezTo>
                  <a:cubicBezTo>
                    <a:pt x="5" y="10"/>
                    <a:pt x="4" y="13"/>
                    <a:pt x="4" y="13"/>
                  </a:cubicBezTo>
                  <a:cubicBezTo>
                    <a:pt x="4" y="13"/>
                    <a:pt x="5" y="16"/>
                    <a:pt x="5" y="16"/>
                  </a:cubicBezTo>
                  <a:cubicBezTo>
                    <a:pt x="2" y="16"/>
                    <a:pt x="3" y="12"/>
                    <a:pt x="4" y="10"/>
                  </a:cubicBezTo>
                  <a:cubicBezTo>
                    <a:pt x="6" y="7"/>
                    <a:pt x="10" y="10"/>
                    <a:pt x="12" y="7"/>
                  </a:cubicBezTo>
                  <a:cubicBezTo>
                    <a:pt x="13" y="6"/>
                    <a:pt x="13" y="5"/>
                    <a:pt x="14" y="3"/>
                  </a:cubicBezTo>
                  <a:cubicBezTo>
                    <a:pt x="15" y="3"/>
                    <a:pt x="15" y="3"/>
                    <a:pt x="16" y="2"/>
                  </a:cubicBezTo>
                  <a:cubicBezTo>
                    <a:pt x="17" y="2"/>
                    <a:pt x="18" y="2"/>
                    <a:pt x="18" y="1"/>
                  </a:cubicBezTo>
                  <a:cubicBezTo>
                    <a:pt x="18" y="1"/>
                    <a:pt x="20" y="0"/>
                    <a:pt x="20" y="1"/>
                  </a:cubicBezTo>
                  <a:cubicBezTo>
                    <a:pt x="20" y="1"/>
                    <a:pt x="19" y="2"/>
                    <a:pt x="19" y="2"/>
                  </a:cubicBezTo>
                  <a:cubicBezTo>
                    <a:pt x="17" y="3"/>
                    <a:pt x="19" y="3"/>
                    <a:pt x="19" y="4"/>
                  </a:cubicBezTo>
                  <a:close/>
                  <a:moveTo>
                    <a:pt x="28" y="39"/>
                  </a:moveTo>
                  <a:cubicBezTo>
                    <a:pt x="28" y="39"/>
                    <a:pt x="28" y="39"/>
                    <a:pt x="28" y="39"/>
                  </a:cubicBezTo>
                  <a:cubicBezTo>
                    <a:pt x="28" y="39"/>
                    <a:pt x="29" y="39"/>
                    <a:pt x="29" y="40"/>
                  </a:cubicBezTo>
                  <a:cubicBezTo>
                    <a:pt x="29" y="39"/>
                    <a:pt x="29" y="39"/>
                    <a:pt x="28" y="39"/>
                  </a:cubicBezTo>
                  <a:close/>
                </a:path>
              </a:pathLst>
            </a:custGeom>
            <a:grpFill/>
            <a:ln w="12700" cap="rnd">
              <a:solidFill>
                <a:schemeClr val="tx2">
                  <a:lumMod val="25000"/>
                  <a:lumOff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77"/>
            <p:cNvSpPr>
              <a:spLocks/>
            </p:cNvSpPr>
            <p:nvPr/>
          </p:nvSpPr>
          <p:spPr bwMode="auto">
            <a:xfrm>
              <a:off x="2864" y="3682"/>
              <a:ext cx="8" cy="8"/>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1" y="1"/>
                    <a:pt x="1" y="0"/>
                    <a:pt x="2" y="0"/>
                  </a:cubicBezTo>
                  <a:cubicBezTo>
                    <a:pt x="2" y="1"/>
                    <a:pt x="1" y="2"/>
                    <a:pt x="0" y="1"/>
                  </a:cubicBezTo>
                  <a:close/>
                </a:path>
              </a:pathLst>
            </a:custGeom>
            <a:grpFill/>
            <a:ln w="12700" cap="flat">
              <a:solidFill>
                <a:schemeClr val="tx2">
                  <a:lumMod val="25000"/>
                  <a:lumOff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78"/>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79"/>
            <p:cNvSpPr>
              <a:spLocks/>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1" name="Oval 80"/>
            <p:cNvSpPr>
              <a:spLocks noChangeArrowheads="1"/>
            </p:cNvSpPr>
            <p:nvPr/>
          </p:nvSpPr>
          <p:spPr bwMode="auto">
            <a:xfrm>
              <a:off x="5003" y="3045"/>
              <a:ext cx="1" cy="1"/>
            </a:xfrm>
            <a:prstGeom prst="ellipse">
              <a:avLst/>
            </a:pr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81"/>
            <p:cNvSpPr>
              <a:spLocks/>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82"/>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83"/>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84"/>
            <p:cNvSpPr>
              <a:spLocks/>
            </p:cNvSpPr>
            <p:nvPr/>
          </p:nvSpPr>
          <p:spPr bwMode="auto">
            <a:xfrm>
              <a:off x="4927" y="3162"/>
              <a:ext cx="8" cy="8"/>
            </a:xfrm>
            <a:custGeom>
              <a:avLst/>
              <a:gdLst>
                <a:gd name="T0" fmla="*/ 0 w 2"/>
                <a:gd name="T1" fmla="*/ 0 h 2"/>
                <a:gd name="T2" fmla="*/ 0 w 2"/>
                <a:gd name="T3" fmla="*/ 1 h 2"/>
                <a:gd name="T4" fmla="*/ 0 w 2"/>
                <a:gd name="T5" fmla="*/ 0 h 2"/>
              </a:gdLst>
              <a:ahLst/>
              <a:cxnLst>
                <a:cxn ang="0">
                  <a:pos x="T0" y="T1"/>
                </a:cxn>
                <a:cxn ang="0">
                  <a:pos x="T2" y="T3"/>
                </a:cxn>
                <a:cxn ang="0">
                  <a:pos x="T4" y="T5"/>
                </a:cxn>
              </a:cxnLst>
              <a:rect l="0" t="0" r="r" b="b"/>
              <a:pathLst>
                <a:path w="2" h="2">
                  <a:moveTo>
                    <a:pt x="0" y="0"/>
                  </a:moveTo>
                  <a:cubicBezTo>
                    <a:pt x="2" y="1"/>
                    <a:pt x="0" y="2"/>
                    <a:pt x="0" y="1"/>
                  </a:cubicBezTo>
                  <a:cubicBezTo>
                    <a:pt x="0" y="1"/>
                    <a:pt x="0" y="1"/>
                    <a:pt x="0"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85"/>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86"/>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87"/>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88"/>
            <p:cNvSpPr>
              <a:spLocks/>
            </p:cNvSpPr>
            <p:nvPr/>
          </p:nvSpPr>
          <p:spPr bwMode="auto">
            <a:xfrm>
              <a:off x="4895" y="3086"/>
              <a:ext cx="64" cy="60"/>
            </a:xfrm>
            <a:custGeom>
              <a:avLst/>
              <a:gdLst>
                <a:gd name="T0" fmla="*/ 9 w 16"/>
                <a:gd name="T1" fmla="*/ 0 h 15"/>
                <a:gd name="T2" fmla="*/ 9 w 16"/>
                <a:gd name="T3" fmla="*/ 1 h 15"/>
                <a:gd name="T4" fmla="*/ 8 w 16"/>
                <a:gd name="T5" fmla="*/ 3 h 15"/>
                <a:gd name="T6" fmla="*/ 10 w 16"/>
                <a:gd name="T7" fmla="*/ 5 h 15"/>
                <a:gd name="T8" fmla="*/ 10 w 16"/>
                <a:gd name="T9" fmla="*/ 5 h 15"/>
                <a:gd name="T10" fmla="*/ 15 w 16"/>
                <a:gd name="T11" fmla="*/ 8 h 15"/>
                <a:gd name="T12" fmla="*/ 12 w 16"/>
                <a:gd name="T13" fmla="*/ 10 h 15"/>
                <a:gd name="T14" fmla="*/ 10 w 16"/>
                <a:gd name="T15" fmla="*/ 11 h 15"/>
                <a:gd name="T16" fmla="*/ 6 w 16"/>
                <a:gd name="T17" fmla="*/ 11 h 15"/>
                <a:gd name="T18" fmla="*/ 6 w 16"/>
                <a:gd name="T19" fmla="*/ 10 h 15"/>
                <a:gd name="T20" fmla="*/ 2 w 16"/>
                <a:gd name="T21" fmla="*/ 11 h 15"/>
                <a:gd name="T22" fmla="*/ 0 w 16"/>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5">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89"/>
            <p:cNvSpPr>
              <a:spLocks/>
            </p:cNvSpPr>
            <p:nvPr/>
          </p:nvSpPr>
          <p:spPr bwMode="auto">
            <a:xfrm>
              <a:off x="4895" y="3086"/>
              <a:ext cx="64" cy="60"/>
            </a:xfrm>
            <a:custGeom>
              <a:avLst/>
              <a:gdLst>
                <a:gd name="T0" fmla="*/ 9 w 16"/>
                <a:gd name="T1" fmla="*/ 0 h 15"/>
                <a:gd name="T2" fmla="*/ 9 w 16"/>
                <a:gd name="T3" fmla="*/ 1 h 15"/>
                <a:gd name="T4" fmla="*/ 8 w 16"/>
                <a:gd name="T5" fmla="*/ 3 h 15"/>
                <a:gd name="T6" fmla="*/ 10 w 16"/>
                <a:gd name="T7" fmla="*/ 5 h 15"/>
                <a:gd name="T8" fmla="*/ 10 w 16"/>
                <a:gd name="T9" fmla="*/ 5 h 15"/>
                <a:gd name="T10" fmla="*/ 15 w 16"/>
                <a:gd name="T11" fmla="*/ 8 h 15"/>
                <a:gd name="T12" fmla="*/ 12 w 16"/>
                <a:gd name="T13" fmla="*/ 10 h 15"/>
                <a:gd name="T14" fmla="*/ 10 w 16"/>
                <a:gd name="T15" fmla="*/ 11 h 15"/>
                <a:gd name="T16" fmla="*/ 6 w 16"/>
                <a:gd name="T17" fmla="*/ 11 h 15"/>
                <a:gd name="T18" fmla="*/ 6 w 16"/>
                <a:gd name="T19" fmla="*/ 10 h 15"/>
                <a:gd name="T20" fmla="*/ 2 w 16"/>
                <a:gd name="T21" fmla="*/ 11 h 15"/>
                <a:gd name="T22" fmla="*/ 0 w 16"/>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5">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90"/>
            <p:cNvSpPr>
              <a:spLocks/>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91"/>
            <p:cNvSpPr>
              <a:spLocks/>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92"/>
            <p:cNvSpPr>
              <a:spLocks/>
            </p:cNvSpPr>
            <p:nvPr/>
          </p:nvSpPr>
          <p:spPr bwMode="auto">
            <a:xfrm>
              <a:off x="4749" y="2513"/>
              <a:ext cx="158" cy="315"/>
            </a:xfrm>
            <a:custGeom>
              <a:avLst/>
              <a:gdLst>
                <a:gd name="T0" fmla="*/ 39 w 39"/>
                <a:gd name="T1" fmla="*/ 77 h 78"/>
                <a:gd name="T2" fmla="*/ 32 w 39"/>
                <a:gd name="T3" fmla="*/ 75 h 78"/>
                <a:gd name="T4" fmla="*/ 34 w 39"/>
                <a:gd name="T5" fmla="*/ 75 h 78"/>
                <a:gd name="T6" fmla="*/ 36 w 39"/>
                <a:gd name="T7" fmla="*/ 73 h 78"/>
                <a:gd name="T8" fmla="*/ 34 w 39"/>
                <a:gd name="T9" fmla="*/ 71 h 78"/>
                <a:gd name="T10" fmla="*/ 30 w 39"/>
                <a:gd name="T11" fmla="*/ 69 h 78"/>
                <a:gd name="T12" fmla="*/ 22 w 39"/>
                <a:gd name="T13" fmla="*/ 65 h 78"/>
                <a:gd name="T14" fmla="*/ 20 w 39"/>
                <a:gd name="T15" fmla="*/ 66 h 78"/>
                <a:gd name="T16" fmla="*/ 16 w 39"/>
                <a:gd name="T17" fmla="*/ 67 h 78"/>
                <a:gd name="T18" fmla="*/ 17 w 39"/>
                <a:gd name="T19" fmla="*/ 70 h 78"/>
                <a:gd name="T20" fmla="*/ 14 w 39"/>
                <a:gd name="T21" fmla="*/ 69 h 78"/>
                <a:gd name="T22" fmla="*/ 14 w 39"/>
                <a:gd name="T23" fmla="*/ 69 h 78"/>
                <a:gd name="T24" fmla="*/ 13 w 39"/>
                <a:gd name="T25" fmla="*/ 67 h 78"/>
                <a:gd name="T26" fmla="*/ 13 w 39"/>
                <a:gd name="T27" fmla="*/ 66 h 78"/>
                <a:gd name="T28" fmla="*/ 12 w 39"/>
                <a:gd name="T29" fmla="*/ 65 h 78"/>
                <a:gd name="T30" fmla="*/ 11 w 39"/>
                <a:gd name="T31" fmla="*/ 64 h 78"/>
                <a:gd name="T32" fmla="*/ 6 w 39"/>
                <a:gd name="T33" fmla="*/ 65 h 78"/>
                <a:gd name="T34" fmla="*/ 5 w 39"/>
                <a:gd name="T35" fmla="*/ 59 h 78"/>
                <a:gd name="T36" fmla="*/ 4 w 39"/>
                <a:gd name="T37" fmla="*/ 53 h 78"/>
                <a:gd name="T38" fmla="*/ 2 w 39"/>
                <a:gd name="T39" fmla="*/ 51 h 78"/>
                <a:gd name="T40" fmla="*/ 0 w 39"/>
                <a:gd name="T41" fmla="*/ 46 h 78"/>
                <a:gd name="T42" fmla="*/ 1 w 39"/>
                <a:gd name="T43" fmla="*/ 42 h 78"/>
                <a:gd name="T44" fmla="*/ 0 w 39"/>
                <a:gd name="T45" fmla="*/ 40 h 78"/>
                <a:gd name="T46" fmla="*/ 1 w 39"/>
                <a:gd name="T47" fmla="*/ 36 h 78"/>
                <a:gd name="T48" fmla="*/ 6 w 39"/>
                <a:gd name="T49" fmla="*/ 38 h 78"/>
                <a:gd name="T50" fmla="*/ 12 w 39"/>
                <a:gd name="T51" fmla="*/ 39 h 78"/>
                <a:gd name="T52" fmla="*/ 13 w 39"/>
                <a:gd name="T53" fmla="*/ 34 h 78"/>
                <a:gd name="T54" fmla="*/ 12 w 39"/>
                <a:gd name="T55" fmla="*/ 35 h 78"/>
                <a:gd name="T56" fmla="*/ 11 w 39"/>
                <a:gd name="T57" fmla="*/ 34 h 78"/>
                <a:gd name="T58" fmla="*/ 9 w 39"/>
                <a:gd name="T59" fmla="*/ 31 h 78"/>
                <a:gd name="T60" fmla="*/ 6 w 39"/>
                <a:gd name="T61" fmla="*/ 30 h 78"/>
                <a:gd name="T62" fmla="*/ 9 w 39"/>
                <a:gd name="T63" fmla="*/ 29 h 78"/>
                <a:gd name="T64" fmla="*/ 9 w 39"/>
                <a:gd name="T65" fmla="*/ 25 h 78"/>
                <a:gd name="T66" fmla="*/ 11 w 39"/>
                <a:gd name="T67" fmla="*/ 23 h 78"/>
                <a:gd name="T68" fmla="*/ 9 w 39"/>
                <a:gd name="T69" fmla="*/ 21 h 78"/>
                <a:gd name="T70" fmla="*/ 12 w 39"/>
                <a:gd name="T71" fmla="*/ 19 h 78"/>
                <a:gd name="T72" fmla="*/ 12 w 39"/>
                <a:gd name="T73" fmla="*/ 17 h 78"/>
                <a:gd name="T74" fmla="*/ 14 w 39"/>
                <a:gd name="T75" fmla="*/ 15 h 78"/>
                <a:gd name="T76" fmla="*/ 14 w 39"/>
                <a:gd name="T77" fmla="*/ 12 h 78"/>
                <a:gd name="T78" fmla="*/ 13 w 39"/>
                <a:gd name="T79" fmla="*/ 9 h 78"/>
                <a:gd name="T80" fmla="*/ 15 w 39"/>
                <a:gd name="T81" fmla="*/ 9 h 78"/>
                <a:gd name="T82" fmla="*/ 14 w 39"/>
                <a:gd name="T83" fmla="*/ 7 h 78"/>
                <a:gd name="T84" fmla="*/ 17 w 39"/>
                <a:gd name="T85" fmla="*/ 6 h 78"/>
                <a:gd name="T86" fmla="*/ 19 w 39"/>
                <a:gd name="T87" fmla="*/ 6 h 78"/>
                <a:gd name="T88" fmla="*/ 19 w 39"/>
                <a:gd name="T89" fmla="*/ 8 h 78"/>
                <a:gd name="T90" fmla="*/ 21 w 39"/>
                <a:gd name="T91" fmla="*/ 6 h 78"/>
                <a:gd name="T92" fmla="*/ 22 w 39"/>
                <a:gd name="T93" fmla="*/ 6 h 78"/>
                <a:gd name="T94" fmla="*/ 22 w 39"/>
                <a:gd name="T95" fmla="*/ 3 h 78"/>
                <a:gd name="T96" fmla="*/ 23 w 39"/>
                <a:gd name="T97" fmla="*/ 1 h 78"/>
                <a:gd name="T98" fmla="*/ 24 w 39"/>
                <a:gd name="T99" fmla="*/ 0 h 78"/>
                <a:gd name="T100" fmla="*/ 27 w 39"/>
                <a:gd name="T101" fmla="*/ 2 h 78"/>
                <a:gd name="T102" fmla="*/ 30 w 39"/>
                <a:gd name="T10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78">
                  <a:moveTo>
                    <a:pt x="39" y="77"/>
                  </a:move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93"/>
            <p:cNvSpPr>
              <a:spLocks/>
            </p:cNvSpPr>
            <p:nvPr/>
          </p:nvSpPr>
          <p:spPr bwMode="auto">
            <a:xfrm>
              <a:off x="4749" y="2513"/>
              <a:ext cx="158" cy="315"/>
            </a:xfrm>
            <a:custGeom>
              <a:avLst/>
              <a:gdLst>
                <a:gd name="T0" fmla="*/ 39 w 39"/>
                <a:gd name="T1" fmla="*/ 77 h 78"/>
                <a:gd name="T2" fmla="*/ 32 w 39"/>
                <a:gd name="T3" fmla="*/ 75 h 78"/>
                <a:gd name="T4" fmla="*/ 34 w 39"/>
                <a:gd name="T5" fmla="*/ 75 h 78"/>
                <a:gd name="T6" fmla="*/ 36 w 39"/>
                <a:gd name="T7" fmla="*/ 73 h 78"/>
                <a:gd name="T8" fmla="*/ 34 w 39"/>
                <a:gd name="T9" fmla="*/ 71 h 78"/>
                <a:gd name="T10" fmla="*/ 30 w 39"/>
                <a:gd name="T11" fmla="*/ 69 h 78"/>
                <a:gd name="T12" fmla="*/ 22 w 39"/>
                <a:gd name="T13" fmla="*/ 65 h 78"/>
                <a:gd name="T14" fmla="*/ 20 w 39"/>
                <a:gd name="T15" fmla="*/ 66 h 78"/>
                <a:gd name="T16" fmla="*/ 16 w 39"/>
                <a:gd name="T17" fmla="*/ 67 h 78"/>
                <a:gd name="T18" fmla="*/ 17 w 39"/>
                <a:gd name="T19" fmla="*/ 70 h 78"/>
                <a:gd name="T20" fmla="*/ 14 w 39"/>
                <a:gd name="T21" fmla="*/ 69 h 78"/>
                <a:gd name="T22" fmla="*/ 14 w 39"/>
                <a:gd name="T23" fmla="*/ 69 h 78"/>
                <a:gd name="T24" fmla="*/ 13 w 39"/>
                <a:gd name="T25" fmla="*/ 67 h 78"/>
                <a:gd name="T26" fmla="*/ 13 w 39"/>
                <a:gd name="T27" fmla="*/ 66 h 78"/>
                <a:gd name="T28" fmla="*/ 12 w 39"/>
                <a:gd name="T29" fmla="*/ 65 h 78"/>
                <a:gd name="T30" fmla="*/ 11 w 39"/>
                <a:gd name="T31" fmla="*/ 64 h 78"/>
                <a:gd name="T32" fmla="*/ 6 w 39"/>
                <a:gd name="T33" fmla="*/ 65 h 78"/>
                <a:gd name="T34" fmla="*/ 5 w 39"/>
                <a:gd name="T35" fmla="*/ 59 h 78"/>
                <a:gd name="T36" fmla="*/ 4 w 39"/>
                <a:gd name="T37" fmla="*/ 53 h 78"/>
                <a:gd name="T38" fmla="*/ 2 w 39"/>
                <a:gd name="T39" fmla="*/ 51 h 78"/>
                <a:gd name="T40" fmla="*/ 0 w 39"/>
                <a:gd name="T41" fmla="*/ 46 h 78"/>
                <a:gd name="T42" fmla="*/ 1 w 39"/>
                <a:gd name="T43" fmla="*/ 42 h 78"/>
                <a:gd name="T44" fmla="*/ 0 w 39"/>
                <a:gd name="T45" fmla="*/ 40 h 78"/>
                <a:gd name="T46" fmla="*/ 1 w 39"/>
                <a:gd name="T47" fmla="*/ 36 h 78"/>
                <a:gd name="T48" fmla="*/ 6 w 39"/>
                <a:gd name="T49" fmla="*/ 38 h 78"/>
                <a:gd name="T50" fmla="*/ 12 w 39"/>
                <a:gd name="T51" fmla="*/ 39 h 78"/>
                <a:gd name="T52" fmla="*/ 13 w 39"/>
                <a:gd name="T53" fmla="*/ 34 h 78"/>
                <a:gd name="T54" fmla="*/ 12 w 39"/>
                <a:gd name="T55" fmla="*/ 35 h 78"/>
                <a:gd name="T56" fmla="*/ 11 w 39"/>
                <a:gd name="T57" fmla="*/ 34 h 78"/>
                <a:gd name="T58" fmla="*/ 9 w 39"/>
                <a:gd name="T59" fmla="*/ 31 h 78"/>
                <a:gd name="T60" fmla="*/ 6 w 39"/>
                <a:gd name="T61" fmla="*/ 30 h 78"/>
                <a:gd name="T62" fmla="*/ 9 w 39"/>
                <a:gd name="T63" fmla="*/ 29 h 78"/>
                <a:gd name="T64" fmla="*/ 9 w 39"/>
                <a:gd name="T65" fmla="*/ 25 h 78"/>
                <a:gd name="T66" fmla="*/ 11 w 39"/>
                <a:gd name="T67" fmla="*/ 23 h 78"/>
                <a:gd name="T68" fmla="*/ 9 w 39"/>
                <a:gd name="T69" fmla="*/ 21 h 78"/>
                <a:gd name="T70" fmla="*/ 12 w 39"/>
                <a:gd name="T71" fmla="*/ 19 h 78"/>
                <a:gd name="T72" fmla="*/ 12 w 39"/>
                <a:gd name="T73" fmla="*/ 17 h 78"/>
                <a:gd name="T74" fmla="*/ 14 w 39"/>
                <a:gd name="T75" fmla="*/ 15 h 78"/>
                <a:gd name="T76" fmla="*/ 14 w 39"/>
                <a:gd name="T77" fmla="*/ 12 h 78"/>
                <a:gd name="T78" fmla="*/ 13 w 39"/>
                <a:gd name="T79" fmla="*/ 9 h 78"/>
                <a:gd name="T80" fmla="*/ 15 w 39"/>
                <a:gd name="T81" fmla="*/ 9 h 78"/>
                <a:gd name="T82" fmla="*/ 14 w 39"/>
                <a:gd name="T83" fmla="*/ 7 h 78"/>
                <a:gd name="T84" fmla="*/ 17 w 39"/>
                <a:gd name="T85" fmla="*/ 6 h 78"/>
                <a:gd name="T86" fmla="*/ 19 w 39"/>
                <a:gd name="T87" fmla="*/ 6 h 78"/>
                <a:gd name="T88" fmla="*/ 19 w 39"/>
                <a:gd name="T89" fmla="*/ 8 h 78"/>
                <a:gd name="T90" fmla="*/ 21 w 39"/>
                <a:gd name="T91" fmla="*/ 6 h 78"/>
                <a:gd name="T92" fmla="*/ 22 w 39"/>
                <a:gd name="T93" fmla="*/ 6 h 78"/>
                <a:gd name="T94" fmla="*/ 22 w 39"/>
                <a:gd name="T95" fmla="*/ 3 h 78"/>
                <a:gd name="T96" fmla="*/ 23 w 39"/>
                <a:gd name="T97" fmla="*/ 1 h 78"/>
                <a:gd name="T98" fmla="*/ 24 w 39"/>
                <a:gd name="T99" fmla="*/ 0 h 78"/>
                <a:gd name="T100" fmla="*/ 27 w 39"/>
                <a:gd name="T101" fmla="*/ 2 h 78"/>
                <a:gd name="T102" fmla="*/ 30 w 39"/>
                <a:gd name="T10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78">
                  <a:moveTo>
                    <a:pt x="39" y="77"/>
                  </a:move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94"/>
            <p:cNvSpPr>
              <a:spLocks/>
            </p:cNvSpPr>
            <p:nvPr/>
          </p:nvSpPr>
          <p:spPr bwMode="auto">
            <a:xfrm>
              <a:off x="4895" y="3086"/>
              <a:ext cx="205" cy="145"/>
            </a:xfrm>
            <a:custGeom>
              <a:avLst/>
              <a:gdLst>
                <a:gd name="T0" fmla="*/ 9 w 51"/>
                <a:gd name="T1" fmla="*/ 0 h 36"/>
                <a:gd name="T2" fmla="*/ 9 w 51"/>
                <a:gd name="T3" fmla="*/ 1 h 36"/>
                <a:gd name="T4" fmla="*/ 8 w 51"/>
                <a:gd name="T5" fmla="*/ 3 h 36"/>
                <a:gd name="T6" fmla="*/ 10 w 51"/>
                <a:gd name="T7" fmla="*/ 5 h 36"/>
                <a:gd name="T8" fmla="*/ 10 w 51"/>
                <a:gd name="T9" fmla="*/ 5 h 36"/>
                <a:gd name="T10" fmla="*/ 15 w 51"/>
                <a:gd name="T11" fmla="*/ 8 h 36"/>
                <a:gd name="T12" fmla="*/ 12 w 51"/>
                <a:gd name="T13" fmla="*/ 10 h 36"/>
                <a:gd name="T14" fmla="*/ 10 w 51"/>
                <a:gd name="T15" fmla="*/ 11 h 36"/>
                <a:gd name="T16" fmla="*/ 6 w 51"/>
                <a:gd name="T17" fmla="*/ 11 h 36"/>
                <a:gd name="T18" fmla="*/ 6 w 51"/>
                <a:gd name="T19" fmla="*/ 10 h 36"/>
                <a:gd name="T20" fmla="*/ 2 w 51"/>
                <a:gd name="T21" fmla="*/ 11 h 36"/>
                <a:gd name="T22" fmla="*/ 0 w 51"/>
                <a:gd name="T23" fmla="*/ 15 h 36"/>
                <a:gd name="T24" fmla="*/ 1 w 51"/>
                <a:gd name="T25" fmla="*/ 15 h 36"/>
                <a:gd name="T26" fmla="*/ 3 w 51"/>
                <a:gd name="T27" fmla="*/ 15 h 36"/>
                <a:gd name="T28" fmla="*/ 2 w 51"/>
                <a:gd name="T29" fmla="*/ 17 h 36"/>
                <a:gd name="T30" fmla="*/ 6 w 51"/>
                <a:gd name="T31" fmla="*/ 16 h 36"/>
                <a:gd name="T32" fmla="*/ 6 w 51"/>
                <a:gd name="T33" fmla="*/ 17 h 36"/>
                <a:gd name="T34" fmla="*/ 8 w 51"/>
                <a:gd name="T35" fmla="*/ 17 h 36"/>
                <a:gd name="T36" fmla="*/ 7 w 51"/>
                <a:gd name="T37" fmla="*/ 20 h 36"/>
                <a:gd name="T38" fmla="*/ 12 w 51"/>
                <a:gd name="T39" fmla="*/ 22 h 36"/>
                <a:gd name="T40" fmla="*/ 15 w 51"/>
                <a:gd name="T41" fmla="*/ 23 h 36"/>
                <a:gd name="T42" fmla="*/ 15 w 51"/>
                <a:gd name="T43" fmla="*/ 26 h 36"/>
                <a:gd name="T44" fmla="*/ 13 w 51"/>
                <a:gd name="T45" fmla="*/ 27 h 36"/>
                <a:gd name="T46" fmla="*/ 16 w 51"/>
                <a:gd name="T47" fmla="*/ 27 h 36"/>
                <a:gd name="T48" fmla="*/ 20 w 51"/>
                <a:gd name="T49" fmla="*/ 29 h 36"/>
                <a:gd name="T50" fmla="*/ 24 w 51"/>
                <a:gd name="T51" fmla="*/ 28 h 36"/>
                <a:gd name="T52" fmla="*/ 23 w 51"/>
                <a:gd name="T53" fmla="*/ 31 h 36"/>
                <a:gd name="T54" fmla="*/ 26 w 51"/>
                <a:gd name="T55" fmla="*/ 32 h 36"/>
                <a:gd name="T56" fmla="*/ 25 w 51"/>
                <a:gd name="T57" fmla="*/ 33 h 36"/>
                <a:gd name="T58" fmla="*/ 27 w 51"/>
                <a:gd name="T59" fmla="*/ 36 h 36"/>
                <a:gd name="T60" fmla="*/ 28 w 51"/>
                <a:gd name="T61" fmla="*/ 32 h 36"/>
                <a:gd name="T62" fmla="*/ 29 w 51"/>
                <a:gd name="T63" fmla="*/ 31 h 36"/>
                <a:gd name="T64" fmla="*/ 30 w 51"/>
                <a:gd name="T65" fmla="*/ 28 h 36"/>
                <a:gd name="T66" fmla="*/ 32 w 51"/>
                <a:gd name="T67" fmla="*/ 24 h 36"/>
                <a:gd name="T68" fmla="*/ 35 w 51"/>
                <a:gd name="T69" fmla="*/ 19 h 36"/>
                <a:gd name="T70" fmla="*/ 40 w 51"/>
                <a:gd name="T71" fmla="*/ 20 h 36"/>
                <a:gd name="T72" fmla="*/ 39 w 51"/>
                <a:gd name="T73" fmla="*/ 24 h 36"/>
                <a:gd name="T74" fmla="*/ 42 w 51"/>
                <a:gd name="T75" fmla="*/ 26 h 36"/>
                <a:gd name="T76" fmla="*/ 41 w 51"/>
                <a:gd name="T77" fmla="*/ 29 h 36"/>
                <a:gd name="T78" fmla="*/ 44 w 51"/>
                <a:gd name="T79" fmla="*/ 29 h 36"/>
                <a:gd name="T80" fmla="*/ 45 w 51"/>
                <a:gd name="T81" fmla="*/ 30 h 36"/>
                <a:gd name="T82" fmla="*/ 46 w 51"/>
                <a:gd name="T83" fmla="*/ 29 h 36"/>
                <a:gd name="T84" fmla="*/ 47 w 51"/>
                <a:gd name="T85" fmla="*/ 30 h 36"/>
                <a:gd name="T86" fmla="*/ 51 w 51"/>
                <a:gd name="T8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36">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cubicBezTo>
                    <a:pt x="1" y="15"/>
                    <a:pt x="1" y="16"/>
                    <a:pt x="1" y="15"/>
                  </a:cubicBezTo>
                  <a:cubicBezTo>
                    <a:pt x="2" y="15"/>
                    <a:pt x="2" y="15"/>
                    <a:pt x="3" y="15"/>
                  </a:cubicBezTo>
                  <a:cubicBezTo>
                    <a:pt x="3" y="16"/>
                    <a:pt x="1" y="16"/>
                    <a:pt x="2" y="17"/>
                  </a:cubicBezTo>
                  <a:cubicBezTo>
                    <a:pt x="2" y="17"/>
                    <a:pt x="5" y="16"/>
                    <a:pt x="6" y="16"/>
                  </a:cubicBezTo>
                  <a:cubicBezTo>
                    <a:pt x="6" y="16"/>
                    <a:pt x="5" y="17"/>
                    <a:pt x="6" y="17"/>
                  </a:cubicBezTo>
                  <a:cubicBezTo>
                    <a:pt x="6" y="17"/>
                    <a:pt x="7" y="17"/>
                    <a:pt x="8" y="17"/>
                  </a:cubicBezTo>
                  <a:cubicBezTo>
                    <a:pt x="9" y="18"/>
                    <a:pt x="6" y="19"/>
                    <a:pt x="7" y="20"/>
                  </a:cubicBezTo>
                  <a:cubicBezTo>
                    <a:pt x="8" y="22"/>
                    <a:pt x="10" y="22"/>
                    <a:pt x="12" y="22"/>
                  </a:cubicBezTo>
                  <a:cubicBezTo>
                    <a:pt x="13" y="22"/>
                    <a:pt x="15" y="22"/>
                    <a:pt x="15" y="23"/>
                  </a:cubicBezTo>
                  <a:cubicBezTo>
                    <a:pt x="15" y="24"/>
                    <a:pt x="15" y="25"/>
                    <a:pt x="15" y="26"/>
                  </a:cubicBezTo>
                  <a:cubicBezTo>
                    <a:pt x="15" y="26"/>
                    <a:pt x="12" y="27"/>
                    <a:pt x="13" y="27"/>
                  </a:cubicBezTo>
                  <a:cubicBezTo>
                    <a:pt x="14" y="28"/>
                    <a:pt x="15" y="27"/>
                    <a:pt x="16" y="27"/>
                  </a:cubicBezTo>
                  <a:cubicBezTo>
                    <a:pt x="17" y="28"/>
                    <a:pt x="18" y="29"/>
                    <a:pt x="20" y="29"/>
                  </a:cubicBezTo>
                  <a:cubicBezTo>
                    <a:pt x="21" y="29"/>
                    <a:pt x="23" y="27"/>
                    <a:pt x="24" y="28"/>
                  </a:cubicBezTo>
                  <a:cubicBezTo>
                    <a:pt x="24" y="29"/>
                    <a:pt x="22" y="30"/>
                    <a:pt x="23" y="31"/>
                  </a:cubicBezTo>
                  <a:cubicBezTo>
                    <a:pt x="24" y="31"/>
                    <a:pt x="26" y="30"/>
                    <a:pt x="26" y="32"/>
                  </a:cubicBezTo>
                  <a:cubicBezTo>
                    <a:pt x="26" y="32"/>
                    <a:pt x="23" y="33"/>
                    <a:pt x="25" y="33"/>
                  </a:cubicBezTo>
                  <a:cubicBezTo>
                    <a:pt x="26" y="33"/>
                    <a:pt x="27" y="35"/>
                    <a:pt x="27" y="36"/>
                  </a:cubicBezTo>
                  <a:cubicBezTo>
                    <a:pt x="28" y="35"/>
                    <a:pt x="28" y="33"/>
                    <a:pt x="28" y="32"/>
                  </a:cubicBezTo>
                  <a:cubicBezTo>
                    <a:pt x="28" y="32"/>
                    <a:pt x="28" y="31"/>
                    <a:pt x="29" y="31"/>
                  </a:cubicBezTo>
                  <a:cubicBezTo>
                    <a:pt x="30" y="30"/>
                    <a:pt x="30" y="30"/>
                    <a:pt x="30" y="28"/>
                  </a:cubicBezTo>
                  <a:cubicBezTo>
                    <a:pt x="30" y="27"/>
                    <a:pt x="31" y="25"/>
                    <a:pt x="32" y="24"/>
                  </a:cubicBezTo>
                  <a:cubicBezTo>
                    <a:pt x="33" y="22"/>
                    <a:pt x="34" y="20"/>
                    <a:pt x="35" y="19"/>
                  </a:cubicBezTo>
                  <a:cubicBezTo>
                    <a:pt x="36" y="18"/>
                    <a:pt x="39" y="20"/>
                    <a:pt x="40" y="20"/>
                  </a:cubicBezTo>
                  <a:cubicBezTo>
                    <a:pt x="42" y="21"/>
                    <a:pt x="38" y="22"/>
                    <a:pt x="39" y="24"/>
                  </a:cubicBezTo>
                  <a:cubicBezTo>
                    <a:pt x="40" y="24"/>
                    <a:pt x="43" y="24"/>
                    <a:pt x="42" y="26"/>
                  </a:cubicBezTo>
                  <a:cubicBezTo>
                    <a:pt x="42" y="26"/>
                    <a:pt x="39" y="28"/>
                    <a:pt x="41" y="29"/>
                  </a:cubicBezTo>
                  <a:cubicBezTo>
                    <a:pt x="42" y="29"/>
                    <a:pt x="43" y="28"/>
                    <a:pt x="44" y="29"/>
                  </a:cubicBezTo>
                  <a:cubicBezTo>
                    <a:pt x="44" y="30"/>
                    <a:pt x="43" y="31"/>
                    <a:pt x="45" y="30"/>
                  </a:cubicBezTo>
                  <a:cubicBezTo>
                    <a:pt x="45" y="30"/>
                    <a:pt x="45" y="29"/>
                    <a:pt x="46" y="29"/>
                  </a:cubicBezTo>
                  <a:cubicBezTo>
                    <a:pt x="46" y="29"/>
                    <a:pt x="47" y="30"/>
                    <a:pt x="47" y="30"/>
                  </a:cubicBezTo>
                  <a:cubicBezTo>
                    <a:pt x="49" y="31"/>
                    <a:pt x="49" y="31"/>
                    <a:pt x="51" y="29"/>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95"/>
            <p:cNvSpPr>
              <a:spLocks/>
            </p:cNvSpPr>
            <p:nvPr/>
          </p:nvSpPr>
          <p:spPr bwMode="auto">
            <a:xfrm>
              <a:off x="4895" y="3086"/>
              <a:ext cx="205" cy="145"/>
            </a:xfrm>
            <a:custGeom>
              <a:avLst/>
              <a:gdLst>
                <a:gd name="T0" fmla="*/ 9 w 51"/>
                <a:gd name="T1" fmla="*/ 0 h 36"/>
                <a:gd name="T2" fmla="*/ 9 w 51"/>
                <a:gd name="T3" fmla="*/ 1 h 36"/>
                <a:gd name="T4" fmla="*/ 8 w 51"/>
                <a:gd name="T5" fmla="*/ 3 h 36"/>
                <a:gd name="T6" fmla="*/ 10 w 51"/>
                <a:gd name="T7" fmla="*/ 5 h 36"/>
                <a:gd name="T8" fmla="*/ 10 w 51"/>
                <a:gd name="T9" fmla="*/ 5 h 36"/>
                <a:gd name="T10" fmla="*/ 15 w 51"/>
                <a:gd name="T11" fmla="*/ 8 h 36"/>
                <a:gd name="T12" fmla="*/ 12 w 51"/>
                <a:gd name="T13" fmla="*/ 10 h 36"/>
                <a:gd name="T14" fmla="*/ 10 w 51"/>
                <a:gd name="T15" fmla="*/ 11 h 36"/>
                <a:gd name="T16" fmla="*/ 6 w 51"/>
                <a:gd name="T17" fmla="*/ 11 h 36"/>
                <a:gd name="T18" fmla="*/ 6 w 51"/>
                <a:gd name="T19" fmla="*/ 10 h 36"/>
                <a:gd name="T20" fmla="*/ 2 w 51"/>
                <a:gd name="T21" fmla="*/ 11 h 36"/>
                <a:gd name="T22" fmla="*/ 0 w 51"/>
                <a:gd name="T23" fmla="*/ 15 h 36"/>
                <a:gd name="T24" fmla="*/ 1 w 51"/>
                <a:gd name="T25" fmla="*/ 15 h 36"/>
                <a:gd name="T26" fmla="*/ 3 w 51"/>
                <a:gd name="T27" fmla="*/ 15 h 36"/>
                <a:gd name="T28" fmla="*/ 2 w 51"/>
                <a:gd name="T29" fmla="*/ 17 h 36"/>
                <a:gd name="T30" fmla="*/ 6 w 51"/>
                <a:gd name="T31" fmla="*/ 16 h 36"/>
                <a:gd name="T32" fmla="*/ 6 w 51"/>
                <a:gd name="T33" fmla="*/ 17 h 36"/>
                <a:gd name="T34" fmla="*/ 8 w 51"/>
                <a:gd name="T35" fmla="*/ 17 h 36"/>
                <a:gd name="T36" fmla="*/ 7 w 51"/>
                <a:gd name="T37" fmla="*/ 20 h 36"/>
                <a:gd name="T38" fmla="*/ 12 w 51"/>
                <a:gd name="T39" fmla="*/ 22 h 36"/>
                <a:gd name="T40" fmla="*/ 15 w 51"/>
                <a:gd name="T41" fmla="*/ 23 h 36"/>
                <a:gd name="T42" fmla="*/ 15 w 51"/>
                <a:gd name="T43" fmla="*/ 26 h 36"/>
                <a:gd name="T44" fmla="*/ 13 w 51"/>
                <a:gd name="T45" fmla="*/ 27 h 36"/>
                <a:gd name="T46" fmla="*/ 16 w 51"/>
                <a:gd name="T47" fmla="*/ 27 h 36"/>
                <a:gd name="T48" fmla="*/ 20 w 51"/>
                <a:gd name="T49" fmla="*/ 29 h 36"/>
                <a:gd name="T50" fmla="*/ 24 w 51"/>
                <a:gd name="T51" fmla="*/ 28 h 36"/>
                <a:gd name="T52" fmla="*/ 23 w 51"/>
                <a:gd name="T53" fmla="*/ 31 h 36"/>
                <a:gd name="T54" fmla="*/ 26 w 51"/>
                <a:gd name="T55" fmla="*/ 32 h 36"/>
                <a:gd name="T56" fmla="*/ 25 w 51"/>
                <a:gd name="T57" fmla="*/ 33 h 36"/>
                <a:gd name="T58" fmla="*/ 27 w 51"/>
                <a:gd name="T59" fmla="*/ 36 h 36"/>
                <a:gd name="T60" fmla="*/ 28 w 51"/>
                <a:gd name="T61" fmla="*/ 32 h 36"/>
                <a:gd name="T62" fmla="*/ 29 w 51"/>
                <a:gd name="T63" fmla="*/ 31 h 36"/>
                <a:gd name="T64" fmla="*/ 30 w 51"/>
                <a:gd name="T65" fmla="*/ 28 h 36"/>
                <a:gd name="T66" fmla="*/ 32 w 51"/>
                <a:gd name="T67" fmla="*/ 24 h 36"/>
                <a:gd name="T68" fmla="*/ 35 w 51"/>
                <a:gd name="T69" fmla="*/ 19 h 36"/>
                <a:gd name="T70" fmla="*/ 40 w 51"/>
                <a:gd name="T71" fmla="*/ 20 h 36"/>
                <a:gd name="T72" fmla="*/ 39 w 51"/>
                <a:gd name="T73" fmla="*/ 24 h 36"/>
                <a:gd name="T74" fmla="*/ 42 w 51"/>
                <a:gd name="T75" fmla="*/ 26 h 36"/>
                <a:gd name="T76" fmla="*/ 41 w 51"/>
                <a:gd name="T77" fmla="*/ 29 h 36"/>
                <a:gd name="T78" fmla="*/ 44 w 51"/>
                <a:gd name="T79" fmla="*/ 29 h 36"/>
                <a:gd name="T80" fmla="*/ 45 w 51"/>
                <a:gd name="T81" fmla="*/ 30 h 36"/>
                <a:gd name="T82" fmla="*/ 46 w 51"/>
                <a:gd name="T83" fmla="*/ 29 h 36"/>
                <a:gd name="T84" fmla="*/ 47 w 51"/>
                <a:gd name="T85" fmla="*/ 30 h 36"/>
                <a:gd name="T86" fmla="*/ 51 w 51"/>
                <a:gd name="T8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36">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cubicBezTo>
                    <a:pt x="1" y="15"/>
                    <a:pt x="1" y="16"/>
                    <a:pt x="1" y="15"/>
                  </a:cubicBezTo>
                  <a:cubicBezTo>
                    <a:pt x="2" y="15"/>
                    <a:pt x="2" y="15"/>
                    <a:pt x="3" y="15"/>
                  </a:cubicBezTo>
                  <a:cubicBezTo>
                    <a:pt x="3" y="16"/>
                    <a:pt x="1" y="16"/>
                    <a:pt x="2" y="17"/>
                  </a:cubicBezTo>
                  <a:cubicBezTo>
                    <a:pt x="2" y="17"/>
                    <a:pt x="5" y="16"/>
                    <a:pt x="6" y="16"/>
                  </a:cubicBezTo>
                  <a:cubicBezTo>
                    <a:pt x="6" y="16"/>
                    <a:pt x="5" y="17"/>
                    <a:pt x="6" y="17"/>
                  </a:cubicBezTo>
                  <a:cubicBezTo>
                    <a:pt x="6" y="17"/>
                    <a:pt x="7" y="17"/>
                    <a:pt x="8" y="17"/>
                  </a:cubicBezTo>
                  <a:cubicBezTo>
                    <a:pt x="9" y="18"/>
                    <a:pt x="6" y="19"/>
                    <a:pt x="7" y="20"/>
                  </a:cubicBezTo>
                  <a:cubicBezTo>
                    <a:pt x="8" y="22"/>
                    <a:pt x="10" y="22"/>
                    <a:pt x="12" y="22"/>
                  </a:cubicBezTo>
                  <a:cubicBezTo>
                    <a:pt x="13" y="22"/>
                    <a:pt x="15" y="22"/>
                    <a:pt x="15" y="23"/>
                  </a:cubicBezTo>
                  <a:cubicBezTo>
                    <a:pt x="15" y="24"/>
                    <a:pt x="15" y="25"/>
                    <a:pt x="15" y="26"/>
                  </a:cubicBezTo>
                  <a:cubicBezTo>
                    <a:pt x="15" y="26"/>
                    <a:pt x="12" y="27"/>
                    <a:pt x="13" y="27"/>
                  </a:cubicBezTo>
                  <a:cubicBezTo>
                    <a:pt x="14" y="28"/>
                    <a:pt x="15" y="27"/>
                    <a:pt x="16" y="27"/>
                  </a:cubicBezTo>
                  <a:cubicBezTo>
                    <a:pt x="17" y="28"/>
                    <a:pt x="18" y="29"/>
                    <a:pt x="20" y="29"/>
                  </a:cubicBezTo>
                  <a:cubicBezTo>
                    <a:pt x="21" y="29"/>
                    <a:pt x="23" y="27"/>
                    <a:pt x="24" y="28"/>
                  </a:cubicBezTo>
                  <a:cubicBezTo>
                    <a:pt x="24" y="29"/>
                    <a:pt x="22" y="30"/>
                    <a:pt x="23" y="31"/>
                  </a:cubicBezTo>
                  <a:cubicBezTo>
                    <a:pt x="24" y="31"/>
                    <a:pt x="26" y="30"/>
                    <a:pt x="26" y="32"/>
                  </a:cubicBezTo>
                  <a:cubicBezTo>
                    <a:pt x="26" y="32"/>
                    <a:pt x="23" y="33"/>
                    <a:pt x="25" y="33"/>
                  </a:cubicBezTo>
                  <a:cubicBezTo>
                    <a:pt x="26" y="33"/>
                    <a:pt x="27" y="35"/>
                    <a:pt x="27" y="36"/>
                  </a:cubicBezTo>
                  <a:cubicBezTo>
                    <a:pt x="28" y="35"/>
                    <a:pt x="28" y="33"/>
                    <a:pt x="28" y="32"/>
                  </a:cubicBezTo>
                  <a:cubicBezTo>
                    <a:pt x="28" y="32"/>
                    <a:pt x="28" y="31"/>
                    <a:pt x="29" y="31"/>
                  </a:cubicBezTo>
                  <a:cubicBezTo>
                    <a:pt x="30" y="30"/>
                    <a:pt x="30" y="30"/>
                    <a:pt x="30" y="28"/>
                  </a:cubicBezTo>
                  <a:cubicBezTo>
                    <a:pt x="30" y="27"/>
                    <a:pt x="31" y="25"/>
                    <a:pt x="32" y="24"/>
                  </a:cubicBezTo>
                  <a:cubicBezTo>
                    <a:pt x="33" y="22"/>
                    <a:pt x="34" y="20"/>
                    <a:pt x="35" y="19"/>
                  </a:cubicBezTo>
                  <a:cubicBezTo>
                    <a:pt x="36" y="18"/>
                    <a:pt x="39" y="20"/>
                    <a:pt x="40" y="20"/>
                  </a:cubicBezTo>
                  <a:cubicBezTo>
                    <a:pt x="42" y="21"/>
                    <a:pt x="38" y="22"/>
                    <a:pt x="39" y="24"/>
                  </a:cubicBezTo>
                  <a:cubicBezTo>
                    <a:pt x="40" y="24"/>
                    <a:pt x="43" y="24"/>
                    <a:pt x="42" y="26"/>
                  </a:cubicBezTo>
                  <a:cubicBezTo>
                    <a:pt x="42" y="26"/>
                    <a:pt x="39" y="28"/>
                    <a:pt x="41" y="29"/>
                  </a:cubicBezTo>
                  <a:cubicBezTo>
                    <a:pt x="42" y="29"/>
                    <a:pt x="43" y="28"/>
                    <a:pt x="44" y="29"/>
                  </a:cubicBezTo>
                  <a:cubicBezTo>
                    <a:pt x="44" y="30"/>
                    <a:pt x="43" y="31"/>
                    <a:pt x="45" y="30"/>
                  </a:cubicBezTo>
                  <a:cubicBezTo>
                    <a:pt x="45" y="30"/>
                    <a:pt x="45" y="29"/>
                    <a:pt x="46" y="29"/>
                  </a:cubicBezTo>
                  <a:cubicBezTo>
                    <a:pt x="46" y="29"/>
                    <a:pt x="47" y="30"/>
                    <a:pt x="47" y="30"/>
                  </a:cubicBezTo>
                  <a:cubicBezTo>
                    <a:pt x="49" y="31"/>
                    <a:pt x="49" y="31"/>
                    <a:pt x="51" y="29"/>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96"/>
            <p:cNvSpPr>
              <a:spLocks/>
            </p:cNvSpPr>
            <p:nvPr/>
          </p:nvSpPr>
          <p:spPr bwMode="auto">
            <a:xfrm>
              <a:off x="4669" y="3069"/>
              <a:ext cx="290" cy="129"/>
            </a:xfrm>
            <a:custGeom>
              <a:avLst/>
              <a:gdLst>
                <a:gd name="T0" fmla="*/ 65 w 72"/>
                <a:gd name="T1" fmla="*/ 4 h 32"/>
                <a:gd name="T2" fmla="*/ 65 w 72"/>
                <a:gd name="T3" fmla="*/ 6 h 32"/>
                <a:gd name="T4" fmla="*/ 64 w 72"/>
                <a:gd name="T5" fmla="*/ 7 h 32"/>
                <a:gd name="T6" fmla="*/ 66 w 72"/>
                <a:gd name="T7" fmla="*/ 9 h 32"/>
                <a:gd name="T8" fmla="*/ 66 w 72"/>
                <a:gd name="T9" fmla="*/ 9 h 32"/>
                <a:gd name="T10" fmla="*/ 71 w 72"/>
                <a:gd name="T11" fmla="*/ 12 h 32"/>
                <a:gd name="T12" fmla="*/ 68 w 72"/>
                <a:gd name="T13" fmla="*/ 14 h 32"/>
                <a:gd name="T14" fmla="*/ 66 w 72"/>
                <a:gd name="T15" fmla="*/ 15 h 32"/>
                <a:gd name="T16" fmla="*/ 62 w 72"/>
                <a:gd name="T17" fmla="*/ 15 h 32"/>
                <a:gd name="T18" fmla="*/ 62 w 72"/>
                <a:gd name="T19" fmla="*/ 14 h 32"/>
                <a:gd name="T20" fmla="*/ 57 w 72"/>
                <a:gd name="T21" fmla="*/ 16 h 32"/>
                <a:gd name="T22" fmla="*/ 56 w 72"/>
                <a:gd name="T23" fmla="*/ 19 h 32"/>
                <a:gd name="T24" fmla="*/ 55 w 72"/>
                <a:gd name="T25" fmla="*/ 20 h 32"/>
                <a:gd name="T26" fmla="*/ 55 w 72"/>
                <a:gd name="T27" fmla="*/ 20 h 32"/>
                <a:gd name="T28" fmla="*/ 49 w 72"/>
                <a:gd name="T29" fmla="*/ 23 h 32"/>
                <a:gd name="T30" fmla="*/ 43 w 72"/>
                <a:gd name="T31" fmla="*/ 28 h 32"/>
                <a:gd name="T32" fmla="*/ 41 w 72"/>
                <a:gd name="T33" fmla="*/ 28 h 32"/>
                <a:gd name="T34" fmla="*/ 40 w 72"/>
                <a:gd name="T35" fmla="*/ 28 h 32"/>
                <a:gd name="T36" fmla="*/ 40 w 72"/>
                <a:gd name="T37" fmla="*/ 27 h 32"/>
                <a:gd name="T38" fmla="*/ 36 w 72"/>
                <a:gd name="T39" fmla="*/ 26 h 32"/>
                <a:gd name="T40" fmla="*/ 36 w 72"/>
                <a:gd name="T41" fmla="*/ 26 h 32"/>
                <a:gd name="T42" fmla="*/ 35 w 72"/>
                <a:gd name="T43" fmla="*/ 25 h 32"/>
                <a:gd name="T44" fmla="*/ 33 w 72"/>
                <a:gd name="T45" fmla="*/ 26 h 32"/>
                <a:gd name="T46" fmla="*/ 33 w 72"/>
                <a:gd name="T47" fmla="*/ 28 h 32"/>
                <a:gd name="T48" fmla="*/ 28 w 72"/>
                <a:gd name="T49" fmla="*/ 30 h 32"/>
                <a:gd name="T50" fmla="*/ 24 w 72"/>
                <a:gd name="T51" fmla="*/ 31 h 32"/>
                <a:gd name="T52" fmla="*/ 25 w 72"/>
                <a:gd name="T53" fmla="*/ 28 h 32"/>
                <a:gd name="T54" fmla="*/ 23 w 72"/>
                <a:gd name="T55" fmla="*/ 24 h 32"/>
                <a:gd name="T56" fmla="*/ 20 w 72"/>
                <a:gd name="T57" fmla="*/ 21 h 32"/>
                <a:gd name="T58" fmla="*/ 18 w 72"/>
                <a:gd name="T59" fmla="*/ 17 h 32"/>
                <a:gd name="T60" fmla="*/ 14 w 72"/>
                <a:gd name="T61" fmla="*/ 17 h 32"/>
                <a:gd name="T62" fmla="*/ 11 w 72"/>
                <a:gd name="T63" fmla="*/ 15 h 32"/>
                <a:gd name="T64" fmla="*/ 8 w 72"/>
                <a:gd name="T65" fmla="*/ 16 h 32"/>
                <a:gd name="T66" fmla="*/ 7 w 72"/>
                <a:gd name="T67" fmla="*/ 16 h 32"/>
                <a:gd name="T68" fmla="*/ 5 w 72"/>
                <a:gd name="T69" fmla="*/ 16 h 32"/>
                <a:gd name="T70" fmla="*/ 3 w 72"/>
                <a:gd name="T71" fmla="*/ 15 h 32"/>
                <a:gd name="T72" fmla="*/ 0 w 72"/>
                <a:gd name="T73" fmla="*/ 14 h 32"/>
                <a:gd name="T74" fmla="*/ 1 w 72"/>
                <a:gd name="T75" fmla="*/ 14 h 32"/>
                <a:gd name="T76" fmla="*/ 2 w 72"/>
                <a:gd name="T77" fmla="*/ 11 h 32"/>
                <a:gd name="T78" fmla="*/ 6 w 72"/>
                <a:gd name="T79" fmla="*/ 11 h 32"/>
                <a:gd name="T80" fmla="*/ 10 w 72"/>
                <a:gd name="T81" fmla="*/ 11 h 32"/>
                <a:gd name="T82" fmla="*/ 13 w 72"/>
                <a:gd name="T83" fmla="*/ 10 h 32"/>
                <a:gd name="T84" fmla="*/ 16 w 72"/>
                <a:gd name="T85" fmla="*/ 10 h 32"/>
                <a:gd name="T86" fmla="*/ 19 w 72"/>
                <a:gd name="T87" fmla="*/ 9 h 32"/>
                <a:gd name="T88" fmla="*/ 21 w 72"/>
                <a:gd name="T89" fmla="*/ 8 h 32"/>
                <a:gd name="T90" fmla="*/ 20 w 72"/>
                <a:gd name="T91" fmla="*/ 7 h 32"/>
                <a:gd name="T92" fmla="*/ 24 w 72"/>
                <a:gd name="T93" fmla="*/ 7 h 32"/>
                <a:gd name="T94" fmla="*/ 27 w 72"/>
                <a:gd name="T95" fmla="*/ 6 h 32"/>
                <a:gd name="T96" fmla="*/ 31 w 72"/>
                <a:gd name="T97" fmla="*/ 7 h 32"/>
                <a:gd name="T98" fmla="*/ 38 w 72"/>
                <a:gd name="T99" fmla="*/ 6 h 32"/>
                <a:gd name="T100" fmla="*/ 38 w 72"/>
                <a:gd name="T101" fmla="*/ 8 h 32"/>
                <a:gd name="T102" fmla="*/ 41 w 72"/>
                <a:gd name="T103" fmla="*/ 7 h 32"/>
                <a:gd name="T104" fmla="*/ 43 w 72"/>
                <a:gd name="T105" fmla="*/ 3 h 32"/>
                <a:gd name="T106" fmla="*/ 47 w 72"/>
                <a:gd name="T107" fmla="*/ 4 h 32"/>
                <a:gd name="T108" fmla="*/ 47 w 72"/>
                <a:gd name="T109" fmla="*/ 1 h 32"/>
                <a:gd name="T110" fmla="*/ 51 w 72"/>
                <a:gd name="T111" fmla="*/ 2 h 32"/>
                <a:gd name="T112" fmla="*/ 54 w 72"/>
                <a:gd name="T113" fmla="*/ 1 h 32"/>
                <a:gd name="T114" fmla="*/ 56 w 72"/>
                <a:gd name="T115" fmla="*/ 2 h 32"/>
                <a:gd name="T116" fmla="*/ 56 w 72"/>
                <a:gd name="T117" fmla="*/ 5 h 32"/>
                <a:gd name="T118" fmla="*/ 60 w 72"/>
                <a:gd name="T119" fmla="*/ 5 h 32"/>
                <a:gd name="T120" fmla="*/ 62 w 72"/>
                <a:gd name="T121" fmla="*/ 4 h 32"/>
                <a:gd name="T122" fmla="*/ 65 w 72"/>
                <a:gd name="T123" fmla="*/ 4 h 32"/>
                <a:gd name="T124" fmla="*/ 65 w 72"/>
                <a:gd name="T12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32">
                  <a:moveTo>
                    <a:pt x="65" y="4"/>
                  </a:moveTo>
                  <a:cubicBezTo>
                    <a:pt x="65" y="5"/>
                    <a:pt x="65" y="5"/>
                    <a:pt x="65" y="6"/>
                  </a:cubicBezTo>
                  <a:cubicBezTo>
                    <a:pt x="65" y="7"/>
                    <a:pt x="64" y="7"/>
                    <a:pt x="64" y="7"/>
                  </a:cubicBezTo>
                  <a:cubicBezTo>
                    <a:pt x="63" y="9"/>
                    <a:pt x="66" y="9"/>
                    <a:pt x="66" y="9"/>
                  </a:cubicBezTo>
                  <a:cubicBezTo>
                    <a:pt x="66" y="9"/>
                    <a:pt x="66" y="9"/>
                    <a:pt x="66" y="9"/>
                  </a:cubicBezTo>
                  <a:cubicBezTo>
                    <a:pt x="66" y="10"/>
                    <a:pt x="72" y="9"/>
                    <a:pt x="71" y="12"/>
                  </a:cubicBezTo>
                  <a:cubicBezTo>
                    <a:pt x="71" y="15"/>
                    <a:pt x="70" y="13"/>
                    <a:pt x="68" y="14"/>
                  </a:cubicBezTo>
                  <a:cubicBezTo>
                    <a:pt x="66" y="14"/>
                    <a:pt x="66" y="15"/>
                    <a:pt x="66" y="15"/>
                  </a:cubicBezTo>
                  <a:cubicBezTo>
                    <a:pt x="65" y="16"/>
                    <a:pt x="62" y="16"/>
                    <a:pt x="62" y="15"/>
                  </a:cubicBezTo>
                  <a:cubicBezTo>
                    <a:pt x="62" y="15"/>
                    <a:pt x="63" y="14"/>
                    <a:pt x="62" y="14"/>
                  </a:cubicBezTo>
                  <a:cubicBezTo>
                    <a:pt x="61" y="14"/>
                    <a:pt x="57" y="14"/>
                    <a:pt x="57" y="16"/>
                  </a:cubicBezTo>
                  <a:cubicBezTo>
                    <a:pt x="57" y="17"/>
                    <a:pt x="57" y="18"/>
                    <a:pt x="56" y="19"/>
                  </a:cubicBezTo>
                  <a:cubicBezTo>
                    <a:pt x="56" y="19"/>
                    <a:pt x="54" y="20"/>
                    <a:pt x="55" y="20"/>
                  </a:cubicBezTo>
                  <a:cubicBezTo>
                    <a:pt x="55" y="20"/>
                    <a:pt x="55" y="20"/>
                    <a:pt x="55" y="20"/>
                  </a:cubicBezTo>
                  <a:cubicBezTo>
                    <a:pt x="53" y="21"/>
                    <a:pt x="51" y="22"/>
                    <a:pt x="49" y="23"/>
                  </a:cubicBezTo>
                  <a:cubicBezTo>
                    <a:pt x="47" y="25"/>
                    <a:pt x="46" y="26"/>
                    <a:pt x="43" y="28"/>
                  </a:cubicBezTo>
                  <a:cubicBezTo>
                    <a:pt x="43" y="26"/>
                    <a:pt x="42" y="27"/>
                    <a:pt x="41" y="28"/>
                  </a:cubicBezTo>
                  <a:cubicBezTo>
                    <a:pt x="41" y="28"/>
                    <a:pt x="40" y="27"/>
                    <a:pt x="40" y="28"/>
                  </a:cubicBezTo>
                  <a:cubicBezTo>
                    <a:pt x="39" y="27"/>
                    <a:pt x="40" y="27"/>
                    <a:pt x="40" y="27"/>
                  </a:cubicBezTo>
                  <a:cubicBezTo>
                    <a:pt x="40" y="26"/>
                    <a:pt x="37" y="26"/>
                    <a:pt x="36" y="26"/>
                  </a:cubicBezTo>
                  <a:cubicBezTo>
                    <a:pt x="36" y="26"/>
                    <a:pt x="36" y="26"/>
                    <a:pt x="36" y="26"/>
                  </a:cubicBezTo>
                  <a:cubicBezTo>
                    <a:pt x="35" y="27"/>
                    <a:pt x="36" y="24"/>
                    <a:pt x="35" y="25"/>
                  </a:cubicBezTo>
                  <a:cubicBezTo>
                    <a:pt x="34" y="25"/>
                    <a:pt x="33" y="25"/>
                    <a:pt x="33" y="26"/>
                  </a:cubicBezTo>
                  <a:cubicBezTo>
                    <a:pt x="33" y="27"/>
                    <a:pt x="34" y="28"/>
                    <a:pt x="33" y="28"/>
                  </a:cubicBezTo>
                  <a:cubicBezTo>
                    <a:pt x="31" y="28"/>
                    <a:pt x="28" y="29"/>
                    <a:pt x="28" y="30"/>
                  </a:cubicBezTo>
                  <a:cubicBezTo>
                    <a:pt x="27" y="32"/>
                    <a:pt x="25" y="31"/>
                    <a:pt x="24" y="31"/>
                  </a:cubicBezTo>
                  <a:cubicBezTo>
                    <a:pt x="24" y="30"/>
                    <a:pt x="25" y="29"/>
                    <a:pt x="25" y="28"/>
                  </a:cubicBezTo>
                  <a:cubicBezTo>
                    <a:pt x="25" y="26"/>
                    <a:pt x="24" y="25"/>
                    <a:pt x="23" y="24"/>
                  </a:cubicBezTo>
                  <a:cubicBezTo>
                    <a:pt x="22" y="23"/>
                    <a:pt x="21" y="22"/>
                    <a:pt x="20" y="21"/>
                  </a:cubicBezTo>
                  <a:cubicBezTo>
                    <a:pt x="19" y="20"/>
                    <a:pt x="19" y="18"/>
                    <a:pt x="18" y="17"/>
                  </a:cubicBezTo>
                  <a:cubicBezTo>
                    <a:pt x="17" y="16"/>
                    <a:pt x="15" y="17"/>
                    <a:pt x="14" y="17"/>
                  </a:cubicBezTo>
                  <a:cubicBezTo>
                    <a:pt x="13" y="17"/>
                    <a:pt x="13" y="16"/>
                    <a:pt x="11" y="15"/>
                  </a:cubicBezTo>
                  <a:cubicBezTo>
                    <a:pt x="10" y="15"/>
                    <a:pt x="10" y="15"/>
                    <a:pt x="8" y="16"/>
                  </a:cubicBezTo>
                  <a:cubicBezTo>
                    <a:pt x="8" y="16"/>
                    <a:pt x="8" y="16"/>
                    <a:pt x="7" y="16"/>
                  </a:cubicBezTo>
                  <a:cubicBezTo>
                    <a:pt x="6" y="16"/>
                    <a:pt x="6" y="16"/>
                    <a:pt x="5" y="16"/>
                  </a:cubicBezTo>
                  <a:cubicBezTo>
                    <a:pt x="5" y="17"/>
                    <a:pt x="4" y="15"/>
                    <a:pt x="3" y="15"/>
                  </a:cubicBezTo>
                  <a:cubicBezTo>
                    <a:pt x="2" y="14"/>
                    <a:pt x="0" y="15"/>
                    <a:pt x="0" y="14"/>
                  </a:cubicBezTo>
                  <a:cubicBezTo>
                    <a:pt x="0" y="14"/>
                    <a:pt x="1" y="14"/>
                    <a:pt x="1" y="14"/>
                  </a:cubicBezTo>
                  <a:cubicBezTo>
                    <a:pt x="1" y="14"/>
                    <a:pt x="1" y="12"/>
                    <a:pt x="2" y="11"/>
                  </a:cubicBezTo>
                  <a:cubicBezTo>
                    <a:pt x="3" y="11"/>
                    <a:pt x="5" y="12"/>
                    <a:pt x="6" y="11"/>
                  </a:cubicBezTo>
                  <a:cubicBezTo>
                    <a:pt x="7" y="9"/>
                    <a:pt x="8" y="10"/>
                    <a:pt x="10" y="11"/>
                  </a:cubicBezTo>
                  <a:cubicBezTo>
                    <a:pt x="11" y="11"/>
                    <a:pt x="12" y="10"/>
                    <a:pt x="13" y="10"/>
                  </a:cubicBezTo>
                  <a:cubicBezTo>
                    <a:pt x="14" y="9"/>
                    <a:pt x="15" y="11"/>
                    <a:pt x="16" y="10"/>
                  </a:cubicBezTo>
                  <a:cubicBezTo>
                    <a:pt x="17" y="10"/>
                    <a:pt x="18" y="9"/>
                    <a:pt x="19" y="9"/>
                  </a:cubicBezTo>
                  <a:cubicBezTo>
                    <a:pt x="20" y="9"/>
                    <a:pt x="21" y="9"/>
                    <a:pt x="21" y="8"/>
                  </a:cubicBezTo>
                  <a:cubicBezTo>
                    <a:pt x="21" y="8"/>
                    <a:pt x="20" y="7"/>
                    <a:pt x="20" y="7"/>
                  </a:cubicBezTo>
                  <a:cubicBezTo>
                    <a:pt x="21" y="7"/>
                    <a:pt x="23" y="6"/>
                    <a:pt x="24" y="7"/>
                  </a:cubicBezTo>
                  <a:cubicBezTo>
                    <a:pt x="26" y="7"/>
                    <a:pt x="26" y="6"/>
                    <a:pt x="27" y="6"/>
                  </a:cubicBezTo>
                  <a:cubicBezTo>
                    <a:pt x="29" y="5"/>
                    <a:pt x="30" y="7"/>
                    <a:pt x="31" y="7"/>
                  </a:cubicBezTo>
                  <a:cubicBezTo>
                    <a:pt x="32" y="7"/>
                    <a:pt x="38" y="6"/>
                    <a:pt x="38" y="6"/>
                  </a:cubicBezTo>
                  <a:cubicBezTo>
                    <a:pt x="38" y="7"/>
                    <a:pt x="37" y="8"/>
                    <a:pt x="38" y="8"/>
                  </a:cubicBezTo>
                  <a:cubicBezTo>
                    <a:pt x="40" y="8"/>
                    <a:pt x="41" y="8"/>
                    <a:pt x="41" y="7"/>
                  </a:cubicBezTo>
                  <a:cubicBezTo>
                    <a:pt x="42" y="5"/>
                    <a:pt x="42" y="4"/>
                    <a:pt x="43" y="3"/>
                  </a:cubicBezTo>
                  <a:cubicBezTo>
                    <a:pt x="45" y="2"/>
                    <a:pt x="46" y="4"/>
                    <a:pt x="47" y="4"/>
                  </a:cubicBezTo>
                  <a:cubicBezTo>
                    <a:pt x="47" y="3"/>
                    <a:pt x="46" y="1"/>
                    <a:pt x="47" y="1"/>
                  </a:cubicBezTo>
                  <a:cubicBezTo>
                    <a:pt x="49" y="1"/>
                    <a:pt x="49" y="1"/>
                    <a:pt x="51" y="2"/>
                  </a:cubicBezTo>
                  <a:cubicBezTo>
                    <a:pt x="52" y="2"/>
                    <a:pt x="52" y="1"/>
                    <a:pt x="54" y="1"/>
                  </a:cubicBezTo>
                  <a:cubicBezTo>
                    <a:pt x="55" y="0"/>
                    <a:pt x="56" y="0"/>
                    <a:pt x="56" y="2"/>
                  </a:cubicBezTo>
                  <a:cubicBezTo>
                    <a:pt x="56" y="3"/>
                    <a:pt x="56" y="4"/>
                    <a:pt x="56" y="5"/>
                  </a:cubicBezTo>
                  <a:cubicBezTo>
                    <a:pt x="56" y="4"/>
                    <a:pt x="59" y="5"/>
                    <a:pt x="60" y="5"/>
                  </a:cubicBezTo>
                  <a:cubicBezTo>
                    <a:pt x="60" y="6"/>
                    <a:pt x="61" y="5"/>
                    <a:pt x="62" y="4"/>
                  </a:cubicBezTo>
                  <a:cubicBezTo>
                    <a:pt x="63" y="4"/>
                    <a:pt x="64" y="5"/>
                    <a:pt x="65" y="4"/>
                  </a:cubicBezTo>
                  <a:cubicBezTo>
                    <a:pt x="65" y="4"/>
                    <a:pt x="65" y="4"/>
                    <a:pt x="65" y="4"/>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97"/>
            <p:cNvSpPr>
              <a:spLocks/>
            </p:cNvSpPr>
            <p:nvPr/>
          </p:nvSpPr>
          <p:spPr bwMode="auto">
            <a:xfrm>
              <a:off x="3637" y="3444"/>
              <a:ext cx="4" cy="4"/>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0"/>
                    <a:pt x="1"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98"/>
            <p:cNvSpPr>
              <a:spLocks/>
            </p:cNvSpPr>
            <p:nvPr/>
          </p:nvSpPr>
          <p:spPr bwMode="auto">
            <a:xfrm>
              <a:off x="3428" y="3343"/>
              <a:ext cx="8" cy="13"/>
            </a:xfrm>
            <a:custGeom>
              <a:avLst/>
              <a:gdLst>
                <a:gd name="T0" fmla="*/ 1 w 2"/>
                <a:gd name="T1" fmla="*/ 2 h 3"/>
                <a:gd name="T2" fmla="*/ 2 w 2"/>
                <a:gd name="T3" fmla="*/ 1 h 3"/>
                <a:gd name="T4" fmla="*/ 1 w 2"/>
                <a:gd name="T5" fmla="*/ 0 h 3"/>
                <a:gd name="T6" fmla="*/ 0 w 2"/>
                <a:gd name="T7" fmla="*/ 3 h 3"/>
                <a:gd name="T8" fmla="*/ 1 w 2"/>
                <a:gd name="T9" fmla="*/ 2 h 3"/>
              </a:gdLst>
              <a:ahLst/>
              <a:cxnLst>
                <a:cxn ang="0">
                  <a:pos x="T0" y="T1"/>
                </a:cxn>
                <a:cxn ang="0">
                  <a:pos x="T2" y="T3"/>
                </a:cxn>
                <a:cxn ang="0">
                  <a:pos x="T4" y="T5"/>
                </a:cxn>
                <a:cxn ang="0">
                  <a:pos x="T6" y="T7"/>
                </a:cxn>
                <a:cxn ang="0">
                  <a:pos x="T8" y="T9"/>
                </a:cxn>
              </a:cxnLst>
              <a:rect l="0" t="0" r="r" b="b"/>
              <a:pathLst>
                <a:path w="2" h="3">
                  <a:moveTo>
                    <a:pt x="1" y="2"/>
                  </a:moveTo>
                  <a:cubicBezTo>
                    <a:pt x="1" y="2"/>
                    <a:pt x="1" y="2"/>
                    <a:pt x="2" y="1"/>
                  </a:cubicBezTo>
                  <a:cubicBezTo>
                    <a:pt x="2" y="1"/>
                    <a:pt x="2" y="1"/>
                    <a:pt x="1" y="0"/>
                  </a:cubicBezTo>
                  <a:cubicBezTo>
                    <a:pt x="1" y="1"/>
                    <a:pt x="0" y="1"/>
                    <a:pt x="0" y="3"/>
                  </a:cubicBezTo>
                  <a:cubicBezTo>
                    <a:pt x="0" y="3"/>
                    <a:pt x="0" y="3"/>
                    <a:pt x="1" y="2"/>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99"/>
            <p:cNvSpPr>
              <a:spLocks noEditPoints="1"/>
            </p:cNvSpPr>
            <p:nvPr/>
          </p:nvSpPr>
          <p:spPr bwMode="auto">
            <a:xfrm>
              <a:off x="3932" y="3384"/>
              <a:ext cx="354" cy="374"/>
            </a:xfrm>
            <a:custGeom>
              <a:avLst/>
              <a:gdLst>
                <a:gd name="T0" fmla="*/ 64 w 88"/>
                <a:gd name="T1" fmla="*/ 90 h 93"/>
                <a:gd name="T2" fmla="*/ 51 w 88"/>
                <a:gd name="T3" fmla="*/ 84 h 93"/>
                <a:gd name="T4" fmla="*/ 60 w 88"/>
                <a:gd name="T5" fmla="*/ 86 h 93"/>
                <a:gd name="T6" fmla="*/ 72 w 88"/>
                <a:gd name="T7" fmla="*/ 84 h 93"/>
                <a:gd name="T8" fmla="*/ 60 w 88"/>
                <a:gd name="T9" fmla="*/ 6 h 93"/>
                <a:gd name="T10" fmla="*/ 60 w 88"/>
                <a:gd name="T11" fmla="*/ 6 h 93"/>
                <a:gd name="T12" fmla="*/ 60 w 88"/>
                <a:gd name="T13" fmla="*/ 6 h 93"/>
                <a:gd name="T14" fmla="*/ 60 w 88"/>
                <a:gd name="T15" fmla="*/ 6 h 93"/>
                <a:gd name="T16" fmla="*/ 60 w 88"/>
                <a:gd name="T17" fmla="*/ 6 h 93"/>
                <a:gd name="T18" fmla="*/ 63 w 88"/>
                <a:gd name="T19" fmla="*/ 0 h 93"/>
                <a:gd name="T20" fmla="*/ 63 w 88"/>
                <a:gd name="T21" fmla="*/ 0 h 93"/>
                <a:gd name="T22" fmla="*/ 64 w 88"/>
                <a:gd name="T23" fmla="*/ 0 h 93"/>
                <a:gd name="T24" fmla="*/ 64 w 88"/>
                <a:gd name="T25" fmla="*/ 14 h 93"/>
                <a:gd name="T26" fmla="*/ 50 w 88"/>
                <a:gd name="T27" fmla="*/ 15 h 93"/>
                <a:gd name="T28" fmla="*/ 41 w 88"/>
                <a:gd name="T29" fmla="*/ 19 h 93"/>
                <a:gd name="T30" fmla="*/ 49 w 88"/>
                <a:gd name="T31" fmla="*/ 24 h 93"/>
                <a:gd name="T32" fmla="*/ 42 w 88"/>
                <a:gd name="T33" fmla="*/ 25 h 93"/>
                <a:gd name="T34" fmla="*/ 33 w 88"/>
                <a:gd name="T35" fmla="*/ 24 h 93"/>
                <a:gd name="T36" fmla="*/ 33 w 88"/>
                <a:gd name="T37" fmla="*/ 31 h 93"/>
                <a:gd name="T38" fmla="*/ 36 w 88"/>
                <a:gd name="T39" fmla="*/ 40 h 93"/>
                <a:gd name="T40" fmla="*/ 35 w 88"/>
                <a:gd name="T41" fmla="*/ 44 h 93"/>
                <a:gd name="T42" fmla="*/ 45 w 88"/>
                <a:gd name="T43" fmla="*/ 48 h 93"/>
                <a:gd name="T44" fmla="*/ 49 w 88"/>
                <a:gd name="T45" fmla="*/ 56 h 93"/>
                <a:gd name="T46" fmla="*/ 42 w 88"/>
                <a:gd name="T47" fmla="*/ 57 h 93"/>
                <a:gd name="T48" fmla="*/ 37 w 88"/>
                <a:gd name="T49" fmla="*/ 61 h 93"/>
                <a:gd name="T50" fmla="*/ 43 w 88"/>
                <a:gd name="T51" fmla="*/ 69 h 93"/>
                <a:gd name="T52" fmla="*/ 45 w 88"/>
                <a:gd name="T53" fmla="*/ 75 h 93"/>
                <a:gd name="T54" fmla="*/ 37 w 88"/>
                <a:gd name="T55" fmla="*/ 77 h 93"/>
                <a:gd name="T56" fmla="*/ 28 w 88"/>
                <a:gd name="T57" fmla="*/ 71 h 93"/>
                <a:gd name="T58" fmla="*/ 23 w 88"/>
                <a:gd name="T59" fmla="*/ 62 h 93"/>
                <a:gd name="T60" fmla="*/ 22 w 88"/>
                <a:gd name="T61" fmla="*/ 55 h 93"/>
                <a:gd name="T62" fmla="*/ 36 w 88"/>
                <a:gd name="T63" fmla="*/ 54 h 93"/>
                <a:gd name="T64" fmla="*/ 40 w 88"/>
                <a:gd name="T65" fmla="*/ 52 h 93"/>
                <a:gd name="T66" fmla="*/ 32 w 88"/>
                <a:gd name="T67" fmla="*/ 52 h 93"/>
                <a:gd name="T68" fmla="*/ 19 w 88"/>
                <a:gd name="T69" fmla="*/ 52 h 93"/>
                <a:gd name="T70" fmla="*/ 14 w 88"/>
                <a:gd name="T71" fmla="*/ 46 h 93"/>
                <a:gd name="T72" fmla="*/ 8 w 88"/>
                <a:gd name="T73" fmla="*/ 38 h 93"/>
                <a:gd name="T74" fmla="*/ 13 w 88"/>
                <a:gd name="T75" fmla="*/ 26 h 93"/>
                <a:gd name="T76" fmla="*/ 24 w 88"/>
                <a:gd name="T77" fmla="*/ 15 h 93"/>
                <a:gd name="T78" fmla="*/ 32 w 88"/>
                <a:gd name="T79" fmla="*/ 12 h 93"/>
                <a:gd name="T80" fmla="*/ 44 w 88"/>
                <a:gd name="T81" fmla="*/ 6 h 93"/>
                <a:gd name="T82" fmla="*/ 51 w 88"/>
                <a:gd name="T83" fmla="*/ 7 h 93"/>
                <a:gd name="T84" fmla="*/ 72 w 88"/>
                <a:gd name="T85" fmla="*/ 35 h 93"/>
                <a:gd name="T86" fmla="*/ 66 w 88"/>
                <a:gd name="T87" fmla="*/ 34 h 93"/>
                <a:gd name="T88" fmla="*/ 72 w 88"/>
                <a:gd name="T89" fmla="*/ 32 h 93"/>
                <a:gd name="T90" fmla="*/ 69 w 88"/>
                <a:gd name="T91" fmla="*/ 45 h 93"/>
                <a:gd name="T92" fmla="*/ 71 w 88"/>
                <a:gd name="T93" fmla="*/ 42 h 93"/>
                <a:gd name="T94" fmla="*/ 81 w 88"/>
                <a:gd name="T95" fmla="*/ 49 h 93"/>
                <a:gd name="T96" fmla="*/ 7 w 88"/>
                <a:gd name="T97" fmla="*/ 42 h 93"/>
                <a:gd name="T98" fmla="*/ 4 w 88"/>
                <a:gd name="T99" fmla="*/ 39 h 93"/>
                <a:gd name="T100" fmla="*/ 18 w 88"/>
                <a:gd name="T101" fmla="*/ 63 h 93"/>
                <a:gd name="T102" fmla="*/ 18 w 88"/>
                <a:gd name="T103" fmla="*/ 63 h 93"/>
                <a:gd name="T104" fmla="*/ 15 w 88"/>
                <a:gd name="T105" fmla="*/ 55 h 93"/>
                <a:gd name="T106" fmla="*/ 15 w 88"/>
                <a:gd name="T107" fmla="*/ 55 h 93"/>
                <a:gd name="T108" fmla="*/ 86 w 88"/>
                <a:gd name="T109" fmla="*/ 61 h 93"/>
                <a:gd name="T110" fmla="*/ 59 w 88"/>
                <a:gd name="T111" fmla="*/ 52 h 93"/>
                <a:gd name="T112" fmla="*/ 61 w 88"/>
                <a:gd name="T113" fmla="*/ 55 h 93"/>
                <a:gd name="T114" fmla="*/ 15 w 88"/>
                <a:gd name="T115" fmla="*/ 44 h 93"/>
                <a:gd name="T116" fmla="*/ 14 w 88"/>
                <a:gd name="T117" fmla="*/ 57 h 93"/>
                <a:gd name="T118" fmla="*/ 17 w 88"/>
                <a:gd name="T119" fmla="*/ 57 h 93"/>
                <a:gd name="T120" fmla="*/ 42 w 88"/>
                <a:gd name="T121" fmla="*/ 44 h 93"/>
                <a:gd name="T122" fmla="*/ 47 w 88"/>
                <a:gd name="T123" fmla="*/ 44 h 93"/>
                <a:gd name="T124" fmla="*/ 56 w 88"/>
                <a:gd name="T125" fmla="*/ 5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 h="93">
                  <a:moveTo>
                    <a:pt x="80" y="82"/>
                  </a:moveTo>
                  <a:cubicBezTo>
                    <a:pt x="80" y="84"/>
                    <a:pt x="81" y="84"/>
                    <a:pt x="81" y="85"/>
                  </a:cubicBezTo>
                  <a:cubicBezTo>
                    <a:pt x="80" y="87"/>
                    <a:pt x="79" y="86"/>
                    <a:pt x="78" y="87"/>
                  </a:cubicBezTo>
                  <a:cubicBezTo>
                    <a:pt x="75" y="88"/>
                    <a:pt x="73" y="88"/>
                    <a:pt x="70" y="89"/>
                  </a:cubicBezTo>
                  <a:cubicBezTo>
                    <a:pt x="69" y="90"/>
                    <a:pt x="64" y="93"/>
                    <a:pt x="64" y="90"/>
                  </a:cubicBezTo>
                  <a:cubicBezTo>
                    <a:pt x="64" y="88"/>
                    <a:pt x="58" y="89"/>
                    <a:pt x="58" y="88"/>
                  </a:cubicBezTo>
                  <a:cubicBezTo>
                    <a:pt x="58" y="88"/>
                    <a:pt x="58" y="89"/>
                    <a:pt x="58" y="89"/>
                  </a:cubicBezTo>
                  <a:cubicBezTo>
                    <a:pt x="58" y="89"/>
                    <a:pt x="56" y="89"/>
                    <a:pt x="56" y="89"/>
                  </a:cubicBezTo>
                  <a:cubicBezTo>
                    <a:pt x="55" y="87"/>
                    <a:pt x="52" y="91"/>
                    <a:pt x="51" y="89"/>
                  </a:cubicBezTo>
                  <a:cubicBezTo>
                    <a:pt x="50" y="88"/>
                    <a:pt x="51" y="85"/>
                    <a:pt x="51" y="84"/>
                  </a:cubicBezTo>
                  <a:cubicBezTo>
                    <a:pt x="52" y="82"/>
                    <a:pt x="52" y="84"/>
                    <a:pt x="53" y="85"/>
                  </a:cubicBezTo>
                  <a:cubicBezTo>
                    <a:pt x="54" y="86"/>
                    <a:pt x="57" y="83"/>
                    <a:pt x="57" y="84"/>
                  </a:cubicBezTo>
                  <a:cubicBezTo>
                    <a:pt x="58" y="84"/>
                    <a:pt x="56" y="84"/>
                    <a:pt x="56" y="85"/>
                  </a:cubicBezTo>
                  <a:cubicBezTo>
                    <a:pt x="56" y="85"/>
                    <a:pt x="58" y="85"/>
                    <a:pt x="58" y="86"/>
                  </a:cubicBezTo>
                  <a:cubicBezTo>
                    <a:pt x="59" y="87"/>
                    <a:pt x="59" y="86"/>
                    <a:pt x="60" y="86"/>
                  </a:cubicBezTo>
                  <a:cubicBezTo>
                    <a:pt x="61" y="86"/>
                    <a:pt x="62" y="85"/>
                    <a:pt x="63" y="84"/>
                  </a:cubicBezTo>
                  <a:cubicBezTo>
                    <a:pt x="64" y="84"/>
                    <a:pt x="66" y="84"/>
                    <a:pt x="67" y="84"/>
                  </a:cubicBezTo>
                  <a:cubicBezTo>
                    <a:pt x="67" y="84"/>
                    <a:pt x="67" y="85"/>
                    <a:pt x="68" y="85"/>
                  </a:cubicBezTo>
                  <a:cubicBezTo>
                    <a:pt x="69" y="85"/>
                    <a:pt x="70" y="84"/>
                    <a:pt x="70" y="84"/>
                  </a:cubicBezTo>
                  <a:cubicBezTo>
                    <a:pt x="71" y="84"/>
                    <a:pt x="71" y="85"/>
                    <a:pt x="72" y="84"/>
                  </a:cubicBezTo>
                  <a:cubicBezTo>
                    <a:pt x="73" y="84"/>
                    <a:pt x="74" y="83"/>
                    <a:pt x="75" y="83"/>
                  </a:cubicBezTo>
                  <a:cubicBezTo>
                    <a:pt x="75" y="83"/>
                    <a:pt x="73" y="86"/>
                    <a:pt x="75" y="86"/>
                  </a:cubicBezTo>
                  <a:cubicBezTo>
                    <a:pt x="76" y="86"/>
                    <a:pt x="77" y="84"/>
                    <a:pt x="78" y="84"/>
                  </a:cubicBezTo>
                  <a:cubicBezTo>
                    <a:pt x="79" y="84"/>
                    <a:pt x="80" y="83"/>
                    <a:pt x="80" y="82"/>
                  </a:cubicBezTo>
                  <a:close/>
                  <a:moveTo>
                    <a:pt x="60" y="6"/>
                  </a:move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1" y="6"/>
                    <a:pt x="64" y="5"/>
                    <a:pt x="64" y="4"/>
                  </a:cubicBezTo>
                  <a:cubicBezTo>
                    <a:pt x="63" y="2"/>
                    <a:pt x="60"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4" y="0"/>
                    <a:pt x="64" y="0"/>
                  </a:cubicBezTo>
                  <a:cubicBezTo>
                    <a:pt x="64" y="0"/>
                    <a:pt x="64" y="0"/>
                    <a:pt x="64" y="0"/>
                  </a:cubicBezTo>
                  <a:cubicBezTo>
                    <a:pt x="64" y="0"/>
                    <a:pt x="64" y="0"/>
                    <a:pt x="64" y="0"/>
                  </a:cubicBezTo>
                  <a:cubicBezTo>
                    <a:pt x="64" y="0"/>
                    <a:pt x="64" y="0"/>
                    <a:pt x="64" y="0"/>
                  </a:cubicBezTo>
                  <a:cubicBezTo>
                    <a:pt x="64" y="0"/>
                    <a:pt x="64" y="0"/>
                    <a:pt x="64" y="0"/>
                  </a:cubicBezTo>
                  <a:cubicBezTo>
                    <a:pt x="66" y="0"/>
                    <a:pt x="68" y="1"/>
                    <a:pt x="68" y="3"/>
                  </a:cubicBezTo>
                  <a:cubicBezTo>
                    <a:pt x="68" y="5"/>
                    <a:pt x="65" y="5"/>
                    <a:pt x="65" y="7"/>
                  </a:cubicBezTo>
                  <a:cubicBezTo>
                    <a:pt x="66" y="8"/>
                    <a:pt x="66" y="9"/>
                    <a:pt x="66" y="11"/>
                  </a:cubicBezTo>
                  <a:cubicBezTo>
                    <a:pt x="65" y="12"/>
                    <a:pt x="64" y="13"/>
                    <a:pt x="64" y="14"/>
                  </a:cubicBezTo>
                  <a:cubicBezTo>
                    <a:pt x="62" y="13"/>
                    <a:pt x="65" y="13"/>
                    <a:pt x="64" y="12"/>
                  </a:cubicBezTo>
                  <a:cubicBezTo>
                    <a:pt x="63" y="11"/>
                    <a:pt x="61" y="12"/>
                    <a:pt x="61" y="12"/>
                  </a:cubicBezTo>
                  <a:cubicBezTo>
                    <a:pt x="59" y="13"/>
                    <a:pt x="58" y="13"/>
                    <a:pt x="57" y="12"/>
                  </a:cubicBezTo>
                  <a:cubicBezTo>
                    <a:pt x="56" y="12"/>
                    <a:pt x="55" y="11"/>
                    <a:pt x="54" y="12"/>
                  </a:cubicBezTo>
                  <a:cubicBezTo>
                    <a:pt x="53" y="13"/>
                    <a:pt x="52" y="15"/>
                    <a:pt x="50" y="15"/>
                  </a:cubicBezTo>
                  <a:cubicBezTo>
                    <a:pt x="50" y="15"/>
                    <a:pt x="49" y="14"/>
                    <a:pt x="49" y="14"/>
                  </a:cubicBezTo>
                  <a:cubicBezTo>
                    <a:pt x="48" y="13"/>
                    <a:pt x="47" y="14"/>
                    <a:pt x="47" y="15"/>
                  </a:cubicBezTo>
                  <a:cubicBezTo>
                    <a:pt x="46" y="16"/>
                    <a:pt x="45" y="18"/>
                    <a:pt x="44" y="18"/>
                  </a:cubicBezTo>
                  <a:cubicBezTo>
                    <a:pt x="42" y="17"/>
                    <a:pt x="42" y="17"/>
                    <a:pt x="41" y="18"/>
                  </a:cubicBezTo>
                  <a:cubicBezTo>
                    <a:pt x="40" y="19"/>
                    <a:pt x="41" y="19"/>
                    <a:pt x="41" y="19"/>
                  </a:cubicBezTo>
                  <a:cubicBezTo>
                    <a:pt x="42" y="19"/>
                    <a:pt x="42" y="20"/>
                    <a:pt x="43" y="21"/>
                  </a:cubicBezTo>
                  <a:cubicBezTo>
                    <a:pt x="43" y="22"/>
                    <a:pt x="43" y="22"/>
                    <a:pt x="44" y="22"/>
                  </a:cubicBezTo>
                  <a:cubicBezTo>
                    <a:pt x="45" y="22"/>
                    <a:pt x="44" y="21"/>
                    <a:pt x="44" y="21"/>
                  </a:cubicBezTo>
                  <a:cubicBezTo>
                    <a:pt x="44" y="21"/>
                    <a:pt x="46" y="22"/>
                    <a:pt x="46" y="22"/>
                  </a:cubicBezTo>
                  <a:cubicBezTo>
                    <a:pt x="47" y="23"/>
                    <a:pt x="49" y="23"/>
                    <a:pt x="49" y="24"/>
                  </a:cubicBezTo>
                  <a:cubicBezTo>
                    <a:pt x="50" y="27"/>
                    <a:pt x="47" y="24"/>
                    <a:pt x="47" y="23"/>
                  </a:cubicBezTo>
                  <a:cubicBezTo>
                    <a:pt x="46" y="22"/>
                    <a:pt x="42" y="22"/>
                    <a:pt x="42" y="24"/>
                  </a:cubicBezTo>
                  <a:cubicBezTo>
                    <a:pt x="42" y="25"/>
                    <a:pt x="44" y="25"/>
                    <a:pt x="45" y="25"/>
                  </a:cubicBezTo>
                  <a:cubicBezTo>
                    <a:pt x="45" y="26"/>
                    <a:pt x="46" y="28"/>
                    <a:pt x="45" y="28"/>
                  </a:cubicBezTo>
                  <a:cubicBezTo>
                    <a:pt x="43" y="27"/>
                    <a:pt x="43" y="26"/>
                    <a:pt x="42" y="25"/>
                  </a:cubicBezTo>
                  <a:cubicBezTo>
                    <a:pt x="42" y="25"/>
                    <a:pt x="39" y="24"/>
                    <a:pt x="39" y="24"/>
                  </a:cubicBezTo>
                  <a:cubicBezTo>
                    <a:pt x="36" y="27"/>
                    <a:pt x="43" y="28"/>
                    <a:pt x="43" y="29"/>
                  </a:cubicBezTo>
                  <a:cubicBezTo>
                    <a:pt x="42" y="29"/>
                    <a:pt x="39" y="29"/>
                    <a:pt x="39" y="28"/>
                  </a:cubicBezTo>
                  <a:cubicBezTo>
                    <a:pt x="39" y="28"/>
                    <a:pt x="39" y="26"/>
                    <a:pt x="38" y="25"/>
                  </a:cubicBezTo>
                  <a:cubicBezTo>
                    <a:pt x="37" y="24"/>
                    <a:pt x="35" y="25"/>
                    <a:pt x="33" y="24"/>
                  </a:cubicBezTo>
                  <a:cubicBezTo>
                    <a:pt x="33" y="24"/>
                    <a:pt x="32" y="23"/>
                    <a:pt x="33" y="22"/>
                  </a:cubicBezTo>
                  <a:cubicBezTo>
                    <a:pt x="33" y="22"/>
                    <a:pt x="34" y="20"/>
                    <a:pt x="33" y="21"/>
                  </a:cubicBezTo>
                  <a:cubicBezTo>
                    <a:pt x="32" y="21"/>
                    <a:pt x="31" y="22"/>
                    <a:pt x="31" y="23"/>
                  </a:cubicBezTo>
                  <a:cubicBezTo>
                    <a:pt x="30" y="24"/>
                    <a:pt x="31" y="24"/>
                    <a:pt x="31" y="25"/>
                  </a:cubicBezTo>
                  <a:cubicBezTo>
                    <a:pt x="30" y="28"/>
                    <a:pt x="31" y="29"/>
                    <a:pt x="33" y="31"/>
                  </a:cubicBezTo>
                  <a:cubicBezTo>
                    <a:pt x="35" y="32"/>
                    <a:pt x="35" y="34"/>
                    <a:pt x="36" y="35"/>
                  </a:cubicBezTo>
                  <a:cubicBezTo>
                    <a:pt x="37" y="35"/>
                    <a:pt x="41" y="37"/>
                    <a:pt x="41" y="39"/>
                  </a:cubicBezTo>
                  <a:cubicBezTo>
                    <a:pt x="40" y="39"/>
                    <a:pt x="36" y="37"/>
                    <a:pt x="36" y="37"/>
                  </a:cubicBezTo>
                  <a:cubicBezTo>
                    <a:pt x="37" y="37"/>
                    <a:pt x="35" y="40"/>
                    <a:pt x="36" y="40"/>
                  </a:cubicBezTo>
                  <a:cubicBezTo>
                    <a:pt x="36" y="40"/>
                    <a:pt x="36" y="40"/>
                    <a:pt x="36" y="40"/>
                  </a:cubicBezTo>
                  <a:cubicBezTo>
                    <a:pt x="36" y="40"/>
                    <a:pt x="37" y="41"/>
                    <a:pt x="38" y="41"/>
                  </a:cubicBezTo>
                  <a:cubicBezTo>
                    <a:pt x="38" y="41"/>
                    <a:pt x="38" y="42"/>
                    <a:pt x="38" y="42"/>
                  </a:cubicBezTo>
                  <a:cubicBezTo>
                    <a:pt x="36" y="44"/>
                    <a:pt x="35" y="44"/>
                    <a:pt x="33" y="45"/>
                  </a:cubicBezTo>
                  <a:cubicBezTo>
                    <a:pt x="33" y="45"/>
                    <a:pt x="33" y="45"/>
                    <a:pt x="33" y="45"/>
                  </a:cubicBezTo>
                  <a:cubicBezTo>
                    <a:pt x="34" y="45"/>
                    <a:pt x="34" y="44"/>
                    <a:pt x="35" y="44"/>
                  </a:cubicBezTo>
                  <a:cubicBezTo>
                    <a:pt x="35" y="44"/>
                    <a:pt x="35" y="45"/>
                    <a:pt x="36" y="45"/>
                  </a:cubicBezTo>
                  <a:cubicBezTo>
                    <a:pt x="36" y="45"/>
                    <a:pt x="37" y="45"/>
                    <a:pt x="38" y="45"/>
                  </a:cubicBezTo>
                  <a:cubicBezTo>
                    <a:pt x="39" y="45"/>
                    <a:pt x="39" y="46"/>
                    <a:pt x="39" y="46"/>
                  </a:cubicBezTo>
                  <a:cubicBezTo>
                    <a:pt x="40" y="46"/>
                    <a:pt x="42" y="45"/>
                    <a:pt x="42" y="46"/>
                  </a:cubicBezTo>
                  <a:cubicBezTo>
                    <a:pt x="42" y="49"/>
                    <a:pt x="44" y="46"/>
                    <a:pt x="45" y="48"/>
                  </a:cubicBezTo>
                  <a:cubicBezTo>
                    <a:pt x="45" y="50"/>
                    <a:pt x="49" y="49"/>
                    <a:pt x="50" y="50"/>
                  </a:cubicBezTo>
                  <a:cubicBezTo>
                    <a:pt x="51" y="51"/>
                    <a:pt x="49" y="51"/>
                    <a:pt x="50" y="52"/>
                  </a:cubicBezTo>
                  <a:cubicBezTo>
                    <a:pt x="51" y="53"/>
                    <a:pt x="50" y="54"/>
                    <a:pt x="51" y="55"/>
                  </a:cubicBezTo>
                  <a:cubicBezTo>
                    <a:pt x="51" y="56"/>
                    <a:pt x="52" y="56"/>
                    <a:pt x="51" y="57"/>
                  </a:cubicBezTo>
                  <a:cubicBezTo>
                    <a:pt x="50" y="58"/>
                    <a:pt x="49" y="56"/>
                    <a:pt x="49" y="56"/>
                  </a:cubicBezTo>
                  <a:cubicBezTo>
                    <a:pt x="48" y="55"/>
                    <a:pt x="48" y="56"/>
                    <a:pt x="47" y="55"/>
                  </a:cubicBezTo>
                  <a:cubicBezTo>
                    <a:pt x="47" y="54"/>
                    <a:pt x="46" y="54"/>
                    <a:pt x="46" y="53"/>
                  </a:cubicBezTo>
                  <a:cubicBezTo>
                    <a:pt x="44" y="52"/>
                    <a:pt x="45" y="54"/>
                    <a:pt x="44" y="54"/>
                  </a:cubicBezTo>
                  <a:cubicBezTo>
                    <a:pt x="43" y="55"/>
                    <a:pt x="39" y="56"/>
                    <a:pt x="40" y="56"/>
                  </a:cubicBezTo>
                  <a:cubicBezTo>
                    <a:pt x="40" y="57"/>
                    <a:pt x="41" y="57"/>
                    <a:pt x="42" y="57"/>
                  </a:cubicBezTo>
                  <a:cubicBezTo>
                    <a:pt x="41" y="57"/>
                    <a:pt x="42" y="59"/>
                    <a:pt x="42" y="59"/>
                  </a:cubicBezTo>
                  <a:cubicBezTo>
                    <a:pt x="43" y="60"/>
                    <a:pt x="45" y="60"/>
                    <a:pt x="46" y="61"/>
                  </a:cubicBezTo>
                  <a:cubicBezTo>
                    <a:pt x="47" y="62"/>
                    <a:pt x="42" y="62"/>
                    <a:pt x="42" y="62"/>
                  </a:cubicBezTo>
                  <a:cubicBezTo>
                    <a:pt x="40" y="62"/>
                    <a:pt x="41" y="61"/>
                    <a:pt x="40" y="61"/>
                  </a:cubicBezTo>
                  <a:cubicBezTo>
                    <a:pt x="39" y="61"/>
                    <a:pt x="38" y="60"/>
                    <a:pt x="37" y="61"/>
                  </a:cubicBezTo>
                  <a:cubicBezTo>
                    <a:pt x="37" y="62"/>
                    <a:pt x="38" y="63"/>
                    <a:pt x="39" y="64"/>
                  </a:cubicBezTo>
                  <a:cubicBezTo>
                    <a:pt x="39" y="64"/>
                    <a:pt x="40" y="64"/>
                    <a:pt x="40" y="65"/>
                  </a:cubicBezTo>
                  <a:cubicBezTo>
                    <a:pt x="40" y="65"/>
                    <a:pt x="40" y="66"/>
                    <a:pt x="40" y="66"/>
                  </a:cubicBezTo>
                  <a:cubicBezTo>
                    <a:pt x="40" y="67"/>
                    <a:pt x="41" y="66"/>
                    <a:pt x="41" y="67"/>
                  </a:cubicBezTo>
                  <a:cubicBezTo>
                    <a:pt x="42" y="68"/>
                    <a:pt x="42" y="69"/>
                    <a:pt x="43" y="69"/>
                  </a:cubicBezTo>
                  <a:cubicBezTo>
                    <a:pt x="43" y="70"/>
                    <a:pt x="43" y="70"/>
                    <a:pt x="43" y="71"/>
                  </a:cubicBezTo>
                  <a:cubicBezTo>
                    <a:pt x="43" y="71"/>
                    <a:pt x="42" y="71"/>
                    <a:pt x="42" y="71"/>
                  </a:cubicBezTo>
                  <a:cubicBezTo>
                    <a:pt x="42" y="72"/>
                    <a:pt x="43" y="71"/>
                    <a:pt x="43" y="72"/>
                  </a:cubicBezTo>
                  <a:cubicBezTo>
                    <a:pt x="42" y="72"/>
                    <a:pt x="43" y="72"/>
                    <a:pt x="43" y="73"/>
                  </a:cubicBezTo>
                  <a:cubicBezTo>
                    <a:pt x="44" y="73"/>
                    <a:pt x="45" y="74"/>
                    <a:pt x="45" y="75"/>
                  </a:cubicBezTo>
                  <a:cubicBezTo>
                    <a:pt x="44" y="76"/>
                    <a:pt x="43" y="74"/>
                    <a:pt x="43" y="74"/>
                  </a:cubicBezTo>
                  <a:cubicBezTo>
                    <a:pt x="43" y="74"/>
                    <a:pt x="42" y="74"/>
                    <a:pt x="42" y="74"/>
                  </a:cubicBezTo>
                  <a:cubicBezTo>
                    <a:pt x="42" y="74"/>
                    <a:pt x="41" y="73"/>
                    <a:pt x="41" y="73"/>
                  </a:cubicBezTo>
                  <a:cubicBezTo>
                    <a:pt x="40" y="71"/>
                    <a:pt x="39" y="70"/>
                    <a:pt x="37" y="72"/>
                  </a:cubicBezTo>
                  <a:cubicBezTo>
                    <a:pt x="37" y="73"/>
                    <a:pt x="38" y="77"/>
                    <a:pt x="37" y="77"/>
                  </a:cubicBezTo>
                  <a:cubicBezTo>
                    <a:pt x="35" y="76"/>
                    <a:pt x="36" y="74"/>
                    <a:pt x="36" y="73"/>
                  </a:cubicBezTo>
                  <a:cubicBezTo>
                    <a:pt x="36" y="73"/>
                    <a:pt x="35" y="72"/>
                    <a:pt x="35" y="72"/>
                  </a:cubicBezTo>
                  <a:cubicBezTo>
                    <a:pt x="34" y="71"/>
                    <a:pt x="33" y="69"/>
                    <a:pt x="33" y="69"/>
                  </a:cubicBezTo>
                  <a:cubicBezTo>
                    <a:pt x="28" y="68"/>
                    <a:pt x="32" y="73"/>
                    <a:pt x="30" y="73"/>
                  </a:cubicBezTo>
                  <a:cubicBezTo>
                    <a:pt x="29" y="74"/>
                    <a:pt x="28" y="73"/>
                    <a:pt x="28" y="71"/>
                  </a:cubicBezTo>
                  <a:cubicBezTo>
                    <a:pt x="28" y="71"/>
                    <a:pt x="28" y="70"/>
                    <a:pt x="28" y="70"/>
                  </a:cubicBezTo>
                  <a:cubicBezTo>
                    <a:pt x="27" y="71"/>
                    <a:pt x="26" y="69"/>
                    <a:pt x="26" y="68"/>
                  </a:cubicBezTo>
                  <a:cubicBezTo>
                    <a:pt x="26" y="67"/>
                    <a:pt x="28" y="67"/>
                    <a:pt x="27" y="65"/>
                  </a:cubicBezTo>
                  <a:cubicBezTo>
                    <a:pt x="27" y="64"/>
                    <a:pt x="26" y="63"/>
                    <a:pt x="25" y="63"/>
                  </a:cubicBezTo>
                  <a:cubicBezTo>
                    <a:pt x="24" y="63"/>
                    <a:pt x="24" y="62"/>
                    <a:pt x="23" y="62"/>
                  </a:cubicBezTo>
                  <a:cubicBezTo>
                    <a:pt x="23" y="62"/>
                    <a:pt x="23" y="63"/>
                    <a:pt x="23" y="62"/>
                  </a:cubicBezTo>
                  <a:cubicBezTo>
                    <a:pt x="22" y="61"/>
                    <a:pt x="23" y="60"/>
                    <a:pt x="21" y="60"/>
                  </a:cubicBezTo>
                  <a:cubicBezTo>
                    <a:pt x="20" y="60"/>
                    <a:pt x="19" y="60"/>
                    <a:pt x="20" y="59"/>
                  </a:cubicBezTo>
                  <a:cubicBezTo>
                    <a:pt x="21" y="58"/>
                    <a:pt x="21" y="58"/>
                    <a:pt x="22" y="58"/>
                  </a:cubicBezTo>
                  <a:cubicBezTo>
                    <a:pt x="22" y="57"/>
                    <a:pt x="22" y="56"/>
                    <a:pt x="22" y="55"/>
                  </a:cubicBezTo>
                  <a:cubicBezTo>
                    <a:pt x="22" y="55"/>
                    <a:pt x="23" y="55"/>
                    <a:pt x="23" y="55"/>
                  </a:cubicBezTo>
                  <a:cubicBezTo>
                    <a:pt x="23" y="55"/>
                    <a:pt x="23" y="55"/>
                    <a:pt x="22" y="55"/>
                  </a:cubicBezTo>
                  <a:cubicBezTo>
                    <a:pt x="24" y="55"/>
                    <a:pt x="26" y="56"/>
                    <a:pt x="26" y="54"/>
                  </a:cubicBezTo>
                  <a:cubicBezTo>
                    <a:pt x="26" y="52"/>
                    <a:pt x="28" y="52"/>
                    <a:pt x="29" y="53"/>
                  </a:cubicBezTo>
                  <a:cubicBezTo>
                    <a:pt x="31" y="54"/>
                    <a:pt x="34" y="54"/>
                    <a:pt x="36" y="54"/>
                  </a:cubicBezTo>
                  <a:cubicBezTo>
                    <a:pt x="36" y="54"/>
                    <a:pt x="40" y="57"/>
                    <a:pt x="39" y="55"/>
                  </a:cubicBezTo>
                  <a:cubicBezTo>
                    <a:pt x="39" y="55"/>
                    <a:pt x="38" y="55"/>
                    <a:pt x="38" y="55"/>
                  </a:cubicBezTo>
                  <a:cubicBezTo>
                    <a:pt x="37" y="52"/>
                    <a:pt x="40" y="56"/>
                    <a:pt x="42" y="52"/>
                  </a:cubicBezTo>
                  <a:cubicBezTo>
                    <a:pt x="41" y="53"/>
                    <a:pt x="40" y="52"/>
                    <a:pt x="40" y="52"/>
                  </a:cubicBezTo>
                  <a:cubicBezTo>
                    <a:pt x="40" y="52"/>
                    <a:pt x="40" y="52"/>
                    <a:pt x="40" y="52"/>
                  </a:cubicBezTo>
                  <a:cubicBezTo>
                    <a:pt x="39" y="53"/>
                    <a:pt x="39" y="52"/>
                    <a:pt x="38" y="52"/>
                  </a:cubicBezTo>
                  <a:cubicBezTo>
                    <a:pt x="36" y="53"/>
                    <a:pt x="37" y="51"/>
                    <a:pt x="35" y="50"/>
                  </a:cubicBezTo>
                  <a:cubicBezTo>
                    <a:pt x="35" y="50"/>
                    <a:pt x="35" y="52"/>
                    <a:pt x="34" y="52"/>
                  </a:cubicBezTo>
                  <a:cubicBezTo>
                    <a:pt x="32" y="52"/>
                    <a:pt x="34" y="48"/>
                    <a:pt x="32" y="50"/>
                  </a:cubicBezTo>
                  <a:cubicBezTo>
                    <a:pt x="32" y="50"/>
                    <a:pt x="33" y="51"/>
                    <a:pt x="32" y="52"/>
                  </a:cubicBezTo>
                  <a:cubicBezTo>
                    <a:pt x="31" y="53"/>
                    <a:pt x="29" y="51"/>
                    <a:pt x="27" y="51"/>
                  </a:cubicBezTo>
                  <a:cubicBezTo>
                    <a:pt x="26" y="52"/>
                    <a:pt x="25" y="53"/>
                    <a:pt x="24" y="53"/>
                  </a:cubicBezTo>
                  <a:cubicBezTo>
                    <a:pt x="22" y="54"/>
                    <a:pt x="22" y="52"/>
                    <a:pt x="22" y="52"/>
                  </a:cubicBezTo>
                  <a:cubicBezTo>
                    <a:pt x="22" y="52"/>
                    <a:pt x="20" y="54"/>
                    <a:pt x="20" y="54"/>
                  </a:cubicBezTo>
                  <a:cubicBezTo>
                    <a:pt x="19" y="54"/>
                    <a:pt x="19" y="52"/>
                    <a:pt x="19" y="52"/>
                  </a:cubicBezTo>
                  <a:cubicBezTo>
                    <a:pt x="19" y="51"/>
                    <a:pt x="18" y="50"/>
                    <a:pt x="18" y="50"/>
                  </a:cubicBezTo>
                  <a:cubicBezTo>
                    <a:pt x="18" y="50"/>
                    <a:pt x="17" y="49"/>
                    <a:pt x="17" y="50"/>
                  </a:cubicBezTo>
                  <a:cubicBezTo>
                    <a:pt x="16" y="49"/>
                    <a:pt x="16" y="48"/>
                    <a:pt x="15" y="48"/>
                  </a:cubicBezTo>
                  <a:cubicBezTo>
                    <a:pt x="15" y="48"/>
                    <a:pt x="14" y="49"/>
                    <a:pt x="14" y="48"/>
                  </a:cubicBezTo>
                  <a:cubicBezTo>
                    <a:pt x="14" y="47"/>
                    <a:pt x="15" y="47"/>
                    <a:pt x="14" y="46"/>
                  </a:cubicBezTo>
                  <a:cubicBezTo>
                    <a:pt x="14" y="45"/>
                    <a:pt x="14" y="45"/>
                    <a:pt x="13" y="44"/>
                  </a:cubicBezTo>
                  <a:cubicBezTo>
                    <a:pt x="12" y="43"/>
                    <a:pt x="10" y="42"/>
                    <a:pt x="9" y="41"/>
                  </a:cubicBezTo>
                  <a:cubicBezTo>
                    <a:pt x="8" y="41"/>
                    <a:pt x="8" y="39"/>
                    <a:pt x="8" y="39"/>
                  </a:cubicBezTo>
                  <a:cubicBezTo>
                    <a:pt x="7" y="39"/>
                    <a:pt x="6" y="39"/>
                    <a:pt x="6" y="38"/>
                  </a:cubicBezTo>
                  <a:cubicBezTo>
                    <a:pt x="6" y="37"/>
                    <a:pt x="7" y="38"/>
                    <a:pt x="8" y="38"/>
                  </a:cubicBezTo>
                  <a:cubicBezTo>
                    <a:pt x="9" y="37"/>
                    <a:pt x="9" y="36"/>
                    <a:pt x="9" y="36"/>
                  </a:cubicBezTo>
                  <a:cubicBezTo>
                    <a:pt x="9" y="35"/>
                    <a:pt x="10" y="36"/>
                    <a:pt x="10" y="35"/>
                  </a:cubicBezTo>
                  <a:cubicBezTo>
                    <a:pt x="9" y="34"/>
                    <a:pt x="8" y="33"/>
                    <a:pt x="9" y="32"/>
                  </a:cubicBezTo>
                  <a:cubicBezTo>
                    <a:pt x="12" y="31"/>
                    <a:pt x="12" y="32"/>
                    <a:pt x="12" y="29"/>
                  </a:cubicBezTo>
                  <a:cubicBezTo>
                    <a:pt x="12" y="29"/>
                    <a:pt x="12" y="26"/>
                    <a:pt x="13" y="26"/>
                  </a:cubicBezTo>
                  <a:cubicBezTo>
                    <a:pt x="14" y="26"/>
                    <a:pt x="14" y="25"/>
                    <a:pt x="15" y="24"/>
                  </a:cubicBezTo>
                  <a:cubicBezTo>
                    <a:pt x="15" y="23"/>
                    <a:pt x="14" y="22"/>
                    <a:pt x="14" y="21"/>
                  </a:cubicBezTo>
                  <a:cubicBezTo>
                    <a:pt x="15" y="21"/>
                    <a:pt x="18" y="20"/>
                    <a:pt x="20" y="19"/>
                  </a:cubicBezTo>
                  <a:cubicBezTo>
                    <a:pt x="20" y="19"/>
                    <a:pt x="21" y="19"/>
                    <a:pt x="22" y="18"/>
                  </a:cubicBezTo>
                  <a:cubicBezTo>
                    <a:pt x="22" y="17"/>
                    <a:pt x="22" y="16"/>
                    <a:pt x="24" y="15"/>
                  </a:cubicBezTo>
                  <a:cubicBezTo>
                    <a:pt x="25" y="15"/>
                    <a:pt x="26" y="15"/>
                    <a:pt x="27" y="15"/>
                  </a:cubicBezTo>
                  <a:cubicBezTo>
                    <a:pt x="28" y="15"/>
                    <a:pt x="28" y="15"/>
                    <a:pt x="29" y="15"/>
                  </a:cubicBezTo>
                  <a:cubicBezTo>
                    <a:pt x="29" y="15"/>
                    <a:pt x="29" y="14"/>
                    <a:pt x="30" y="14"/>
                  </a:cubicBezTo>
                  <a:cubicBezTo>
                    <a:pt x="31" y="15"/>
                    <a:pt x="30" y="13"/>
                    <a:pt x="30" y="13"/>
                  </a:cubicBezTo>
                  <a:cubicBezTo>
                    <a:pt x="30" y="12"/>
                    <a:pt x="32" y="11"/>
                    <a:pt x="32" y="12"/>
                  </a:cubicBezTo>
                  <a:cubicBezTo>
                    <a:pt x="32" y="11"/>
                    <a:pt x="32" y="10"/>
                    <a:pt x="32" y="10"/>
                  </a:cubicBezTo>
                  <a:cubicBezTo>
                    <a:pt x="32" y="10"/>
                    <a:pt x="32" y="11"/>
                    <a:pt x="32" y="11"/>
                  </a:cubicBezTo>
                  <a:cubicBezTo>
                    <a:pt x="33" y="11"/>
                    <a:pt x="34" y="12"/>
                    <a:pt x="35" y="11"/>
                  </a:cubicBezTo>
                  <a:cubicBezTo>
                    <a:pt x="35" y="9"/>
                    <a:pt x="39" y="10"/>
                    <a:pt x="40" y="9"/>
                  </a:cubicBezTo>
                  <a:cubicBezTo>
                    <a:pt x="41" y="8"/>
                    <a:pt x="42" y="7"/>
                    <a:pt x="44" y="6"/>
                  </a:cubicBezTo>
                  <a:cubicBezTo>
                    <a:pt x="44" y="6"/>
                    <a:pt x="44" y="6"/>
                    <a:pt x="45" y="6"/>
                  </a:cubicBezTo>
                  <a:cubicBezTo>
                    <a:pt x="46" y="7"/>
                    <a:pt x="46" y="6"/>
                    <a:pt x="47" y="6"/>
                  </a:cubicBezTo>
                  <a:cubicBezTo>
                    <a:pt x="48" y="5"/>
                    <a:pt x="48" y="8"/>
                    <a:pt x="49" y="7"/>
                  </a:cubicBezTo>
                  <a:cubicBezTo>
                    <a:pt x="50" y="7"/>
                    <a:pt x="50" y="7"/>
                    <a:pt x="50" y="8"/>
                  </a:cubicBezTo>
                  <a:cubicBezTo>
                    <a:pt x="50" y="8"/>
                    <a:pt x="51" y="7"/>
                    <a:pt x="51" y="7"/>
                  </a:cubicBezTo>
                  <a:cubicBezTo>
                    <a:pt x="52" y="7"/>
                    <a:pt x="53" y="7"/>
                    <a:pt x="54" y="7"/>
                  </a:cubicBezTo>
                  <a:cubicBezTo>
                    <a:pt x="54" y="8"/>
                    <a:pt x="54" y="8"/>
                    <a:pt x="55" y="8"/>
                  </a:cubicBezTo>
                  <a:cubicBezTo>
                    <a:pt x="57" y="8"/>
                    <a:pt x="58" y="7"/>
                    <a:pt x="60" y="6"/>
                  </a:cubicBezTo>
                  <a:cubicBezTo>
                    <a:pt x="60" y="6"/>
                    <a:pt x="60" y="6"/>
                    <a:pt x="60" y="6"/>
                  </a:cubicBezTo>
                  <a:close/>
                  <a:moveTo>
                    <a:pt x="72" y="35"/>
                  </a:moveTo>
                  <a:cubicBezTo>
                    <a:pt x="71" y="35"/>
                    <a:pt x="70" y="35"/>
                    <a:pt x="69" y="35"/>
                  </a:cubicBezTo>
                  <a:cubicBezTo>
                    <a:pt x="68" y="34"/>
                    <a:pt x="70" y="34"/>
                    <a:pt x="70" y="33"/>
                  </a:cubicBezTo>
                  <a:cubicBezTo>
                    <a:pt x="70" y="32"/>
                    <a:pt x="70" y="32"/>
                    <a:pt x="69" y="33"/>
                  </a:cubicBezTo>
                  <a:cubicBezTo>
                    <a:pt x="69" y="33"/>
                    <a:pt x="69" y="33"/>
                    <a:pt x="69" y="34"/>
                  </a:cubicBezTo>
                  <a:cubicBezTo>
                    <a:pt x="68" y="35"/>
                    <a:pt x="67" y="34"/>
                    <a:pt x="66" y="34"/>
                  </a:cubicBezTo>
                  <a:cubicBezTo>
                    <a:pt x="66" y="33"/>
                    <a:pt x="66" y="33"/>
                    <a:pt x="66" y="32"/>
                  </a:cubicBezTo>
                  <a:cubicBezTo>
                    <a:pt x="66" y="32"/>
                    <a:pt x="67" y="32"/>
                    <a:pt x="68" y="32"/>
                  </a:cubicBezTo>
                  <a:cubicBezTo>
                    <a:pt x="69" y="31"/>
                    <a:pt x="69" y="30"/>
                    <a:pt x="70" y="30"/>
                  </a:cubicBezTo>
                  <a:cubicBezTo>
                    <a:pt x="71" y="30"/>
                    <a:pt x="71" y="30"/>
                    <a:pt x="71" y="31"/>
                  </a:cubicBezTo>
                  <a:cubicBezTo>
                    <a:pt x="71" y="32"/>
                    <a:pt x="72" y="32"/>
                    <a:pt x="72" y="32"/>
                  </a:cubicBezTo>
                  <a:cubicBezTo>
                    <a:pt x="73" y="32"/>
                    <a:pt x="74" y="34"/>
                    <a:pt x="74" y="34"/>
                  </a:cubicBezTo>
                  <a:cubicBezTo>
                    <a:pt x="73" y="34"/>
                    <a:pt x="73" y="33"/>
                    <a:pt x="73" y="33"/>
                  </a:cubicBezTo>
                  <a:cubicBezTo>
                    <a:pt x="71" y="34"/>
                    <a:pt x="75" y="34"/>
                    <a:pt x="72" y="35"/>
                  </a:cubicBezTo>
                  <a:close/>
                  <a:moveTo>
                    <a:pt x="70" y="47"/>
                  </a:moveTo>
                  <a:cubicBezTo>
                    <a:pt x="70" y="46"/>
                    <a:pt x="69" y="46"/>
                    <a:pt x="69" y="45"/>
                  </a:cubicBezTo>
                  <a:cubicBezTo>
                    <a:pt x="69" y="45"/>
                    <a:pt x="69" y="45"/>
                    <a:pt x="70" y="44"/>
                  </a:cubicBezTo>
                  <a:cubicBezTo>
                    <a:pt x="70" y="44"/>
                    <a:pt x="69" y="44"/>
                    <a:pt x="69" y="43"/>
                  </a:cubicBezTo>
                  <a:cubicBezTo>
                    <a:pt x="69" y="43"/>
                    <a:pt x="67" y="42"/>
                    <a:pt x="67" y="42"/>
                  </a:cubicBezTo>
                  <a:cubicBezTo>
                    <a:pt x="68" y="41"/>
                    <a:pt x="70" y="40"/>
                    <a:pt x="70" y="41"/>
                  </a:cubicBezTo>
                  <a:cubicBezTo>
                    <a:pt x="71" y="41"/>
                    <a:pt x="71" y="41"/>
                    <a:pt x="71" y="42"/>
                  </a:cubicBezTo>
                  <a:cubicBezTo>
                    <a:pt x="71" y="42"/>
                    <a:pt x="71" y="43"/>
                    <a:pt x="71" y="44"/>
                  </a:cubicBezTo>
                  <a:cubicBezTo>
                    <a:pt x="71" y="45"/>
                    <a:pt x="71" y="46"/>
                    <a:pt x="70" y="47"/>
                  </a:cubicBezTo>
                  <a:close/>
                  <a:moveTo>
                    <a:pt x="78" y="51"/>
                  </a:moveTo>
                  <a:cubicBezTo>
                    <a:pt x="77" y="51"/>
                    <a:pt x="77" y="50"/>
                    <a:pt x="78" y="50"/>
                  </a:cubicBezTo>
                  <a:cubicBezTo>
                    <a:pt x="79" y="49"/>
                    <a:pt x="80" y="49"/>
                    <a:pt x="81" y="49"/>
                  </a:cubicBezTo>
                  <a:cubicBezTo>
                    <a:pt x="81" y="49"/>
                    <a:pt x="81" y="49"/>
                    <a:pt x="82" y="49"/>
                  </a:cubicBezTo>
                  <a:cubicBezTo>
                    <a:pt x="82" y="49"/>
                    <a:pt x="83" y="50"/>
                    <a:pt x="82" y="50"/>
                  </a:cubicBezTo>
                  <a:cubicBezTo>
                    <a:pt x="81" y="50"/>
                    <a:pt x="81" y="50"/>
                    <a:pt x="81" y="51"/>
                  </a:cubicBezTo>
                  <a:cubicBezTo>
                    <a:pt x="79" y="51"/>
                    <a:pt x="79" y="50"/>
                    <a:pt x="78" y="51"/>
                  </a:cubicBezTo>
                  <a:close/>
                  <a:moveTo>
                    <a:pt x="7" y="42"/>
                  </a:moveTo>
                  <a:cubicBezTo>
                    <a:pt x="7" y="42"/>
                    <a:pt x="5" y="42"/>
                    <a:pt x="5" y="41"/>
                  </a:cubicBezTo>
                  <a:cubicBezTo>
                    <a:pt x="4" y="41"/>
                    <a:pt x="5" y="40"/>
                    <a:pt x="4" y="39"/>
                  </a:cubicBezTo>
                  <a:cubicBezTo>
                    <a:pt x="3" y="38"/>
                    <a:pt x="0" y="37"/>
                    <a:pt x="3" y="37"/>
                  </a:cubicBezTo>
                  <a:cubicBezTo>
                    <a:pt x="4" y="37"/>
                    <a:pt x="5" y="36"/>
                    <a:pt x="5" y="37"/>
                  </a:cubicBezTo>
                  <a:cubicBezTo>
                    <a:pt x="5" y="38"/>
                    <a:pt x="3" y="38"/>
                    <a:pt x="4" y="39"/>
                  </a:cubicBezTo>
                  <a:cubicBezTo>
                    <a:pt x="4" y="39"/>
                    <a:pt x="5" y="39"/>
                    <a:pt x="5" y="39"/>
                  </a:cubicBezTo>
                  <a:cubicBezTo>
                    <a:pt x="5" y="39"/>
                    <a:pt x="5" y="40"/>
                    <a:pt x="5" y="40"/>
                  </a:cubicBezTo>
                  <a:cubicBezTo>
                    <a:pt x="5" y="41"/>
                    <a:pt x="6" y="41"/>
                    <a:pt x="7" y="41"/>
                  </a:cubicBezTo>
                  <a:cubicBezTo>
                    <a:pt x="7" y="41"/>
                    <a:pt x="7" y="42"/>
                    <a:pt x="7" y="42"/>
                  </a:cubicBezTo>
                  <a:close/>
                  <a:moveTo>
                    <a:pt x="18" y="63"/>
                  </a:moveTo>
                  <a:cubicBezTo>
                    <a:pt x="16" y="62"/>
                    <a:pt x="14" y="61"/>
                    <a:pt x="16" y="59"/>
                  </a:cubicBezTo>
                  <a:cubicBezTo>
                    <a:pt x="16" y="61"/>
                    <a:pt x="19" y="60"/>
                    <a:pt x="19" y="62"/>
                  </a:cubicBezTo>
                  <a:cubicBezTo>
                    <a:pt x="19" y="62"/>
                    <a:pt x="18" y="62"/>
                    <a:pt x="18" y="62"/>
                  </a:cubicBezTo>
                  <a:cubicBezTo>
                    <a:pt x="18" y="63"/>
                    <a:pt x="18" y="63"/>
                    <a:pt x="18" y="63"/>
                  </a:cubicBezTo>
                  <a:cubicBezTo>
                    <a:pt x="18" y="63"/>
                    <a:pt x="18" y="63"/>
                    <a:pt x="18" y="63"/>
                  </a:cubicBezTo>
                  <a:close/>
                  <a:moveTo>
                    <a:pt x="13" y="52"/>
                  </a:moveTo>
                  <a:cubicBezTo>
                    <a:pt x="13" y="51"/>
                    <a:pt x="13" y="47"/>
                    <a:pt x="15" y="48"/>
                  </a:cubicBezTo>
                  <a:cubicBezTo>
                    <a:pt x="15" y="49"/>
                    <a:pt x="15" y="50"/>
                    <a:pt x="14" y="51"/>
                  </a:cubicBezTo>
                  <a:cubicBezTo>
                    <a:pt x="14" y="51"/>
                    <a:pt x="14" y="51"/>
                    <a:pt x="13" y="52"/>
                  </a:cubicBezTo>
                  <a:close/>
                  <a:moveTo>
                    <a:pt x="15" y="55"/>
                  </a:moveTo>
                  <a:cubicBezTo>
                    <a:pt x="15" y="55"/>
                    <a:pt x="14" y="53"/>
                    <a:pt x="14" y="53"/>
                  </a:cubicBezTo>
                  <a:cubicBezTo>
                    <a:pt x="15" y="52"/>
                    <a:pt x="15" y="53"/>
                    <a:pt x="15" y="54"/>
                  </a:cubicBezTo>
                  <a:cubicBezTo>
                    <a:pt x="15" y="54"/>
                    <a:pt x="15" y="54"/>
                    <a:pt x="15" y="54"/>
                  </a:cubicBezTo>
                  <a:cubicBezTo>
                    <a:pt x="15" y="54"/>
                    <a:pt x="15" y="54"/>
                    <a:pt x="15" y="54"/>
                  </a:cubicBezTo>
                  <a:cubicBezTo>
                    <a:pt x="16" y="54"/>
                    <a:pt x="16" y="54"/>
                    <a:pt x="15" y="55"/>
                  </a:cubicBezTo>
                  <a:close/>
                  <a:moveTo>
                    <a:pt x="84" y="63"/>
                  </a:moveTo>
                  <a:cubicBezTo>
                    <a:pt x="84" y="63"/>
                    <a:pt x="84" y="63"/>
                    <a:pt x="84" y="62"/>
                  </a:cubicBezTo>
                  <a:cubicBezTo>
                    <a:pt x="83" y="62"/>
                    <a:pt x="85" y="62"/>
                    <a:pt x="85" y="61"/>
                  </a:cubicBezTo>
                  <a:cubicBezTo>
                    <a:pt x="84" y="60"/>
                    <a:pt x="87" y="59"/>
                    <a:pt x="88" y="60"/>
                  </a:cubicBezTo>
                  <a:cubicBezTo>
                    <a:pt x="87" y="60"/>
                    <a:pt x="86" y="60"/>
                    <a:pt x="86" y="61"/>
                  </a:cubicBezTo>
                  <a:cubicBezTo>
                    <a:pt x="85" y="62"/>
                    <a:pt x="84" y="62"/>
                    <a:pt x="84" y="63"/>
                  </a:cubicBezTo>
                  <a:close/>
                  <a:moveTo>
                    <a:pt x="61" y="55"/>
                  </a:moveTo>
                  <a:cubicBezTo>
                    <a:pt x="60" y="54"/>
                    <a:pt x="58" y="52"/>
                    <a:pt x="58" y="53"/>
                  </a:cubicBezTo>
                  <a:cubicBezTo>
                    <a:pt x="57" y="52"/>
                    <a:pt x="57" y="52"/>
                    <a:pt x="57" y="52"/>
                  </a:cubicBezTo>
                  <a:cubicBezTo>
                    <a:pt x="58" y="51"/>
                    <a:pt x="58" y="52"/>
                    <a:pt x="59" y="52"/>
                  </a:cubicBezTo>
                  <a:cubicBezTo>
                    <a:pt x="59" y="52"/>
                    <a:pt x="61" y="52"/>
                    <a:pt x="60" y="54"/>
                  </a:cubicBezTo>
                  <a:cubicBezTo>
                    <a:pt x="61" y="54"/>
                    <a:pt x="61" y="54"/>
                    <a:pt x="61" y="54"/>
                  </a:cubicBezTo>
                  <a:cubicBezTo>
                    <a:pt x="61" y="54"/>
                    <a:pt x="61" y="55"/>
                    <a:pt x="61" y="55"/>
                  </a:cubicBezTo>
                  <a:close/>
                  <a:moveTo>
                    <a:pt x="64" y="56"/>
                  </a:moveTo>
                  <a:cubicBezTo>
                    <a:pt x="63" y="56"/>
                    <a:pt x="62" y="56"/>
                    <a:pt x="61" y="55"/>
                  </a:cubicBezTo>
                  <a:cubicBezTo>
                    <a:pt x="61" y="55"/>
                    <a:pt x="61" y="55"/>
                    <a:pt x="62" y="55"/>
                  </a:cubicBezTo>
                  <a:cubicBezTo>
                    <a:pt x="62" y="55"/>
                    <a:pt x="66" y="55"/>
                    <a:pt x="64" y="56"/>
                  </a:cubicBezTo>
                  <a:close/>
                  <a:moveTo>
                    <a:pt x="19" y="45"/>
                  </a:moveTo>
                  <a:cubicBezTo>
                    <a:pt x="20" y="44"/>
                    <a:pt x="18" y="45"/>
                    <a:pt x="17" y="45"/>
                  </a:cubicBezTo>
                  <a:cubicBezTo>
                    <a:pt x="16" y="46"/>
                    <a:pt x="16" y="44"/>
                    <a:pt x="15" y="44"/>
                  </a:cubicBezTo>
                  <a:cubicBezTo>
                    <a:pt x="15" y="44"/>
                    <a:pt x="15" y="46"/>
                    <a:pt x="15" y="46"/>
                  </a:cubicBezTo>
                  <a:cubicBezTo>
                    <a:pt x="16" y="46"/>
                    <a:pt x="18" y="46"/>
                    <a:pt x="19" y="45"/>
                  </a:cubicBezTo>
                  <a:close/>
                  <a:moveTo>
                    <a:pt x="17" y="57"/>
                  </a:moveTo>
                  <a:cubicBezTo>
                    <a:pt x="17" y="58"/>
                    <a:pt x="16" y="57"/>
                    <a:pt x="16" y="57"/>
                  </a:cubicBezTo>
                  <a:cubicBezTo>
                    <a:pt x="15" y="56"/>
                    <a:pt x="15" y="57"/>
                    <a:pt x="14" y="57"/>
                  </a:cubicBezTo>
                  <a:cubicBezTo>
                    <a:pt x="14" y="57"/>
                    <a:pt x="13" y="55"/>
                    <a:pt x="13" y="55"/>
                  </a:cubicBezTo>
                  <a:cubicBezTo>
                    <a:pt x="13" y="55"/>
                    <a:pt x="13" y="56"/>
                    <a:pt x="13" y="56"/>
                  </a:cubicBezTo>
                  <a:cubicBezTo>
                    <a:pt x="12" y="58"/>
                    <a:pt x="12" y="55"/>
                    <a:pt x="14" y="52"/>
                  </a:cubicBezTo>
                  <a:cubicBezTo>
                    <a:pt x="14" y="53"/>
                    <a:pt x="15" y="55"/>
                    <a:pt x="15" y="55"/>
                  </a:cubicBezTo>
                  <a:cubicBezTo>
                    <a:pt x="16" y="55"/>
                    <a:pt x="18" y="56"/>
                    <a:pt x="17" y="57"/>
                  </a:cubicBezTo>
                  <a:close/>
                  <a:moveTo>
                    <a:pt x="51" y="48"/>
                  </a:moveTo>
                  <a:cubicBezTo>
                    <a:pt x="51" y="48"/>
                    <a:pt x="50" y="47"/>
                    <a:pt x="48" y="47"/>
                  </a:cubicBezTo>
                  <a:cubicBezTo>
                    <a:pt x="47" y="47"/>
                    <a:pt x="46" y="48"/>
                    <a:pt x="45" y="47"/>
                  </a:cubicBezTo>
                  <a:cubicBezTo>
                    <a:pt x="45" y="47"/>
                    <a:pt x="46" y="46"/>
                    <a:pt x="45" y="46"/>
                  </a:cubicBezTo>
                  <a:cubicBezTo>
                    <a:pt x="44" y="45"/>
                    <a:pt x="43" y="45"/>
                    <a:pt x="42" y="44"/>
                  </a:cubicBezTo>
                  <a:cubicBezTo>
                    <a:pt x="41" y="44"/>
                    <a:pt x="40" y="43"/>
                    <a:pt x="39" y="43"/>
                  </a:cubicBezTo>
                  <a:cubicBezTo>
                    <a:pt x="38" y="43"/>
                    <a:pt x="38" y="43"/>
                    <a:pt x="37" y="44"/>
                  </a:cubicBezTo>
                  <a:cubicBezTo>
                    <a:pt x="37" y="44"/>
                    <a:pt x="39" y="42"/>
                    <a:pt x="39" y="41"/>
                  </a:cubicBezTo>
                  <a:cubicBezTo>
                    <a:pt x="42" y="40"/>
                    <a:pt x="42" y="41"/>
                    <a:pt x="44" y="43"/>
                  </a:cubicBezTo>
                  <a:cubicBezTo>
                    <a:pt x="45" y="43"/>
                    <a:pt x="46" y="43"/>
                    <a:pt x="47" y="44"/>
                  </a:cubicBezTo>
                  <a:cubicBezTo>
                    <a:pt x="48" y="44"/>
                    <a:pt x="50" y="43"/>
                    <a:pt x="50" y="44"/>
                  </a:cubicBezTo>
                  <a:cubicBezTo>
                    <a:pt x="51" y="44"/>
                    <a:pt x="50" y="44"/>
                    <a:pt x="50" y="44"/>
                  </a:cubicBezTo>
                  <a:cubicBezTo>
                    <a:pt x="50" y="44"/>
                    <a:pt x="51" y="45"/>
                    <a:pt x="52" y="45"/>
                  </a:cubicBezTo>
                  <a:cubicBezTo>
                    <a:pt x="52" y="46"/>
                    <a:pt x="52" y="48"/>
                    <a:pt x="52" y="49"/>
                  </a:cubicBezTo>
                  <a:cubicBezTo>
                    <a:pt x="53" y="50"/>
                    <a:pt x="58" y="48"/>
                    <a:pt x="56" y="51"/>
                  </a:cubicBezTo>
                  <a:cubicBezTo>
                    <a:pt x="55" y="53"/>
                    <a:pt x="53" y="51"/>
                    <a:pt x="52" y="50"/>
                  </a:cubicBezTo>
                  <a:cubicBezTo>
                    <a:pt x="52" y="50"/>
                    <a:pt x="53" y="50"/>
                    <a:pt x="52" y="49"/>
                  </a:cubicBezTo>
                  <a:cubicBezTo>
                    <a:pt x="52" y="49"/>
                    <a:pt x="51" y="49"/>
                    <a:pt x="51" y="49"/>
                  </a:cubicBezTo>
                  <a:cubicBezTo>
                    <a:pt x="51" y="49"/>
                    <a:pt x="52" y="49"/>
                    <a:pt x="51" y="48"/>
                  </a:cubicBezTo>
                  <a:close/>
                </a:path>
              </a:pathLst>
            </a:custGeom>
            <a:grpFill/>
            <a:ln w="12700" cap="rnd">
              <a:solidFill>
                <a:schemeClr val="tx2">
                  <a:lumMod val="25000"/>
                  <a:lumOff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100"/>
            <p:cNvSpPr>
              <a:spLocks noEditPoints="1"/>
            </p:cNvSpPr>
            <p:nvPr/>
          </p:nvSpPr>
          <p:spPr bwMode="auto">
            <a:xfrm>
              <a:off x="3750" y="1905"/>
              <a:ext cx="311" cy="556"/>
            </a:xfrm>
            <a:custGeom>
              <a:avLst/>
              <a:gdLst>
                <a:gd name="T0" fmla="*/ 75 w 77"/>
                <a:gd name="T1" fmla="*/ 91 h 138"/>
                <a:gd name="T2" fmla="*/ 64 w 77"/>
                <a:gd name="T3" fmla="*/ 69 h 138"/>
                <a:gd name="T4" fmla="*/ 55 w 77"/>
                <a:gd name="T5" fmla="*/ 58 h 138"/>
                <a:gd name="T6" fmla="*/ 50 w 77"/>
                <a:gd name="T7" fmla="*/ 42 h 138"/>
                <a:gd name="T8" fmla="*/ 39 w 77"/>
                <a:gd name="T9" fmla="*/ 23 h 138"/>
                <a:gd name="T10" fmla="*/ 35 w 77"/>
                <a:gd name="T11" fmla="*/ 14 h 138"/>
                <a:gd name="T12" fmla="*/ 29 w 77"/>
                <a:gd name="T13" fmla="*/ 0 h 138"/>
                <a:gd name="T14" fmla="*/ 21 w 77"/>
                <a:gd name="T15" fmla="*/ 8 h 138"/>
                <a:gd name="T16" fmla="*/ 21 w 77"/>
                <a:gd name="T17" fmla="*/ 20 h 138"/>
                <a:gd name="T18" fmla="*/ 8 w 77"/>
                <a:gd name="T19" fmla="*/ 23 h 138"/>
                <a:gd name="T20" fmla="*/ 0 w 77"/>
                <a:gd name="T21" fmla="*/ 21 h 138"/>
                <a:gd name="T22" fmla="*/ 12 w 77"/>
                <a:gd name="T23" fmla="*/ 28 h 138"/>
                <a:gd name="T24" fmla="*/ 16 w 77"/>
                <a:gd name="T25" fmla="*/ 35 h 138"/>
                <a:gd name="T26" fmla="*/ 16 w 77"/>
                <a:gd name="T27" fmla="*/ 38 h 138"/>
                <a:gd name="T28" fmla="*/ 20 w 77"/>
                <a:gd name="T29" fmla="*/ 52 h 138"/>
                <a:gd name="T30" fmla="*/ 30 w 77"/>
                <a:gd name="T31" fmla="*/ 60 h 138"/>
                <a:gd name="T32" fmla="*/ 34 w 77"/>
                <a:gd name="T33" fmla="*/ 68 h 138"/>
                <a:gd name="T34" fmla="*/ 29 w 77"/>
                <a:gd name="T35" fmla="*/ 76 h 138"/>
                <a:gd name="T36" fmla="*/ 24 w 77"/>
                <a:gd name="T37" fmla="*/ 85 h 138"/>
                <a:gd name="T38" fmla="*/ 20 w 77"/>
                <a:gd name="T39" fmla="*/ 91 h 138"/>
                <a:gd name="T40" fmla="*/ 19 w 77"/>
                <a:gd name="T41" fmla="*/ 94 h 138"/>
                <a:gd name="T42" fmla="*/ 15 w 77"/>
                <a:gd name="T43" fmla="*/ 104 h 138"/>
                <a:gd name="T44" fmla="*/ 17 w 77"/>
                <a:gd name="T45" fmla="*/ 107 h 138"/>
                <a:gd name="T46" fmla="*/ 21 w 77"/>
                <a:gd name="T47" fmla="*/ 115 h 138"/>
                <a:gd name="T48" fmla="*/ 21 w 77"/>
                <a:gd name="T49" fmla="*/ 119 h 138"/>
                <a:gd name="T50" fmla="*/ 22 w 77"/>
                <a:gd name="T51" fmla="*/ 123 h 138"/>
                <a:gd name="T52" fmla="*/ 25 w 77"/>
                <a:gd name="T53" fmla="*/ 129 h 138"/>
                <a:gd name="T54" fmla="*/ 30 w 77"/>
                <a:gd name="T55" fmla="*/ 131 h 138"/>
                <a:gd name="T56" fmla="*/ 35 w 77"/>
                <a:gd name="T57" fmla="*/ 135 h 138"/>
                <a:gd name="T58" fmla="*/ 33 w 77"/>
                <a:gd name="T59" fmla="*/ 138 h 138"/>
                <a:gd name="T60" fmla="*/ 44 w 77"/>
                <a:gd name="T61" fmla="*/ 133 h 138"/>
                <a:gd name="T62" fmla="*/ 46 w 77"/>
                <a:gd name="T63" fmla="*/ 131 h 138"/>
                <a:gd name="T64" fmla="*/ 51 w 77"/>
                <a:gd name="T65" fmla="*/ 125 h 138"/>
                <a:gd name="T66" fmla="*/ 59 w 77"/>
                <a:gd name="T67" fmla="*/ 124 h 138"/>
                <a:gd name="T68" fmla="*/ 61 w 77"/>
                <a:gd name="T69" fmla="*/ 123 h 138"/>
                <a:gd name="T70" fmla="*/ 57 w 77"/>
                <a:gd name="T71" fmla="*/ 113 h 138"/>
                <a:gd name="T72" fmla="*/ 61 w 77"/>
                <a:gd name="T73" fmla="*/ 109 h 138"/>
                <a:gd name="T74" fmla="*/ 62 w 77"/>
                <a:gd name="T75" fmla="*/ 102 h 138"/>
                <a:gd name="T76" fmla="*/ 54 w 77"/>
                <a:gd name="T77" fmla="*/ 96 h 138"/>
                <a:gd name="T78" fmla="*/ 49 w 77"/>
                <a:gd name="T79" fmla="*/ 85 h 138"/>
                <a:gd name="T80" fmla="*/ 57 w 77"/>
                <a:gd name="T81" fmla="*/ 89 h 138"/>
                <a:gd name="T82" fmla="*/ 58 w 77"/>
                <a:gd name="T83" fmla="*/ 97 h 138"/>
                <a:gd name="T84" fmla="*/ 64 w 77"/>
                <a:gd name="T85" fmla="*/ 99 h 138"/>
                <a:gd name="T86" fmla="*/ 65 w 77"/>
                <a:gd name="T87" fmla="*/ 96 h 138"/>
                <a:gd name="T88" fmla="*/ 67 w 77"/>
                <a:gd name="T89" fmla="*/ 96 h 138"/>
                <a:gd name="T90" fmla="*/ 68 w 77"/>
                <a:gd name="T91" fmla="*/ 103 h 138"/>
                <a:gd name="T92" fmla="*/ 66 w 77"/>
                <a:gd name="T93" fmla="*/ 110 h 138"/>
                <a:gd name="T94" fmla="*/ 47 w 77"/>
                <a:gd name="T95" fmla="*/ 96 h 138"/>
                <a:gd name="T96" fmla="*/ 48 w 77"/>
                <a:gd name="T97" fmla="*/ 97 h 138"/>
                <a:gd name="T98" fmla="*/ 51 w 77"/>
                <a:gd name="T99" fmla="*/ 93 h 138"/>
                <a:gd name="T100" fmla="*/ 47 w 77"/>
                <a:gd name="T101" fmla="*/ 98 h 138"/>
                <a:gd name="T102" fmla="*/ 46 w 77"/>
                <a:gd name="T103" fmla="*/ 112 h 138"/>
                <a:gd name="T104" fmla="*/ 51 w 77"/>
                <a:gd name="T105" fmla="*/ 118 h 138"/>
                <a:gd name="T106" fmla="*/ 43 w 77"/>
                <a:gd name="T107" fmla="*/ 109 h 138"/>
                <a:gd name="T108" fmla="*/ 41 w 77"/>
                <a:gd name="T109" fmla="*/ 9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38">
                  <a:moveTo>
                    <a:pt x="63" y="121"/>
                  </a:moveTo>
                  <a:cubicBezTo>
                    <a:pt x="64" y="118"/>
                    <a:pt x="66" y="115"/>
                    <a:pt x="68" y="112"/>
                  </a:cubicBezTo>
                  <a:cubicBezTo>
                    <a:pt x="70" y="108"/>
                    <a:pt x="71" y="104"/>
                    <a:pt x="72" y="100"/>
                  </a:cubicBezTo>
                  <a:cubicBezTo>
                    <a:pt x="73" y="97"/>
                    <a:pt x="75" y="94"/>
                    <a:pt x="75" y="91"/>
                  </a:cubicBezTo>
                  <a:cubicBezTo>
                    <a:pt x="76" y="89"/>
                    <a:pt x="77" y="85"/>
                    <a:pt x="75" y="83"/>
                  </a:cubicBezTo>
                  <a:cubicBezTo>
                    <a:pt x="74" y="82"/>
                    <a:pt x="64" y="78"/>
                    <a:pt x="64" y="77"/>
                  </a:cubicBezTo>
                  <a:cubicBezTo>
                    <a:pt x="65" y="75"/>
                    <a:pt x="66" y="74"/>
                    <a:pt x="66" y="72"/>
                  </a:cubicBezTo>
                  <a:cubicBezTo>
                    <a:pt x="66" y="71"/>
                    <a:pt x="65" y="70"/>
                    <a:pt x="64" y="69"/>
                  </a:cubicBezTo>
                  <a:cubicBezTo>
                    <a:pt x="62" y="69"/>
                    <a:pt x="62" y="69"/>
                    <a:pt x="61" y="67"/>
                  </a:cubicBezTo>
                  <a:cubicBezTo>
                    <a:pt x="60" y="65"/>
                    <a:pt x="61" y="66"/>
                    <a:pt x="61" y="65"/>
                  </a:cubicBezTo>
                  <a:cubicBezTo>
                    <a:pt x="61" y="63"/>
                    <a:pt x="55" y="64"/>
                    <a:pt x="57" y="61"/>
                  </a:cubicBezTo>
                  <a:cubicBezTo>
                    <a:pt x="59" y="58"/>
                    <a:pt x="55" y="60"/>
                    <a:pt x="55" y="58"/>
                  </a:cubicBezTo>
                  <a:cubicBezTo>
                    <a:pt x="56" y="57"/>
                    <a:pt x="56" y="55"/>
                    <a:pt x="56" y="54"/>
                  </a:cubicBezTo>
                  <a:cubicBezTo>
                    <a:pt x="56" y="54"/>
                    <a:pt x="54" y="53"/>
                    <a:pt x="55" y="53"/>
                  </a:cubicBezTo>
                  <a:cubicBezTo>
                    <a:pt x="58" y="53"/>
                    <a:pt x="56" y="51"/>
                    <a:pt x="55" y="49"/>
                  </a:cubicBezTo>
                  <a:cubicBezTo>
                    <a:pt x="54" y="47"/>
                    <a:pt x="52" y="44"/>
                    <a:pt x="50" y="42"/>
                  </a:cubicBezTo>
                  <a:cubicBezTo>
                    <a:pt x="48" y="40"/>
                    <a:pt x="46" y="39"/>
                    <a:pt x="46" y="37"/>
                  </a:cubicBezTo>
                  <a:cubicBezTo>
                    <a:pt x="46" y="34"/>
                    <a:pt x="47" y="32"/>
                    <a:pt x="48" y="30"/>
                  </a:cubicBezTo>
                  <a:cubicBezTo>
                    <a:pt x="49" y="26"/>
                    <a:pt x="46" y="27"/>
                    <a:pt x="45" y="25"/>
                  </a:cubicBezTo>
                  <a:cubicBezTo>
                    <a:pt x="43" y="23"/>
                    <a:pt x="42" y="23"/>
                    <a:pt x="39" y="23"/>
                  </a:cubicBezTo>
                  <a:cubicBezTo>
                    <a:pt x="39" y="23"/>
                    <a:pt x="38" y="20"/>
                    <a:pt x="37" y="19"/>
                  </a:cubicBezTo>
                  <a:cubicBezTo>
                    <a:pt x="37" y="18"/>
                    <a:pt x="37" y="18"/>
                    <a:pt x="38" y="17"/>
                  </a:cubicBezTo>
                  <a:cubicBezTo>
                    <a:pt x="38" y="16"/>
                    <a:pt x="38" y="15"/>
                    <a:pt x="37" y="14"/>
                  </a:cubicBezTo>
                  <a:cubicBezTo>
                    <a:pt x="37" y="14"/>
                    <a:pt x="35" y="14"/>
                    <a:pt x="35" y="14"/>
                  </a:cubicBezTo>
                  <a:cubicBezTo>
                    <a:pt x="36" y="13"/>
                    <a:pt x="37" y="12"/>
                    <a:pt x="37" y="12"/>
                  </a:cubicBezTo>
                  <a:cubicBezTo>
                    <a:pt x="34" y="10"/>
                    <a:pt x="38" y="7"/>
                    <a:pt x="37" y="5"/>
                  </a:cubicBezTo>
                  <a:cubicBezTo>
                    <a:pt x="36" y="4"/>
                    <a:pt x="35" y="3"/>
                    <a:pt x="33" y="2"/>
                  </a:cubicBezTo>
                  <a:cubicBezTo>
                    <a:pt x="32" y="2"/>
                    <a:pt x="29" y="1"/>
                    <a:pt x="29" y="0"/>
                  </a:cubicBezTo>
                  <a:cubicBezTo>
                    <a:pt x="29" y="0"/>
                    <a:pt x="29" y="0"/>
                    <a:pt x="29" y="0"/>
                  </a:cubicBezTo>
                  <a:cubicBezTo>
                    <a:pt x="28" y="0"/>
                    <a:pt x="27" y="1"/>
                    <a:pt x="27" y="2"/>
                  </a:cubicBezTo>
                  <a:cubicBezTo>
                    <a:pt x="26" y="3"/>
                    <a:pt x="25" y="4"/>
                    <a:pt x="24" y="3"/>
                  </a:cubicBezTo>
                  <a:cubicBezTo>
                    <a:pt x="23" y="2"/>
                    <a:pt x="21" y="7"/>
                    <a:pt x="21" y="8"/>
                  </a:cubicBezTo>
                  <a:cubicBezTo>
                    <a:pt x="22" y="10"/>
                    <a:pt x="21" y="11"/>
                    <a:pt x="22" y="13"/>
                  </a:cubicBezTo>
                  <a:cubicBezTo>
                    <a:pt x="22" y="14"/>
                    <a:pt x="24" y="16"/>
                    <a:pt x="23" y="18"/>
                  </a:cubicBezTo>
                  <a:cubicBezTo>
                    <a:pt x="23" y="18"/>
                    <a:pt x="22" y="17"/>
                    <a:pt x="21" y="19"/>
                  </a:cubicBezTo>
                  <a:cubicBezTo>
                    <a:pt x="20" y="19"/>
                    <a:pt x="21" y="20"/>
                    <a:pt x="21" y="20"/>
                  </a:cubicBezTo>
                  <a:cubicBezTo>
                    <a:pt x="21" y="21"/>
                    <a:pt x="20" y="22"/>
                    <a:pt x="20" y="22"/>
                  </a:cubicBezTo>
                  <a:cubicBezTo>
                    <a:pt x="20" y="21"/>
                    <a:pt x="15" y="20"/>
                    <a:pt x="15" y="20"/>
                  </a:cubicBezTo>
                  <a:cubicBezTo>
                    <a:pt x="14" y="20"/>
                    <a:pt x="14" y="23"/>
                    <a:pt x="12" y="23"/>
                  </a:cubicBezTo>
                  <a:cubicBezTo>
                    <a:pt x="12" y="23"/>
                    <a:pt x="8" y="23"/>
                    <a:pt x="8" y="23"/>
                  </a:cubicBezTo>
                  <a:cubicBezTo>
                    <a:pt x="7" y="22"/>
                    <a:pt x="7" y="20"/>
                    <a:pt x="6" y="20"/>
                  </a:cubicBezTo>
                  <a:cubicBezTo>
                    <a:pt x="5" y="18"/>
                    <a:pt x="4" y="17"/>
                    <a:pt x="2" y="16"/>
                  </a:cubicBezTo>
                  <a:cubicBezTo>
                    <a:pt x="0" y="15"/>
                    <a:pt x="0" y="19"/>
                    <a:pt x="0" y="21"/>
                  </a:cubicBezTo>
                  <a:cubicBezTo>
                    <a:pt x="0" y="21"/>
                    <a:pt x="0" y="21"/>
                    <a:pt x="0" y="21"/>
                  </a:cubicBezTo>
                  <a:cubicBezTo>
                    <a:pt x="0" y="21"/>
                    <a:pt x="0" y="22"/>
                    <a:pt x="1" y="22"/>
                  </a:cubicBezTo>
                  <a:cubicBezTo>
                    <a:pt x="2" y="23"/>
                    <a:pt x="4" y="24"/>
                    <a:pt x="5" y="25"/>
                  </a:cubicBezTo>
                  <a:cubicBezTo>
                    <a:pt x="7" y="26"/>
                    <a:pt x="8" y="27"/>
                    <a:pt x="10" y="27"/>
                  </a:cubicBezTo>
                  <a:cubicBezTo>
                    <a:pt x="10" y="27"/>
                    <a:pt x="11" y="27"/>
                    <a:pt x="12" y="28"/>
                  </a:cubicBezTo>
                  <a:cubicBezTo>
                    <a:pt x="12" y="28"/>
                    <a:pt x="13" y="30"/>
                    <a:pt x="13" y="30"/>
                  </a:cubicBezTo>
                  <a:cubicBezTo>
                    <a:pt x="14" y="30"/>
                    <a:pt x="14" y="29"/>
                    <a:pt x="15" y="30"/>
                  </a:cubicBezTo>
                  <a:cubicBezTo>
                    <a:pt x="15" y="31"/>
                    <a:pt x="16" y="32"/>
                    <a:pt x="16" y="32"/>
                  </a:cubicBezTo>
                  <a:cubicBezTo>
                    <a:pt x="16" y="33"/>
                    <a:pt x="16" y="34"/>
                    <a:pt x="16" y="35"/>
                  </a:cubicBezTo>
                  <a:cubicBezTo>
                    <a:pt x="16" y="36"/>
                    <a:pt x="16" y="37"/>
                    <a:pt x="16" y="38"/>
                  </a:cubicBezTo>
                  <a:cubicBezTo>
                    <a:pt x="16" y="38"/>
                    <a:pt x="16" y="38"/>
                    <a:pt x="16" y="38"/>
                  </a:cubicBezTo>
                  <a:cubicBezTo>
                    <a:pt x="16" y="38"/>
                    <a:pt x="16" y="38"/>
                    <a:pt x="16" y="38"/>
                  </a:cubicBezTo>
                  <a:cubicBezTo>
                    <a:pt x="16" y="38"/>
                    <a:pt x="16" y="38"/>
                    <a:pt x="16" y="38"/>
                  </a:cubicBezTo>
                  <a:cubicBezTo>
                    <a:pt x="16" y="39"/>
                    <a:pt x="18" y="38"/>
                    <a:pt x="18" y="38"/>
                  </a:cubicBezTo>
                  <a:cubicBezTo>
                    <a:pt x="19" y="39"/>
                    <a:pt x="18" y="40"/>
                    <a:pt x="18" y="41"/>
                  </a:cubicBezTo>
                  <a:cubicBezTo>
                    <a:pt x="17" y="43"/>
                    <a:pt x="21" y="44"/>
                    <a:pt x="21" y="47"/>
                  </a:cubicBezTo>
                  <a:cubicBezTo>
                    <a:pt x="21" y="48"/>
                    <a:pt x="20" y="50"/>
                    <a:pt x="20" y="52"/>
                  </a:cubicBezTo>
                  <a:cubicBezTo>
                    <a:pt x="21" y="55"/>
                    <a:pt x="23" y="56"/>
                    <a:pt x="25" y="59"/>
                  </a:cubicBezTo>
                  <a:cubicBezTo>
                    <a:pt x="25" y="58"/>
                    <a:pt x="25" y="58"/>
                    <a:pt x="26" y="58"/>
                  </a:cubicBezTo>
                  <a:cubicBezTo>
                    <a:pt x="28" y="58"/>
                    <a:pt x="27" y="59"/>
                    <a:pt x="28" y="60"/>
                  </a:cubicBezTo>
                  <a:cubicBezTo>
                    <a:pt x="28" y="61"/>
                    <a:pt x="29" y="60"/>
                    <a:pt x="30" y="60"/>
                  </a:cubicBezTo>
                  <a:cubicBezTo>
                    <a:pt x="30" y="60"/>
                    <a:pt x="30" y="61"/>
                    <a:pt x="31" y="61"/>
                  </a:cubicBezTo>
                  <a:cubicBezTo>
                    <a:pt x="31" y="61"/>
                    <a:pt x="31" y="61"/>
                    <a:pt x="31" y="61"/>
                  </a:cubicBezTo>
                  <a:cubicBezTo>
                    <a:pt x="34" y="61"/>
                    <a:pt x="31" y="66"/>
                    <a:pt x="33" y="67"/>
                  </a:cubicBezTo>
                  <a:cubicBezTo>
                    <a:pt x="34" y="67"/>
                    <a:pt x="35" y="66"/>
                    <a:pt x="34" y="68"/>
                  </a:cubicBezTo>
                  <a:cubicBezTo>
                    <a:pt x="34" y="69"/>
                    <a:pt x="32" y="69"/>
                    <a:pt x="31" y="70"/>
                  </a:cubicBezTo>
                  <a:cubicBezTo>
                    <a:pt x="30" y="71"/>
                    <a:pt x="31" y="71"/>
                    <a:pt x="31" y="71"/>
                  </a:cubicBezTo>
                  <a:cubicBezTo>
                    <a:pt x="30" y="72"/>
                    <a:pt x="30" y="71"/>
                    <a:pt x="30" y="71"/>
                  </a:cubicBezTo>
                  <a:cubicBezTo>
                    <a:pt x="29" y="73"/>
                    <a:pt x="30" y="75"/>
                    <a:pt x="29" y="76"/>
                  </a:cubicBezTo>
                  <a:cubicBezTo>
                    <a:pt x="29" y="77"/>
                    <a:pt x="28" y="77"/>
                    <a:pt x="28" y="79"/>
                  </a:cubicBezTo>
                  <a:cubicBezTo>
                    <a:pt x="28" y="80"/>
                    <a:pt x="27" y="80"/>
                    <a:pt x="26" y="81"/>
                  </a:cubicBezTo>
                  <a:cubicBezTo>
                    <a:pt x="26" y="82"/>
                    <a:pt x="27" y="83"/>
                    <a:pt x="26" y="84"/>
                  </a:cubicBezTo>
                  <a:cubicBezTo>
                    <a:pt x="25" y="84"/>
                    <a:pt x="24" y="85"/>
                    <a:pt x="24" y="85"/>
                  </a:cubicBezTo>
                  <a:cubicBezTo>
                    <a:pt x="23" y="86"/>
                    <a:pt x="24" y="88"/>
                    <a:pt x="23" y="89"/>
                  </a:cubicBezTo>
                  <a:cubicBezTo>
                    <a:pt x="23" y="89"/>
                    <a:pt x="22" y="88"/>
                    <a:pt x="22" y="88"/>
                  </a:cubicBezTo>
                  <a:cubicBezTo>
                    <a:pt x="21" y="89"/>
                    <a:pt x="22" y="91"/>
                    <a:pt x="21" y="91"/>
                  </a:cubicBezTo>
                  <a:cubicBezTo>
                    <a:pt x="21" y="91"/>
                    <a:pt x="20" y="90"/>
                    <a:pt x="20" y="91"/>
                  </a:cubicBezTo>
                  <a:cubicBezTo>
                    <a:pt x="20" y="91"/>
                    <a:pt x="23" y="93"/>
                    <a:pt x="21" y="94"/>
                  </a:cubicBezTo>
                  <a:cubicBezTo>
                    <a:pt x="21" y="94"/>
                    <a:pt x="21" y="94"/>
                    <a:pt x="20" y="94"/>
                  </a:cubicBezTo>
                  <a:cubicBezTo>
                    <a:pt x="20" y="94"/>
                    <a:pt x="20" y="96"/>
                    <a:pt x="20" y="96"/>
                  </a:cubicBezTo>
                  <a:cubicBezTo>
                    <a:pt x="19" y="96"/>
                    <a:pt x="19" y="95"/>
                    <a:pt x="19" y="94"/>
                  </a:cubicBezTo>
                  <a:cubicBezTo>
                    <a:pt x="18" y="94"/>
                    <a:pt x="17" y="95"/>
                    <a:pt x="17" y="95"/>
                  </a:cubicBezTo>
                  <a:cubicBezTo>
                    <a:pt x="15" y="98"/>
                    <a:pt x="19" y="96"/>
                    <a:pt x="18" y="98"/>
                  </a:cubicBezTo>
                  <a:cubicBezTo>
                    <a:pt x="17" y="99"/>
                    <a:pt x="16" y="100"/>
                    <a:pt x="15" y="101"/>
                  </a:cubicBezTo>
                  <a:cubicBezTo>
                    <a:pt x="15" y="101"/>
                    <a:pt x="15" y="104"/>
                    <a:pt x="15" y="104"/>
                  </a:cubicBezTo>
                  <a:cubicBezTo>
                    <a:pt x="15" y="104"/>
                    <a:pt x="16" y="103"/>
                    <a:pt x="16" y="103"/>
                  </a:cubicBezTo>
                  <a:cubicBezTo>
                    <a:pt x="17" y="103"/>
                    <a:pt x="16" y="106"/>
                    <a:pt x="16" y="106"/>
                  </a:cubicBezTo>
                  <a:cubicBezTo>
                    <a:pt x="16" y="106"/>
                    <a:pt x="17" y="106"/>
                    <a:pt x="17" y="106"/>
                  </a:cubicBezTo>
                  <a:cubicBezTo>
                    <a:pt x="17" y="106"/>
                    <a:pt x="17" y="107"/>
                    <a:pt x="17" y="107"/>
                  </a:cubicBezTo>
                  <a:cubicBezTo>
                    <a:pt x="17" y="107"/>
                    <a:pt x="17" y="106"/>
                    <a:pt x="17" y="106"/>
                  </a:cubicBezTo>
                  <a:cubicBezTo>
                    <a:pt x="18" y="106"/>
                    <a:pt x="18" y="111"/>
                    <a:pt x="18" y="111"/>
                  </a:cubicBezTo>
                  <a:cubicBezTo>
                    <a:pt x="18" y="112"/>
                    <a:pt x="19" y="112"/>
                    <a:pt x="19" y="113"/>
                  </a:cubicBezTo>
                  <a:cubicBezTo>
                    <a:pt x="20" y="114"/>
                    <a:pt x="20" y="114"/>
                    <a:pt x="21" y="115"/>
                  </a:cubicBezTo>
                  <a:cubicBezTo>
                    <a:pt x="21" y="115"/>
                    <a:pt x="20" y="115"/>
                    <a:pt x="20" y="115"/>
                  </a:cubicBezTo>
                  <a:cubicBezTo>
                    <a:pt x="20" y="116"/>
                    <a:pt x="22" y="116"/>
                    <a:pt x="22" y="117"/>
                  </a:cubicBezTo>
                  <a:cubicBezTo>
                    <a:pt x="22" y="118"/>
                    <a:pt x="20" y="117"/>
                    <a:pt x="20" y="118"/>
                  </a:cubicBezTo>
                  <a:cubicBezTo>
                    <a:pt x="20" y="119"/>
                    <a:pt x="21" y="119"/>
                    <a:pt x="21" y="119"/>
                  </a:cubicBezTo>
                  <a:cubicBezTo>
                    <a:pt x="22" y="120"/>
                    <a:pt x="21" y="120"/>
                    <a:pt x="21" y="121"/>
                  </a:cubicBezTo>
                  <a:cubicBezTo>
                    <a:pt x="21" y="121"/>
                    <a:pt x="22" y="121"/>
                    <a:pt x="22" y="122"/>
                  </a:cubicBezTo>
                  <a:cubicBezTo>
                    <a:pt x="21" y="122"/>
                    <a:pt x="21" y="122"/>
                    <a:pt x="21" y="122"/>
                  </a:cubicBezTo>
                  <a:cubicBezTo>
                    <a:pt x="21" y="123"/>
                    <a:pt x="22" y="123"/>
                    <a:pt x="22" y="123"/>
                  </a:cubicBezTo>
                  <a:cubicBezTo>
                    <a:pt x="21" y="124"/>
                    <a:pt x="20" y="123"/>
                    <a:pt x="20" y="124"/>
                  </a:cubicBezTo>
                  <a:cubicBezTo>
                    <a:pt x="20" y="125"/>
                    <a:pt x="21" y="126"/>
                    <a:pt x="21" y="127"/>
                  </a:cubicBezTo>
                  <a:cubicBezTo>
                    <a:pt x="23" y="128"/>
                    <a:pt x="21" y="128"/>
                    <a:pt x="22" y="129"/>
                  </a:cubicBezTo>
                  <a:cubicBezTo>
                    <a:pt x="23" y="133"/>
                    <a:pt x="23" y="130"/>
                    <a:pt x="25" y="129"/>
                  </a:cubicBezTo>
                  <a:cubicBezTo>
                    <a:pt x="25" y="129"/>
                    <a:pt x="24" y="130"/>
                    <a:pt x="25" y="131"/>
                  </a:cubicBezTo>
                  <a:cubicBezTo>
                    <a:pt x="26" y="131"/>
                    <a:pt x="27" y="130"/>
                    <a:pt x="27" y="131"/>
                  </a:cubicBezTo>
                  <a:cubicBezTo>
                    <a:pt x="28" y="132"/>
                    <a:pt x="28" y="131"/>
                    <a:pt x="29" y="131"/>
                  </a:cubicBezTo>
                  <a:cubicBezTo>
                    <a:pt x="29" y="131"/>
                    <a:pt x="31" y="132"/>
                    <a:pt x="30" y="131"/>
                  </a:cubicBezTo>
                  <a:cubicBezTo>
                    <a:pt x="31" y="133"/>
                    <a:pt x="30" y="133"/>
                    <a:pt x="30" y="133"/>
                  </a:cubicBezTo>
                  <a:cubicBezTo>
                    <a:pt x="31" y="133"/>
                    <a:pt x="33" y="131"/>
                    <a:pt x="33" y="131"/>
                  </a:cubicBezTo>
                  <a:cubicBezTo>
                    <a:pt x="33" y="132"/>
                    <a:pt x="32" y="134"/>
                    <a:pt x="34" y="135"/>
                  </a:cubicBezTo>
                  <a:cubicBezTo>
                    <a:pt x="34" y="135"/>
                    <a:pt x="35" y="134"/>
                    <a:pt x="35" y="135"/>
                  </a:cubicBezTo>
                  <a:cubicBezTo>
                    <a:pt x="36" y="135"/>
                    <a:pt x="34" y="136"/>
                    <a:pt x="35" y="136"/>
                  </a:cubicBezTo>
                  <a:cubicBezTo>
                    <a:pt x="35" y="137"/>
                    <a:pt x="35" y="135"/>
                    <a:pt x="36" y="135"/>
                  </a:cubicBezTo>
                  <a:cubicBezTo>
                    <a:pt x="36" y="135"/>
                    <a:pt x="35" y="136"/>
                    <a:pt x="35" y="137"/>
                  </a:cubicBezTo>
                  <a:cubicBezTo>
                    <a:pt x="35" y="137"/>
                    <a:pt x="34" y="138"/>
                    <a:pt x="33" y="138"/>
                  </a:cubicBezTo>
                  <a:cubicBezTo>
                    <a:pt x="37" y="137"/>
                    <a:pt x="35" y="135"/>
                    <a:pt x="37" y="134"/>
                  </a:cubicBezTo>
                  <a:cubicBezTo>
                    <a:pt x="38" y="134"/>
                    <a:pt x="36" y="135"/>
                    <a:pt x="37" y="136"/>
                  </a:cubicBezTo>
                  <a:cubicBezTo>
                    <a:pt x="38" y="136"/>
                    <a:pt x="40" y="134"/>
                    <a:pt x="41" y="133"/>
                  </a:cubicBezTo>
                  <a:cubicBezTo>
                    <a:pt x="42" y="133"/>
                    <a:pt x="43" y="133"/>
                    <a:pt x="44" y="133"/>
                  </a:cubicBezTo>
                  <a:cubicBezTo>
                    <a:pt x="44" y="132"/>
                    <a:pt x="43" y="132"/>
                    <a:pt x="43" y="131"/>
                  </a:cubicBezTo>
                  <a:cubicBezTo>
                    <a:pt x="44" y="131"/>
                    <a:pt x="45" y="131"/>
                    <a:pt x="45" y="131"/>
                  </a:cubicBezTo>
                  <a:cubicBezTo>
                    <a:pt x="47" y="131"/>
                    <a:pt x="46" y="131"/>
                    <a:pt x="46" y="130"/>
                  </a:cubicBezTo>
                  <a:cubicBezTo>
                    <a:pt x="46" y="130"/>
                    <a:pt x="46" y="131"/>
                    <a:pt x="46" y="131"/>
                  </a:cubicBezTo>
                  <a:cubicBezTo>
                    <a:pt x="46" y="131"/>
                    <a:pt x="49" y="129"/>
                    <a:pt x="49" y="129"/>
                  </a:cubicBezTo>
                  <a:cubicBezTo>
                    <a:pt x="50" y="129"/>
                    <a:pt x="49" y="128"/>
                    <a:pt x="49" y="127"/>
                  </a:cubicBezTo>
                  <a:cubicBezTo>
                    <a:pt x="50" y="127"/>
                    <a:pt x="54" y="131"/>
                    <a:pt x="53" y="127"/>
                  </a:cubicBezTo>
                  <a:cubicBezTo>
                    <a:pt x="53" y="126"/>
                    <a:pt x="51" y="126"/>
                    <a:pt x="51" y="125"/>
                  </a:cubicBezTo>
                  <a:cubicBezTo>
                    <a:pt x="52" y="123"/>
                    <a:pt x="54" y="126"/>
                    <a:pt x="54" y="126"/>
                  </a:cubicBezTo>
                  <a:cubicBezTo>
                    <a:pt x="55" y="125"/>
                    <a:pt x="54" y="122"/>
                    <a:pt x="55" y="123"/>
                  </a:cubicBezTo>
                  <a:cubicBezTo>
                    <a:pt x="56" y="123"/>
                    <a:pt x="53" y="126"/>
                    <a:pt x="56" y="125"/>
                  </a:cubicBezTo>
                  <a:cubicBezTo>
                    <a:pt x="56" y="125"/>
                    <a:pt x="59" y="124"/>
                    <a:pt x="59" y="124"/>
                  </a:cubicBezTo>
                  <a:cubicBezTo>
                    <a:pt x="59" y="123"/>
                    <a:pt x="57" y="124"/>
                    <a:pt x="58" y="123"/>
                  </a:cubicBezTo>
                  <a:cubicBezTo>
                    <a:pt x="58" y="123"/>
                    <a:pt x="59" y="123"/>
                    <a:pt x="59" y="123"/>
                  </a:cubicBezTo>
                  <a:cubicBezTo>
                    <a:pt x="59" y="123"/>
                    <a:pt x="59" y="122"/>
                    <a:pt x="59" y="122"/>
                  </a:cubicBezTo>
                  <a:cubicBezTo>
                    <a:pt x="60" y="122"/>
                    <a:pt x="60" y="123"/>
                    <a:pt x="61" y="123"/>
                  </a:cubicBezTo>
                  <a:cubicBezTo>
                    <a:pt x="62" y="123"/>
                    <a:pt x="63" y="122"/>
                    <a:pt x="63" y="121"/>
                  </a:cubicBezTo>
                  <a:close/>
                  <a:moveTo>
                    <a:pt x="61" y="114"/>
                  </a:moveTo>
                  <a:cubicBezTo>
                    <a:pt x="63" y="112"/>
                    <a:pt x="62" y="113"/>
                    <a:pt x="60" y="113"/>
                  </a:cubicBezTo>
                  <a:cubicBezTo>
                    <a:pt x="59" y="113"/>
                    <a:pt x="58" y="113"/>
                    <a:pt x="57" y="113"/>
                  </a:cubicBezTo>
                  <a:cubicBezTo>
                    <a:pt x="56" y="112"/>
                    <a:pt x="55" y="109"/>
                    <a:pt x="56" y="108"/>
                  </a:cubicBezTo>
                  <a:cubicBezTo>
                    <a:pt x="56" y="108"/>
                    <a:pt x="57" y="109"/>
                    <a:pt x="58" y="109"/>
                  </a:cubicBezTo>
                  <a:cubicBezTo>
                    <a:pt x="59" y="108"/>
                    <a:pt x="58" y="107"/>
                    <a:pt x="59" y="106"/>
                  </a:cubicBezTo>
                  <a:cubicBezTo>
                    <a:pt x="60" y="106"/>
                    <a:pt x="61" y="109"/>
                    <a:pt x="61" y="109"/>
                  </a:cubicBezTo>
                  <a:cubicBezTo>
                    <a:pt x="61" y="108"/>
                    <a:pt x="61" y="107"/>
                    <a:pt x="61" y="106"/>
                  </a:cubicBezTo>
                  <a:cubicBezTo>
                    <a:pt x="61" y="105"/>
                    <a:pt x="62" y="105"/>
                    <a:pt x="62" y="104"/>
                  </a:cubicBezTo>
                  <a:cubicBezTo>
                    <a:pt x="63" y="104"/>
                    <a:pt x="64" y="104"/>
                    <a:pt x="64" y="104"/>
                  </a:cubicBezTo>
                  <a:cubicBezTo>
                    <a:pt x="65" y="103"/>
                    <a:pt x="62" y="102"/>
                    <a:pt x="62" y="102"/>
                  </a:cubicBezTo>
                  <a:cubicBezTo>
                    <a:pt x="60" y="101"/>
                    <a:pt x="59" y="102"/>
                    <a:pt x="58" y="100"/>
                  </a:cubicBezTo>
                  <a:cubicBezTo>
                    <a:pt x="57" y="100"/>
                    <a:pt x="57" y="98"/>
                    <a:pt x="56" y="98"/>
                  </a:cubicBezTo>
                  <a:cubicBezTo>
                    <a:pt x="55" y="98"/>
                    <a:pt x="53" y="98"/>
                    <a:pt x="52" y="97"/>
                  </a:cubicBezTo>
                  <a:cubicBezTo>
                    <a:pt x="52" y="96"/>
                    <a:pt x="54" y="97"/>
                    <a:pt x="54" y="96"/>
                  </a:cubicBezTo>
                  <a:cubicBezTo>
                    <a:pt x="54" y="96"/>
                    <a:pt x="54" y="95"/>
                    <a:pt x="54" y="95"/>
                  </a:cubicBezTo>
                  <a:cubicBezTo>
                    <a:pt x="54" y="93"/>
                    <a:pt x="54" y="92"/>
                    <a:pt x="52" y="91"/>
                  </a:cubicBezTo>
                  <a:cubicBezTo>
                    <a:pt x="50" y="90"/>
                    <a:pt x="50" y="89"/>
                    <a:pt x="49" y="87"/>
                  </a:cubicBezTo>
                  <a:cubicBezTo>
                    <a:pt x="49" y="86"/>
                    <a:pt x="49" y="86"/>
                    <a:pt x="49" y="85"/>
                  </a:cubicBezTo>
                  <a:cubicBezTo>
                    <a:pt x="49" y="84"/>
                    <a:pt x="47" y="85"/>
                    <a:pt x="47" y="84"/>
                  </a:cubicBezTo>
                  <a:cubicBezTo>
                    <a:pt x="47" y="83"/>
                    <a:pt x="49" y="85"/>
                    <a:pt x="50" y="86"/>
                  </a:cubicBezTo>
                  <a:cubicBezTo>
                    <a:pt x="50" y="87"/>
                    <a:pt x="51" y="90"/>
                    <a:pt x="52" y="91"/>
                  </a:cubicBezTo>
                  <a:cubicBezTo>
                    <a:pt x="54" y="93"/>
                    <a:pt x="55" y="87"/>
                    <a:pt x="57" y="89"/>
                  </a:cubicBezTo>
                  <a:cubicBezTo>
                    <a:pt x="57" y="90"/>
                    <a:pt x="56" y="92"/>
                    <a:pt x="57" y="93"/>
                  </a:cubicBezTo>
                  <a:cubicBezTo>
                    <a:pt x="58" y="94"/>
                    <a:pt x="63" y="95"/>
                    <a:pt x="63" y="96"/>
                  </a:cubicBezTo>
                  <a:cubicBezTo>
                    <a:pt x="64" y="99"/>
                    <a:pt x="60" y="94"/>
                    <a:pt x="59" y="95"/>
                  </a:cubicBezTo>
                  <a:cubicBezTo>
                    <a:pt x="59" y="95"/>
                    <a:pt x="58" y="96"/>
                    <a:pt x="58" y="97"/>
                  </a:cubicBezTo>
                  <a:cubicBezTo>
                    <a:pt x="58" y="97"/>
                    <a:pt x="56" y="90"/>
                    <a:pt x="55" y="95"/>
                  </a:cubicBezTo>
                  <a:cubicBezTo>
                    <a:pt x="55" y="96"/>
                    <a:pt x="59" y="100"/>
                    <a:pt x="61" y="99"/>
                  </a:cubicBezTo>
                  <a:cubicBezTo>
                    <a:pt x="61" y="98"/>
                    <a:pt x="61" y="97"/>
                    <a:pt x="62" y="97"/>
                  </a:cubicBezTo>
                  <a:cubicBezTo>
                    <a:pt x="62" y="97"/>
                    <a:pt x="64" y="99"/>
                    <a:pt x="64" y="99"/>
                  </a:cubicBezTo>
                  <a:cubicBezTo>
                    <a:pt x="64" y="99"/>
                    <a:pt x="63" y="99"/>
                    <a:pt x="62" y="99"/>
                  </a:cubicBezTo>
                  <a:cubicBezTo>
                    <a:pt x="62" y="99"/>
                    <a:pt x="63" y="99"/>
                    <a:pt x="63" y="99"/>
                  </a:cubicBezTo>
                  <a:cubicBezTo>
                    <a:pt x="64" y="99"/>
                    <a:pt x="65" y="99"/>
                    <a:pt x="65" y="99"/>
                  </a:cubicBezTo>
                  <a:cubicBezTo>
                    <a:pt x="66" y="98"/>
                    <a:pt x="66" y="97"/>
                    <a:pt x="65" y="96"/>
                  </a:cubicBezTo>
                  <a:cubicBezTo>
                    <a:pt x="65" y="96"/>
                    <a:pt x="64" y="94"/>
                    <a:pt x="65" y="94"/>
                  </a:cubicBezTo>
                  <a:cubicBezTo>
                    <a:pt x="66" y="94"/>
                    <a:pt x="67" y="95"/>
                    <a:pt x="67" y="95"/>
                  </a:cubicBezTo>
                  <a:cubicBezTo>
                    <a:pt x="67" y="94"/>
                    <a:pt x="68" y="93"/>
                    <a:pt x="69" y="94"/>
                  </a:cubicBezTo>
                  <a:cubicBezTo>
                    <a:pt x="69" y="95"/>
                    <a:pt x="67" y="95"/>
                    <a:pt x="67" y="96"/>
                  </a:cubicBezTo>
                  <a:cubicBezTo>
                    <a:pt x="68" y="96"/>
                    <a:pt x="70" y="97"/>
                    <a:pt x="70" y="97"/>
                  </a:cubicBezTo>
                  <a:cubicBezTo>
                    <a:pt x="69" y="98"/>
                    <a:pt x="68" y="97"/>
                    <a:pt x="68" y="98"/>
                  </a:cubicBezTo>
                  <a:cubicBezTo>
                    <a:pt x="68" y="99"/>
                    <a:pt x="69" y="100"/>
                    <a:pt x="70" y="101"/>
                  </a:cubicBezTo>
                  <a:cubicBezTo>
                    <a:pt x="70" y="102"/>
                    <a:pt x="69" y="102"/>
                    <a:pt x="68" y="103"/>
                  </a:cubicBezTo>
                  <a:cubicBezTo>
                    <a:pt x="68" y="104"/>
                    <a:pt x="68" y="105"/>
                    <a:pt x="67" y="106"/>
                  </a:cubicBezTo>
                  <a:cubicBezTo>
                    <a:pt x="66" y="106"/>
                    <a:pt x="65" y="106"/>
                    <a:pt x="64" y="106"/>
                  </a:cubicBezTo>
                  <a:cubicBezTo>
                    <a:pt x="65" y="105"/>
                    <a:pt x="65" y="107"/>
                    <a:pt x="64" y="108"/>
                  </a:cubicBezTo>
                  <a:cubicBezTo>
                    <a:pt x="63" y="110"/>
                    <a:pt x="66" y="109"/>
                    <a:pt x="66" y="110"/>
                  </a:cubicBezTo>
                  <a:cubicBezTo>
                    <a:pt x="67" y="111"/>
                    <a:pt x="63" y="115"/>
                    <a:pt x="61" y="114"/>
                  </a:cubicBezTo>
                  <a:close/>
                  <a:moveTo>
                    <a:pt x="43" y="92"/>
                  </a:moveTo>
                  <a:cubicBezTo>
                    <a:pt x="43" y="93"/>
                    <a:pt x="44" y="94"/>
                    <a:pt x="45" y="95"/>
                  </a:cubicBezTo>
                  <a:cubicBezTo>
                    <a:pt x="45" y="95"/>
                    <a:pt x="47" y="95"/>
                    <a:pt x="47" y="96"/>
                  </a:cubicBezTo>
                  <a:cubicBezTo>
                    <a:pt x="46" y="96"/>
                    <a:pt x="45" y="95"/>
                    <a:pt x="45" y="95"/>
                  </a:cubicBezTo>
                  <a:cubicBezTo>
                    <a:pt x="43" y="95"/>
                    <a:pt x="45" y="100"/>
                    <a:pt x="46" y="101"/>
                  </a:cubicBezTo>
                  <a:cubicBezTo>
                    <a:pt x="46" y="100"/>
                    <a:pt x="46" y="99"/>
                    <a:pt x="46" y="98"/>
                  </a:cubicBezTo>
                  <a:cubicBezTo>
                    <a:pt x="46" y="97"/>
                    <a:pt x="48" y="97"/>
                    <a:pt x="48" y="97"/>
                  </a:cubicBezTo>
                  <a:cubicBezTo>
                    <a:pt x="48" y="96"/>
                    <a:pt x="44" y="93"/>
                    <a:pt x="46" y="93"/>
                  </a:cubicBezTo>
                  <a:cubicBezTo>
                    <a:pt x="47" y="93"/>
                    <a:pt x="48" y="94"/>
                    <a:pt x="48" y="94"/>
                  </a:cubicBezTo>
                  <a:cubicBezTo>
                    <a:pt x="48" y="94"/>
                    <a:pt x="49" y="91"/>
                    <a:pt x="49" y="91"/>
                  </a:cubicBezTo>
                  <a:cubicBezTo>
                    <a:pt x="49" y="91"/>
                    <a:pt x="51" y="93"/>
                    <a:pt x="51" y="93"/>
                  </a:cubicBezTo>
                  <a:cubicBezTo>
                    <a:pt x="51" y="94"/>
                    <a:pt x="50" y="93"/>
                    <a:pt x="49" y="94"/>
                  </a:cubicBezTo>
                  <a:cubicBezTo>
                    <a:pt x="49" y="95"/>
                    <a:pt x="50" y="96"/>
                    <a:pt x="50" y="97"/>
                  </a:cubicBezTo>
                  <a:cubicBezTo>
                    <a:pt x="50" y="98"/>
                    <a:pt x="49" y="99"/>
                    <a:pt x="49" y="100"/>
                  </a:cubicBezTo>
                  <a:cubicBezTo>
                    <a:pt x="48" y="100"/>
                    <a:pt x="47" y="98"/>
                    <a:pt x="47" y="98"/>
                  </a:cubicBezTo>
                  <a:cubicBezTo>
                    <a:pt x="46" y="99"/>
                    <a:pt x="47" y="100"/>
                    <a:pt x="47" y="101"/>
                  </a:cubicBezTo>
                  <a:cubicBezTo>
                    <a:pt x="47" y="102"/>
                    <a:pt x="47" y="103"/>
                    <a:pt x="46" y="104"/>
                  </a:cubicBezTo>
                  <a:cubicBezTo>
                    <a:pt x="45" y="105"/>
                    <a:pt x="44" y="106"/>
                    <a:pt x="45" y="109"/>
                  </a:cubicBezTo>
                  <a:cubicBezTo>
                    <a:pt x="45" y="110"/>
                    <a:pt x="46" y="111"/>
                    <a:pt x="46" y="112"/>
                  </a:cubicBezTo>
                  <a:cubicBezTo>
                    <a:pt x="46" y="112"/>
                    <a:pt x="46" y="114"/>
                    <a:pt x="46" y="114"/>
                  </a:cubicBezTo>
                  <a:cubicBezTo>
                    <a:pt x="47" y="115"/>
                    <a:pt x="48" y="115"/>
                    <a:pt x="49" y="115"/>
                  </a:cubicBezTo>
                  <a:cubicBezTo>
                    <a:pt x="49" y="115"/>
                    <a:pt x="49" y="114"/>
                    <a:pt x="50" y="114"/>
                  </a:cubicBezTo>
                  <a:cubicBezTo>
                    <a:pt x="51" y="118"/>
                    <a:pt x="51" y="118"/>
                    <a:pt x="51" y="118"/>
                  </a:cubicBezTo>
                  <a:cubicBezTo>
                    <a:pt x="49" y="121"/>
                    <a:pt x="51" y="114"/>
                    <a:pt x="47" y="115"/>
                  </a:cubicBezTo>
                  <a:cubicBezTo>
                    <a:pt x="46" y="119"/>
                    <a:pt x="46" y="119"/>
                    <a:pt x="46" y="119"/>
                  </a:cubicBezTo>
                  <a:cubicBezTo>
                    <a:pt x="44" y="118"/>
                    <a:pt x="45" y="113"/>
                    <a:pt x="44" y="111"/>
                  </a:cubicBezTo>
                  <a:cubicBezTo>
                    <a:pt x="44" y="111"/>
                    <a:pt x="42" y="110"/>
                    <a:pt x="43" y="109"/>
                  </a:cubicBezTo>
                  <a:cubicBezTo>
                    <a:pt x="43" y="109"/>
                    <a:pt x="44" y="107"/>
                    <a:pt x="44" y="106"/>
                  </a:cubicBezTo>
                  <a:cubicBezTo>
                    <a:pt x="45" y="105"/>
                    <a:pt x="46" y="103"/>
                    <a:pt x="45" y="101"/>
                  </a:cubicBezTo>
                  <a:cubicBezTo>
                    <a:pt x="45" y="100"/>
                    <a:pt x="43" y="100"/>
                    <a:pt x="43" y="98"/>
                  </a:cubicBezTo>
                  <a:cubicBezTo>
                    <a:pt x="43" y="95"/>
                    <a:pt x="43" y="95"/>
                    <a:pt x="41" y="93"/>
                  </a:cubicBezTo>
                  <a:cubicBezTo>
                    <a:pt x="41" y="92"/>
                    <a:pt x="42" y="92"/>
                    <a:pt x="43" y="92"/>
                  </a:cubicBezTo>
                  <a:close/>
                </a:path>
              </a:pathLst>
            </a:custGeom>
            <a:grpFill/>
            <a:ln w="12700" cap="rnd">
              <a:solidFill>
                <a:schemeClr val="tx2">
                  <a:lumMod val="25000"/>
                  <a:lumOff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101"/>
            <p:cNvSpPr>
              <a:spLocks/>
            </p:cNvSpPr>
            <p:nvPr/>
          </p:nvSpPr>
          <p:spPr bwMode="auto">
            <a:xfrm>
              <a:off x="4653" y="3702"/>
              <a:ext cx="64" cy="202"/>
            </a:xfrm>
            <a:custGeom>
              <a:avLst/>
              <a:gdLst>
                <a:gd name="T0" fmla="*/ 0 w 16"/>
                <a:gd name="T1" fmla="*/ 31 h 50"/>
                <a:gd name="T2" fmla="*/ 14 w 16"/>
                <a:gd name="T3" fmla="*/ 50 h 50"/>
                <a:gd name="T4" fmla="*/ 15 w 16"/>
                <a:gd name="T5" fmla="*/ 49 h 50"/>
                <a:gd name="T6" fmla="*/ 13 w 16"/>
                <a:gd name="T7" fmla="*/ 37 h 50"/>
                <a:gd name="T8" fmla="*/ 13 w 16"/>
                <a:gd name="T9" fmla="*/ 32 h 50"/>
                <a:gd name="T10" fmla="*/ 12 w 16"/>
                <a:gd name="T11" fmla="*/ 23 h 50"/>
                <a:gd name="T12" fmla="*/ 9 w 16"/>
                <a:gd name="T13" fmla="*/ 12 h 50"/>
                <a:gd name="T14" fmla="*/ 9 w 16"/>
                <a:gd name="T15" fmla="*/ 12 h 50"/>
                <a:gd name="T16" fmla="*/ 9 w 16"/>
                <a:gd name="T17" fmla="*/ 10 h 50"/>
                <a:gd name="T18" fmla="*/ 9 w 16"/>
                <a:gd name="T19" fmla="*/ 9 h 50"/>
                <a:gd name="T20" fmla="*/ 9 w 16"/>
                <a:gd name="T21" fmla="*/ 8 h 50"/>
                <a:gd name="T22" fmla="*/ 9 w 16"/>
                <a:gd name="T23" fmla="*/ 7 h 50"/>
                <a:gd name="T24" fmla="*/ 9 w 16"/>
                <a:gd name="T25" fmla="*/ 7 h 50"/>
                <a:gd name="T26" fmla="*/ 8 w 16"/>
                <a:gd name="T27" fmla="*/ 5 h 50"/>
                <a:gd name="T28" fmla="*/ 7 w 16"/>
                <a:gd name="T29" fmla="*/ 0 h 50"/>
                <a:gd name="T30" fmla="*/ 9 w 16"/>
                <a:gd name="T31" fmla="*/ 7 h 50"/>
                <a:gd name="T32" fmla="*/ 7 w 16"/>
                <a:gd name="T33" fmla="*/ 0 h 50"/>
                <a:gd name="T34" fmla="*/ 6 w 16"/>
                <a:gd name="T35" fmla="*/ 0 h 50"/>
                <a:gd name="T36" fmla="*/ 6 w 16"/>
                <a:gd name="T37" fmla="*/ 2 h 50"/>
                <a:gd name="T38" fmla="*/ 4 w 16"/>
                <a:gd name="T39" fmla="*/ 4 h 50"/>
                <a:gd name="T40" fmla="*/ 2 w 16"/>
                <a:gd name="T41" fmla="*/ 6 h 50"/>
                <a:gd name="T42" fmla="*/ 2 w 16"/>
                <a:gd name="T43" fmla="*/ 8 h 50"/>
                <a:gd name="T44" fmla="*/ 1 w 16"/>
                <a:gd name="T45" fmla="*/ 9 h 50"/>
                <a:gd name="T46" fmla="*/ 2 w 16"/>
                <a:gd name="T47" fmla="*/ 14 h 50"/>
                <a:gd name="T48" fmla="*/ 2 w 16"/>
                <a:gd name="T49" fmla="*/ 20 h 50"/>
                <a:gd name="T50" fmla="*/ 0 w 16"/>
                <a:gd name="T51"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50">
                  <a:moveTo>
                    <a:pt x="0" y="31"/>
                  </a:moveTo>
                  <a:cubicBezTo>
                    <a:pt x="5" y="37"/>
                    <a:pt x="9" y="43"/>
                    <a:pt x="14" y="50"/>
                  </a:cubicBezTo>
                  <a:cubicBezTo>
                    <a:pt x="14" y="50"/>
                    <a:pt x="14" y="49"/>
                    <a:pt x="15" y="49"/>
                  </a:cubicBezTo>
                  <a:cubicBezTo>
                    <a:pt x="16" y="45"/>
                    <a:pt x="15" y="40"/>
                    <a:pt x="13" y="37"/>
                  </a:cubicBezTo>
                  <a:cubicBezTo>
                    <a:pt x="13" y="35"/>
                    <a:pt x="13" y="33"/>
                    <a:pt x="13" y="32"/>
                  </a:cubicBezTo>
                  <a:cubicBezTo>
                    <a:pt x="14" y="29"/>
                    <a:pt x="13" y="26"/>
                    <a:pt x="12" y="23"/>
                  </a:cubicBezTo>
                  <a:cubicBezTo>
                    <a:pt x="13" y="19"/>
                    <a:pt x="10" y="15"/>
                    <a:pt x="9" y="12"/>
                  </a:cubicBezTo>
                  <a:cubicBezTo>
                    <a:pt x="9" y="12"/>
                    <a:pt x="9" y="12"/>
                    <a:pt x="9" y="12"/>
                  </a:cubicBezTo>
                  <a:cubicBezTo>
                    <a:pt x="10" y="11"/>
                    <a:pt x="9" y="11"/>
                    <a:pt x="9" y="10"/>
                  </a:cubicBezTo>
                  <a:cubicBezTo>
                    <a:pt x="9" y="10"/>
                    <a:pt x="9" y="10"/>
                    <a:pt x="9" y="9"/>
                  </a:cubicBezTo>
                  <a:cubicBezTo>
                    <a:pt x="8" y="8"/>
                    <a:pt x="9" y="8"/>
                    <a:pt x="9" y="8"/>
                  </a:cubicBezTo>
                  <a:cubicBezTo>
                    <a:pt x="9" y="8"/>
                    <a:pt x="9" y="7"/>
                    <a:pt x="9" y="7"/>
                  </a:cubicBezTo>
                  <a:cubicBezTo>
                    <a:pt x="9" y="7"/>
                    <a:pt x="9" y="7"/>
                    <a:pt x="9" y="7"/>
                  </a:cubicBezTo>
                  <a:cubicBezTo>
                    <a:pt x="9" y="6"/>
                    <a:pt x="9" y="5"/>
                    <a:pt x="8" y="5"/>
                  </a:cubicBezTo>
                  <a:cubicBezTo>
                    <a:pt x="8" y="3"/>
                    <a:pt x="8" y="2"/>
                    <a:pt x="7" y="0"/>
                  </a:cubicBezTo>
                  <a:cubicBezTo>
                    <a:pt x="7" y="1"/>
                    <a:pt x="9" y="7"/>
                    <a:pt x="9" y="7"/>
                  </a:cubicBezTo>
                  <a:cubicBezTo>
                    <a:pt x="9" y="5"/>
                    <a:pt x="7" y="2"/>
                    <a:pt x="7" y="0"/>
                  </a:cubicBezTo>
                  <a:cubicBezTo>
                    <a:pt x="7" y="2"/>
                    <a:pt x="7" y="0"/>
                    <a:pt x="6" y="0"/>
                  </a:cubicBezTo>
                  <a:cubicBezTo>
                    <a:pt x="6" y="1"/>
                    <a:pt x="6" y="2"/>
                    <a:pt x="6" y="2"/>
                  </a:cubicBezTo>
                  <a:cubicBezTo>
                    <a:pt x="6" y="4"/>
                    <a:pt x="5" y="4"/>
                    <a:pt x="4" y="4"/>
                  </a:cubicBezTo>
                  <a:cubicBezTo>
                    <a:pt x="2" y="4"/>
                    <a:pt x="2" y="4"/>
                    <a:pt x="2" y="6"/>
                  </a:cubicBezTo>
                  <a:cubicBezTo>
                    <a:pt x="2" y="7"/>
                    <a:pt x="3" y="8"/>
                    <a:pt x="2" y="8"/>
                  </a:cubicBezTo>
                  <a:cubicBezTo>
                    <a:pt x="2" y="8"/>
                    <a:pt x="1" y="8"/>
                    <a:pt x="1" y="9"/>
                  </a:cubicBezTo>
                  <a:cubicBezTo>
                    <a:pt x="1" y="10"/>
                    <a:pt x="2" y="12"/>
                    <a:pt x="2" y="14"/>
                  </a:cubicBezTo>
                  <a:cubicBezTo>
                    <a:pt x="2" y="16"/>
                    <a:pt x="2" y="18"/>
                    <a:pt x="2" y="20"/>
                  </a:cubicBezTo>
                  <a:cubicBezTo>
                    <a:pt x="2" y="24"/>
                    <a:pt x="1" y="27"/>
                    <a:pt x="0" y="31"/>
                  </a:cubicBezTo>
                  <a:close/>
                </a:path>
              </a:pathLst>
            </a:custGeom>
            <a:grpFill/>
            <a:ln w="12700" cap="rnd">
              <a:solidFill>
                <a:schemeClr val="tx2">
                  <a:lumMod val="25000"/>
                  <a:lumOff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102"/>
            <p:cNvSpPr>
              <a:spLocks/>
            </p:cNvSpPr>
            <p:nvPr/>
          </p:nvSpPr>
          <p:spPr bwMode="auto">
            <a:xfrm>
              <a:off x="4685" y="3646"/>
              <a:ext cx="169" cy="262"/>
            </a:xfrm>
            <a:custGeom>
              <a:avLst/>
              <a:gdLst>
                <a:gd name="T0" fmla="*/ 33 w 42"/>
                <a:gd name="T1" fmla="*/ 38 h 65"/>
                <a:gd name="T2" fmla="*/ 26 w 42"/>
                <a:gd name="T3" fmla="*/ 34 h 65"/>
                <a:gd name="T4" fmla="*/ 20 w 42"/>
                <a:gd name="T5" fmla="*/ 31 h 65"/>
                <a:gd name="T6" fmla="*/ 31 w 42"/>
                <a:gd name="T7" fmla="*/ 23 h 65"/>
                <a:gd name="T8" fmla="*/ 38 w 42"/>
                <a:gd name="T9" fmla="*/ 17 h 65"/>
                <a:gd name="T10" fmla="*/ 42 w 42"/>
                <a:gd name="T11" fmla="*/ 12 h 65"/>
                <a:gd name="T12" fmla="*/ 39 w 42"/>
                <a:gd name="T13" fmla="*/ 12 h 65"/>
                <a:gd name="T14" fmla="*/ 37 w 42"/>
                <a:gd name="T15" fmla="*/ 10 h 65"/>
                <a:gd name="T16" fmla="*/ 38 w 42"/>
                <a:gd name="T17" fmla="*/ 9 h 65"/>
                <a:gd name="T18" fmla="*/ 32 w 42"/>
                <a:gd name="T19" fmla="*/ 0 h 65"/>
                <a:gd name="T20" fmla="*/ 17 w 42"/>
                <a:gd name="T21" fmla="*/ 20 h 65"/>
                <a:gd name="T22" fmla="*/ 8 w 42"/>
                <a:gd name="T23" fmla="*/ 22 h 65"/>
                <a:gd name="T24" fmla="*/ 4 w 42"/>
                <a:gd name="T25" fmla="*/ 20 h 65"/>
                <a:gd name="T26" fmla="*/ 1 w 42"/>
                <a:gd name="T27" fmla="*/ 22 h 65"/>
                <a:gd name="T28" fmla="*/ 1 w 42"/>
                <a:gd name="T29" fmla="*/ 21 h 65"/>
                <a:gd name="T30" fmla="*/ 1 w 42"/>
                <a:gd name="T31" fmla="*/ 22 h 65"/>
                <a:gd name="T32" fmla="*/ 1 w 42"/>
                <a:gd name="T33" fmla="*/ 24 h 65"/>
                <a:gd name="T34" fmla="*/ 1 w 42"/>
                <a:gd name="T35" fmla="*/ 26 h 65"/>
                <a:gd name="T36" fmla="*/ 1 w 42"/>
                <a:gd name="T37" fmla="*/ 26 h 65"/>
                <a:gd name="T38" fmla="*/ 4 w 42"/>
                <a:gd name="T39" fmla="*/ 37 h 65"/>
                <a:gd name="T40" fmla="*/ 6 w 42"/>
                <a:gd name="T41" fmla="*/ 44 h 65"/>
                <a:gd name="T42" fmla="*/ 5 w 42"/>
                <a:gd name="T43" fmla="*/ 49 h 65"/>
                <a:gd name="T44" fmla="*/ 7 w 42"/>
                <a:gd name="T45" fmla="*/ 56 h 65"/>
                <a:gd name="T46" fmla="*/ 7 w 42"/>
                <a:gd name="T47" fmla="*/ 60 h 65"/>
                <a:gd name="T48" fmla="*/ 7 w 42"/>
                <a:gd name="T49" fmla="*/ 63 h 65"/>
                <a:gd name="T50" fmla="*/ 8 w 42"/>
                <a:gd name="T51" fmla="*/ 65 h 65"/>
                <a:gd name="T52" fmla="*/ 10 w 42"/>
                <a:gd name="T53" fmla="*/ 64 h 65"/>
                <a:gd name="T54" fmla="*/ 20 w 42"/>
                <a:gd name="T55" fmla="*/ 63 h 65"/>
                <a:gd name="T56" fmla="*/ 24 w 42"/>
                <a:gd name="T57" fmla="*/ 58 h 65"/>
                <a:gd name="T58" fmla="*/ 27 w 42"/>
                <a:gd name="T59" fmla="*/ 51 h 65"/>
                <a:gd name="T60" fmla="*/ 34 w 42"/>
                <a:gd name="T61" fmla="*/ 47 h 65"/>
                <a:gd name="T62" fmla="*/ 34 w 42"/>
                <a:gd name="T63" fmla="*/ 43 h 65"/>
                <a:gd name="T64" fmla="*/ 37 w 42"/>
                <a:gd name="T65" fmla="*/ 40 h 65"/>
                <a:gd name="T66" fmla="*/ 29 w 42"/>
                <a:gd name="T67" fmla="*/ 36 h 65"/>
                <a:gd name="T68" fmla="*/ 33 w 42"/>
                <a:gd name="T69"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65">
                  <a:moveTo>
                    <a:pt x="33" y="38"/>
                  </a:moveTo>
                  <a:cubicBezTo>
                    <a:pt x="30" y="36"/>
                    <a:pt x="28" y="35"/>
                    <a:pt x="26" y="34"/>
                  </a:cubicBezTo>
                  <a:cubicBezTo>
                    <a:pt x="25" y="34"/>
                    <a:pt x="20" y="32"/>
                    <a:pt x="20" y="31"/>
                  </a:cubicBezTo>
                  <a:cubicBezTo>
                    <a:pt x="20" y="30"/>
                    <a:pt x="30" y="24"/>
                    <a:pt x="31" y="23"/>
                  </a:cubicBezTo>
                  <a:cubicBezTo>
                    <a:pt x="34" y="21"/>
                    <a:pt x="36" y="19"/>
                    <a:pt x="38" y="17"/>
                  </a:cubicBezTo>
                  <a:cubicBezTo>
                    <a:pt x="39" y="16"/>
                    <a:pt x="42" y="14"/>
                    <a:pt x="42" y="12"/>
                  </a:cubicBezTo>
                  <a:cubicBezTo>
                    <a:pt x="42" y="9"/>
                    <a:pt x="40" y="12"/>
                    <a:pt x="39" y="12"/>
                  </a:cubicBezTo>
                  <a:cubicBezTo>
                    <a:pt x="38" y="13"/>
                    <a:pt x="37" y="11"/>
                    <a:pt x="37" y="10"/>
                  </a:cubicBezTo>
                  <a:cubicBezTo>
                    <a:pt x="38" y="10"/>
                    <a:pt x="38" y="10"/>
                    <a:pt x="38" y="9"/>
                  </a:cubicBezTo>
                  <a:cubicBezTo>
                    <a:pt x="36" y="6"/>
                    <a:pt x="34" y="3"/>
                    <a:pt x="32" y="0"/>
                  </a:cubicBezTo>
                  <a:cubicBezTo>
                    <a:pt x="26" y="7"/>
                    <a:pt x="22" y="14"/>
                    <a:pt x="17" y="20"/>
                  </a:cubicBezTo>
                  <a:cubicBezTo>
                    <a:pt x="15" y="23"/>
                    <a:pt x="12" y="22"/>
                    <a:pt x="8" y="22"/>
                  </a:cubicBezTo>
                  <a:cubicBezTo>
                    <a:pt x="7" y="22"/>
                    <a:pt x="6" y="21"/>
                    <a:pt x="4" y="20"/>
                  </a:cubicBezTo>
                  <a:cubicBezTo>
                    <a:pt x="3" y="19"/>
                    <a:pt x="3" y="21"/>
                    <a:pt x="1" y="22"/>
                  </a:cubicBezTo>
                  <a:cubicBezTo>
                    <a:pt x="1" y="22"/>
                    <a:pt x="1" y="21"/>
                    <a:pt x="1" y="21"/>
                  </a:cubicBezTo>
                  <a:cubicBezTo>
                    <a:pt x="0" y="21"/>
                    <a:pt x="1" y="21"/>
                    <a:pt x="1" y="22"/>
                  </a:cubicBezTo>
                  <a:cubicBezTo>
                    <a:pt x="1" y="22"/>
                    <a:pt x="0" y="23"/>
                    <a:pt x="1" y="24"/>
                  </a:cubicBezTo>
                  <a:cubicBezTo>
                    <a:pt x="1" y="25"/>
                    <a:pt x="2" y="25"/>
                    <a:pt x="1" y="26"/>
                  </a:cubicBezTo>
                  <a:cubicBezTo>
                    <a:pt x="1" y="26"/>
                    <a:pt x="1" y="26"/>
                    <a:pt x="1" y="26"/>
                  </a:cubicBezTo>
                  <a:cubicBezTo>
                    <a:pt x="2" y="29"/>
                    <a:pt x="5" y="34"/>
                    <a:pt x="4" y="37"/>
                  </a:cubicBezTo>
                  <a:cubicBezTo>
                    <a:pt x="5" y="39"/>
                    <a:pt x="6" y="42"/>
                    <a:pt x="6" y="44"/>
                  </a:cubicBezTo>
                  <a:cubicBezTo>
                    <a:pt x="5" y="46"/>
                    <a:pt x="5" y="48"/>
                    <a:pt x="5" y="49"/>
                  </a:cubicBezTo>
                  <a:cubicBezTo>
                    <a:pt x="5" y="52"/>
                    <a:pt x="6" y="53"/>
                    <a:pt x="7" y="56"/>
                  </a:cubicBezTo>
                  <a:cubicBezTo>
                    <a:pt x="6" y="57"/>
                    <a:pt x="7" y="59"/>
                    <a:pt x="7" y="60"/>
                  </a:cubicBezTo>
                  <a:cubicBezTo>
                    <a:pt x="7" y="61"/>
                    <a:pt x="7" y="62"/>
                    <a:pt x="7" y="63"/>
                  </a:cubicBezTo>
                  <a:cubicBezTo>
                    <a:pt x="7" y="64"/>
                    <a:pt x="7" y="64"/>
                    <a:pt x="8" y="65"/>
                  </a:cubicBezTo>
                  <a:cubicBezTo>
                    <a:pt x="8" y="65"/>
                    <a:pt x="10" y="64"/>
                    <a:pt x="10" y="64"/>
                  </a:cubicBezTo>
                  <a:cubicBezTo>
                    <a:pt x="14" y="64"/>
                    <a:pt x="17" y="63"/>
                    <a:pt x="20" y="63"/>
                  </a:cubicBezTo>
                  <a:cubicBezTo>
                    <a:pt x="22" y="62"/>
                    <a:pt x="23" y="59"/>
                    <a:pt x="24" y="58"/>
                  </a:cubicBezTo>
                  <a:cubicBezTo>
                    <a:pt x="24" y="56"/>
                    <a:pt x="25" y="53"/>
                    <a:pt x="27" y="51"/>
                  </a:cubicBezTo>
                  <a:cubicBezTo>
                    <a:pt x="28" y="51"/>
                    <a:pt x="33" y="49"/>
                    <a:pt x="34" y="47"/>
                  </a:cubicBezTo>
                  <a:cubicBezTo>
                    <a:pt x="34" y="46"/>
                    <a:pt x="33" y="44"/>
                    <a:pt x="34" y="43"/>
                  </a:cubicBezTo>
                  <a:cubicBezTo>
                    <a:pt x="35" y="42"/>
                    <a:pt x="36" y="41"/>
                    <a:pt x="37" y="40"/>
                  </a:cubicBezTo>
                  <a:cubicBezTo>
                    <a:pt x="29" y="36"/>
                    <a:pt x="29" y="36"/>
                    <a:pt x="29" y="36"/>
                  </a:cubicBezTo>
                  <a:cubicBezTo>
                    <a:pt x="30" y="36"/>
                    <a:pt x="31" y="37"/>
                    <a:pt x="33" y="38"/>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103"/>
            <p:cNvSpPr>
              <a:spLocks/>
            </p:cNvSpPr>
            <p:nvPr/>
          </p:nvSpPr>
          <p:spPr bwMode="auto">
            <a:xfrm>
              <a:off x="4653" y="3811"/>
              <a:ext cx="12" cy="20"/>
            </a:xfrm>
            <a:custGeom>
              <a:avLst/>
              <a:gdLst>
                <a:gd name="T0" fmla="*/ 0 w 3"/>
                <a:gd name="T1" fmla="*/ 4 h 5"/>
                <a:gd name="T2" fmla="*/ 1 w 3"/>
                <a:gd name="T3" fmla="*/ 0 h 5"/>
                <a:gd name="T4" fmla="*/ 2 w 3"/>
                <a:gd name="T5" fmla="*/ 2 h 5"/>
                <a:gd name="T6" fmla="*/ 1 w 3"/>
                <a:gd name="T7" fmla="*/ 5 h 5"/>
                <a:gd name="T8" fmla="*/ 0 w 3"/>
                <a:gd name="T9" fmla="*/ 4 h 5"/>
              </a:gdLst>
              <a:ahLst/>
              <a:cxnLst>
                <a:cxn ang="0">
                  <a:pos x="T0" y="T1"/>
                </a:cxn>
                <a:cxn ang="0">
                  <a:pos x="T2" y="T3"/>
                </a:cxn>
                <a:cxn ang="0">
                  <a:pos x="T4" y="T5"/>
                </a:cxn>
                <a:cxn ang="0">
                  <a:pos x="T6" y="T7"/>
                </a:cxn>
                <a:cxn ang="0">
                  <a:pos x="T8" y="T9"/>
                </a:cxn>
              </a:cxnLst>
              <a:rect l="0" t="0" r="r" b="b"/>
              <a:pathLst>
                <a:path w="3" h="5">
                  <a:moveTo>
                    <a:pt x="0" y="4"/>
                  </a:moveTo>
                  <a:cubicBezTo>
                    <a:pt x="1" y="0"/>
                    <a:pt x="1" y="0"/>
                    <a:pt x="1" y="0"/>
                  </a:cubicBezTo>
                  <a:cubicBezTo>
                    <a:pt x="3" y="0"/>
                    <a:pt x="2" y="1"/>
                    <a:pt x="2" y="2"/>
                  </a:cubicBezTo>
                  <a:cubicBezTo>
                    <a:pt x="2" y="3"/>
                    <a:pt x="2" y="4"/>
                    <a:pt x="1" y="5"/>
                  </a:cubicBezTo>
                  <a:cubicBezTo>
                    <a:pt x="0" y="4"/>
                    <a:pt x="0" y="4"/>
                    <a:pt x="0" y="4"/>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104"/>
            <p:cNvSpPr>
              <a:spLocks/>
            </p:cNvSpPr>
            <p:nvPr/>
          </p:nvSpPr>
          <p:spPr bwMode="auto">
            <a:xfrm>
              <a:off x="4669" y="3742"/>
              <a:ext cx="28" cy="65"/>
            </a:xfrm>
            <a:custGeom>
              <a:avLst/>
              <a:gdLst>
                <a:gd name="T0" fmla="*/ 7 w 7"/>
                <a:gd name="T1" fmla="*/ 14 h 16"/>
                <a:gd name="T2" fmla="*/ 3 w 7"/>
                <a:gd name="T3" fmla="*/ 16 h 16"/>
                <a:gd name="T4" fmla="*/ 5 w 7"/>
                <a:gd name="T5" fmla="*/ 10 h 16"/>
                <a:gd name="T6" fmla="*/ 3 w 7"/>
                <a:gd name="T7" fmla="*/ 10 h 16"/>
                <a:gd name="T8" fmla="*/ 2 w 7"/>
                <a:gd name="T9" fmla="*/ 9 h 16"/>
                <a:gd name="T10" fmla="*/ 1 w 7"/>
                <a:gd name="T11" fmla="*/ 5 h 16"/>
                <a:gd name="T12" fmla="*/ 1 w 7"/>
                <a:gd name="T13" fmla="*/ 1 h 16"/>
                <a:gd name="T14" fmla="*/ 5 w 7"/>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6">
                  <a:moveTo>
                    <a:pt x="7" y="14"/>
                  </a:moveTo>
                  <a:cubicBezTo>
                    <a:pt x="6" y="15"/>
                    <a:pt x="5" y="16"/>
                    <a:pt x="3" y="16"/>
                  </a:cubicBezTo>
                  <a:cubicBezTo>
                    <a:pt x="1" y="14"/>
                    <a:pt x="4" y="12"/>
                    <a:pt x="5" y="10"/>
                  </a:cubicBezTo>
                  <a:cubicBezTo>
                    <a:pt x="4" y="10"/>
                    <a:pt x="4" y="10"/>
                    <a:pt x="3" y="10"/>
                  </a:cubicBezTo>
                  <a:cubicBezTo>
                    <a:pt x="2" y="10"/>
                    <a:pt x="2" y="10"/>
                    <a:pt x="2" y="9"/>
                  </a:cubicBezTo>
                  <a:cubicBezTo>
                    <a:pt x="2" y="8"/>
                    <a:pt x="1" y="7"/>
                    <a:pt x="1" y="5"/>
                  </a:cubicBezTo>
                  <a:cubicBezTo>
                    <a:pt x="0" y="4"/>
                    <a:pt x="0" y="2"/>
                    <a:pt x="1" y="1"/>
                  </a:cubicBezTo>
                  <a:cubicBezTo>
                    <a:pt x="2" y="0"/>
                    <a:pt x="4" y="2"/>
                    <a:pt x="5" y="2"/>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105"/>
            <p:cNvSpPr>
              <a:spLocks/>
            </p:cNvSpPr>
            <p:nvPr/>
          </p:nvSpPr>
          <p:spPr bwMode="auto">
            <a:xfrm>
              <a:off x="4669" y="3742"/>
              <a:ext cx="28" cy="65"/>
            </a:xfrm>
            <a:custGeom>
              <a:avLst/>
              <a:gdLst>
                <a:gd name="T0" fmla="*/ 7 w 7"/>
                <a:gd name="T1" fmla="*/ 14 h 16"/>
                <a:gd name="T2" fmla="*/ 3 w 7"/>
                <a:gd name="T3" fmla="*/ 16 h 16"/>
                <a:gd name="T4" fmla="*/ 5 w 7"/>
                <a:gd name="T5" fmla="*/ 10 h 16"/>
                <a:gd name="T6" fmla="*/ 3 w 7"/>
                <a:gd name="T7" fmla="*/ 10 h 16"/>
                <a:gd name="T8" fmla="*/ 2 w 7"/>
                <a:gd name="T9" fmla="*/ 9 h 16"/>
                <a:gd name="T10" fmla="*/ 1 w 7"/>
                <a:gd name="T11" fmla="*/ 5 h 16"/>
                <a:gd name="T12" fmla="*/ 1 w 7"/>
                <a:gd name="T13" fmla="*/ 1 h 16"/>
                <a:gd name="T14" fmla="*/ 5 w 7"/>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6">
                  <a:moveTo>
                    <a:pt x="7" y="14"/>
                  </a:moveTo>
                  <a:cubicBezTo>
                    <a:pt x="6" y="15"/>
                    <a:pt x="5" y="16"/>
                    <a:pt x="3" y="16"/>
                  </a:cubicBezTo>
                  <a:cubicBezTo>
                    <a:pt x="1" y="14"/>
                    <a:pt x="4" y="12"/>
                    <a:pt x="5" y="10"/>
                  </a:cubicBezTo>
                  <a:cubicBezTo>
                    <a:pt x="4" y="10"/>
                    <a:pt x="4" y="10"/>
                    <a:pt x="3" y="10"/>
                  </a:cubicBezTo>
                  <a:cubicBezTo>
                    <a:pt x="2" y="10"/>
                    <a:pt x="2" y="10"/>
                    <a:pt x="2" y="9"/>
                  </a:cubicBezTo>
                  <a:cubicBezTo>
                    <a:pt x="2" y="8"/>
                    <a:pt x="1" y="7"/>
                    <a:pt x="1" y="5"/>
                  </a:cubicBezTo>
                  <a:cubicBezTo>
                    <a:pt x="0" y="4"/>
                    <a:pt x="0" y="2"/>
                    <a:pt x="1" y="1"/>
                  </a:cubicBezTo>
                  <a:cubicBezTo>
                    <a:pt x="2" y="0"/>
                    <a:pt x="4" y="2"/>
                    <a:pt x="5" y="2"/>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106"/>
            <p:cNvSpPr>
              <a:spLocks/>
            </p:cNvSpPr>
            <p:nvPr/>
          </p:nvSpPr>
          <p:spPr bwMode="auto">
            <a:xfrm>
              <a:off x="3484" y="2695"/>
              <a:ext cx="4" cy="8"/>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1"/>
                    <a:pt x="1" y="1"/>
                    <a:pt x="1" y="2"/>
                  </a:cubicBezTo>
                  <a:cubicBezTo>
                    <a:pt x="0" y="1"/>
                    <a:pt x="0" y="0"/>
                    <a:pt x="1" y="1"/>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107"/>
            <p:cNvSpPr>
              <a:spLocks/>
            </p:cNvSpPr>
            <p:nvPr/>
          </p:nvSpPr>
          <p:spPr bwMode="auto">
            <a:xfrm>
              <a:off x="3013" y="2509"/>
              <a:ext cx="266" cy="452"/>
            </a:xfrm>
            <a:custGeom>
              <a:avLst/>
              <a:gdLst>
                <a:gd name="T0" fmla="*/ 32 w 66"/>
                <a:gd name="T1" fmla="*/ 1 h 112"/>
                <a:gd name="T2" fmla="*/ 40 w 66"/>
                <a:gd name="T3" fmla="*/ 2 h 112"/>
                <a:gd name="T4" fmla="*/ 39 w 66"/>
                <a:gd name="T5" fmla="*/ 7 h 112"/>
                <a:gd name="T6" fmla="*/ 33 w 66"/>
                <a:gd name="T7" fmla="*/ 13 h 112"/>
                <a:gd name="T8" fmla="*/ 35 w 66"/>
                <a:gd name="T9" fmla="*/ 15 h 112"/>
                <a:gd name="T10" fmla="*/ 47 w 66"/>
                <a:gd name="T11" fmla="*/ 21 h 112"/>
                <a:gd name="T12" fmla="*/ 35 w 66"/>
                <a:gd name="T13" fmla="*/ 32 h 112"/>
                <a:gd name="T14" fmla="*/ 37 w 66"/>
                <a:gd name="T15" fmla="*/ 34 h 112"/>
                <a:gd name="T16" fmla="*/ 33 w 66"/>
                <a:gd name="T17" fmla="*/ 37 h 112"/>
                <a:gd name="T18" fmla="*/ 38 w 66"/>
                <a:gd name="T19" fmla="*/ 36 h 112"/>
                <a:gd name="T20" fmla="*/ 46 w 66"/>
                <a:gd name="T21" fmla="*/ 58 h 112"/>
                <a:gd name="T22" fmla="*/ 53 w 66"/>
                <a:gd name="T23" fmla="*/ 64 h 112"/>
                <a:gd name="T24" fmla="*/ 53 w 66"/>
                <a:gd name="T25" fmla="*/ 73 h 112"/>
                <a:gd name="T26" fmla="*/ 55 w 66"/>
                <a:gd name="T27" fmla="*/ 83 h 112"/>
                <a:gd name="T28" fmla="*/ 62 w 66"/>
                <a:gd name="T29" fmla="*/ 95 h 112"/>
                <a:gd name="T30" fmla="*/ 57 w 66"/>
                <a:gd name="T31" fmla="*/ 100 h 112"/>
                <a:gd name="T32" fmla="*/ 54 w 66"/>
                <a:gd name="T33" fmla="*/ 101 h 112"/>
                <a:gd name="T34" fmla="*/ 57 w 66"/>
                <a:gd name="T35" fmla="*/ 103 h 112"/>
                <a:gd name="T36" fmla="*/ 56 w 66"/>
                <a:gd name="T37" fmla="*/ 108 h 112"/>
                <a:gd name="T38" fmla="*/ 47 w 66"/>
                <a:gd name="T39" fmla="*/ 108 h 112"/>
                <a:gd name="T40" fmla="*/ 40 w 66"/>
                <a:gd name="T41" fmla="*/ 107 h 112"/>
                <a:gd name="T42" fmla="*/ 36 w 66"/>
                <a:gd name="T43" fmla="*/ 105 h 112"/>
                <a:gd name="T44" fmla="*/ 30 w 66"/>
                <a:gd name="T45" fmla="*/ 108 h 112"/>
                <a:gd name="T46" fmla="*/ 13 w 66"/>
                <a:gd name="T47" fmla="*/ 108 h 112"/>
                <a:gd name="T48" fmla="*/ 3 w 66"/>
                <a:gd name="T49" fmla="*/ 112 h 112"/>
                <a:gd name="T50" fmla="*/ 5 w 66"/>
                <a:gd name="T51" fmla="*/ 107 h 112"/>
                <a:gd name="T52" fmla="*/ 10 w 66"/>
                <a:gd name="T53" fmla="*/ 103 h 112"/>
                <a:gd name="T54" fmla="*/ 14 w 66"/>
                <a:gd name="T55" fmla="*/ 99 h 112"/>
                <a:gd name="T56" fmla="*/ 31 w 66"/>
                <a:gd name="T57" fmla="*/ 93 h 112"/>
                <a:gd name="T58" fmla="*/ 17 w 66"/>
                <a:gd name="T59" fmla="*/ 93 h 112"/>
                <a:gd name="T60" fmla="*/ 9 w 66"/>
                <a:gd name="T61" fmla="*/ 91 h 112"/>
                <a:gd name="T62" fmla="*/ 15 w 66"/>
                <a:gd name="T63" fmla="*/ 85 h 112"/>
                <a:gd name="T64" fmla="*/ 15 w 66"/>
                <a:gd name="T65" fmla="*/ 75 h 112"/>
                <a:gd name="T66" fmla="*/ 25 w 66"/>
                <a:gd name="T67" fmla="*/ 71 h 112"/>
                <a:gd name="T68" fmla="*/ 32 w 66"/>
                <a:gd name="T69" fmla="*/ 72 h 112"/>
                <a:gd name="T70" fmla="*/ 30 w 66"/>
                <a:gd name="T71" fmla="*/ 65 h 112"/>
                <a:gd name="T72" fmla="*/ 30 w 66"/>
                <a:gd name="T73" fmla="*/ 62 h 112"/>
                <a:gd name="T74" fmla="*/ 28 w 66"/>
                <a:gd name="T75" fmla="*/ 55 h 112"/>
                <a:gd name="T76" fmla="*/ 30 w 66"/>
                <a:gd name="T77" fmla="*/ 50 h 112"/>
                <a:gd name="T78" fmla="*/ 25 w 66"/>
                <a:gd name="T79" fmla="*/ 51 h 112"/>
                <a:gd name="T80" fmla="*/ 20 w 66"/>
                <a:gd name="T81" fmla="*/ 49 h 112"/>
                <a:gd name="T82" fmla="*/ 21 w 66"/>
                <a:gd name="T83" fmla="*/ 43 h 112"/>
                <a:gd name="T84" fmla="*/ 22 w 66"/>
                <a:gd name="T85" fmla="*/ 37 h 112"/>
                <a:gd name="T86" fmla="*/ 23 w 66"/>
                <a:gd name="T87" fmla="*/ 35 h 112"/>
                <a:gd name="T88" fmla="*/ 19 w 66"/>
                <a:gd name="T89" fmla="*/ 37 h 112"/>
                <a:gd name="T90" fmla="*/ 14 w 66"/>
                <a:gd name="T91" fmla="*/ 42 h 112"/>
                <a:gd name="T92" fmla="*/ 18 w 66"/>
                <a:gd name="T93" fmla="*/ 33 h 112"/>
                <a:gd name="T94" fmla="*/ 19 w 66"/>
                <a:gd name="T95" fmla="*/ 28 h 112"/>
                <a:gd name="T96" fmla="*/ 22 w 66"/>
                <a:gd name="T97" fmla="*/ 25 h 112"/>
                <a:gd name="T98" fmla="*/ 13 w 66"/>
                <a:gd name="T99" fmla="*/ 28 h 112"/>
                <a:gd name="T100" fmla="*/ 17 w 66"/>
                <a:gd name="T101" fmla="*/ 25 h 112"/>
                <a:gd name="T102" fmla="*/ 18 w 66"/>
                <a:gd name="T103" fmla="*/ 23 h 112"/>
                <a:gd name="T104" fmla="*/ 23 w 66"/>
                <a:gd name="T105" fmla="*/ 17 h 112"/>
                <a:gd name="T106" fmla="*/ 23 w 66"/>
                <a:gd name="T107" fmla="*/ 8 h 112"/>
                <a:gd name="T108" fmla="*/ 26 w 66"/>
                <a:gd name="T109" fmla="*/ 4 h 112"/>
                <a:gd name="T110" fmla="*/ 28 w 66"/>
                <a:gd name="T11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12">
                  <a:moveTo>
                    <a:pt x="29" y="0"/>
                  </a:moveTo>
                  <a:cubicBezTo>
                    <a:pt x="30" y="0"/>
                    <a:pt x="31" y="1"/>
                    <a:pt x="31" y="1"/>
                  </a:cubicBezTo>
                  <a:cubicBezTo>
                    <a:pt x="31" y="2"/>
                    <a:pt x="30" y="3"/>
                    <a:pt x="30" y="3"/>
                  </a:cubicBezTo>
                  <a:cubicBezTo>
                    <a:pt x="31" y="2"/>
                    <a:pt x="31" y="1"/>
                    <a:pt x="32" y="1"/>
                  </a:cubicBezTo>
                  <a:cubicBezTo>
                    <a:pt x="32" y="1"/>
                    <a:pt x="32" y="3"/>
                    <a:pt x="32" y="3"/>
                  </a:cubicBezTo>
                  <a:cubicBezTo>
                    <a:pt x="33" y="3"/>
                    <a:pt x="33" y="2"/>
                    <a:pt x="33" y="2"/>
                  </a:cubicBezTo>
                  <a:cubicBezTo>
                    <a:pt x="34" y="2"/>
                    <a:pt x="35" y="2"/>
                    <a:pt x="37" y="2"/>
                  </a:cubicBezTo>
                  <a:cubicBezTo>
                    <a:pt x="38" y="2"/>
                    <a:pt x="39" y="2"/>
                    <a:pt x="40" y="2"/>
                  </a:cubicBezTo>
                  <a:cubicBezTo>
                    <a:pt x="40" y="3"/>
                    <a:pt x="42" y="2"/>
                    <a:pt x="43" y="3"/>
                  </a:cubicBezTo>
                  <a:cubicBezTo>
                    <a:pt x="43" y="3"/>
                    <a:pt x="42" y="4"/>
                    <a:pt x="42" y="4"/>
                  </a:cubicBezTo>
                  <a:cubicBezTo>
                    <a:pt x="41" y="4"/>
                    <a:pt x="42" y="5"/>
                    <a:pt x="41" y="6"/>
                  </a:cubicBezTo>
                  <a:cubicBezTo>
                    <a:pt x="41" y="7"/>
                    <a:pt x="40" y="7"/>
                    <a:pt x="39" y="7"/>
                  </a:cubicBezTo>
                  <a:cubicBezTo>
                    <a:pt x="38" y="9"/>
                    <a:pt x="35" y="10"/>
                    <a:pt x="34" y="11"/>
                  </a:cubicBezTo>
                  <a:cubicBezTo>
                    <a:pt x="32" y="13"/>
                    <a:pt x="34" y="11"/>
                    <a:pt x="35" y="12"/>
                  </a:cubicBezTo>
                  <a:cubicBezTo>
                    <a:pt x="36" y="12"/>
                    <a:pt x="34" y="14"/>
                    <a:pt x="34" y="14"/>
                  </a:cubicBezTo>
                  <a:cubicBezTo>
                    <a:pt x="33" y="14"/>
                    <a:pt x="34" y="13"/>
                    <a:pt x="33" y="13"/>
                  </a:cubicBezTo>
                  <a:cubicBezTo>
                    <a:pt x="33" y="13"/>
                    <a:pt x="31" y="13"/>
                    <a:pt x="31" y="14"/>
                  </a:cubicBezTo>
                  <a:cubicBezTo>
                    <a:pt x="30" y="15"/>
                    <a:pt x="32" y="16"/>
                    <a:pt x="33" y="15"/>
                  </a:cubicBezTo>
                  <a:cubicBezTo>
                    <a:pt x="33" y="15"/>
                    <a:pt x="32" y="15"/>
                    <a:pt x="33" y="15"/>
                  </a:cubicBezTo>
                  <a:cubicBezTo>
                    <a:pt x="34" y="15"/>
                    <a:pt x="34" y="15"/>
                    <a:pt x="35" y="15"/>
                  </a:cubicBezTo>
                  <a:cubicBezTo>
                    <a:pt x="37" y="14"/>
                    <a:pt x="38" y="14"/>
                    <a:pt x="39" y="14"/>
                  </a:cubicBezTo>
                  <a:cubicBezTo>
                    <a:pt x="40" y="15"/>
                    <a:pt x="42" y="15"/>
                    <a:pt x="44" y="16"/>
                  </a:cubicBezTo>
                  <a:cubicBezTo>
                    <a:pt x="45" y="16"/>
                    <a:pt x="47" y="16"/>
                    <a:pt x="48" y="17"/>
                  </a:cubicBezTo>
                  <a:cubicBezTo>
                    <a:pt x="50" y="19"/>
                    <a:pt x="48" y="20"/>
                    <a:pt x="47" y="21"/>
                  </a:cubicBezTo>
                  <a:cubicBezTo>
                    <a:pt x="46" y="22"/>
                    <a:pt x="46" y="23"/>
                    <a:pt x="46" y="24"/>
                  </a:cubicBezTo>
                  <a:cubicBezTo>
                    <a:pt x="45" y="25"/>
                    <a:pt x="44" y="26"/>
                    <a:pt x="43" y="28"/>
                  </a:cubicBezTo>
                  <a:cubicBezTo>
                    <a:pt x="42" y="29"/>
                    <a:pt x="41" y="30"/>
                    <a:pt x="40" y="31"/>
                  </a:cubicBezTo>
                  <a:cubicBezTo>
                    <a:pt x="38" y="32"/>
                    <a:pt x="36" y="30"/>
                    <a:pt x="35" y="32"/>
                  </a:cubicBezTo>
                  <a:cubicBezTo>
                    <a:pt x="35" y="32"/>
                    <a:pt x="39" y="31"/>
                    <a:pt x="39" y="31"/>
                  </a:cubicBezTo>
                  <a:cubicBezTo>
                    <a:pt x="39" y="32"/>
                    <a:pt x="38" y="32"/>
                    <a:pt x="39" y="33"/>
                  </a:cubicBezTo>
                  <a:cubicBezTo>
                    <a:pt x="39" y="33"/>
                    <a:pt x="40" y="33"/>
                    <a:pt x="40" y="34"/>
                  </a:cubicBezTo>
                  <a:cubicBezTo>
                    <a:pt x="40" y="36"/>
                    <a:pt x="38" y="35"/>
                    <a:pt x="37" y="34"/>
                  </a:cubicBezTo>
                  <a:cubicBezTo>
                    <a:pt x="37" y="34"/>
                    <a:pt x="36" y="35"/>
                    <a:pt x="36" y="35"/>
                  </a:cubicBezTo>
                  <a:cubicBezTo>
                    <a:pt x="36" y="36"/>
                    <a:pt x="36" y="36"/>
                    <a:pt x="36" y="36"/>
                  </a:cubicBezTo>
                  <a:cubicBezTo>
                    <a:pt x="35" y="36"/>
                    <a:pt x="34" y="36"/>
                    <a:pt x="33" y="36"/>
                  </a:cubicBezTo>
                  <a:cubicBezTo>
                    <a:pt x="33" y="36"/>
                    <a:pt x="33" y="37"/>
                    <a:pt x="33" y="37"/>
                  </a:cubicBezTo>
                  <a:cubicBezTo>
                    <a:pt x="33" y="37"/>
                    <a:pt x="33" y="37"/>
                    <a:pt x="33" y="37"/>
                  </a:cubicBezTo>
                  <a:cubicBezTo>
                    <a:pt x="33" y="36"/>
                    <a:pt x="35" y="37"/>
                    <a:pt x="35" y="37"/>
                  </a:cubicBezTo>
                  <a:cubicBezTo>
                    <a:pt x="36" y="38"/>
                    <a:pt x="37" y="38"/>
                    <a:pt x="37" y="37"/>
                  </a:cubicBezTo>
                  <a:cubicBezTo>
                    <a:pt x="37" y="37"/>
                    <a:pt x="38" y="36"/>
                    <a:pt x="38" y="36"/>
                  </a:cubicBezTo>
                  <a:cubicBezTo>
                    <a:pt x="40" y="38"/>
                    <a:pt x="42" y="39"/>
                    <a:pt x="43" y="41"/>
                  </a:cubicBezTo>
                  <a:cubicBezTo>
                    <a:pt x="43" y="42"/>
                    <a:pt x="45" y="44"/>
                    <a:pt x="45" y="44"/>
                  </a:cubicBezTo>
                  <a:cubicBezTo>
                    <a:pt x="45" y="46"/>
                    <a:pt x="45" y="47"/>
                    <a:pt x="45" y="49"/>
                  </a:cubicBezTo>
                  <a:cubicBezTo>
                    <a:pt x="45" y="52"/>
                    <a:pt x="45" y="55"/>
                    <a:pt x="46" y="58"/>
                  </a:cubicBezTo>
                  <a:cubicBezTo>
                    <a:pt x="46" y="57"/>
                    <a:pt x="48" y="58"/>
                    <a:pt x="48" y="58"/>
                  </a:cubicBezTo>
                  <a:cubicBezTo>
                    <a:pt x="48" y="58"/>
                    <a:pt x="49" y="58"/>
                    <a:pt x="50" y="59"/>
                  </a:cubicBezTo>
                  <a:cubicBezTo>
                    <a:pt x="50" y="59"/>
                    <a:pt x="51" y="60"/>
                    <a:pt x="51" y="61"/>
                  </a:cubicBezTo>
                  <a:cubicBezTo>
                    <a:pt x="52" y="62"/>
                    <a:pt x="52" y="63"/>
                    <a:pt x="53" y="64"/>
                  </a:cubicBezTo>
                  <a:cubicBezTo>
                    <a:pt x="53" y="64"/>
                    <a:pt x="54" y="64"/>
                    <a:pt x="54" y="65"/>
                  </a:cubicBezTo>
                  <a:cubicBezTo>
                    <a:pt x="54" y="66"/>
                    <a:pt x="53" y="66"/>
                    <a:pt x="53" y="67"/>
                  </a:cubicBezTo>
                  <a:cubicBezTo>
                    <a:pt x="53" y="68"/>
                    <a:pt x="55" y="72"/>
                    <a:pt x="55" y="72"/>
                  </a:cubicBezTo>
                  <a:cubicBezTo>
                    <a:pt x="54" y="73"/>
                    <a:pt x="53" y="71"/>
                    <a:pt x="53" y="73"/>
                  </a:cubicBezTo>
                  <a:cubicBezTo>
                    <a:pt x="53" y="74"/>
                    <a:pt x="55" y="75"/>
                    <a:pt x="55" y="76"/>
                  </a:cubicBezTo>
                  <a:cubicBezTo>
                    <a:pt x="56" y="77"/>
                    <a:pt x="56" y="78"/>
                    <a:pt x="55" y="79"/>
                  </a:cubicBezTo>
                  <a:cubicBezTo>
                    <a:pt x="54" y="80"/>
                    <a:pt x="53" y="80"/>
                    <a:pt x="52" y="81"/>
                  </a:cubicBezTo>
                  <a:cubicBezTo>
                    <a:pt x="52" y="81"/>
                    <a:pt x="54" y="83"/>
                    <a:pt x="55" y="83"/>
                  </a:cubicBezTo>
                  <a:cubicBezTo>
                    <a:pt x="56" y="84"/>
                    <a:pt x="56" y="81"/>
                    <a:pt x="57" y="81"/>
                  </a:cubicBezTo>
                  <a:cubicBezTo>
                    <a:pt x="59" y="81"/>
                    <a:pt x="62" y="82"/>
                    <a:pt x="64" y="84"/>
                  </a:cubicBezTo>
                  <a:cubicBezTo>
                    <a:pt x="66" y="86"/>
                    <a:pt x="66" y="89"/>
                    <a:pt x="65" y="91"/>
                  </a:cubicBezTo>
                  <a:cubicBezTo>
                    <a:pt x="64" y="92"/>
                    <a:pt x="63" y="94"/>
                    <a:pt x="62" y="95"/>
                  </a:cubicBezTo>
                  <a:cubicBezTo>
                    <a:pt x="61" y="95"/>
                    <a:pt x="60" y="95"/>
                    <a:pt x="60" y="95"/>
                  </a:cubicBezTo>
                  <a:cubicBezTo>
                    <a:pt x="59" y="97"/>
                    <a:pt x="63" y="96"/>
                    <a:pt x="59" y="97"/>
                  </a:cubicBezTo>
                  <a:cubicBezTo>
                    <a:pt x="58" y="98"/>
                    <a:pt x="57" y="96"/>
                    <a:pt x="56" y="97"/>
                  </a:cubicBezTo>
                  <a:cubicBezTo>
                    <a:pt x="56" y="97"/>
                    <a:pt x="60" y="98"/>
                    <a:pt x="57" y="100"/>
                  </a:cubicBezTo>
                  <a:cubicBezTo>
                    <a:pt x="56" y="100"/>
                    <a:pt x="55" y="100"/>
                    <a:pt x="54" y="100"/>
                  </a:cubicBezTo>
                  <a:cubicBezTo>
                    <a:pt x="54" y="100"/>
                    <a:pt x="52" y="100"/>
                    <a:pt x="53" y="101"/>
                  </a:cubicBezTo>
                  <a:cubicBezTo>
                    <a:pt x="53" y="101"/>
                    <a:pt x="56" y="100"/>
                    <a:pt x="56" y="101"/>
                  </a:cubicBezTo>
                  <a:cubicBezTo>
                    <a:pt x="56" y="102"/>
                    <a:pt x="54" y="101"/>
                    <a:pt x="54" y="101"/>
                  </a:cubicBezTo>
                  <a:cubicBezTo>
                    <a:pt x="54" y="102"/>
                    <a:pt x="55" y="102"/>
                    <a:pt x="55" y="102"/>
                  </a:cubicBezTo>
                  <a:cubicBezTo>
                    <a:pt x="56" y="101"/>
                    <a:pt x="56" y="101"/>
                    <a:pt x="57" y="102"/>
                  </a:cubicBezTo>
                  <a:cubicBezTo>
                    <a:pt x="57" y="102"/>
                    <a:pt x="56" y="103"/>
                    <a:pt x="56" y="103"/>
                  </a:cubicBezTo>
                  <a:cubicBezTo>
                    <a:pt x="56" y="103"/>
                    <a:pt x="57" y="103"/>
                    <a:pt x="57" y="103"/>
                  </a:cubicBezTo>
                  <a:cubicBezTo>
                    <a:pt x="58" y="103"/>
                    <a:pt x="60" y="102"/>
                    <a:pt x="61" y="102"/>
                  </a:cubicBezTo>
                  <a:cubicBezTo>
                    <a:pt x="61" y="102"/>
                    <a:pt x="60" y="105"/>
                    <a:pt x="60" y="105"/>
                  </a:cubicBezTo>
                  <a:cubicBezTo>
                    <a:pt x="60" y="107"/>
                    <a:pt x="59" y="106"/>
                    <a:pt x="57" y="107"/>
                  </a:cubicBezTo>
                  <a:cubicBezTo>
                    <a:pt x="57" y="107"/>
                    <a:pt x="57" y="109"/>
                    <a:pt x="56" y="108"/>
                  </a:cubicBezTo>
                  <a:cubicBezTo>
                    <a:pt x="55" y="108"/>
                    <a:pt x="55" y="108"/>
                    <a:pt x="55" y="108"/>
                  </a:cubicBezTo>
                  <a:cubicBezTo>
                    <a:pt x="55" y="108"/>
                    <a:pt x="53" y="109"/>
                    <a:pt x="53" y="109"/>
                  </a:cubicBezTo>
                  <a:cubicBezTo>
                    <a:pt x="52" y="109"/>
                    <a:pt x="51" y="110"/>
                    <a:pt x="50" y="110"/>
                  </a:cubicBezTo>
                  <a:cubicBezTo>
                    <a:pt x="49" y="109"/>
                    <a:pt x="48" y="108"/>
                    <a:pt x="47" y="108"/>
                  </a:cubicBezTo>
                  <a:cubicBezTo>
                    <a:pt x="46" y="108"/>
                    <a:pt x="41" y="109"/>
                    <a:pt x="41" y="108"/>
                  </a:cubicBezTo>
                  <a:cubicBezTo>
                    <a:pt x="41" y="108"/>
                    <a:pt x="42" y="108"/>
                    <a:pt x="41" y="107"/>
                  </a:cubicBezTo>
                  <a:cubicBezTo>
                    <a:pt x="40" y="107"/>
                    <a:pt x="41" y="109"/>
                    <a:pt x="40" y="108"/>
                  </a:cubicBezTo>
                  <a:cubicBezTo>
                    <a:pt x="40" y="107"/>
                    <a:pt x="41" y="107"/>
                    <a:pt x="40" y="107"/>
                  </a:cubicBezTo>
                  <a:cubicBezTo>
                    <a:pt x="40" y="107"/>
                    <a:pt x="40" y="108"/>
                    <a:pt x="39" y="108"/>
                  </a:cubicBezTo>
                  <a:cubicBezTo>
                    <a:pt x="39" y="108"/>
                    <a:pt x="40" y="107"/>
                    <a:pt x="40" y="107"/>
                  </a:cubicBezTo>
                  <a:cubicBezTo>
                    <a:pt x="39" y="106"/>
                    <a:pt x="39" y="108"/>
                    <a:pt x="39" y="108"/>
                  </a:cubicBezTo>
                  <a:cubicBezTo>
                    <a:pt x="38" y="107"/>
                    <a:pt x="37" y="105"/>
                    <a:pt x="36" y="105"/>
                  </a:cubicBezTo>
                  <a:cubicBezTo>
                    <a:pt x="36" y="106"/>
                    <a:pt x="37" y="107"/>
                    <a:pt x="37" y="107"/>
                  </a:cubicBezTo>
                  <a:cubicBezTo>
                    <a:pt x="37" y="108"/>
                    <a:pt x="31" y="107"/>
                    <a:pt x="31" y="107"/>
                  </a:cubicBezTo>
                  <a:cubicBezTo>
                    <a:pt x="31" y="108"/>
                    <a:pt x="32" y="108"/>
                    <a:pt x="32" y="109"/>
                  </a:cubicBezTo>
                  <a:cubicBezTo>
                    <a:pt x="32" y="109"/>
                    <a:pt x="30" y="109"/>
                    <a:pt x="30" y="108"/>
                  </a:cubicBezTo>
                  <a:cubicBezTo>
                    <a:pt x="28" y="107"/>
                    <a:pt x="28" y="108"/>
                    <a:pt x="28" y="109"/>
                  </a:cubicBezTo>
                  <a:cubicBezTo>
                    <a:pt x="30" y="107"/>
                    <a:pt x="22" y="105"/>
                    <a:pt x="21" y="105"/>
                  </a:cubicBezTo>
                  <a:cubicBezTo>
                    <a:pt x="18" y="106"/>
                    <a:pt x="19" y="110"/>
                    <a:pt x="17" y="111"/>
                  </a:cubicBezTo>
                  <a:cubicBezTo>
                    <a:pt x="16" y="112"/>
                    <a:pt x="14" y="109"/>
                    <a:pt x="13" y="108"/>
                  </a:cubicBezTo>
                  <a:cubicBezTo>
                    <a:pt x="13" y="108"/>
                    <a:pt x="13" y="109"/>
                    <a:pt x="12" y="109"/>
                  </a:cubicBezTo>
                  <a:cubicBezTo>
                    <a:pt x="12" y="109"/>
                    <a:pt x="8" y="107"/>
                    <a:pt x="8" y="108"/>
                  </a:cubicBezTo>
                  <a:cubicBezTo>
                    <a:pt x="7" y="110"/>
                    <a:pt x="5" y="108"/>
                    <a:pt x="5" y="109"/>
                  </a:cubicBezTo>
                  <a:cubicBezTo>
                    <a:pt x="5" y="110"/>
                    <a:pt x="4" y="112"/>
                    <a:pt x="3" y="112"/>
                  </a:cubicBezTo>
                  <a:cubicBezTo>
                    <a:pt x="2" y="112"/>
                    <a:pt x="3" y="110"/>
                    <a:pt x="2" y="110"/>
                  </a:cubicBezTo>
                  <a:cubicBezTo>
                    <a:pt x="1" y="109"/>
                    <a:pt x="0" y="110"/>
                    <a:pt x="0" y="109"/>
                  </a:cubicBezTo>
                  <a:cubicBezTo>
                    <a:pt x="0" y="108"/>
                    <a:pt x="3" y="108"/>
                    <a:pt x="4" y="108"/>
                  </a:cubicBezTo>
                  <a:cubicBezTo>
                    <a:pt x="4" y="108"/>
                    <a:pt x="5" y="107"/>
                    <a:pt x="5" y="107"/>
                  </a:cubicBezTo>
                  <a:cubicBezTo>
                    <a:pt x="5" y="106"/>
                    <a:pt x="5" y="106"/>
                    <a:pt x="6" y="106"/>
                  </a:cubicBezTo>
                  <a:cubicBezTo>
                    <a:pt x="6" y="106"/>
                    <a:pt x="7" y="105"/>
                    <a:pt x="7" y="105"/>
                  </a:cubicBezTo>
                  <a:cubicBezTo>
                    <a:pt x="8" y="104"/>
                    <a:pt x="8" y="105"/>
                    <a:pt x="9" y="104"/>
                  </a:cubicBezTo>
                  <a:cubicBezTo>
                    <a:pt x="9" y="104"/>
                    <a:pt x="9" y="104"/>
                    <a:pt x="10" y="103"/>
                  </a:cubicBezTo>
                  <a:cubicBezTo>
                    <a:pt x="10" y="103"/>
                    <a:pt x="11" y="103"/>
                    <a:pt x="11" y="102"/>
                  </a:cubicBezTo>
                  <a:cubicBezTo>
                    <a:pt x="11" y="101"/>
                    <a:pt x="11" y="100"/>
                    <a:pt x="12" y="99"/>
                  </a:cubicBezTo>
                  <a:cubicBezTo>
                    <a:pt x="13" y="99"/>
                    <a:pt x="13" y="101"/>
                    <a:pt x="14" y="100"/>
                  </a:cubicBezTo>
                  <a:cubicBezTo>
                    <a:pt x="14" y="100"/>
                    <a:pt x="14" y="99"/>
                    <a:pt x="14" y="99"/>
                  </a:cubicBezTo>
                  <a:cubicBezTo>
                    <a:pt x="16" y="96"/>
                    <a:pt x="19" y="98"/>
                    <a:pt x="21" y="99"/>
                  </a:cubicBezTo>
                  <a:cubicBezTo>
                    <a:pt x="22" y="100"/>
                    <a:pt x="23" y="100"/>
                    <a:pt x="25" y="99"/>
                  </a:cubicBezTo>
                  <a:cubicBezTo>
                    <a:pt x="25" y="99"/>
                    <a:pt x="25" y="97"/>
                    <a:pt x="26" y="97"/>
                  </a:cubicBezTo>
                  <a:cubicBezTo>
                    <a:pt x="27" y="96"/>
                    <a:pt x="30" y="95"/>
                    <a:pt x="31" y="93"/>
                  </a:cubicBezTo>
                  <a:cubicBezTo>
                    <a:pt x="31" y="93"/>
                    <a:pt x="28" y="95"/>
                    <a:pt x="27" y="95"/>
                  </a:cubicBezTo>
                  <a:cubicBezTo>
                    <a:pt x="26" y="96"/>
                    <a:pt x="25" y="95"/>
                    <a:pt x="24" y="96"/>
                  </a:cubicBezTo>
                  <a:cubicBezTo>
                    <a:pt x="23" y="96"/>
                    <a:pt x="23" y="97"/>
                    <a:pt x="22" y="97"/>
                  </a:cubicBezTo>
                  <a:cubicBezTo>
                    <a:pt x="19" y="96"/>
                    <a:pt x="20" y="92"/>
                    <a:pt x="17" y="93"/>
                  </a:cubicBezTo>
                  <a:cubicBezTo>
                    <a:pt x="15" y="94"/>
                    <a:pt x="16" y="91"/>
                    <a:pt x="15" y="90"/>
                  </a:cubicBezTo>
                  <a:cubicBezTo>
                    <a:pt x="15" y="90"/>
                    <a:pt x="13" y="90"/>
                    <a:pt x="12" y="90"/>
                  </a:cubicBezTo>
                  <a:cubicBezTo>
                    <a:pt x="12" y="90"/>
                    <a:pt x="12" y="91"/>
                    <a:pt x="11" y="91"/>
                  </a:cubicBezTo>
                  <a:cubicBezTo>
                    <a:pt x="11" y="91"/>
                    <a:pt x="10" y="91"/>
                    <a:pt x="9" y="91"/>
                  </a:cubicBezTo>
                  <a:cubicBezTo>
                    <a:pt x="8" y="90"/>
                    <a:pt x="10" y="90"/>
                    <a:pt x="11" y="90"/>
                  </a:cubicBezTo>
                  <a:cubicBezTo>
                    <a:pt x="8" y="91"/>
                    <a:pt x="6" y="86"/>
                    <a:pt x="10" y="86"/>
                  </a:cubicBezTo>
                  <a:cubicBezTo>
                    <a:pt x="12" y="86"/>
                    <a:pt x="12" y="86"/>
                    <a:pt x="13" y="85"/>
                  </a:cubicBezTo>
                  <a:cubicBezTo>
                    <a:pt x="14" y="84"/>
                    <a:pt x="14" y="85"/>
                    <a:pt x="15" y="85"/>
                  </a:cubicBezTo>
                  <a:cubicBezTo>
                    <a:pt x="16" y="84"/>
                    <a:pt x="17" y="84"/>
                    <a:pt x="18" y="83"/>
                  </a:cubicBezTo>
                  <a:cubicBezTo>
                    <a:pt x="19" y="82"/>
                    <a:pt x="20" y="81"/>
                    <a:pt x="20" y="80"/>
                  </a:cubicBezTo>
                  <a:cubicBezTo>
                    <a:pt x="20" y="79"/>
                    <a:pt x="20" y="76"/>
                    <a:pt x="19" y="76"/>
                  </a:cubicBezTo>
                  <a:cubicBezTo>
                    <a:pt x="18" y="74"/>
                    <a:pt x="16" y="79"/>
                    <a:pt x="15" y="75"/>
                  </a:cubicBezTo>
                  <a:cubicBezTo>
                    <a:pt x="15" y="74"/>
                    <a:pt x="18" y="74"/>
                    <a:pt x="19" y="73"/>
                  </a:cubicBezTo>
                  <a:cubicBezTo>
                    <a:pt x="19" y="71"/>
                    <a:pt x="22" y="72"/>
                    <a:pt x="23" y="71"/>
                  </a:cubicBezTo>
                  <a:cubicBezTo>
                    <a:pt x="23" y="71"/>
                    <a:pt x="23" y="70"/>
                    <a:pt x="23" y="70"/>
                  </a:cubicBezTo>
                  <a:cubicBezTo>
                    <a:pt x="24" y="70"/>
                    <a:pt x="24" y="71"/>
                    <a:pt x="25" y="71"/>
                  </a:cubicBezTo>
                  <a:cubicBezTo>
                    <a:pt x="26" y="72"/>
                    <a:pt x="26" y="71"/>
                    <a:pt x="27" y="71"/>
                  </a:cubicBezTo>
                  <a:cubicBezTo>
                    <a:pt x="28" y="71"/>
                    <a:pt x="28" y="73"/>
                    <a:pt x="29" y="73"/>
                  </a:cubicBezTo>
                  <a:cubicBezTo>
                    <a:pt x="29" y="72"/>
                    <a:pt x="28" y="71"/>
                    <a:pt x="29" y="71"/>
                  </a:cubicBezTo>
                  <a:cubicBezTo>
                    <a:pt x="29" y="70"/>
                    <a:pt x="30" y="70"/>
                    <a:pt x="32" y="72"/>
                  </a:cubicBezTo>
                  <a:cubicBezTo>
                    <a:pt x="32" y="72"/>
                    <a:pt x="31" y="72"/>
                    <a:pt x="31" y="72"/>
                  </a:cubicBezTo>
                  <a:cubicBezTo>
                    <a:pt x="30" y="71"/>
                    <a:pt x="29" y="70"/>
                    <a:pt x="29" y="69"/>
                  </a:cubicBezTo>
                  <a:cubicBezTo>
                    <a:pt x="29" y="68"/>
                    <a:pt x="32" y="67"/>
                    <a:pt x="32" y="67"/>
                  </a:cubicBezTo>
                  <a:cubicBezTo>
                    <a:pt x="32" y="66"/>
                    <a:pt x="31" y="66"/>
                    <a:pt x="30" y="65"/>
                  </a:cubicBezTo>
                  <a:cubicBezTo>
                    <a:pt x="29" y="64"/>
                    <a:pt x="31" y="64"/>
                    <a:pt x="32" y="64"/>
                  </a:cubicBezTo>
                  <a:cubicBezTo>
                    <a:pt x="33" y="64"/>
                    <a:pt x="32" y="63"/>
                    <a:pt x="32" y="63"/>
                  </a:cubicBezTo>
                  <a:cubicBezTo>
                    <a:pt x="32" y="63"/>
                    <a:pt x="33" y="61"/>
                    <a:pt x="33" y="61"/>
                  </a:cubicBezTo>
                  <a:cubicBezTo>
                    <a:pt x="33" y="59"/>
                    <a:pt x="32" y="62"/>
                    <a:pt x="30" y="62"/>
                  </a:cubicBezTo>
                  <a:cubicBezTo>
                    <a:pt x="30" y="62"/>
                    <a:pt x="31" y="60"/>
                    <a:pt x="30" y="59"/>
                  </a:cubicBezTo>
                  <a:cubicBezTo>
                    <a:pt x="30" y="59"/>
                    <a:pt x="30" y="60"/>
                    <a:pt x="29" y="60"/>
                  </a:cubicBezTo>
                  <a:cubicBezTo>
                    <a:pt x="28" y="59"/>
                    <a:pt x="29" y="58"/>
                    <a:pt x="29" y="58"/>
                  </a:cubicBezTo>
                  <a:cubicBezTo>
                    <a:pt x="29" y="57"/>
                    <a:pt x="28" y="56"/>
                    <a:pt x="28" y="55"/>
                  </a:cubicBezTo>
                  <a:cubicBezTo>
                    <a:pt x="28" y="54"/>
                    <a:pt x="30" y="51"/>
                    <a:pt x="31" y="51"/>
                  </a:cubicBezTo>
                  <a:cubicBezTo>
                    <a:pt x="32" y="51"/>
                    <a:pt x="31" y="51"/>
                    <a:pt x="32" y="51"/>
                  </a:cubicBezTo>
                  <a:cubicBezTo>
                    <a:pt x="33" y="51"/>
                    <a:pt x="33" y="51"/>
                    <a:pt x="34" y="50"/>
                  </a:cubicBezTo>
                  <a:cubicBezTo>
                    <a:pt x="34" y="50"/>
                    <a:pt x="30" y="50"/>
                    <a:pt x="30" y="50"/>
                  </a:cubicBezTo>
                  <a:cubicBezTo>
                    <a:pt x="29" y="51"/>
                    <a:pt x="29" y="50"/>
                    <a:pt x="27" y="51"/>
                  </a:cubicBezTo>
                  <a:cubicBezTo>
                    <a:pt x="27" y="51"/>
                    <a:pt x="26" y="52"/>
                    <a:pt x="25" y="51"/>
                  </a:cubicBezTo>
                  <a:cubicBezTo>
                    <a:pt x="25" y="51"/>
                    <a:pt x="26" y="51"/>
                    <a:pt x="26" y="51"/>
                  </a:cubicBezTo>
                  <a:cubicBezTo>
                    <a:pt x="25" y="50"/>
                    <a:pt x="25" y="52"/>
                    <a:pt x="25" y="51"/>
                  </a:cubicBezTo>
                  <a:cubicBezTo>
                    <a:pt x="24" y="51"/>
                    <a:pt x="24" y="49"/>
                    <a:pt x="23" y="49"/>
                  </a:cubicBezTo>
                  <a:cubicBezTo>
                    <a:pt x="22" y="49"/>
                    <a:pt x="24" y="50"/>
                    <a:pt x="23" y="52"/>
                  </a:cubicBezTo>
                  <a:cubicBezTo>
                    <a:pt x="22" y="53"/>
                    <a:pt x="20" y="48"/>
                    <a:pt x="20" y="49"/>
                  </a:cubicBezTo>
                  <a:cubicBezTo>
                    <a:pt x="20" y="49"/>
                    <a:pt x="20" y="49"/>
                    <a:pt x="20" y="49"/>
                  </a:cubicBezTo>
                  <a:cubicBezTo>
                    <a:pt x="19" y="50"/>
                    <a:pt x="18" y="49"/>
                    <a:pt x="17" y="49"/>
                  </a:cubicBezTo>
                  <a:cubicBezTo>
                    <a:pt x="17" y="48"/>
                    <a:pt x="18" y="48"/>
                    <a:pt x="18" y="48"/>
                  </a:cubicBezTo>
                  <a:cubicBezTo>
                    <a:pt x="19" y="48"/>
                    <a:pt x="19" y="47"/>
                    <a:pt x="19" y="46"/>
                  </a:cubicBezTo>
                  <a:cubicBezTo>
                    <a:pt x="19" y="46"/>
                    <a:pt x="22" y="43"/>
                    <a:pt x="21" y="43"/>
                  </a:cubicBezTo>
                  <a:cubicBezTo>
                    <a:pt x="21" y="43"/>
                    <a:pt x="21" y="43"/>
                    <a:pt x="21" y="43"/>
                  </a:cubicBezTo>
                  <a:cubicBezTo>
                    <a:pt x="20" y="43"/>
                    <a:pt x="24" y="42"/>
                    <a:pt x="23" y="40"/>
                  </a:cubicBezTo>
                  <a:cubicBezTo>
                    <a:pt x="23" y="39"/>
                    <a:pt x="22" y="39"/>
                    <a:pt x="21" y="38"/>
                  </a:cubicBezTo>
                  <a:cubicBezTo>
                    <a:pt x="21" y="38"/>
                    <a:pt x="22" y="38"/>
                    <a:pt x="22" y="37"/>
                  </a:cubicBezTo>
                  <a:cubicBezTo>
                    <a:pt x="22" y="37"/>
                    <a:pt x="22" y="36"/>
                    <a:pt x="22" y="35"/>
                  </a:cubicBezTo>
                  <a:cubicBezTo>
                    <a:pt x="23" y="34"/>
                    <a:pt x="24" y="35"/>
                    <a:pt x="25" y="35"/>
                  </a:cubicBezTo>
                  <a:cubicBezTo>
                    <a:pt x="25" y="35"/>
                    <a:pt x="26" y="36"/>
                    <a:pt x="26" y="36"/>
                  </a:cubicBezTo>
                  <a:cubicBezTo>
                    <a:pt x="26" y="36"/>
                    <a:pt x="24" y="35"/>
                    <a:pt x="23" y="35"/>
                  </a:cubicBezTo>
                  <a:cubicBezTo>
                    <a:pt x="22" y="34"/>
                    <a:pt x="24" y="32"/>
                    <a:pt x="23" y="31"/>
                  </a:cubicBezTo>
                  <a:cubicBezTo>
                    <a:pt x="23" y="30"/>
                    <a:pt x="20" y="32"/>
                    <a:pt x="20" y="32"/>
                  </a:cubicBezTo>
                  <a:cubicBezTo>
                    <a:pt x="19" y="33"/>
                    <a:pt x="18" y="33"/>
                    <a:pt x="18" y="35"/>
                  </a:cubicBezTo>
                  <a:cubicBezTo>
                    <a:pt x="19" y="35"/>
                    <a:pt x="19" y="36"/>
                    <a:pt x="19" y="37"/>
                  </a:cubicBezTo>
                  <a:cubicBezTo>
                    <a:pt x="18" y="37"/>
                    <a:pt x="17" y="37"/>
                    <a:pt x="17" y="38"/>
                  </a:cubicBezTo>
                  <a:cubicBezTo>
                    <a:pt x="17" y="38"/>
                    <a:pt x="17" y="39"/>
                    <a:pt x="17" y="40"/>
                  </a:cubicBezTo>
                  <a:cubicBezTo>
                    <a:pt x="16" y="40"/>
                    <a:pt x="16" y="42"/>
                    <a:pt x="16" y="41"/>
                  </a:cubicBezTo>
                  <a:cubicBezTo>
                    <a:pt x="15" y="42"/>
                    <a:pt x="15" y="42"/>
                    <a:pt x="14" y="42"/>
                  </a:cubicBezTo>
                  <a:cubicBezTo>
                    <a:pt x="14" y="42"/>
                    <a:pt x="15" y="38"/>
                    <a:pt x="16" y="38"/>
                  </a:cubicBezTo>
                  <a:cubicBezTo>
                    <a:pt x="16" y="37"/>
                    <a:pt x="17" y="36"/>
                    <a:pt x="18" y="35"/>
                  </a:cubicBezTo>
                  <a:cubicBezTo>
                    <a:pt x="18" y="35"/>
                    <a:pt x="17" y="36"/>
                    <a:pt x="16" y="35"/>
                  </a:cubicBezTo>
                  <a:cubicBezTo>
                    <a:pt x="16" y="35"/>
                    <a:pt x="19" y="33"/>
                    <a:pt x="18" y="33"/>
                  </a:cubicBezTo>
                  <a:cubicBezTo>
                    <a:pt x="17" y="32"/>
                    <a:pt x="17" y="34"/>
                    <a:pt x="16" y="34"/>
                  </a:cubicBezTo>
                  <a:cubicBezTo>
                    <a:pt x="16" y="33"/>
                    <a:pt x="17" y="33"/>
                    <a:pt x="17" y="33"/>
                  </a:cubicBezTo>
                  <a:cubicBezTo>
                    <a:pt x="18" y="32"/>
                    <a:pt x="18" y="31"/>
                    <a:pt x="18" y="30"/>
                  </a:cubicBezTo>
                  <a:cubicBezTo>
                    <a:pt x="18" y="29"/>
                    <a:pt x="18" y="28"/>
                    <a:pt x="19" y="28"/>
                  </a:cubicBezTo>
                  <a:cubicBezTo>
                    <a:pt x="20" y="27"/>
                    <a:pt x="21" y="28"/>
                    <a:pt x="21" y="28"/>
                  </a:cubicBezTo>
                  <a:cubicBezTo>
                    <a:pt x="21" y="27"/>
                    <a:pt x="20" y="27"/>
                    <a:pt x="20" y="27"/>
                  </a:cubicBezTo>
                  <a:cubicBezTo>
                    <a:pt x="19" y="26"/>
                    <a:pt x="23" y="25"/>
                    <a:pt x="23" y="25"/>
                  </a:cubicBezTo>
                  <a:cubicBezTo>
                    <a:pt x="23" y="25"/>
                    <a:pt x="22" y="25"/>
                    <a:pt x="22" y="25"/>
                  </a:cubicBezTo>
                  <a:cubicBezTo>
                    <a:pt x="22" y="24"/>
                    <a:pt x="23" y="23"/>
                    <a:pt x="23" y="23"/>
                  </a:cubicBezTo>
                  <a:cubicBezTo>
                    <a:pt x="23" y="24"/>
                    <a:pt x="19" y="27"/>
                    <a:pt x="18" y="26"/>
                  </a:cubicBezTo>
                  <a:cubicBezTo>
                    <a:pt x="18" y="26"/>
                    <a:pt x="19" y="27"/>
                    <a:pt x="18" y="27"/>
                  </a:cubicBezTo>
                  <a:cubicBezTo>
                    <a:pt x="18" y="28"/>
                    <a:pt x="14" y="29"/>
                    <a:pt x="13" y="28"/>
                  </a:cubicBezTo>
                  <a:cubicBezTo>
                    <a:pt x="12" y="27"/>
                    <a:pt x="14" y="27"/>
                    <a:pt x="14" y="28"/>
                  </a:cubicBezTo>
                  <a:cubicBezTo>
                    <a:pt x="15" y="28"/>
                    <a:pt x="16" y="26"/>
                    <a:pt x="16" y="26"/>
                  </a:cubicBezTo>
                  <a:cubicBezTo>
                    <a:pt x="16" y="24"/>
                    <a:pt x="12" y="25"/>
                    <a:pt x="16" y="24"/>
                  </a:cubicBezTo>
                  <a:cubicBezTo>
                    <a:pt x="16" y="24"/>
                    <a:pt x="16" y="25"/>
                    <a:pt x="17" y="25"/>
                  </a:cubicBezTo>
                  <a:cubicBezTo>
                    <a:pt x="17" y="25"/>
                    <a:pt x="16" y="25"/>
                    <a:pt x="16" y="24"/>
                  </a:cubicBezTo>
                  <a:cubicBezTo>
                    <a:pt x="16" y="24"/>
                    <a:pt x="19" y="24"/>
                    <a:pt x="20" y="24"/>
                  </a:cubicBezTo>
                  <a:cubicBezTo>
                    <a:pt x="21" y="24"/>
                    <a:pt x="14" y="24"/>
                    <a:pt x="15" y="23"/>
                  </a:cubicBezTo>
                  <a:cubicBezTo>
                    <a:pt x="16" y="22"/>
                    <a:pt x="18" y="23"/>
                    <a:pt x="18" y="23"/>
                  </a:cubicBezTo>
                  <a:cubicBezTo>
                    <a:pt x="19" y="21"/>
                    <a:pt x="16" y="20"/>
                    <a:pt x="19" y="20"/>
                  </a:cubicBezTo>
                  <a:cubicBezTo>
                    <a:pt x="19" y="19"/>
                    <a:pt x="20" y="20"/>
                    <a:pt x="21" y="20"/>
                  </a:cubicBezTo>
                  <a:cubicBezTo>
                    <a:pt x="24" y="20"/>
                    <a:pt x="20" y="18"/>
                    <a:pt x="20" y="18"/>
                  </a:cubicBezTo>
                  <a:cubicBezTo>
                    <a:pt x="21" y="17"/>
                    <a:pt x="23" y="18"/>
                    <a:pt x="23" y="17"/>
                  </a:cubicBezTo>
                  <a:cubicBezTo>
                    <a:pt x="23" y="16"/>
                    <a:pt x="23" y="14"/>
                    <a:pt x="23" y="13"/>
                  </a:cubicBezTo>
                  <a:cubicBezTo>
                    <a:pt x="22" y="12"/>
                    <a:pt x="19" y="10"/>
                    <a:pt x="21" y="9"/>
                  </a:cubicBezTo>
                  <a:cubicBezTo>
                    <a:pt x="22" y="8"/>
                    <a:pt x="22" y="10"/>
                    <a:pt x="23" y="10"/>
                  </a:cubicBezTo>
                  <a:cubicBezTo>
                    <a:pt x="23" y="10"/>
                    <a:pt x="23" y="8"/>
                    <a:pt x="23" y="8"/>
                  </a:cubicBezTo>
                  <a:cubicBezTo>
                    <a:pt x="23" y="8"/>
                    <a:pt x="25" y="9"/>
                    <a:pt x="25" y="9"/>
                  </a:cubicBezTo>
                  <a:cubicBezTo>
                    <a:pt x="26" y="8"/>
                    <a:pt x="24" y="8"/>
                    <a:pt x="25" y="6"/>
                  </a:cubicBezTo>
                  <a:cubicBezTo>
                    <a:pt x="25" y="6"/>
                    <a:pt x="26" y="7"/>
                    <a:pt x="26" y="7"/>
                  </a:cubicBezTo>
                  <a:cubicBezTo>
                    <a:pt x="26" y="6"/>
                    <a:pt x="26" y="5"/>
                    <a:pt x="26" y="4"/>
                  </a:cubicBezTo>
                  <a:cubicBezTo>
                    <a:pt x="26" y="5"/>
                    <a:pt x="28" y="6"/>
                    <a:pt x="29" y="5"/>
                  </a:cubicBezTo>
                  <a:cubicBezTo>
                    <a:pt x="29" y="5"/>
                    <a:pt x="28" y="4"/>
                    <a:pt x="27" y="3"/>
                  </a:cubicBezTo>
                  <a:cubicBezTo>
                    <a:pt x="27" y="2"/>
                    <a:pt x="28" y="2"/>
                    <a:pt x="28" y="3"/>
                  </a:cubicBezTo>
                  <a:cubicBezTo>
                    <a:pt x="29" y="3"/>
                    <a:pt x="28" y="3"/>
                    <a:pt x="28" y="2"/>
                  </a:cubicBezTo>
                  <a:cubicBezTo>
                    <a:pt x="28" y="2"/>
                    <a:pt x="29" y="3"/>
                    <a:pt x="29" y="2"/>
                  </a:cubicBezTo>
                  <a:cubicBezTo>
                    <a:pt x="29" y="2"/>
                    <a:pt x="28" y="2"/>
                    <a:pt x="28" y="2"/>
                  </a:cubicBezTo>
                  <a:cubicBezTo>
                    <a:pt x="28" y="1"/>
                    <a:pt x="29" y="0"/>
                    <a:pt x="29"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108"/>
            <p:cNvSpPr>
              <a:spLocks/>
            </p:cNvSpPr>
            <p:nvPr/>
          </p:nvSpPr>
          <p:spPr bwMode="auto">
            <a:xfrm>
              <a:off x="2985" y="2675"/>
              <a:ext cx="88" cy="72"/>
            </a:xfrm>
            <a:custGeom>
              <a:avLst/>
              <a:gdLst>
                <a:gd name="T0" fmla="*/ 9 w 22"/>
                <a:gd name="T1" fmla="*/ 1 h 18"/>
                <a:gd name="T2" fmla="*/ 12 w 22"/>
                <a:gd name="T3" fmla="*/ 0 h 18"/>
                <a:gd name="T4" fmla="*/ 13 w 22"/>
                <a:gd name="T5" fmla="*/ 1 h 18"/>
                <a:gd name="T6" fmla="*/ 15 w 22"/>
                <a:gd name="T7" fmla="*/ 0 h 18"/>
                <a:gd name="T8" fmla="*/ 18 w 22"/>
                <a:gd name="T9" fmla="*/ 1 h 18"/>
                <a:gd name="T10" fmla="*/ 18 w 22"/>
                <a:gd name="T11" fmla="*/ 4 h 18"/>
                <a:gd name="T12" fmla="*/ 20 w 22"/>
                <a:gd name="T13" fmla="*/ 6 h 18"/>
                <a:gd name="T14" fmla="*/ 18 w 22"/>
                <a:gd name="T15" fmla="*/ 10 h 18"/>
                <a:gd name="T16" fmla="*/ 21 w 22"/>
                <a:gd name="T17" fmla="*/ 12 h 18"/>
                <a:gd name="T18" fmla="*/ 19 w 22"/>
                <a:gd name="T19" fmla="*/ 14 h 18"/>
                <a:gd name="T20" fmla="*/ 17 w 22"/>
                <a:gd name="T21" fmla="*/ 16 h 18"/>
                <a:gd name="T22" fmla="*/ 13 w 22"/>
                <a:gd name="T23" fmla="*/ 15 h 18"/>
                <a:gd name="T24" fmla="*/ 13 w 22"/>
                <a:gd name="T25" fmla="*/ 16 h 18"/>
                <a:gd name="T26" fmla="*/ 11 w 22"/>
                <a:gd name="T27" fmla="*/ 16 h 18"/>
                <a:gd name="T28" fmla="*/ 11 w 22"/>
                <a:gd name="T29" fmla="*/ 14 h 18"/>
                <a:gd name="T30" fmla="*/ 10 w 22"/>
                <a:gd name="T31" fmla="*/ 13 h 18"/>
                <a:gd name="T32" fmla="*/ 9 w 22"/>
                <a:gd name="T33" fmla="*/ 10 h 18"/>
                <a:gd name="T34" fmla="*/ 6 w 22"/>
                <a:gd name="T35" fmla="*/ 13 h 18"/>
                <a:gd name="T36" fmla="*/ 1 w 22"/>
                <a:gd name="T37" fmla="*/ 7 h 18"/>
                <a:gd name="T38" fmla="*/ 5 w 22"/>
                <a:gd name="T39" fmla="*/ 6 h 18"/>
                <a:gd name="T40" fmla="*/ 4 w 22"/>
                <a:gd name="T41" fmla="*/ 5 h 18"/>
                <a:gd name="T42" fmla="*/ 7 w 22"/>
                <a:gd name="T43" fmla="*/ 4 h 18"/>
                <a:gd name="T44" fmla="*/ 9 w 22"/>
                <a:gd name="T4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8">
                  <a:moveTo>
                    <a:pt x="9" y="1"/>
                  </a:moveTo>
                  <a:cubicBezTo>
                    <a:pt x="11" y="3"/>
                    <a:pt x="11" y="1"/>
                    <a:pt x="12" y="0"/>
                  </a:cubicBezTo>
                  <a:cubicBezTo>
                    <a:pt x="12" y="0"/>
                    <a:pt x="13" y="0"/>
                    <a:pt x="13" y="1"/>
                  </a:cubicBezTo>
                  <a:cubicBezTo>
                    <a:pt x="14" y="1"/>
                    <a:pt x="15" y="0"/>
                    <a:pt x="15" y="0"/>
                  </a:cubicBezTo>
                  <a:cubicBezTo>
                    <a:pt x="16" y="0"/>
                    <a:pt x="17" y="1"/>
                    <a:pt x="18" y="1"/>
                  </a:cubicBezTo>
                  <a:cubicBezTo>
                    <a:pt x="20" y="1"/>
                    <a:pt x="18" y="4"/>
                    <a:pt x="18" y="4"/>
                  </a:cubicBezTo>
                  <a:cubicBezTo>
                    <a:pt x="19" y="7"/>
                    <a:pt x="19" y="5"/>
                    <a:pt x="20" y="6"/>
                  </a:cubicBezTo>
                  <a:cubicBezTo>
                    <a:pt x="22" y="7"/>
                    <a:pt x="19" y="9"/>
                    <a:pt x="18" y="10"/>
                  </a:cubicBezTo>
                  <a:cubicBezTo>
                    <a:pt x="20" y="9"/>
                    <a:pt x="22" y="8"/>
                    <a:pt x="21" y="12"/>
                  </a:cubicBezTo>
                  <a:cubicBezTo>
                    <a:pt x="21" y="14"/>
                    <a:pt x="20" y="14"/>
                    <a:pt x="19" y="14"/>
                  </a:cubicBezTo>
                  <a:cubicBezTo>
                    <a:pt x="17" y="14"/>
                    <a:pt x="17" y="15"/>
                    <a:pt x="17" y="16"/>
                  </a:cubicBezTo>
                  <a:cubicBezTo>
                    <a:pt x="15" y="18"/>
                    <a:pt x="14" y="15"/>
                    <a:pt x="13" y="15"/>
                  </a:cubicBezTo>
                  <a:cubicBezTo>
                    <a:pt x="13" y="15"/>
                    <a:pt x="13" y="16"/>
                    <a:pt x="13" y="16"/>
                  </a:cubicBezTo>
                  <a:cubicBezTo>
                    <a:pt x="13" y="16"/>
                    <a:pt x="11" y="16"/>
                    <a:pt x="11" y="16"/>
                  </a:cubicBezTo>
                  <a:cubicBezTo>
                    <a:pt x="10" y="15"/>
                    <a:pt x="11" y="14"/>
                    <a:pt x="11" y="14"/>
                  </a:cubicBezTo>
                  <a:cubicBezTo>
                    <a:pt x="11" y="13"/>
                    <a:pt x="11" y="14"/>
                    <a:pt x="10" y="13"/>
                  </a:cubicBezTo>
                  <a:cubicBezTo>
                    <a:pt x="10" y="13"/>
                    <a:pt x="10" y="10"/>
                    <a:pt x="9" y="10"/>
                  </a:cubicBezTo>
                  <a:cubicBezTo>
                    <a:pt x="6" y="10"/>
                    <a:pt x="9" y="13"/>
                    <a:pt x="6" y="13"/>
                  </a:cubicBezTo>
                  <a:cubicBezTo>
                    <a:pt x="5" y="13"/>
                    <a:pt x="0" y="8"/>
                    <a:pt x="1" y="7"/>
                  </a:cubicBezTo>
                  <a:cubicBezTo>
                    <a:pt x="1" y="7"/>
                    <a:pt x="5" y="6"/>
                    <a:pt x="5" y="6"/>
                  </a:cubicBezTo>
                  <a:cubicBezTo>
                    <a:pt x="5" y="6"/>
                    <a:pt x="4" y="5"/>
                    <a:pt x="4" y="5"/>
                  </a:cubicBezTo>
                  <a:cubicBezTo>
                    <a:pt x="3" y="5"/>
                    <a:pt x="6" y="5"/>
                    <a:pt x="7" y="4"/>
                  </a:cubicBezTo>
                  <a:cubicBezTo>
                    <a:pt x="8" y="3"/>
                    <a:pt x="8" y="1"/>
                    <a:pt x="9" y="1"/>
                  </a:cubicBezTo>
                  <a:close/>
                </a:path>
              </a:pathLst>
            </a:custGeom>
            <a:grpFill/>
            <a:ln w="12700" cap="rnd">
              <a:solidFill>
                <a:schemeClr val="tx2">
                  <a:lumMod val="25000"/>
                  <a:lumOff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109"/>
            <p:cNvSpPr>
              <a:spLocks/>
            </p:cNvSpPr>
            <p:nvPr/>
          </p:nvSpPr>
          <p:spPr bwMode="auto">
            <a:xfrm>
              <a:off x="3081" y="2783"/>
              <a:ext cx="21" cy="16"/>
            </a:xfrm>
            <a:custGeom>
              <a:avLst/>
              <a:gdLst>
                <a:gd name="T0" fmla="*/ 3 w 5"/>
                <a:gd name="T1" fmla="*/ 4 h 4"/>
                <a:gd name="T2" fmla="*/ 2 w 5"/>
                <a:gd name="T3" fmla="*/ 0 h 4"/>
                <a:gd name="T4" fmla="*/ 1 w 5"/>
                <a:gd name="T5" fmla="*/ 2 h 4"/>
                <a:gd name="T6" fmla="*/ 1 w 5"/>
                <a:gd name="T7" fmla="*/ 4 h 4"/>
                <a:gd name="T8" fmla="*/ 3 w 5"/>
                <a:gd name="T9" fmla="*/ 4 h 4"/>
              </a:gdLst>
              <a:ahLst/>
              <a:cxnLst>
                <a:cxn ang="0">
                  <a:pos x="T0" y="T1"/>
                </a:cxn>
                <a:cxn ang="0">
                  <a:pos x="T2" y="T3"/>
                </a:cxn>
                <a:cxn ang="0">
                  <a:pos x="T4" y="T5"/>
                </a:cxn>
                <a:cxn ang="0">
                  <a:pos x="T6" y="T7"/>
                </a:cxn>
                <a:cxn ang="0">
                  <a:pos x="T8" y="T9"/>
                </a:cxn>
              </a:cxnLst>
              <a:rect l="0" t="0" r="r" b="b"/>
              <a:pathLst>
                <a:path w="5" h="4">
                  <a:moveTo>
                    <a:pt x="3" y="4"/>
                  </a:moveTo>
                  <a:cubicBezTo>
                    <a:pt x="5" y="2"/>
                    <a:pt x="4" y="2"/>
                    <a:pt x="2" y="0"/>
                  </a:cubicBezTo>
                  <a:cubicBezTo>
                    <a:pt x="1" y="0"/>
                    <a:pt x="0" y="1"/>
                    <a:pt x="1" y="2"/>
                  </a:cubicBezTo>
                  <a:cubicBezTo>
                    <a:pt x="1" y="2"/>
                    <a:pt x="2" y="4"/>
                    <a:pt x="1" y="4"/>
                  </a:cubicBezTo>
                  <a:cubicBezTo>
                    <a:pt x="2" y="4"/>
                    <a:pt x="2" y="4"/>
                    <a:pt x="3" y="4"/>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1" name="Freeform 110"/>
            <p:cNvSpPr>
              <a:spLocks/>
            </p:cNvSpPr>
            <p:nvPr/>
          </p:nvSpPr>
          <p:spPr bwMode="auto">
            <a:xfrm>
              <a:off x="3787" y="2268"/>
              <a:ext cx="0" cy="4"/>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2" name="Freeform 111"/>
            <p:cNvSpPr>
              <a:spLocks/>
            </p:cNvSpPr>
            <p:nvPr/>
          </p:nvSpPr>
          <p:spPr bwMode="auto">
            <a:xfrm>
              <a:off x="3815" y="2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3" name="Rectangle 112"/>
            <p:cNvSpPr>
              <a:spLocks noChangeArrowheads="1"/>
            </p:cNvSpPr>
            <p:nvPr/>
          </p:nvSpPr>
          <p:spPr bwMode="auto">
            <a:xfrm>
              <a:off x="3609" y="2719"/>
              <a:ext cx="1" cy="1"/>
            </a:xfrm>
            <a:prstGeom prst="rect">
              <a:avLst/>
            </a:pr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113"/>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114"/>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115"/>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116"/>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117"/>
            <p:cNvSpPr>
              <a:spLocks/>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118"/>
            <p:cNvSpPr>
              <a:spLocks/>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119"/>
            <p:cNvSpPr>
              <a:spLocks/>
            </p:cNvSpPr>
            <p:nvPr/>
          </p:nvSpPr>
          <p:spPr bwMode="auto">
            <a:xfrm>
              <a:off x="3746" y="1985"/>
              <a:ext cx="4"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1" name="Freeform 120"/>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121"/>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3" name="Line 125"/>
            <p:cNvSpPr>
              <a:spLocks noChangeShapeType="1"/>
            </p:cNvSpPr>
            <p:nvPr/>
          </p:nvSpPr>
          <p:spPr bwMode="auto">
            <a:xfrm>
              <a:off x="3815" y="2058"/>
              <a:ext cx="0" cy="0"/>
            </a:xfrm>
            <a:prstGeom prst="line">
              <a:avLst/>
            </a:prstGeom>
            <a:grpFill/>
            <a:ln w="9525">
              <a:solidFill>
                <a:schemeClr val="tx2">
                  <a:lumMod val="25000"/>
                  <a:lumOff val="75000"/>
                </a:schemeClr>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Line 126"/>
            <p:cNvSpPr>
              <a:spLocks noChangeShapeType="1"/>
            </p:cNvSpPr>
            <p:nvPr/>
          </p:nvSpPr>
          <p:spPr bwMode="auto">
            <a:xfrm>
              <a:off x="3815" y="2058"/>
              <a:ext cx="0" cy="0"/>
            </a:xfrm>
            <a:prstGeom prst="line">
              <a:avLst/>
            </a:pr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5" name="Line 127"/>
            <p:cNvSpPr>
              <a:spLocks noChangeShapeType="1"/>
            </p:cNvSpPr>
            <p:nvPr/>
          </p:nvSpPr>
          <p:spPr bwMode="auto">
            <a:xfrm>
              <a:off x="3815" y="2058"/>
              <a:ext cx="0" cy="0"/>
            </a:xfrm>
            <a:prstGeom prst="line">
              <a:avLst/>
            </a:prstGeom>
            <a:grpFill/>
            <a:ln w="9525">
              <a:solidFill>
                <a:schemeClr val="tx2">
                  <a:lumMod val="25000"/>
                  <a:lumOff val="75000"/>
                </a:schemeClr>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Line 128"/>
            <p:cNvSpPr>
              <a:spLocks noChangeShapeType="1"/>
            </p:cNvSpPr>
            <p:nvPr/>
          </p:nvSpPr>
          <p:spPr bwMode="auto">
            <a:xfrm>
              <a:off x="3815" y="2058"/>
              <a:ext cx="0" cy="0"/>
            </a:xfrm>
            <a:prstGeom prst="line">
              <a:avLst/>
            </a:pr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126"/>
            <p:cNvSpPr>
              <a:spLocks/>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127"/>
            <p:cNvSpPr>
              <a:spLocks/>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9" name="Line 131"/>
            <p:cNvSpPr>
              <a:spLocks noChangeShapeType="1"/>
            </p:cNvSpPr>
            <p:nvPr/>
          </p:nvSpPr>
          <p:spPr bwMode="auto">
            <a:xfrm>
              <a:off x="3746" y="1985"/>
              <a:ext cx="0" cy="0"/>
            </a:xfrm>
            <a:prstGeom prst="line">
              <a:avLst/>
            </a:prstGeom>
            <a:grpFill/>
            <a:ln w="9525">
              <a:solidFill>
                <a:schemeClr val="tx2">
                  <a:lumMod val="25000"/>
                  <a:lumOff val="75000"/>
                </a:schemeClr>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Line 132"/>
            <p:cNvSpPr>
              <a:spLocks noChangeShapeType="1"/>
            </p:cNvSpPr>
            <p:nvPr/>
          </p:nvSpPr>
          <p:spPr bwMode="auto">
            <a:xfrm>
              <a:off x="3746" y="1985"/>
              <a:ext cx="0" cy="0"/>
            </a:xfrm>
            <a:prstGeom prst="line">
              <a:avLst/>
            </a:pr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130"/>
            <p:cNvSpPr>
              <a:spLocks/>
            </p:cNvSpPr>
            <p:nvPr/>
          </p:nvSpPr>
          <p:spPr bwMode="auto">
            <a:xfrm>
              <a:off x="4197" y="3170"/>
              <a:ext cx="782" cy="472"/>
            </a:xfrm>
            <a:custGeom>
              <a:avLst/>
              <a:gdLst>
                <a:gd name="T0" fmla="*/ 176 w 194"/>
                <a:gd name="T1" fmla="*/ 51 h 117"/>
                <a:gd name="T2" fmla="*/ 190 w 194"/>
                <a:gd name="T3" fmla="*/ 49 h 117"/>
                <a:gd name="T4" fmla="*/ 192 w 194"/>
                <a:gd name="T5" fmla="*/ 43 h 117"/>
                <a:gd name="T6" fmla="*/ 185 w 194"/>
                <a:gd name="T7" fmla="*/ 33 h 117"/>
                <a:gd name="T8" fmla="*/ 178 w 194"/>
                <a:gd name="T9" fmla="*/ 23 h 117"/>
                <a:gd name="T10" fmla="*/ 177 w 194"/>
                <a:gd name="T11" fmla="*/ 14 h 117"/>
                <a:gd name="T12" fmla="*/ 167 w 194"/>
                <a:gd name="T13" fmla="*/ 13 h 117"/>
                <a:gd name="T14" fmla="*/ 160 w 194"/>
                <a:gd name="T15" fmla="*/ 2 h 117"/>
                <a:gd name="T16" fmla="*/ 153 w 194"/>
                <a:gd name="T17" fmla="*/ 1 h 117"/>
                <a:gd name="T18" fmla="*/ 150 w 194"/>
                <a:gd name="T19" fmla="*/ 3 h 117"/>
                <a:gd name="T20" fmla="*/ 140 w 194"/>
                <a:gd name="T21" fmla="*/ 10 h 117"/>
                <a:gd name="T22" fmla="*/ 132 w 194"/>
                <a:gd name="T23" fmla="*/ 19 h 117"/>
                <a:gd name="T24" fmla="*/ 126 w 194"/>
                <a:gd name="T25" fmla="*/ 20 h 117"/>
                <a:gd name="T26" fmla="*/ 116 w 194"/>
                <a:gd name="T27" fmla="*/ 26 h 117"/>
                <a:gd name="T28" fmla="*/ 104 w 194"/>
                <a:gd name="T29" fmla="*/ 28 h 117"/>
                <a:gd name="T30" fmla="*/ 95 w 194"/>
                <a:gd name="T31" fmla="*/ 29 h 117"/>
                <a:gd name="T32" fmla="*/ 86 w 194"/>
                <a:gd name="T33" fmla="*/ 27 h 117"/>
                <a:gd name="T34" fmla="*/ 77 w 194"/>
                <a:gd name="T35" fmla="*/ 27 h 117"/>
                <a:gd name="T36" fmla="*/ 51 w 194"/>
                <a:gd name="T37" fmla="*/ 43 h 117"/>
                <a:gd name="T38" fmla="*/ 35 w 194"/>
                <a:gd name="T39" fmla="*/ 51 h 117"/>
                <a:gd name="T40" fmla="*/ 29 w 194"/>
                <a:gd name="T41" fmla="*/ 57 h 117"/>
                <a:gd name="T42" fmla="*/ 32 w 194"/>
                <a:gd name="T43" fmla="*/ 57 h 117"/>
                <a:gd name="T44" fmla="*/ 32 w 194"/>
                <a:gd name="T45" fmla="*/ 58 h 117"/>
                <a:gd name="T46" fmla="*/ 18 w 194"/>
                <a:gd name="T47" fmla="*/ 67 h 117"/>
                <a:gd name="T48" fmla="*/ 15 w 194"/>
                <a:gd name="T49" fmla="*/ 68 h 117"/>
                <a:gd name="T50" fmla="*/ 5 w 194"/>
                <a:gd name="T51" fmla="*/ 71 h 117"/>
                <a:gd name="T52" fmla="*/ 1 w 194"/>
                <a:gd name="T53" fmla="*/ 75 h 117"/>
                <a:gd name="T54" fmla="*/ 10 w 194"/>
                <a:gd name="T55" fmla="*/ 79 h 117"/>
                <a:gd name="T56" fmla="*/ 10 w 194"/>
                <a:gd name="T57" fmla="*/ 88 h 117"/>
                <a:gd name="T58" fmla="*/ 15 w 194"/>
                <a:gd name="T59" fmla="*/ 93 h 117"/>
                <a:gd name="T60" fmla="*/ 11 w 194"/>
                <a:gd name="T61" fmla="*/ 96 h 117"/>
                <a:gd name="T62" fmla="*/ 7 w 194"/>
                <a:gd name="T63" fmla="*/ 96 h 117"/>
                <a:gd name="T64" fmla="*/ 12 w 194"/>
                <a:gd name="T65" fmla="*/ 97 h 117"/>
                <a:gd name="T66" fmla="*/ 16 w 194"/>
                <a:gd name="T67" fmla="*/ 104 h 117"/>
                <a:gd name="T68" fmla="*/ 23 w 194"/>
                <a:gd name="T69" fmla="*/ 107 h 117"/>
                <a:gd name="T70" fmla="*/ 23 w 194"/>
                <a:gd name="T71" fmla="*/ 111 h 117"/>
                <a:gd name="T72" fmla="*/ 28 w 194"/>
                <a:gd name="T73" fmla="*/ 110 h 117"/>
                <a:gd name="T74" fmla="*/ 30 w 194"/>
                <a:gd name="T75" fmla="*/ 112 h 117"/>
                <a:gd name="T76" fmla="*/ 33 w 194"/>
                <a:gd name="T77" fmla="*/ 110 h 117"/>
                <a:gd name="T78" fmla="*/ 38 w 194"/>
                <a:gd name="T79" fmla="*/ 110 h 117"/>
                <a:gd name="T80" fmla="*/ 51 w 194"/>
                <a:gd name="T81" fmla="*/ 114 h 117"/>
                <a:gd name="T82" fmla="*/ 55 w 194"/>
                <a:gd name="T83" fmla="*/ 110 h 117"/>
                <a:gd name="T84" fmla="*/ 79 w 194"/>
                <a:gd name="T85" fmla="*/ 108 h 117"/>
                <a:gd name="T86" fmla="*/ 87 w 194"/>
                <a:gd name="T87" fmla="*/ 104 h 117"/>
                <a:gd name="T88" fmla="*/ 92 w 194"/>
                <a:gd name="T89" fmla="*/ 101 h 117"/>
                <a:gd name="T90" fmla="*/ 104 w 194"/>
                <a:gd name="T91" fmla="*/ 93 h 117"/>
                <a:gd name="T92" fmla="*/ 107 w 194"/>
                <a:gd name="T93" fmla="*/ 89 h 117"/>
                <a:gd name="T94" fmla="*/ 113 w 194"/>
                <a:gd name="T95" fmla="*/ 88 h 117"/>
                <a:gd name="T96" fmla="*/ 113 w 194"/>
                <a:gd name="T97" fmla="*/ 98 h 117"/>
                <a:gd name="T98" fmla="*/ 119 w 194"/>
                <a:gd name="T99" fmla="*/ 91 h 117"/>
                <a:gd name="T100" fmla="*/ 122 w 194"/>
                <a:gd name="T101" fmla="*/ 85 h 117"/>
                <a:gd name="T102" fmla="*/ 132 w 194"/>
                <a:gd name="T103" fmla="*/ 77 h 117"/>
                <a:gd name="T104" fmla="*/ 161 w 194"/>
                <a:gd name="T105"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 h="117">
                  <a:moveTo>
                    <a:pt x="171" y="56"/>
                  </a:moveTo>
                  <a:cubicBezTo>
                    <a:pt x="172" y="56"/>
                    <a:pt x="173" y="55"/>
                    <a:pt x="173" y="54"/>
                  </a:cubicBezTo>
                  <a:cubicBezTo>
                    <a:pt x="173" y="53"/>
                    <a:pt x="173" y="53"/>
                    <a:pt x="173" y="52"/>
                  </a:cubicBezTo>
                  <a:cubicBezTo>
                    <a:pt x="174" y="51"/>
                    <a:pt x="175" y="52"/>
                    <a:pt x="176" y="51"/>
                  </a:cubicBezTo>
                  <a:cubicBezTo>
                    <a:pt x="177" y="51"/>
                    <a:pt x="177" y="50"/>
                    <a:pt x="178" y="49"/>
                  </a:cubicBezTo>
                  <a:cubicBezTo>
                    <a:pt x="180" y="49"/>
                    <a:pt x="182" y="50"/>
                    <a:pt x="184" y="49"/>
                  </a:cubicBezTo>
                  <a:cubicBezTo>
                    <a:pt x="186" y="48"/>
                    <a:pt x="185" y="46"/>
                    <a:pt x="187" y="46"/>
                  </a:cubicBezTo>
                  <a:cubicBezTo>
                    <a:pt x="190" y="45"/>
                    <a:pt x="188" y="48"/>
                    <a:pt x="190" y="49"/>
                  </a:cubicBezTo>
                  <a:cubicBezTo>
                    <a:pt x="190" y="49"/>
                    <a:pt x="191" y="47"/>
                    <a:pt x="191" y="46"/>
                  </a:cubicBezTo>
                  <a:cubicBezTo>
                    <a:pt x="191" y="46"/>
                    <a:pt x="192" y="45"/>
                    <a:pt x="192" y="45"/>
                  </a:cubicBezTo>
                  <a:cubicBezTo>
                    <a:pt x="192" y="45"/>
                    <a:pt x="194" y="45"/>
                    <a:pt x="194" y="44"/>
                  </a:cubicBezTo>
                  <a:cubicBezTo>
                    <a:pt x="193" y="44"/>
                    <a:pt x="193" y="42"/>
                    <a:pt x="192" y="43"/>
                  </a:cubicBezTo>
                  <a:cubicBezTo>
                    <a:pt x="191" y="43"/>
                    <a:pt x="189" y="41"/>
                    <a:pt x="189" y="40"/>
                  </a:cubicBezTo>
                  <a:cubicBezTo>
                    <a:pt x="189" y="39"/>
                    <a:pt x="189" y="38"/>
                    <a:pt x="188" y="38"/>
                  </a:cubicBezTo>
                  <a:cubicBezTo>
                    <a:pt x="187" y="38"/>
                    <a:pt x="184" y="38"/>
                    <a:pt x="184" y="38"/>
                  </a:cubicBezTo>
                  <a:cubicBezTo>
                    <a:pt x="184" y="37"/>
                    <a:pt x="185" y="35"/>
                    <a:pt x="185" y="33"/>
                  </a:cubicBezTo>
                  <a:cubicBezTo>
                    <a:pt x="185" y="33"/>
                    <a:pt x="185" y="30"/>
                    <a:pt x="184" y="31"/>
                  </a:cubicBezTo>
                  <a:cubicBezTo>
                    <a:pt x="182" y="33"/>
                    <a:pt x="182" y="30"/>
                    <a:pt x="181" y="29"/>
                  </a:cubicBezTo>
                  <a:cubicBezTo>
                    <a:pt x="180" y="27"/>
                    <a:pt x="180" y="26"/>
                    <a:pt x="179" y="27"/>
                  </a:cubicBezTo>
                  <a:cubicBezTo>
                    <a:pt x="178" y="27"/>
                    <a:pt x="178" y="24"/>
                    <a:pt x="178" y="23"/>
                  </a:cubicBezTo>
                  <a:cubicBezTo>
                    <a:pt x="177" y="22"/>
                    <a:pt x="176" y="22"/>
                    <a:pt x="175" y="21"/>
                  </a:cubicBezTo>
                  <a:cubicBezTo>
                    <a:pt x="174" y="20"/>
                    <a:pt x="177" y="20"/>
                    <a:pt x="177" y="20"/>
                  </a:cubicBezTo>
                  <a:cubicBezTo>
                    <a:pt x="178" y="19"/>
                    <a:pt x="178" y="18"/>
                    <a:pt x="178" y="17"/>
                  </a:cubicBezTo>
                  <a:cubicBezTo>
                    <a:pt x="178" y="16"/>
                    <a:pt x="177" y="15"/>
                    <a:pt x="177" y="14"/>
                  </a:cubicBezTo>
                  <a:cubicBezTo>
                    <a:pt x="177" y="13"/>
                    <a:pt x="180" y="14"/>
                    <a:pt x="181" y="14"/>
                  </a:cubicBezTo>
                  <a:cubicBezTo>
                    <a:pt x="179" y="13"/>
                    <a:pt x="176" y="12"/>
                    <a:pt x="174" y="12"/>
                  </a:cubicBezTo>
                  <a:cubicBezTo>
                    <a:pt x="172" y="13"/>
                    <a:pt x="170" y="14"/>
                    <a:pt x="167" y="14"/>
                  </a:cubicBezTo>
                  <a:cubicBezTo>
                    <a:pt x="168" y="14"/>
                    <a:pt x="168" y="13"/>
                    <a:pt x="167" y="13"/>
                  </a:cubicBezTo>
                  <a:cubicBezTo>
                    <a:pt x="167" y="12"/>
                    <a:pt x="166" y="12"/>
                    <a:pt x="165" y="11"/>
                  </a:cubicBezTo>
                  <a:cubicBezTo>
                    <a:pt x="165" y="9"/>
                    <a:pt x="166" y="6"/>
                    <a:pt x="164" y="5"/>
                  </a:cubicBezTo>
                  <a:cubicBezTo>
                    <a:pt x="163" y="4"/>
                    <a:pt x="163" y="4"/>
                    <a:pt x="162" y="4"/>
                  </a:cubicBezTo>
                  <a:cubicBezTo>
                    <a:pt x="161" y="4"/>
                    <a:pt x="161" y="3"/>
                    <a:pt x="160" y="2"/>
                  </a:cubicBezTo>
                  <a:cubicBezTo>
                    <a:pt x="159" y="1"/>
                    <a:pt x="159" y="3"/>
                    <a:pt x="158" y="3"/>
                  </a:cubicBezTo>
                  <a:cubicBezTo>
                    <a:pt x="158" y="3"/>
                    <a:pt x="156" y="2"/>
                    <a:pt x="157" y="3"/>
                  </a:cubicBezTo>
                  <a:cubicBezTo>
                    <a:pt x="156" y="2"/>
                    <a:pt x="157" y="2"/>
                    <a:pt x="157" y="2"/>
                  </a:cubicBezTo>
                  <a:cubicBezTo>
                    <a:pt x="157" y="1"/>
                    <a:pt x="154" y="1"/>
                    <a:pt x="153" y="1"/>
                  </a:cubicBezTo>
                  <a:cubicBezTo>
                    <a:pt x="153" y="1"/>
                    <a:pt x="153" y="1"/>
                    <a:pt x="153" y="1"/>
                  </a:cubicBezTo>
                  <a:cubicBezTo>
                    <a:pt x="152" y="2"/>
                    <a:pt x="153" y="1"/>
                    <a:pt x="152" y="0"/>
                  </a:cubicBezTo>
                  <a:cubicBezTo>
                    <a:pt x="152" y="0"/>
                    <a:pt x="150" y="1"/>
                    <a:pt x="150" y="1"/>
                  </a:cubicBezTo>
                  <a:cubicBezTo>
                    <a:pt x="150" y="2"/>
                    <a:pt x="150" y="2"/>
                    <a:pt x="150" y="3"/>
                  </a:cubicBezTo>
                  <a:cubicBezTo>
                    <a:pt x="150" y="3"/>
                    <a:pt x="149" y="3"/>
                    <a:pt x="148" y="4"/>
                  </a:cubicBezTo>
                  <a:cubicBezTo>
                    <a:pt x="147" y="4"/>
                    <a:pt x="145" y="4"/>
                    <a:pt x="144" y="6"/>
                  </a:cubicBezTo>
                  <a:cubicBezTo>
                    <a:pt x="144" y="7"/>
                    <a:pt x="142" y="6"/>
                    <a:pt x="141" y="6"/>
                  </a:cubicBezTo>
                  <a:cubicBezTo>
                    <a:pt x="141" y="6"/>
                    <a:pt x="140" y="10"/>
                    <a:pt x="140" y="10"/>
                  </a:cubicBezTo>
                  <a:cubicBezTo>
                    <a:pt x="139" y="11"/>
                    <a:pt x="139" y="11"/>
                    <a:pt x="138" y="12"/>
                  </a:cubicBezTo>
                  <a:cubicBezTo>
                    <a:pt x="138" y="12"/>
                    <a:pt x="137" y="13"/>
                    <a:pt x="136" y="13"/>
                  </a:cubicBezTo>
                  <a:cubicBezTo>
                    <a:pt x="135" y="14"/>
                    <a:pt x="135" y="16"/>
                    <a:pt x="134" y="17"/>
                  </a:cubicBezTo>
                  <a:cubicBezTo>
                    <a:pt x="133" y="18"/>
                    <a:pt x="133" y="19"/>
                    <a:pt x="132" y="19"/>
                  </a:cubicBezTo>
                  <a:cubicBezTo>
                    <a:pt x="131" y="20"/>
                    <a:pt x="130" y="19"/>
                    <a:pt x="130" y="19"/>
                  </a:cubicBezTo>
                  <a:cubicBezTo>
                    <a:pt x="129" y="19"/>
                    <a:pt x="129" y="20"/>
                    <a:pt x="129" y="20"/>
                  </a:cubicBezTo>
                  <a:cubicBezTo>
                    <a:pt x="128" y="20"/>
                    <a:pt x="128" y="20"/>
                    <a:pt x="127" y="20"/>
                  </a:cubicBezTo>
                  <a:cubicBezTo>
                    <a:pt x="127" y="21"/>
                    <a:pt x="126" y="20"/>
                    <a:pt x="126" y="20"/>
                  </a:cubicBezTo>
                  <a:cubicBezTo>
                    <a:pt x="124" y="19"/>
                    <a:pt x="124" y="20"/>
                    <a:pt x="123" y="21"/>
                  </a:cubicBezTo>
                  <a:cubicBezTo>
                    <a:pt x="122" y="22"/>
                    <a:pt x="122" y="21"/>
                    <a:pt x="121" y="22"/>
                  </a:cubicBezTo>
                  <a:cubicBezTo>
                    <a:pt x="121" y="23"/>
                    <a:pt x="120" y="23"/>
                    <a:pt x="120" y="23"/>
                  </a:cubicBezTo>
                  <a:cubicBezTo>
                    <a:pt x="118" y="24"/>
                    <a:pt x="118" y="25"/>
                    <a:pt x="116" y="26"/>
                  </a:cubicBezTo>
                  <a:cubicBezTo>
                    <a:pt x="116" y="27"/>
                    <a:pt x="109" y="28"/>
                    <a:pt x="109" y="27"/>
                  </a:cubicBezTo>
                  <a:cubicBezTo>
                    <a:pt x="109" y="27"/>
                    <a:pt x="110" y="27"/>
                    <a:pt x="109" y="26"/>
                  </a:cubicBezTo>
                  <a:cubicBezTo>
                    <a:pt x="108" y="26"/>
                    <a:pt x="108" y="27"/>
                    <a:pt x="107" y="28"/>
                  </a:cubicBezTo>
                  <a:cubicBezTo>
                    <a:pt x="106" y="29"/>
                    <a:pt x="104" y="27"/>
                    <a:pt x="104" y="28"/>
                  </a:cubicBezTo>
                  <a:cubicBezTo>
                    <a:pt x="103" y="28"/>
                    <a:pt x="102" y="28"/>
                    <a:pt x="102" y="28"/>
                  </a:cubicBezTo>
                  <a:cubicBezTo>
                    <a:pt x="102" y="28"/>
                    <a:pt x="101" y="27"/>
                    <a:pt x="101" y="27"/>
                  </a:cubicBezTo>
                  <a:cubicBezTo>
                    <a:pt x="100" y="27"/>
                    <a:pt x="98" y="27"/>
                    <a:pt x="97" y="28"/>
                  </a:cubicBezTo>
                  <a:cubicBezTo>
                    <a:pt x="97" y="28"/>
                    <a:pt x="96" y="29"/>
                    <a:pt x="95" y="29"/>
                  </a:cubicBezTo>
                  <a:cubicBezTo>
                    <a:pt x="92" y="30"/>
                    <a:pt x="92" y="25"/>
                    <a:pt x="90" y="26"/>
                  </a:cubicBezTo>
                  <a:cubicBezTo>
                    <a:pt x="90" y="26"/>
                    <a:pt x="90" y="27"/>
                    <a:pt x="89" y="27"/>
                  </a:cubicBezTo>
                  <a:cubicBezTo>
                    <a:pt x="89" y="26"/>
                    <a:pt x="90" y="25"/>
                    <a:pt x="89" y="25"/>
                  </a:cubicBezTo>
                  <a:cubicBezTo>
                    <a:pt x="88" y="25"/>
                    <a:pt x="87" y="27"/>
                    <a:pt x="86" y="27"/>
                  </a:cubicBezTo>
                  <a:cubicBezTo>
                    <a:pt x="85" y="28"/>
                    <a:pt x="82" y="28"/>
                    <a:pt x="81" y="26"/>
                  </a:cubicBezTo>
                  <a:cubicBezTo>
                    <a:pt x="80" y="25"/>
                    <a:pt x="82" y="24"/>
                    <a:pt x="80" y="24"/>
                  </a:cubicBezTo>
                  <a:cubicBezTo>
                    <a:pt x="79" y="24"/>
                    <a:pt x="79" y="24"/>
                    <a:pt x="78" y="25"/>
                  </a:cubicBezTo>
                  <a:cubicBezTo>
                    <a:pt x="78" y="26"/>
                    <a:pt x="78" y="26"/>
                    <a:pt x="77" y="27"/>
                  </a:cubicBezTo>
                  <a:cubicBezTo>
                    <a:pt x="74" y="28"/>
                    <a:pt x="70" y="29"/>
                    <a:pt x="66" y="30"/>
                  </a:cubicBezTo>
                  <a:cubicBezTo>
                    <a:pt x="64" y="30"/>
                    <a:pt x="63" y="31"/>
                    <a:pt x="62" y="32"/>
                  </a:cubicBezTo>
                  <a:cubicBezTo>
                    <a:pt x="60" y="34"/>
                    <a:pt x="58" y="35"/>
                    <a:pt x="56" y="37"/>
                  </a:cubicBezTo>
                  <a:cubicBezTo>
                    <a:pt x="54" y="39"/>
                    <a:pt x="52" y="41"/>
                    <a:pt x="51" y="43"/>
                  </a:cubicBezTo>
                  <a:cubicBezTo>
                    <a:pt x="49" y="45"/>
                    <a:pt x="48" y="45"/>
                    <a:pt x="48" y="47"/>
                  </a:cubicBezTo>
                  <a:cubicBezTo>
                    <a:pt x="49" y="49"/>
                    <a:pt x="46" y="49"/>
                    <a:pt x="45" y="49"/>
                  </a:cubicBezTo>
                  <a:cubicBezTo>
                    <a:pt x="44" y="51"/>
                    <a:pt x="41" y="50"/>
                    <a:pt x="40" y="49"/>
                  </a:cubicBezTo>
                  <a:cubicBezTo>
                    <a:pt x="37" y="49"/>
                    <a:pt x="37" y="51"/>
                    <a:pt x="35" y="51"/>
                  </a:cubicBezTo>
                  <a:cubicBezTo>
                    <a:pt x="33" y="52"/>
                    <a:pt x="30" y="52"/>
                    <a:pt x="28" y="52"/>
                  </a:cubicBezTo>
                  <a:cubicBezTo>
                    <a:pt x="27" y="52"/>
                    <a:pt x="27" y="52"/>
                    <a:pt x="27" y="53"/>
                  </a:cubicBezTo>
                  <a:cubicBezTo>
                    <a:pt x="26" y="54"/>
                    <a:pt x="26" y="56"/>
                    <a:pt x="27" y="56"/>
                  </a:cubicBezTo>
                  <a:cubicBezTo>
                    <a:pt x="27" y="56"/>
                    <a:pt x="28" y="56"/>
                    <a:pt x="29" y="57"/>
                  </a:cubicBezTo>
                  <a:cubicBezTo>
                    <a:pt x="30" y="57"/>
                    <a:pt x="29" y="57"/>
                    <a:pt x="29" y="58"/>
                  </a:cubicBezTo>
                  <a:cubicBezTo>
                    <a:pt x="29" y="58"/>
                    <a:pt x="30" y="57"/>
                    <a:pt x="30" y="57"/>
                  </a:cubicBezTo>
                  <a:cubicBezTo>
                    <a:pt x="30" y="57"/>
                    <a:pt x="30" y="58"/>
                    <a:pt x="30" y="58"/>
                  </a:cubicBezTo>
                  <a:cubicBezTo>
                    <a:pt x="31" y="58"/>
                    <a:pt x="32" y="58"/>
                    <a:pt x="32" y="57"/>
                  </a:cubicBezTo>
                  <a:cubicBezTo>
                    <a:pt x="33" y="57"/>
                    <a:pt x="35" y="56"/>
                    <a:pt x="36" y="56"/>
                  </a:cubicBezTo>
                  <a:cubicBezTo>
                    <a:pt x="37" y="56"/>
                    <a:pt x="34" y="57"/>
                    <a:pt x="34" y="58"/>
                  </a:cubicBezTo>
                  <a:cubicBezTo>
                    <a:pt x="34" y="58"/>
                    <a:pt x="33" y="58"/>
                    <a:pt x="33" y="58"/>
                  </a:cubicBezTo>
                  <a:cubicBezTo>
                    <a:pt x="32" y="58"/>
                    <a:pt x="32" y="58"/>
                    <a:pt x="32" y="58"/>
                  </a:cubicBezTo>
                  <a:cubicBezTo>
                    <a:pt x="30" y="59"/>
                    <a:pt x="27" y="60"/>
                    <a:pt x="25" y="62"/>
                  </a:cubicBezTo>
                  <a:cubicBezTo>
                    <a:pt x="24" y="64"/>
                    <a:pt x="31" y="61"/>
                    <a:pt x="29" y="64"/>
                  </a:cubicBezTo>
                  <a:cubicBezTo>
                    <a:pt x="28" y="65"/>
                    <a:pt x="25" y="64"/>
                    <a:pt x="24" y="65"/>
                  </a:cubicBezTo>
                  <a:cubicBezTo>
                    <a:pt x="23" y="65"/>
                    <a:pt x="18" y="67"/>
                    <a:pt x="18" y="67"/>
                  </a:cubicBezTo>
                  <a:cubicBezTo>
                    <a:pt x="17" y="66"/>
                    <a:pt x="19" y="65"/>
                    <a:pt x="18" y="65"/>
                  </a:cubicBezTo>
                  <a:cubicBezTo>
                    <a:pt x="17" y="64"/>
                    <a:pt x="16" y="65"/>
                    <a:pt x="16" y="65"/>
                  </a:cubicBezTo>
                  <a:cubicBezTo>
                    <a:pt x="16" y="65"/>
                    <a:pt x="15" y="65"/>
                    <a:pt x="15" y="65"/>
                  </a:cubicBezTo>
                  <a:cubicBezTo>
                    <a:pt x="16" y="66"/>
                    <a:pt x="17" y="67"/>
                    <a:pt x="15" y="68"/>
                  </a:cubicBezTo>
                  <a:cubicBezTo>
                    <a:pt x="14" y="68"/>
                    <a:pt x="13" y="69"/>
                    <a:pt x="12" y="68"/>
                  </a:cubicBezTo>
                  <a:cubicBezTo>
                    <a:pt x="11" y="67"/>
                    <a:pt x="11" y="66"/>
                    <a:pt x="9" y="67"/>
                  </a:cubicBezTo>
                  <a:cubicBezTo>
                    <a:pt x="8" y="69"/>
                    <a:pt x="7" y="68"/>
                    <a:pt x="6" y="69"/>
                  </a:cubicBezTo>
                  <a:cubicBezTo>
                    <a:pt x="5" y="69"/>
                    <a:pt x="5" y="70"/>
                    <a:pt x="5" y="71"/>
                  </a:cubicBezTo>
                  <a:cubicBezTo>
                    <a:pt x="5" y="71"/>
                    <a:pt x="4" y="71"/>
                    <a:pt x="4" y="72"/>
                  </a:cubicBezTo>
                  <a:cubicBezTo>
                    <a:pt x="4" y="72"/>
                    <a:pt x="3" y="72"/>
                    <a:pt x="3" y="72"/>
                  </a:cubicBezTo>
                  <a:cubicBezTo>
                    <a:pt x="3" y="73"/>
                    <a:pt x="3" y="74"/>
                    <a:pt x="3" y="74"/>
                  </a:cubicBezTo>
                  <a:cubicBezTo>
                    <a:pt x="3" y="75"/>
                    <a:pt x="2" y="75"/>
                    <a:pt x="1" y="75"/>
                  </a:cubicBezTo>
                  <a:cubicBezTo>
                    <a:pt x="0" y="76"/>
                    <a:pt x="2" y="79"/>
                    <a:pt x="2" y="80"/>
                  </a:cubicBezTo>
                  <a:cubicBezTo>
                    <a:pt x="2" y="80"/>
                    <a:pt x="1" y="82"/>
                    <a:pt x="2" y="83"/>
                  </a:cubicBezTo>
                  <a:cubicBezTo>
                    <a:pt x="3" y="83"/>
                    <a:pt x="5" y="81"/>
                    <a:pt x="6" y="81"/>
                  </a:cubicBezTo>
                  <a:cubicBezTo>
                    <a:pt x="7" y="81"/>
                    <a:pt x="10" y="80"/>
                    <a:pt x="10" y="79"/>
                  </a:cubicBezTo>
                  <a:cubicBezTo>
                    <a:pt x="10" y="80"/>
                    <a:pt x="9" y="81"/>
                    <a:pt x="9" y="82"/>
                  </a:cubicBezTo>
                  <a:cubicBezTo>
                    <a:pt x="8" y="83"/>
                    <a:pt x="7" y="84"/>
                    <a:pt x="8" y="84"/>
                  </a:cubicBezTo>
                  <a:cubicBezTo>
                    <a:pt x="8" y="84"/>
                    <a:pt x="9" y="84"/>
                    <a:pt x="10" y="85"/>
                  </a:cubicBezTo>
                  <a:cubicBezTo>
                    <a:pt x="11" y="86"/>
                    <a:pt x="9" y="87"/>
                    <a:pt x="10" y="88"/>
                  </a:cubicBezTo>
                  <a:cubicBezTo>
                    <a:pt x="10" y="88"/>
                    <a:pt x="14" y="87"/>
                    <a:pt x="13" y="88"/>
                  </a:cubicBezTo>
                  <a:cubicBezTo>
                    <a:pt x="13" y="89"/>
                    <a:pt x="9" y="90"/>
                    <a:pt x="10" y="92"/>
                  </a:cubicBezTo>
                  <a:cubicBezTo>
                    <a:pt x="11" y="93"/>
                    <a:pt x="12" y="93"/>
                    <a:pt x="12" y="94"/>
                  </a:cubicBezTo>
                  <a:cubicBezTo>
                    <a:pt x="13" y="94"/>
                    <a:pt x="15" y="92"/>
                    <a:pt x="15" y="93"/>
                  </a:cubicBezTo>
                  <a:cubicBezTo>
                    <a:pt x="15" y="94"/>
                    <a:pt x="13" y="94"/>
                    <a:pt x="13" y="95"/>
                  </a:cubicBezTo>
                  <a:cubicBezTo>
                    <a:pt x="12" y="95"/>
                    <a:pt x="12" y="95"/>
                    <a:pt x="12" y="95"/>
                  </a:cubicBezTo>
                  <a:cubicBezTo>
                    <a:pt x="11" y="95"/>
                    <a:pt x="11" y="94"/>
                    <a:pt x="11" y="94"/>
                  </a:cubicBezTo>
                  <a:cubicBezTo>
                    <a:pt x="10" y="95"/>
                    <a:pt x="11" y="96"/>
                    <a:pt x="11" y="96"/>
                  </a:cubicBezTo>
                  <a:cubicBezTo>
                    <a:pt x="10" y="96"/>
                    <a:pt x="8" y="90"/>
                    <a:pt x="7" y="92"/>
                  </a:cubicBezTo>
                  <a:cubicBezTo>
                    <a:pt x="7" y="92"/>
                    <a:pt x="7" y="95"/>
                    <a:pt x="7" y="95"/>
                  </a:cubicBezTo>
                  <a:cubicBezTo>
                    <a:pt x="8" y="95"/>
                    <a:pt x="9" y="95"/>
                    <a:pt x="9" y="95"/>
                  </a:cubicBezTo>
                  <a:cubicBezTo>
                    <a:pt x="9" y="96"/>
                    <a:pt x="8" y="96"/>
                    <a:pt x="7" y="96"/>
                  </a:cubicBezTo>
                  <a:cubicBezTo>
                    <a:pt x="7" y="96"/>
                    <a:pt x="6" y="97"/>
                    <a:pt x="6" y="96"/>
                  </a:cubicBezTo>
                  <a:cubicBezTo>
                    <a:pt x="6" y="96"/>
                    <a:pt x="7" y="98"/>
                    <a:pt x="6" y="98"/>
                  </a:cubicBezTo>
                  <a:cubicBezTo>
                    <a:pt x="7" y="98"/>
                    <a:pt x="8" y="98"/>
                    <a:pt x="9" y="98"/>
                  </a:cubicBezTo>
                  <a:cubicBezTo>
                    <a:pt x="11" y="99"/>
                    <a:pt x="11" y="98"/>
                    <a:pt x="12" y="97"/>
                  </a:cubicBezTo>
                  <a:cubicBezTo>
                    <a:pt x="13" y="97"/>
                    <a:pt x="13" y="100"/>
                    <a:pt x="14" y="99"/>
                  </a:cubicBezTo>
                  <a:cubicBezTo>
                    <a:pt x="15" y="98"/>
                    <a:pt x="16" y="99"/>
                    <a:pt x="17" y="99"/>
                  </a:cubicBezTo>
                  <a:cubicBezTo>
                    <a:pt x="18" y="99"/>
                    <a:pt x="18" y="101"/>
                    <a:pt x="18" y="102"/>
                  </a:cubicBezTo>
                  <a:cubicBezTo>
                    <a:pt x="18" y="103"/>
                    <a:pt x="15" y="104"/>
                    <a:pt x="16" y="104"/>
                  </a:cubicBezTo>
                  <a:cubicBezTo>
                    <a:pt x="17" y="104"/>
                    <a:pt x="18" y="103"/>
                    <a:pt x="18" y="105"/>
                  </a:cubicBezTo>
                  <a:cubicBezTo>
                    <a:pt x="18" y="105"/>
                    <a:pt x="18" y="107"/>
                    <a:pt x="18" y="107"/>
                  </a:cubicBezTo>
                  <a:cubicBezTo>
                    <a:pt x="20" y="107"/>
                    <a:pt x="20" y="105"/>
                    <a:pt x="21" y="106"/>
                  </a:cubicBezTo>
                  <a:cubicBezTo>
                    <a:pt x="21" y="106"/>
                    <a:pt x="23" y="108"/>
                    <a:pt x="23" y="107"/>
                  </a:cubicBezTo>
                  <a:cubicBezTo>
                    <a:pt x="25" y="112"/>
                    <a:pt x="16" y="107"/>
                    <a:pt x="20" y="111"/>
                  </a:cubicBezTo>
                  <a:cubicBezTo>
                    <a:pt x="20" y="112"/>
                    <a:pt x="21" y="111"/>
                    <a:pt x="22" y="111"/>
                  </a:cubicBezTo>
                  <a:cubicBezTo>
                    <a:pt x="22" y="111"/>
                    <a:pt x="22" y="112"/>
                    <a:pt x="23" y="111"/>
                  </a:cubicBezTo>
                  <a:cubicBezTo>
                    <a:pt x="24" y="111"/>
                    <a:pt x="23" y="111"/>
                    <a:pt x="23" y="111"/>
                  </a:cubicBezTo>
                  <a:cubicBezTo>
                    <a:pt x="24" y="110"/>
                    <a:pt x="25" y="111"/>
                    <a:pt x="25" y="110"/>
                  </a:cubicBezTo>
                  <a:cubicBezTo>
                    <a:pt x="26" y="110"/>
                    <a:pt x="27" y="110"/>
                    <a:pt x="28" y="109"/>
                  </a:cubicBezTo>
                  <a:cubicBezTo>
                    <a:pt x="28" y="109"/>
                    <a:pt x="31" y="107"/>
                    <a:pt x="31" y="108"/>
                  </a:cubicBezTo>
                  <a:cubicBezTo>
                    <a:pt x="33" y="110"/>
                    <a:pt x="29" y="110"/>
                    <a:pt x="28" y="110"/>
                  </a:cubicBezTo>
                  <a:cubicBezTo>
                    <a:pt x="28" y="111"/>
                    <a:pt x="30" y="113"/>
                    <a:pt x="28" y="112"/>
                  </a:cubicBezTo>
                  <a:cubicBezTo>
                    <a:pt x="25" y="112"/>
                    <a:pt x="24" y="114"/>
                    <a:pt x="22" y="115"/>
                  </a:cubicBezTo>
                  <a:cubicBezTo>
                    <a:pt x="23" y="114"/>
                    <a:pt x="25" y="116"/>
                    <a:pt x="25" y="114"/>
                  </a:cubicBezTo>
                  <a:cubicBezTo>
                    <a:pt x="25" y="113"/>
                    <a:pt x="30" y="113"/>
                    <a:pt x="30" y="112"/>
                  </a:cubicBezTo>
                  <a:cubicBezTo>
                    <a:pt x="30" y="113"/>
                    <a:pt x="30" y="114"/>
                    <a:pt x="29" y="114"/>
                  </a:cubicBezTo>
                  <a:cubicBezTo>
                    <a:pt x="28" y="115"/>
                    <a:pt x="29" y="115"/>
                    <a:pt x="30" y="115"/>
                  </a:cubicBezTo>
                  <a:cubicBezTo>
                    <a:pt x="30" y="114"/>
                    <a:pt x="31" y="113"/>
                    <a:pt x="32" y="112"/>
                  </a:cubicBezTo>
                  <a:cubicBezTo>
                    <a:pt x="32" y="112"/>
                    <a:pt x="33" y="110"/>
                    <a:pt x="33" y="110"/>
                  </a:cubicBezTo>
                  <a:cubicBezTo>
                    <a:pt x="34" y="109"/>
                    <a:pt x="35" y="110"/>
                    <a:pt x="35" y="111"/>
                  </a:cubicBezTo>
                  <a:cubicBezTo>
                    <a:pt x="35" y="112"/>
                    <a:pt x="35" y="112"/>
                    <a:pt x="36" y="112"/>
                  </a:cubicBezTo>
                  <a:cubicBezTo>
                    <a:pt x="36" y="112"/>
                    <a:pt x="38" y="112"/>
                    <a:pt x="38" y="113"/>
                  </a:cubicBezTo>
                  <a:cubicBezTo>
                    <a:pt x="39" y="112"/>
                    <a:pt x="37" y="110"/>
                    <a:pt x="38" y="110"/>
                  </a:cubicBezTo>
                  <a:cubicBezTo>
                    <a:pt x="40" y="110"/>
                    <a:pt x="41" y="112"/>
                    <a:pt x="41" y="114"/>
                  </a:cubicBezTo>
                  <a:cubicBezTo>
                    <a:pt x="41" y="116"/>
                    <a:pt x="45" y="115"/>
                    <a:pt x="47" y="115"/>
                  </a:cubicBezTo>
                  <a:cubicBezTo>
                    <a:pt x="48" y="115"/>
                    <a:pt x="47" y="117"/>
                    <a:pt x="49" y="116"/>
                  </a:cubicBezTo>
                  <a:cubicBezTo>
                    <a:pt x="50" y="115"/>
                    <a:pt x="50" y="114"/>
                    <a:pt x="51" y="114"/>
                  </a:cubicBezTo>
                  <a:cubicBezTo>
                    <a:pt x="52" y="113"/>
                    <a:pt x="52" y="112"/>
                    <a:pt x="53" y="112"/>
                  </a:cubicBezTo>
                  <a:cubicBezTo>
                    <a:pt x="53" y="112"/>
                    <a:pt x="56" y="112"/>
                    <a:pt x="55" y="113"/>
                  </a:cubicBezTo>
                  <a:cubicBezTo>
                    <a:pt x="56" y="113"/>
                    <a:pt x="56" y="112"/>
                    <a:pt x="56" y="111"/>
                  </a:cubicBezTo>
                  <a:cubicBezTo>
                    <a:pt x="56" y="111"/>
                    <a:pt x="55" y="111"/>
                    <a:pt x="55" y="110"/>
                  </a:cubicBezTo>
                  <a:cubicBezTo>
                    <a:pt x="55" y="109"/>
                    <a:pt x="56" y="108"/>
                    <a:pt x="55" y="107"/>
                  </a:cubicBezTo>
                  <a:cubicBezTo>
                    <a:pt x="54" y="104"/>
                    <a:pt x="56" y="104"/>
                    <a:pt x="58" y="103"/>
                  </a:cubicBezTo>
                  <a:cubicBezTo>
                    <a:pt x="62" y="102"/>
                    <a:pt x="65" y="103"/>
                    <a:pt x="69" y="103"/>
                  </a:cubicBezTo>
                  <a:cubicBezTo>
                    <a:pt x="73" y="104"/>
                    <a:pt x="75" y="108"/>
                    <a:pt x="79" y="108"/>
                  </a:cubicBezTo>
                  <a:cubicBezTo>
                    <a:pt x="80" y="108"/>
                    <a:pt x="80" y="108"/>
                    <a:pt x="81" y="107"/>
                  </a:cubicBezTo>
                  <a:cubicBezTo>
                    <a:pt x="81" y="106"/>
                    <a:pt x="83" y="107"/>
                    <a:pt x="83" y="106"/>
                  </a:cubicBezTo>
                  <a:cubicBezTo>
                    <a:pt x="83" y="105"/>
                    <a:pt x="85" y="105"/>
                    <a:pt x="86" y="105"/>
                  </a:cubicBezTo>
                  <a:cubicBezTo>
                    <a:pt x="86" y="104"/>
                    <a:pt x="87" y="104"/>
                    <a:pt x="87" y="104"/>
                  </a:cubicBezTo>
                  <a:cubicBezTo>
                    <a:pt x="88" y="104"/>
                    <a:pt x="88" y="103"/>
                    <a:pt x="89" y="103"/>
                  </a:cubicBezTo>
                  <a:cubicBezTo>
                    <a:pt x="89" y="103"/>
                    <a:pt x="89" y="104"/>
                    <a:pt x="89" y="103"/>
                  </a:cubicBezTo>
                  <a:cubicBezTo>
                    <a:pt x="89" y="103"/>
                    <a:pt x="90" y="100"/>
                    <a:pt x="90" y="100"/>
                  </a:cubicBezTo>
                  <a:cubicBezTo>
                    <a:pt x="91" y="100"/>
                    <a:pt x="91" y="102"/>
                    <a:pt x="92" y="101"/>
                  </a:cubicBezTo>
                  <a:cubicBezTo>
                    <a:pt x="93" y="101"/>
                    <a:pt x="93" y="100"/>
                    <a:pt x="92" y="99"/>
                  </a:cubicBezTo>
                  <a:cubicBezTo>
                    <a:pt x="92" y="98"/>
                    <a:pt x="93" y="96"/>
                    <a:pt x="94" y="95"/>
                  </a:cubicBezTo>
                  <a:cubicBezTo>
                    <a:pt x="95" y="93"/>
                    <a:pt x="96" y="91"/>
                    <a:pt x="99" y="91"/>
                  </a:cubicBezTo>
                  <a:cubicBezTo>
                    <a:pt x="100" y="92"/>
                    <a:pt x="104" y="93"/>
                    <a:pt x="104" y="93"/>
                  </a:cubicBezTo>
                  <a:cubicBezTo>
                    <a:pt x="105" y="92"/>
                    <a:pt x="105" y="91"/>
                    <a:pt x="106" y="91"/>
                  </a:cubicBezTo>
                  <a:cubicBezTo>
                    <a:pt x="108" y="91"/>
                    <a:pt x="108" y="90"/>
                    <a:pt x="107" y="89"/>
                  </a:cubicBezTo>
                  <a:cubicBezTo>
                    <a:pt x="107" y="89"/>
                    <a:pt x="106" y="91"/>
                    <a:pt x="107" y="90"/>
                  </a:cubicBezTo>
                  <a:cubicBezTo>
                    <a:pt x="107" y="90"/>
                    <a:pt x="108" y="89"/>
                    <a:pt x="107" y="89"/>
                  </a:cubicBezTo>
                  <a:cubicBezTo>
                    <a:pt x="107" y="89"/>
                    <a:pt x="107" y="90"/>
                    <a:pt x="106" y="89"/>
                  </a:cubicBezTo>
                  <a:cubicBezTo>
                    <a:pt x="106" y="89"/>
                    <a:pt x="108" y="88"/>
                    <a:pt x="108" y="88"/>
                  </a:cubicBezTo>
                  <a:cubicBezTo>
                    <a:pt x="109" y="87"/>
                    <a:pt x="109" y="85"/>
                    <a:pt x="110" y="85"/>
                  </a:cubicBezTo>
                  <a:cubicBezTo>
                    <a:pt x="111" y="85"/>
                    <a:pt x="113" y="87"/>
                    <a:pt x="113" y="88"/>
                  </a:cubicBezTo>
                  <a:cubicBezTo>
                    <a:pt x="112" y="89"/>
                    <a:pt x="112" y="90"/>
                    <a:pt x="111" y="91"/>
                  </a:cubicBezTo>
                  <a:cubicBezTo>
                    <a:pt x="110" y="92"/>
                    <a:pt x="109" y="93"/>
                    <a:pt x="110" y="94"/>
                  </a:cubicBezTo>
                  <a:cubicBezTo>
                    <a:pt x="111" y="95"/>
                    <a:pt x="114" y="96"/>
                    <a:pt x="113" y="98"/>
                  </a:cubicBezTo>
                  <a:cubicBezTo>
                    <a:pt x="113" y="98"/>
                    <a:pt x="113" y="98"/>
                    <a:pt x="113" y="98"/>
                  </a:cubicBezTo>
                  <a:cubicBezTo>
                    <a:pt x="113" y="98"/>
                    <a:pt x="115" y="99"/>
                    <a:pt x="116" y="98"/>
                  </a:cubicBezTo>
                  <a:cubicBezTo>
                    <a:pt x="117" y="98"/>
                    <a:pt x="115" y="97"/>
                    <a:pt x="116" y="96"/>
                  </a:cubicBezTo>
                  <a:cubicBezTo>
                    <a:pt x="117" y="95"/>
                    <a:pt x="117" y="94"/>
                    <a:pt x="116" y="93"/>
                  </a:cubicBezTo>
                  <a:cubicBezTo>
                    <a:pt x="116" y="92"/>
                    <a:pt x="118" y="92"/>
                    <a:pt x="119" y="91"/>
                  </a:cubicBezTo>
                  <a:cubicBezTo>
                    <a:pt x="119" y="91"/>
                    <a:pt x="117" y="89"/>
                    <a:pt x="117" y="89"/>
                  </a:cubicBezTo>
                  <a:cubicBezTo>
                    <a:pt x="117" y="88"/>
                    <a:pt x="116" y="85"/>
                    <a:pt x="117" y="84"/>
                  </a:cubicBezTo>
                  <a:cubicBezTo>
                    <a:pt x="117" y="83"/>
                    <a:pt x="119" y="84"/>
                    <a:pt x="120" y="84"/>
                  </a:cubicBezTo>
                  <a:cubicBezTo>
                    <a:pt x="121" y="84"/>
                    <a:pt x="121" y="86"/>
                    <a:pt x="122" y="85"/>
                  </a:cubicBezTo>
                  <a:cubicBezTo>
                    <a:pt x="122" y="85"/>
                    <a:pt x="122" y="84"/>
                    <a:pt x="122" y="84"/>
                  </a:cubicBezTo>
                  <a:cubicBezTo>
                    <a:pt x="123" y="84"/>
                    <a:pt x="124" y="84"/>
                    <a:pt x="124" y="84"/>
                  </a:cubicBezTo>
                  <a:cubicBezTo>
                    <a:pt x="126" y="83"/>
                    <a:pt x="127" y="82"/>
                    <a:pt x="127" y="81"/>
                  </a:cubicBezTo>
                  <a:cubicBezTo>
                    <a:pt x="129" y="80"/>
                    <a:pt x="130" y="77"/>
                    <a:pt x="132" y="77"/>
                  </a:cubicBezTo>
                  <a:cubicBezTo>
                    <a:pt x="135" y="75"/>
                    <a:pt x="137" y="78"/>
                    <a:pt x="140" y="77"/>
                  </a:cubicBezTo>
                  <a:cubicBezTo>
                    <a:pt x="143" y="76"/>
                    <a:pt x="145" y="74"/>
                    <a:pt x="148" y="72"/>
                  </a:cubicBezTo>
                  <a:cubicBezTo>
                    <a:pt x="150" y="70"/>
                    <a:pt x="151" y="68"/>
                    <a:pt x="153" y="66"/>
                  </a:cubicBezTo>
                  <a:cubicBezTo>
                    <a:pt x="156" y="63"/>
                    <a:pt x="158" y="62"/>
                    <a:pt x="161" y="61"/>
                  </a:cubicBezTo>
                  <a:cubicBezTo>
                    <a:pt x="163" y="60"/>
                    <a:pt x="167" y="59"/>
                    <a:pt x="168" y="57"/>
                  </a:cubicBezTo>
                  <a:cubicBezTo>
                    <a:pt x="168" y="56"/>
                    <a:pt x="168" y="55"/>
                    <a:pt x="169" y="55"/>
                  </a:cubicBezTo>
                  <a:cubicBezTo>
                    <a:pt x="170" y="54"/>
                    <a:pt x="171" y="56"/>
                    <a:pt x="171" y="56"/>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131"/>
            <p:cNvSpPr>
              <a:spLocks/>
            </p:cNvSpPr>
            <p:nvPr/>
          </p:nvSpPr>
          <p:spPr bwMode="auto">
            <a:xfrm>
              <a:off x="4185" y="3351"/>
              <a:ext cx="117" cy="121"/>
            </a:xfrm>
            <a:custGeom>
              <a:avLst/>
              <a:gdLst>
                <a:gd name="T0" fmla="*/ 17 w 29"/>
                <a:gd name="T1" fmla="*/ 1 h 30"/>
                <a:gd name="T2" fmla="*/ 13 w 29"/>
                <a:gd name="T3" fmla="*/ 3 h 30"/>
                <a:gd name="T4" fmla="*/ 7 w 29"/>
                <a:gd name="T5" fmla="*/ 2 h 30"/>
                <a:gd name="T6" fmla="*/ 5 w 29"/>
                <a:gd name="T7" fmla="*/ 3 h 30"/>
                <a:gd name="T8" fmla="*/ 3 w 29"/>
                <a:gd name="T9" fmla="*/ 5 h 30"/>
                <a:gd name="T10" fmla="*/ 1 w 29"/>
                <a:gd name="T11" fmla="*/ 7 h 30"/>
                <a:gd name="T12" fmla="*/ 3 w 29"/>
                <a:gd name="T13" fmla="*/ 9 h 30"/>
                <a:gd name="T14" fmla="*/ 5 w 29"/>
                <a:gd name="T15" fmla="*/ 11 h 30"/>
                <a:gd name="T16" fmla="*/ 3 w 29"/>
                <a:gd name="T17" fmla="*/ 13 h 30"/>
                <a:gd name="T18" fmla="*/ 3 w 29"/>
                <a:gd name="T19" fmla="*/ 18 h 30"/>
                <a:gd name="T20" fmla="*/ 1 w 29"/>
                <a:gd name="T21" fmla="*/ 22 h 30"/>
                <a:gd name="T22" fmla="*/ 9 w 29"/>
                <a:gd name="T23" fmla="*/ 21 h 30"/>
                <a:gd name="T24" fmla="*/ 4 w 29"/>
                <a:gd name="T25" fmla="*/ 25 h 30"/>
                <a:gd name="T26" fmla="*/ 4 w 29"/>
                <a:gd name="T27" fmla="*/ 28 h 30"/>
                <a:gd name="T28" fmla="*/ 4 w 29"/>
                <a:gd name="T29" fmla="*/ 30 h 30"/>
                <a:gd name="T30" fmla="*/ 10 w 29"/>
                <a:gd name="T31" fmla="*/ 22 h 30"/>
                <a:gd name="T32" fmla="*/ 13 w 29"/>
                <a:gd name="T33" fmla="*/ 19 h 30"/>
                <a:gd name="T34" fmla="*/ 14 w 29"/>
                <a:gd name="T35" fmla="*/ 17 h 30"/>
                <a:gd name="T36" fmla="*/ 15 w 29"/>
                <a:gd name="T37" fmla="*/ 15 h 30"/>
                <a:gd name="T38" fmla="*/ 17 w 29"/>
                <a:gd name="T39" fmla="*/ 14 h 30"/>
                <a:gd name="T40" fmla="*/ 20 w 29"/>
                <a:gd name="T41" fmla="*/ 12 h 30"/>
                <a:gd name="T42" fmla="*/ 24 w 29"/>
                <a:gd name="T43" fmla="*/ 12 h 30"/>
                <a:gd name="T44" fmla="*/ 24 w 29"/>
                <a:gd name="T45" fmla="*/ 11 h 30"/>
                <a:gd name="T46" fmla="*/ 27 w 29"/>
                <a:gd name="T47" fmla="*/ 12 h 30"/>
                <a:gd name="T48" fmla="*/ 29 w 29"/>
                <a:gd name="T49" fmla="*/ 10 h 30"/>
                <a:gd name="T50" fmla="*/ 29 w 29"/>
                <a:gd name="T51" fmla="*/ 7 h 30"/>
                <a:gd name="T52" fmla="*/ 20 w 29"/>
                <a:gd name="T53" fmla="*/ 6 h 30"/>
                <a:gd name="T54" fmla="*/ 17 w 29"/>
                <a:gd name="T55" fmla="*/ 3 h 30"/>
                <a:gd name="T56" fmla="*/ 17 w 29"/>
                <a:gd name="T5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7" y="1"/>
                  </a:moveTo>
                  <a:cubicBezTo>
                    <a:pt x="16" y="1"/>
                    <a:pt x="12" y="2"/>
                    <a:pt x="13" y="3"/>
                  </a:cubicBezTo>
                  <a:cubicBezTo>
                    <a:pt x="11" y="2"/>
                    <a:pt x="9" y="0"/>
                    <a:pt x="7" y="2"/>
                  </a:cubicBezTo>
                  <a:cubicBezTo>
                    <a:pt x="7" y="2"/>
                    <a:pt x="6" y="3"/>
                    <a:pt x="5" y="3"/>
                  </a:cubicBezTo>
                  <a:cubicBezTo>
                    <a:pt x="4" y="4"/>
                    <a:pt x="3" y="3"/>
                    <a:pt x="3" y="5"/>
                  </a:cubicBezTo>
                  <a:cubicBezTo>
                    <a:pt x="3" y="6"/>
                    <a:pt x="2" y="6"/>
                    <a:pt x="1" y="7"/>
                  </a:cubicBezTo>
                  <a:cubicBezTo>
                    <a:pt x="0" y="7"/>
                    <a:pt x="3" y="8"/>
                    <a:pt x="3" y="9"/>
                  </a:cubicBezTo>
                  <a:cubicBezTo>
                    <a:pt x="4" y="9"/>
                    <a:pt x="5" y="10"/>
                    <a:pt x="5" y="11"/>
                  </a:cubicBezTo>
                  <a:cubicBezTo>
                    <a:pt x="5" y="12"/>
                    <a:pt x="4" y="13"/>
                    <a:pt x="3" y="13"/>
                  </a:cubicBezTo>
                  <a:cubicBezTo>
                    <a:pt x="2" y="14"/>
                    <a:pt x="3" y="16"/>
                    <a:pt x="3" y="18"/>
                  </a:cubicBezTo>
                  <a:cubicBezTo>
                    <a:pt x="4" y="19"/>
                    <a:pt x="1" y="21"/>
                    <a:pt x="1" y="22"/>
                  </a:cubicBezTo>
                  <a:cubicBezTo>
                    <a:pt x="1" y="24"/>
                    <a:pt x="9" y="20"/>
                    <a:pt x="9" y="21"/>
                  </a:cubicBezTo>
                  <a:cubicBezTo>
                    <a:pt x="9" y="23"/>
                    <a:pt x="5" y="24"/>
                    <a:pt x="4" y="25"/>
                  </a:cubicBezTo>
                  <a:cubicBezTo>
                    <a:pt x="3" y="26"/>
                    <a:pt x="5" y="26"/>
                    <a:pt x="4" y="28"/>
                  </a:cubicBezTo>
                  <a:cubicBezTo>
                    <a:pt x="4" y="28"/>
                    <a:pt x="4" y="30"/>
                    <a:pt x="4" y="30"/>
                  </a:cubicBezTo>
                  <a:cubicBezTo>
                    <a:pt x="7" y="28"/>
                    <a:pt x="7" y="24"/>
                    <a:pt x="10" y="22"/>
                  </a:cubicBezTo>
                  <a:cubicBezTo>
                    <a:pt x="11" y="21"/>
                    <a:pt x="12" y="20"/>
                    <a:pt x="13" y="19"/>
                  </a:cubicBezTo>
                  <a:cubicBezTo>
                    <a:pt x="13" y="19"/>
                    <a:pt x="14" y="18"/>
                    <a:pt x="14" y="17"/>
                  </a:cubicBezTo>
                  <a:cubicBezTo>
                    <a:pt x="14" y="16"/>
                    <a:pt x="14" y="15"/>
                    <a:pt x="15" y="15"/>
                  </a:cubicBezTo>
                  <a:cubicBezTo>
                    <a:pt x="15" y="14"/>
                    <a:pt x="16" y="13"/>
                    <a:pt x="17" y="14"/>
                  </a:cubicBezTo>
                  <a:cubicBezTo>
                    <a:pt x="19" y="14"/>
                    <a:pt x="19" y="13"/>
                    <a:pt x="20" y="12"/>
                  </a:cubicBezTo>
                  <a:cubicBezTo>
                    <a:pt x="21" y="12"/>
                    <a:pt x="22" y="11"/>
                    <a:pt x="24" y="12"/>
                  </a:cubicBezTo>
                  <a:cubicBezTo>
                    <a:pt x="25" y="12"/>
                    <a:pt x="25" y="12"/>
                    <a:pt x="24" y="11"/>
                  </a:cubicBezTo>
                  <a:cubicBezTo>
                    <a:pt x="25" y="12"/>
                    <a:pt x="26" y="12"/>
                    <a:pt x="27" y="12"/>
                  </a:cubicBezTo>
                  <a:cubicBezTo>
                    <a:pt x="28" y="11"/>
                    <a:pt x="29" y="11"/>
                    <a:pt x="29" y="10"/>
                  </a:cubicBezTo>
                  <a:cubicBezTo>
                    <a:pt x="29" y="10"/>
                    <a:pt x="29" y="7"/>
                    <a:pt x="29" y="7"/>
                  </a:cubicBezTo>
                  <a:cubicBezTo>
                    <a:pt x="26" y="6"/>
                    <a:pt x="23" y="7"/>
                    <a:pt x="20" y="6"/>
                  </a:cubicBezTo>
                  <a:cubicBezTo>
                    <a:pt x="19" y="6"/>
                    <a:pt x="17" y="5"/>
                    <a:pt x="17" y="3"/>
                  </a:cubicBezTo>
                  <a:cubicBezTo>
                    <a:pt x="17" y="2"/>
                    <a:pt x="17" y="1"/>
                    <a:pt x="17" y="1"/>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3" name="Freeform 132"/>
            <p:cNvSpPr>
              <a:spLocks noEditPoints="1"/>
            </p:cNvSpPr>
            <p:nvPr/>
          </p:nvSpPr>
          <p:spPr bwMode="auto">
            <a:xfrm>
              <a:off x="3408" y="1385"/>
              <a:ext cx="524" cy="1205"/>
            </a:xfrm>
            <a:custGeom>
              <a:avLst/>
              <a:gdLst>
                <a:gd name="T0" fmla="*/ 58 w 130"/>
                <a:gd name="T1" fmla="*/ 1 h 299"/>
                <a:gd name="T2" fmla="*/ 61 w 130"/>
                <a:gd name="T3" fmla="*/ 13 h 299"/>
                <a:gd name="T4" fmla="*/ 75 w 130"/>
                <a:gd name="T5" fmla="*/ 6 h 299"/>
                <a:gd name="T6" fmla="*/ 51 w 130"/>
                <a:gd name="T7" fmla="*/ 22 h 299"/>
                <a:gd name="T8" fmla="*/ 41 w 130"/>
                <a:gd name="T9" fmla="*/ 11 h 299"/>
                <a:gd name="T10" fmla="*/ 39 w 130"/>
                <a:gd name="T11" fmla="*/ 24 h 299"/>
                <a:gd name="T12" fmla="*/ 47 w 130"/>
                <a:gd name="T13" fmla="*/ 26 h 299"/>
                <a:gd name="T14" fmla="*/ 47 w 130"/>
                <a:gd name="T15" fmla="*/ 37 h 299"/>
                <a:gd name="T16" fmla="*/ 51 w 130"/>
                <a:gd name="T17" fmla="*/ 47 h 299"/>
                <a:gd name="T18" fmla="*/ 58 w 130"/>
                <a:gd name="T19" fmla="*/ 32 h 299"/>
                <a:gd name="T20" fmla="*/ 54 w 130"/>
                <a:gd name="T21" fmla="*/ 16 h 299"/>
                <a:gd name="T22" fmla="*/ 38 w 130"/>
                <a:gd name="T23" fmla="*/ 28 h 299"/>
                <a:gd name="T24" fmla="*/ 65 w 130"/>
                <a:gd name="T25" fmla="*/ 36 h 299"/>
                <a:gd name="T26" fmla="*/ 109 w 130"/>
                <a:gd name="T27" fmla="*/ 118 h 299"/>
                <a:gd name="T28" fmla="*/ 102 w 130"/>
                <a:gd name="T29" fmla="*/ 129 h 299"/>
                <a:gd name="T30" fmla="*/ 97 w 130"/>
                <a:gd name="T31" fmla="*/ 128 h 299"/>
                <a:gd name="T32" fmla="*/ 89 w 130"/>
                <a:gd name="T33" fmla="*/ 133 h 299"/>
                <a:gd name="T34" fmla="*/ 84 w 130"/>
                <a:gd name="T35" fmla="*/ 143 h 299"/>
                <a:gd name="T36" fmla="*/ 76 w 130"/>
                <a:gd name="T37" fmla="*/ 146 h 299"/>
                <a:gd name="T38" fmla="*/ 67 w 130"/>
                <a:gd name="T39" fmla="*/ 147 h 299"/>
                <a:gd name="T40" fmla="*/ 68 w 130"/>
                <a:gd name="T41" fmla="*/ 157 h 299"/>
                <a:gd name="T42" fmla="*/ 63 w 130"/>
                <a:gd name="T43" fmla="*/ 159 h 299"/>
                <a:gd name="T44" fmla="*/ 64 w 130"/>
                <a:gd name="T45" fmla="*/ 161 h 299"/>
                <a:gd name="T46" fmla="*/ 60 w 130"/>
                <a:gd name="T47" fmla="*/ 170 h 299"/>
                <a:gd name="T48" fmla="*/ 60 w 130"/>
                <a:gd name="T49" fmla="*/ 175 h 299"/>
                <a:gd name="T50" fmla="*/ 54 w 130"/>
                <a:gd name="T51" fmla="*/ 183 h 299"/>
                <a:gd name="T52" fmla="*/ 51 w 130"/>
                <a:gd name="T53" fmla="*/ 195 h 299"/>
                <a:gd name="T54" fmla="*/ 44 w 130"/>
                <a:gd name="T55" fmla="*/ 207 h 299"/>
                <a:gd name="T56" fmla="*/ 36 w 130"/>
                <a:gd name="T57" fmla="*/ 214 h 299"/>
                <a:gd name="T58" fmla="*/ 32 w 130"/>
                <a:gd name="T59" fmla="*/ 224 h 299"/>
                <a:gd name="T60" fmla="*/ 32 w 130"/>
                <a:gd name="T61" fmla="*/ 226 h 299"/>
                <a:gd name="T62" fmla="*/ 23 w 130"/>
                <a:gd name="T63" fmla="*/ 233 h 299"/>
                <a:gd name="T64" fmla="*/ 16 w 130"/>
                <a:gd name="T65" fmla="*/ 236 h 299"/>
                <a:gd name="T66" fmla="*/ 14 w 130"/>
                <a:gd name="T67" fmla="*/ 240 h 299"/>
                <a:gd name="T68" fmla="*/ 7 w 130"/>
                <a:gd name="T69" fmla="*/ 245 h 299"/>
                <a:gd name="T70" fmla="*/ 11 w 130"/>
                <a:gd name="T71" fmla="*/ 247 h 299"/>
                <a:gd name="T72" fmla="*/ 2 w 130"/>
                <a:gd name="T73" fmla="*/ 254 h 299"/>
                <a:gd name="T74" fmla="*/ 12 w 130"/>
                <a:gd name="T75" fmla="*/ 257 h 299"/>
                <a:gd name="T76" fmla="*/ 4 w 130"/>
                <a:gd name="T77" fmla="*/ 263 h 299"/>
                <a:gd name="T78" fmla="*/ 9 w 130"/>
                <a:gd name="T79" fmla="*/ 270 h 299"/>
                <a:gd name="T80" fmla="*/ 4 w 130"/>
                <a:gd name="T81" fmla="*/ 279 h 299"/>
                <a:gd name="T82" fmla="*/ 6 w 130"/>
                <a:gd name="T83" fmla="*/ 294 h 299"/>
                <a:gd name="T84" fmla="*/ 21 w 130"/>
                <a:gd name="T85" fmla="*/ 297 h 299"/>
                <a:gd name="T86" fmla="*/ 34 w 130"/>
                <a:gd name="T87" fmla="*/ 286 h 299"/>
                <a:gd name="T88" fmla="*/ 38 w 130"/>
                <a:gd name="T89" fmla="*/ 279 h 299"/>
                <a:gd name="T90" fmla="*/ 50 w 130"/>
                <a:gd name="T91" fmla="*/ 269 h 299"/>
                <a:gd name="T92" fmla="*/ 45 w 130"/>
                <a:gd name="T93" fmla="*/ 230 h 299"/>
                <a:gd name="T94" fmla="*/ 57 w 130"/>
                <a:gd name="T95" fmla="*/ 191 h 299"/>
                <a:gd name="T96" fmla="*/ 83 w 130"/>
                <a:gd name="T97" fmla="*/ 153 h 299"/>
                <a:gd name="T98" fmla="*/ 105 w 130"/>
                <a:gd name="T99" fmla="*/ 151 h 299"/>
                <a:gd name="T100" fmla="*/ 123 w 130"/>
                <a:gd name="T101" fmla="*/ 141 h 299"/>
                <a:gd name="T102" fmla="*/ 117 w 130"/>
                <a:gd name="T103" fmla="*/ 128 h 299"/>
                <a:gd name="T104" fmla="*/ 114 w 130"/>
                <a:gd name="T105" fmla="*/ 121 h 299"/>
                <a:gd name="T106" fmla="*/ 2 w 130"/>
                <a:gd name="T107" fmla="*/ 279 h 299"/>
                <a:gd name="T108" fmla="*/ 62 w 130"/>
                <a:gd name="T109" fmla="*/ 165 h 299"/>
                <a:gd name="T110" fmla="*/ 92 w 130"/>
                <a:gd name="T111" fmla="*/ 124 h 299"/>
                <a:gd name="T112" fmla="*/ 92 w 130"/>
                <a:gd name="T113" fmla="*/ 124 h 299"/>
                <a:gd name="T114" fmla="*/ 75 w 130"/>
                <a:gd name="T115" fmla="*/ 140 h 299"/>
                <a:gd name="T116" fmla="*/ 51 w 130"/>
                <a:gd name="T117" fmla="*/ 165 h 299"/>
                <a:gd name="T118" fmla="*/ 8 w 130"/>
                <a:gd name="T119" fmla="*/ 24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299">
                  <a:moveTo>
                    <a:pt x="65" y="0"/>
                  </a:moveTo>
                  <a:cubicBezTo>
                    <a:pt x="65" y="1"/>
                    <a:pt x="64" y="1"/>
                    <a:pt x="64" y="2"/>
                  </a:cubicBezTo>
                  <a:cubicBezTo>
                    <a:pt x="64" y="2"/>
                    <a:pt x="64" y="3"/>
                    <a:pt x="64" y="3"/>
                  </a:cubicBezTo>
                  <a:cubicBezTo>
                    <a:pt x="64" y="4"/>
                    <a:pt x="65" y="7"/>
                    <a:pt x="64" y="7"/>
                  </a:cubicBezTo>
                  <a:cubicBezTo>
                    <a:pt x="64" y="7"/>
                    <a:pt x="64" y="6"/>
                    <a:pt x="63" y="6"/>
                  </a:cubicBezTo>
                  <a:cubicBezTo>
                    <a:pt x="63" y="5"/>
                    <a:pt x="63" y="5"/>
                    <a:pt x="63" y="5"/>
                  </a:cubicBezTo>
                  <a:cubicBezTo>
                    <a:pt x="63" y="5"/>
                    <a:pt x="63" y="5"/>
                    <a:pt x="63" y="5"/>
                  </a:cubicBezTo>
                  <a:cubicBezTo>
                    <a:pt x="63" y="4"/>
                    <a:pt x="63" y="4"/>
                    <a:pt x="63" y="3"/>
                  </a:cubicBezTo>
                  <a:cubicBezTo>
                    <a:pt x="62" y="3"/>
                    <a:pt x="62" y="5"/>
                    <a:pt x="61" y="4"/>
                  </a:cubicBezTo>
                  <a:cubicBezTo>
                    <a:pt x="60" y="4"/>
                    <a:pt x="60" y="3"/>
                    <a:pt x="60" y="2"/>
                  </a:cubicBezTo>
                  <a:cubicBezTo>
                    <a:pt x="59" y="2"/>
                    <a:pt x="59" y="2"/>
                    <a:pt x="59" y="2"/>
                  </a:cubicBezTo>
                  <a:cubicBezTo>
                    <a:pt x="58" y="2"/>
                    <a:pt x="59" y="1"/>
                    <a:pt x="58" y="1"/>
                  </a:cubicBezTo>
                  <a:cubicBezTo>
                    <a:pt x="57" y="1"/>
                    <a:pt x="57" y="2"/>
                    <a:pt x="57" y="2"/>
                  </a:cubicBezTo>
                  <a:cubicBezTo>
                    <a:pt x="58" y="3"/>
                    <a:pt x="58" y="4"/>
                    <a:pt x="58" y="4"/>
                  </a:cubicBezTo>
                  <a:cubicBezTo>
                    <a:pt x="57" y="4"/>
                    <a:pt x="57" y="3"/>
                    <a:pt x="56" y="3"/>
                  </a:cubicBezTo>
                  <a:cubicBezTo>
                    <a:pt x="56" y="4"/>
                    <a:pt x="58" y="7"/>
                    <a:pt x="57" y="6"/>
                  </a:cubicBezTo>
                  <a:cubicBezTo>
                    <a:pt x="56" y="6"/>
                    <a:pt x="55" y="5"/>
                    <a:pt x="54" y="5"/>
                  </a:cubicBezTo>
                  <a:cubicBezTo>
                    <a:pt x="54" y="6"/>
                    <a:pt x="55" y="7"/>
                    <a:pt x="56" y="7"/>
                  </a:cubicBezTo>
                  <a:cubicBezTo>
                    <a:pt x="56" y="8"/>
                    <a:pt x="55" y="9"/>
                    <a:pt x="55" y="9"/>
                  </a:cubicBezTo>
                  <a:cubicBezTo>
                    <a:pt x="55" y="10"/>
                    <a:pt x="55" y="11"/>
                    <a:pt x="56" y="12"/>
                  </a:cubicBezTo>
                  <a:cubicBezTo>
                    <a:pt x="56" y="12"/>
                    <a:pt x="58" y="11"/>
                    <a:pt x="58" y="11"/>
                  </a:cubicBezTo>
                  <a:cubicBezTo>
                    <a:pt x="60" y="10"/>
                    <a:pt x="62" y="9"/>
                    <a:pt x="64" y="9"/>
                  </a:cubicBezTo>
                  <a:cubicBezTo>
                    <a:pt x="63" y="11"/>
                    <a:pt x="62" y="11"/>
                    <a:pt x="61" y="11"/>
                  </a:cubicBezTo>
                  <a:cubicBezTo>
                    <a:pt x="60" y="12"/>
                    <a:pt x="62" y="12"/>
                    <a:pt x="61" y="13"/>
                  </a:cubicBezTo>
                  <a:cubicBezTo>
                    <a:pt x="61" y="14"/>
                    <a:pt x="59" y="12"/>
                    <a:pt x="58" y="13"/>
                  </a:cubicBezTo>
                  <a:cubicBezTo>
                    <a:pt x="58" y="14"/>
                    <a:pt x="60" y="14"/>
                    <a:pt x="60" y="15"/>
                  </a:cubicBezTo>
                  <a:cubicBezTo>
                    <a:pt x="61" y="15"/>
                    <a:pt x="61" y="16"/>
                    <a:pt x="62" y="15"/>
                  </a:cubicBezTo>
                  <a:cubicBezTo>
                    <a:pt x="63" y="15"/>
                    <a:pt x="63" y="15"/>
                    <a:pt x="64" y="15"/>
                  </a:cubicBezTo>
                  <a:cubicBezTo>
                    <a:pt x="64" y="15"/>
                    <a:pt x="65" y="15"/>
                    <a:pt x="65" y="15"/>
                  </a:cubicBezTo>
                  <a:cubicBezTo>
                    <a:pt x="68" y="14"/>
                    <a:pt x="65" y="15"/>
                    <a:pt x="66" y="16"/>
                  </a:cubicBezTo>
                  <a:cubicBezTo>
                    <a:pt x="67" y="17"/>
                    <a:pt x="69" y="17"/>
                    <a:pt x="70" y="16"/>
                  </a:cubicBezTo>
                  <a:cubicBezTo>
                    <a:pt x="71" y="15"/>
                    <a:pt x="70" y="14"/>
                    <a:pt x="72" y="14"/>
                  </a:cubicBezTo>
                  <a:cubicBezTo>
                    <a:pt x="72" y="14"/>
                    <a:pt x="72" y="15"/>
                    <a:pt x="73" y="14"/>
                  </a:cubicBezTo>
                  <a:cubicBezTo>
                    <a:pt x="73" y="14"/>
                    <a:pt x="74" y="13"/>
                    <a:pt x="74" y="12"/>
                  </a:cubicBezTo>
                  <a:cubicBezTo>
                    <a:pt x="74" y="11"/>
                    <a:pt x="73" y="10"/>
                    <a:pt x="73" y="9"/>
                  </a:cubicBezTo>
                  <a:cubicBezTo>
                    <a:pt x="74" y="8"/>
                    <a:pt x="75" y="7"/>
                    <a:pt x="75" y="6"/>
                  </a:cubicBezTo>
                  <a:cubicBezTo>
                    <a:pt x="76" y="4"/>
                    <a:pt x="76" y="1"/>
                    <a:pt x="73" y="2"/>
                  </a:cubicBezTo>
                  <a:cubicBezTo>
                    <a:pt x="72" y="2"/>
                    <a:pt x="71" y="2"/>
                    <a:pt x="70" y="2"/>
                  </a:cubicBezTo>
                  <a:cubicBezTo>
                    <a:pt x="70" y="2"/>
                    <a:pt x="70" y="1"/>
                    <a:pt x="70" y="1"/>
                  </a:cubicBezTo>
                  <a:cubicBezTo>
                    <a:pt x="69" y="1"/>
                    <a:pt x="69" y="2"/>
                    <a:pt x="69" y="2"/>
                  </a:cubicBezTo>
                  <a:cubicBezTo>
                    <a:pt x="69" y="1"/>
                    <a:pt x="69" y="1"/>
                    <a:pt x="68" y="1"/>
                  </a:cubicBezTo>
                  <a:cubicBezTo>
                    <a:pt x="68" y="1"/>
                    <a:pt x="68" y="2"/>
                    <a:pt x="68" y="2"/>
                  </a:cubicBezTo>
                  <a:cubicBezTo>
                    <a:pt x="68" y="3"/>
                    <a:pt x="67" y="3"/>
                    <a:pt x="67" y="3"/>
                  </a:cubicBezTo>
                  <a:cubicBezTo>
                    <a:pt x="67" y="4"/>
                    <a:pt x="67" y="5"/>
                    <a:pt x="66" y="5"/>
                  </a:cubicBezTo>
                  <a:cubicBezTo>
                    <a:pt x="65" y="4"/>
                    <a:pt x="66" y="0"/>
                    <a:pt x="65" y="0"/>
                  </a:cubicBezTo>
                  <a:close/>
                  <a:moveTo>
                    <a:pt x="50" y="8"/>
                  </a:moveTo>
                  <a:cubicBezTo>
                    <a:pt x="48" y="9"/>
                    <a:pt x="49" y="15"/>
                    <a:pt x="50" y="17"/>
                  </a:cubicBezTo>
                  <a:cubicBezTo>
                    <a:pt x="50" y="19"/>
                    <a:pt x="50" y="21"/>
                    <a:pt x="51" y="22"/>
                  </a:cubicBezTo>
                  <a:cubicBezTo>
                    <a:pt x="51" y="23"/>
                    <a:pt x="50" y="22"/>
                    <a:pt x="50" y="22"/>
                  </a:cubicBezTo>
                  <a:cubicBezTo>
                    <a:pt x="49" y="21"/>
                    <a:pt x="49" y="19"/>
                    <a:pt x="48" y="21"/>
                  </a:cubicBezTo>
                  <a:cubicBezTo>
                    <a:pt x="48" y="19"/>
                    <a:pt x="48" y="18"/>
                    <a:pt x="48" y="17"/>
                  </a:cubicBezTo>
                  <a:cubicBezTo>
                    <a:pt x="48" y="15"/>
                    <a:pt x="48" y="14"/>
                    <a:pt x="47" y="12"/>
                  </a:cubicBezTo>
                  <a:cubicBezTo>
                    <a:pt x="46" y="10"/>
                    <a:pt x="45" y="14"/>
                    <a:pt x="45" y="15"/>
                  </a:cubicBezTo>
                  <a:cubicBezTo>
                    <a:pt x="44" y="16"/>
                    <a:pt x="46" y="18"/>
                    <a:pt x="45" y="19"/>
                  </a:cubicBezTo>
                  <a:cubicBezTo>
                    <a:pt x="44" y="18"/>
                    <a:pt x="45" y="16"/>
                    <a:pt x="43" y="16"/>
                  </a:cubicBezTo>
                  <a:cubicBezTo>
                    <a:pt x="42" y="16"/>
                    <a:pt x="43" y="15"/>
                    <a:pt x="43" y="14"/>
                  </a:cubicBezTo>
                  <a:cubicBezTo>
                    <a:pt x="43" y="14"/>
                    <a:pt x="41" y="15"/>
                    <a:pt x="41" y="15"/>
                  </a:cubicBezTo>
                  <a:cubicBezTo>
                    <a:pt x="39" y="14"/>
                    <a:pt x="44" y="13"/>
                    <a:pt x="44" y="12"/>
                  </a:cubicBezTo>
                  <a:cubicBezTo>
                    <a:pt x="44" y="12"/>
                    <a:pt x="44" y="11"/>
                    <a:pt x="43" y="11"/>
                  </a:cubicBezTo>
                  <a:cubicBezTo>
                    <a:pt x="42" y="12"/>
                    <a:pt x="42" y="12"/>
                    <a:pt x="41" y="11"/>
                  </a:cubicBezTo>
                  <a:cubicBezTo>
                    <a:pt x="40" y="11"/>
                    <a:pt x="40" y="12"/>
                    <a:pt x="40" y="13"/>
                  </a:cubicBezTo>
                  <a:cubicBezTo>
                    <a:pt x="40" y="13"/>
                    <a:pt x="40" y="14"/>
                    <a:pt x="40" y="14"/>
                  </a:cubicBezTo>
                  <a:cubicBezTo>
                    <a:pt x="40" y="13"/>
                    <a:pt x="40" y="12"/>
                    <a:pt x="39" y="11"/>
                  </a:cubicBezTo>
                  <a:cubicBezTo>
                    <a:pt x="38" y="11"/>
                    <a:pt x="38" y="12"/>
                    <a:pt x="38" y="13"/>
                  </a:cubicBezTo>
                  <a:cubicBezTo>
                    <a:pt x="38" y="14"/>
                    <a:pt x="37" y="15"/>
                    <a:pt x="37" y="16"/>
                  </a:cubicBezTo>
                  <a:cubicBezTo>
                    <a:pt x="36" y="17"/>
                    <a:pt x="37" y="19"/>
                    <a:pt x="38" y="20"/>
                  </a:cubicBezTo>
                  <a:cubicBezTo>
                    <a:pt x="38" y="19"/>
                    <a:pt x="39" y="16"/>
                    <a:pt x="39" y="18"/>
                  </a:cubicBezTo>
                  <a:cubicBezTo>
                    <a:pt x="39" y="18"/>
                    <a:pt x="39" y="18"/>
                    <a:pt x="40" y="18"/>
                  </a:cubicBezTo>
                  <a:cubicBezTo>
                    <a:pt x="40" y="19"/>
                    <a:pt x="38" y="20"/>
                    <a:pt x="39" y="21"/>
                  </a:cubicBezTo>
                  <a:cubicBezTo>
                    <a:pt x="40" y="22"/>
                    <a:pt x="42" y="23"/>
                    <a:pt x="40" y="23"/>
                  </a:cubicBezTo>
                  <a:cubicBezTo>
                    <a:pt x="40" y="23"/>
                    <a:pt x="39" y="22"/>
                    <a:pt x="38" y="22"/>
                  </a:cubicBezTo>
                  <a:cubicBezTo>
                    <a:pt x="37" y="23"/>
                    <a:pt x="39" y="24"/>
                    <a:pt x="39" y="24"/>
                  </a:cubicBezTo>
                  <a:cubicBezTo>
                    <a:pt x="39" y="25"/>
                    <a:pt x="38" y="25"/>
                    <a:pt x="38" y="26"/>
                  </a:cubicBezTo>
                  <a:cubicBezTo>
                    <a:pt x="38" y="26"/>
                    <a:pt x="39" y="27"/>
                    <a:pt x="40" y="27"/>
                  </a:cubicBezTo>
                  <a:cubicBezTo>
                    <a:pt x="40" y="27"/>
                    <a:pt x="41" y="28"/>
                    <a:pt x="41" y="28"/>
                  </a:cubicBezTo>
                  <a:cubicBezTo>
                    <a:pt x="42" y="28"/>
                    <a:pt x="42" y="28"/>
                    <a:pt x="43" y="28"/>
                  </a:cubicBezTo>
                  <a:cubicBezTo>
                    <a:pt x="42" y="28"/>
                    <a:pt x="41" y="28"/>
                    <a:pt x="41" y="29"/>
                  </a:cubicBezTo>
                  <a:cubicBezTo>
                    <a:pt x="40" y="29"/>
                    <a:pt x="42" y="30"/>
                    <a:pt x="42" y="30"/>
                  </a:cubicBezTo>
                  <a:cubicBezTo>
                    <a:pt x="42" y="32"/>
                    <a:pt x="43" y="32"/>
                    <a:pt x="44" y="32"/>
                  </a:cubicBezTo>
                  <a:cubicBezTo>
                    <a:pt x="44" y="32"/>
                    <a:pt x="45" y="31"/>
                    <a:pt x="45" y="31"/>
                  </a:cubicBezTo>
                  <a:cubicBezTo>
                    <a:pt x="45" y="30"/>
                    <a:pt x="45" y="31"/>
                    <a:pt x="46" y="30"/>
                  </a:cubicBezTo>
                  <a:cubicBezTo>
                    <a:pt x="46" y="30"/>
                    <a:pt x="46" y="29"/>
                    <a:pt x="46" y="29"/>
                  </a:cubicBezTo>
                  <a:cubicBezTo>
                    <a:pt x="46" y="28"/>
                    <a:pt x="46" y="28"/>
                    <a:pt x="46" y="27"/>
                  </a:cubicBezTo>
                  <a:cubicBezTo>
                    <a:pt x="46" y="27"/>
                    <a:pt x="47" y="25"/>
                    <a:pt x="47" y="26"/>
                  </a:cubicBezTo>
                  <a:cubicBezTo>
                    <a:pt x="47" y="27"/>
                    <a:pt x="48" y="25"/>
                    <a:pt x="48" y="25"/>
                  </a:cubicBezTo>
                  <a:cubicBezTo>
                    <a:pt x="48" y="24"/>
                    <a:pt x="49" y="23"/>
                    <a:pt x="49" y="24"/>
                  </a:cubicBezTo>
                  <a:cubicBezTo>
                    <a:pt x="49" y="25"/>
                    <a:pt x="47" y="28"/>
                    <a:pt x="49" y="28"/>
                  </a:cubicBezTo>
                  <a:cubicBezTo>
                    <a:pt x="50" y="28"/>
                    <a:pt x="51" y="25"/>
                    <a:pt x="52" y="26"/>
                  </a:cubicBezTo>
                  <a:cubicBezTo>
                    <a:pt x="53" y="27"/>
                    <a:pt x="50" y="29"/>
                    <a:pt x="53" y="29"/>
                  </a:cubicBezTo>
                  <a:cubicBezTo>
                    <a:pt x="52" y="30"/>
                    <a:pt x="51" y="29"/>
                    <a:pt x="50" y="30"/>
                  </a:cubicBezTo>
                  <a:cubicBezTo>
                    <a:pt x="49" y="30"/>
                    <a:pt x="49" y="32"/>
                    <a:pt x="48" y="33"/>
                  </a:cubicBezTo>
                  <a:cubicBezTo>
                    <a:pt x="47" y="33"/>
                    <a:pt x="46" y="33"/>
                    <a:pt x="46" y="33"/>
                  </a:cubicBezTo>
                  <a:cubicBezTo>
                    <a:pt x="46" y="34"/>
                    <a:pt x="46" y="34"/>
                    <a:pt x="46" y="35"/>
                  </a:cubicBezTo>
                  <a:cubicBezTo>
                    <a:pt x="45" y="35"/>
                    <a:pt x="44" y="33"/>
                    <a:pt x="43" y="35"/>
                  </a:cubicBezTo>
                  <a:cubicBezTo>
                    <a:pt x="43" y="35"/>
                    <a:pt x="43" y="37"/>
                    <a:pt x="44" y="37"/>
                  </a:cubicBezTo>
                  <a:cubicBezTo>
                    <a:pt x="44" y="38"/>
                    <a:pt x="46" y="37"/>
                    <a:pt x="47" y="37"/>
                  </a:cubicBezTo>
                  <a:cubicBezTo>
                    <a:pt x="48" y="37"/>
                    <a:pt x="48" y="37"/>
                    <a:pt x="49" y="36"/>
                  </a:cubicBezTo>
                  <a:cubicBezTo>
                    <a:pt x="49" y="36"/>
                    <a:pt x="49" y="36"/>
                    <a:pt x="50" y="36"/>
                  </a:cubicBezTo>
                  <a:cubicBezTo>
                    <a:pt x="50" y="36"/>
                    <a:pt x="53" y="35"/>
                    <a:pt x="53" y="36"/>
                  </a:cubicBezTo>
                  <a:cubicBezTo>
                    <a:pt x="52" y="37"/>
                    <a:pt x="51" y="37"/>
                    <a:pt x="50" y="38"/>
                  </a:cubicBezTo>
                  <a:cubicBezTo>
                    <a:pt x="48" y="38"/>
                    <a:pt x="47" y="38"/>
                    <a:pt x="49" y="39"/>
                  </a:cubicBezTo>
                  <a:cubicBezTo>
                    <a:pt x="49" y="39"/>
                    <a:pt x="51" y="40"/>
                    <a:pt x="50" y="40"/>
                  </a:cubicBezTo>
                  <a:cubicBezTo>
                    <a:pt x="50" y="41"/>
                    <a:pt x="49" y="40"/>
                    <a:pt x="49" y="40"/>
                  </a:cubicBezTo>
                  <a:cubicBezTo>
                    <a:pt x="48" y="40"/>
                    <a:pt x="47" y="41"/>
                    <a:pt x="46" y="40"/>
                  </a:cubicBezTo>
                  <a:cubicBezTo>
                    <a:pt x="44" y="39"/>
                    <a:pt x="45" y="44"/>
                    <a:pt x="46" y="44"/>
                  </a:cubicBezTo>
                  <a:cubicBezTo>
                    <a:pt x="46" y="45"/>
                    <a:pt x="47" y="45"/>
                    <a:pt x="48" y="45"/>
                  </a:cubicBezTo>
                  <a:cubicBezTo>
                    <a:pt x="48" y="46"/>
                    <a:pt x="49" y="48"/>
                    <a:pt x="50" y="47"/>
                  </a:cubicBezTo>
                  <a:cubicBezTo>
                    <a:pt x="50" y="47"/>
                    <a:pt x="51" y="47"/>
                    <a:pt x="51" y="47"/>
                  </a:cubicBezTo>
                  <a:cubicBezTo>
                    <a:pt x="52" y="48"/>
                    <a:pt x="50" y="48"/>
                    <a:pt x="50" y="48"/>
                  </a:cubicBezTo>
                  <a:cubicBezTo>
                    <a:pt x="49" y="50"/>
                    <a:pt x="51" y="50"/>
                    <a:pt x="52" y="51"/>
                  </a:cubicBezTo>
                  <a:cubicBezTo>
                    <a:pt x="52" y="51"/>
                    <a:pt x="52" y="52"/>
                    <a:pt x="52" y="53"/>
                  </a:cubicBezTo>
                  <a:cubicBezTo>
                    <a:pt x="52" y="53"/>
                    <a:pt x="52" y="53"/>
                    <a:pt x="53" y="53"/>
                  </a:cubicBezTo>
                  <a:cubicBezTo>
                    <a:pt x="54" y="53"/>
                    <a:pt x="54" y="52"/>
                    <a:pt x="54" y="50"/>
                  </a:cubicBezTo>
                  <a:cubicBezTo>
                    <a:pt x="54" y="50"/>
                    <a:pt x="54" y="50"/>
                    <a:pt x="54" y="49"/>
                  </a:cubicBezTo>
                  <a:cubicBezTo>
                    <a:pt x="54" y="48"/>
                    <a:pt x="54" y="48"/>
                    <a:pt x="55" y="47"/>
                  </a:cubicBezTo>
                  <a:cubicBezTo>
                    <a:pt x="55" y="45"/>
                    <a:pt x="56" y="44"/>
                    <a:pt x="56" y="43"/>
                  </a:cubicBezTo>
                  <a:cubicBezTo>
                    <a:pt x="56" y="42"/>
                    <a:pt x="56" y="42"/>
                    <a:pt x="56" y="41"/>
                  </a:cubicBezTo>
                  <a:cubicBezTo>
                    <a:pt x="57" y="40"/>
                    <a:pt x="57" y="39"/>
                    <a:pt x="57" y="38"/>
                  </a:cubicBezTo>
                  <a:cubicBezTo>
                    <a:pt x="57" y="37"/>
                    <a:pt x="58" y="35"/>
                    <a:pt x="57" y="34"/>
                  </a:cubicBezTo>
                  <a:cubicBezTo>
                    <a:pt x="57" y="33"/>
                    <a:pt x="58" y="33"/>
                    <a:pt x="58" y="32"/>
                  </a:cubicBezTo>
                  <a:cubicBezTo>
                    <a:pt x="59" y="32"/>
                    <a:pt x="58" y="30"/>
                    <a:pt x="58" y="30"/>
                  </a:cubicBezTo>
                  <a:cubicBezTo>
                    <a:pt x="59" y="28"/>
                    <a:pt x="59" y="28"/>
                    <a:pt x="60" y="27"/>
                  </a:cubicBezTo>
                  <a:cubicBezTo>
                    <a:pt x="60" y="26"/>
                    <a:pt x="59" y="26"/>
                    <a:pt x="60" y="25"/>
                  </a:cubicBezTo>
                  <a:cubicBezTo>
                    <a:pt x="60" y="25"/>
                    <a:pt x="61" y="24"/>
                    <a:pt x="61" y="24"/>
                  </a:cubicBezTo>
                  <a:cubicBezTo>
                    <a:pt x="62" y="24"/>
                    <a:pt x="62" y="23"/>
                    <a:pt x="62" y="23"/>
                  </a:cubicBezTo>
                  <a:cubicBezTo>
                    <a:pt x="63" y="24"/>
                    <a:pt x="64" y="23"/>
                    <a:pt x="64" y="23"/>
                  </a:cubicBezTo>
                  <a:cubicBezTo>
                    <a:pt x="64" y="21"/>
                    <a:pt x="63" y="21"/>
                    <a:pt x="62" y="21"/>
                  </a:cubicBezTo>
                  <a:cubicBezTo>
                    <a:pt x="61" y="21"/>
                    <a:pt x="59" y="21"/>
                    <a:pt x="59" y="20"/>
                  </a:cubicBezTo>
                  <a:cubicBezTo>
                    <a:pt x="58" y="19"/>
                    <a:pt x="57" y="19"/>
                    <a:pt x="56" y="18"/>
                  </a:cubicBezTo>
                  <a:cubicBezTo>
                    <a:pt x="56" y="17"/>
                    <a:pt x="56" y="16"/>
                    <a:pt x="57" y="15"/>
                  </a:cubicBezTo>
                  <a:cubicBezTo>
                    <a:pt x="57" y="15"/>
                    <a:pt x="56" y="13"/>
                    <a:pt x="55" y="13"/>
                  </a:cubicBezTo>
                  <a:cubicBezTo>
                    <a:pt x="55" y="13"/>
                    <a:pt x="54" y="15"/>
                    <a:pt x="54" y="16"/>
                  </a:cubicBezTo>
                  <a:cubicBezTo>
                    <a:pt x="54" y="17"/>
                    <a:pt x="53" y="18"/>
                    <a:pt x="54" y="16"/>
                  </a:cubicBezTo>
                  <a:cubicBezTo>
                    <a:pt x="54" y="15"/>
                    <a:pt x="53" y="14"/>
                    <a:pt x="54" y="13"/>
                  </a:cubicBezTo>
                  <a:cubicBezTo>
                    <a:pt x="54" y="12"/>
                    <a:pt x="54" y="11"/>
                    <a:pt x="53" y="10"/>
                  </a:cubicBezTo>
                  <a:cubicBezTo>
                    <a:pt x="53" y="10"/>
                    <a:pt x="53" y="9"/>
                    <a:pt x="52" y="9"/>
                  </a:cubicBezTo>
                  <a:cubicBezTo>
                    <a:pt x="52" y="9"/>
                    <a:pt x="52" y="10"/>
                    <a:pt x="52" y="10"/>
                  </a:cubicBezTo>
                  <a:cubicBezTo>
                    <a:pt x="51" y="10"/>
                    <a:pt x="51" y="8"/>
                    <a:pt x="50" y="8"/>
                  </a:cubicBezTo>
                  <a:close/>
                  <a:moveTo>
                    <a:pt x="78" y="19"/>
                  </a:moveTo>
                  <a:cubicBezTo>
                    <a:pt x="78" y="19"/>
                    <a:pt x="78" y="19"/>
                    <a:pt x="78" y="19"/>
                  </a:cubicBezTo>
                  <a:moveTo>
                    <a:pt x="36" y="23"/>
                  </a:moveTo>
                  <a:cubicBezTo>
                    <a:pt x="36" y="25"/>
                    <a:pt x="36" y="26"/>
                    <a:pt x="36" y="28"/>
                  </a:cubicBezTo>
                  <a:cubicBezTo>
                    <a:pt x="37" y="29"/>
                    <a:pt x="39" y="33"/>
                    <a:pt x="39" y="33"/>
                  </a:cubicBezTo>
                  <a:cubicBezTo>
                    <a:pt x="40" y="32"/>
                    <a:pt x="38" y="28"/>
                    <a:pt x="38" y="28"/>
                  </a:cubicBezTo>
                  <a:cubicBezTo>
                    <a:pt x="37" y="27"/>
                    <a:pt x="37" y="23"/>
                    <a:pt x="36" y="23"/>
                  </a:cubicBezTo>
                  <a:close/>
                  <a:moveTo>
                    <a:pt x="65" y="24"/>
                  </a:moveTo>
                  <a:cubicBezTo>
                    <a:pt x="64" y="24"/>
                    <a:pt x="61" y="26"/>
                    <a:pt x="61" y="27"/>
                  </a:cubicBezTo>
                  <a:cubicBezTo>
                    <a:pt x="62" y="27"/>
                    <a:pt x="63" y="30"/>
                    <a:pt x="63" y="30"/>
                  </a:cubicBezTo>
                  <a:cubicBezTo>
                    <a:pt x="63" y="30"/>
                    <a:pt x="64" y="29"/>
                    <a:pt x="65" y="29"/>
                  </a:cubicBezTo>
                  <a:cubicBezTo>
                    <a:pt x="66" y="29"/>
                    <a:pt x="66" y="29"/>
                    <a:pt x="67" y="28"/>
                  </a:cubicBezTo>
                  <a:cubicBezTo>
                    <a:pt x="67" y="28"/>
                    <a:pt x="67" y="26"/>
                    <a:pt x="67" y="26"/>
                  </a:cubicBezTo>
                  <a:cubicBezTo>
                    <a:pt x="66" y="25"/>
                    <a:pt x="66" y="24"/>
                    <a:pt x="65" y="24"/>
                  </a:cubicBezTo>
                  <a:close/>
                  <a:moveTo>
                    <a:pt x="69" y="29"/>
                  </a:moveTo>
                  <a:cubicBezTo>
                    <a:pt x="68" y="29"/>
                    <a:pt x="63" y="30"/>
                    <a:pt x="63" y="32"/>
                  </a:cubicBezTo>
                  <a:cubicBezTo>
                    <a:pt x="63" y="33"/>
                    <a:pt x="66" y="33"/>
                    <a:pt x="66" y="34"/>
                  </a:cubicBezTo>
                  <a:cubicBezTo>
                    <a:pt x="66" y="35"/>
                    <a:pt x="65" y="35"/>
                    <a:pt x="65" y="36"/>
                  </a:cubicBezTo>
                  <a:cubicBezTo>
                    <a:pt x="65" y="37"/>
                    <a:pt x="65" y="37"/>
                    <a:pt x="65" y="38"/>
                  </a:cubicBezTo>
                  <a:cubicBezTo>
                    <a:pt x="65" y="38"/>
                    <a:pt x="64" y="40"/>
                    <a:pt x="64" y="40"/>
                  </a:cubicBezTo>
                  <a:cubicBezTo>
                    <a:pt x="66" y="40"/>
                    <a:pt x="67" y="39"/>
                    <a:pt x="68" y="38"/>
                  </a:cubicBezTo>
                  <a:cubicBezTo>
                    <a:pt x="69" y="38"/>
                    <a:pt x="70" y="36"/>
                    <a:pt x="70" y="38"/>
                  </a:cubicBezTo>
                  <a:cubicBezTo>
                    <a:pt x="70" y="39"/>
                    <a:pt x="69" y="41"/>
                    <a:pt x="69" y="42"/>
                  </a:cubicBezTo>
                  <a:cubicBezTo>
                    <a:pt x="72" y="40"/>
                    <a:pt x="73" y="37"/>
                    <a:pt x="75" y="34"/>
                  </a:cubicBezTo>
                  <a:cubicBezTo>
                    <a:pt x="75" y="34"/>
                    <a:pt x="75" y="33"/>
                    <a:pt x="74" y="33"/>
                  </a:cubicBezTo>
                  <a:cubicBezTo>
                    <a:pt x="73" y="33"/>
                    <a:pt x="73" y="34"/>
                    <a:pt x="72" y="33"/>
                  </a:cubicBezTo>
                  <a:cubicBezTo>
                    <a:pt x="71" y="33"/>
                    <a:pt x="70" y="32"/>
                    <a:pt x="70" y="32"/>
                  </a:cubicBezTo>
                  <a:cubicBezTo>
                    <a:pt x="70" y="31"/>
                    <a:pt x="70" y="30"/>
                    <a:pt x="69" y="29"/>
                  </a:cubicBezTo>
                  <a:close/>
                  <a:moveTo>
                    <a:pt x="109" y="116"/>
                  </a:moveTo>
                  <a:cubicBezTo>
                    <a:pt x="108" y="116"/>
                    <a:pt x="109" y="118"/>
                    <a:pt x="109" y="118"/>
                  </a:cubicBezTo>
                  <a:cubicBezTo>
                    <a:pt x="109" y="119"/>
                    <a:pt x="107" y="118"/>
                    <a:pt x="107" y="119"/>
                  </a:cubicBezTo>
                  <a:cubicBezTo>
                    <a:pt x="107" y="119"/>
                    <a:pt x="109" y="120"/>
                    <a:pt x="110" y="120"/>
                  </a:cubicBezTo>
                  <a:cubicBezTo>
                    <a:pt x="109" y="121"/>
                    <a:pt x="108" y="121"/>
                    <a:pt x="108" y="122"/>
                  </a:cubicBezTo>
                  <a:cubicBezTo>
                    <a:pt x="108" y="123"/>
                    <a:pt x="108" y="125"/>
                    <a:pt x="109" y="125"/>
                  </a:cubicBezTo>
                  <a:cubicBezTo>
                    <a:pt x="108" y="125"/>
                    <a:pt x="107" y="126"/>
                    <a:pt x="106" y="125"/>
                  </a:cubicBezTo>
                  <a:cubicBezTo>
                    <a:pt x="106" y="125"/>
                    <a:pt x="107" y="124"/>
                    <a:pt x="106" y="123"/>
                  </a:cubicBezTo>
                  <a:cubicBezTo>
                    <a:pt x="106" y="123"/>
                    <a:pt x="105" y="124"/>
                    <a:pt x="105" y="124"/>
                  </a:cubicBezTo>
                  <a:cubicBezTo>
                    <a:pt x="105" y="123"/>
                    <a:pt x="106" y="123"/>
                    <a:pt x="106" y="121"/>
                  </a:cubicBezTo>
                  <a:cubicBezTo>
                    <a:pt x="106" y="121"/>
                    <a:pt x="105" y="120"/>
                    <a:pt x="105" y="119"/>
                  </a:cubicBezTo>
                  <a:cubicBezTo>
                    <a:pt x="104" y="120"/>
                    <a:pt x="103" y="124"/>
                    <a:pt x="103" y="125"/>
                  </a:cubicBezTo>
                  <a:cubicBezTo>
                    <a:pt x="103" y="126"/>
                    <a:pt x="102" y="128"/>
                    <a:pt x="102" y="129"/>
                  </a:cubicBezTo>
                  <a:cubicBezTo>
                    <a:pt x="102" y="129"/>
                    <a:pt x="103" y="129"/>
                    <a:pt x="102" y="129"/>
                  </a:cubicBezTo>
                  <a:cubicBezTo>
                    <a:pt x="102" y="129"/>
                    <a:pt x="102" y="131"/>
                    <a:pt x="102" y="132"/>
                  </a:cubicBezTo>
                  <a:cubicBezTo>
                    <a:pt x="101" y="132"/>
                    <a:pt x="100" y="132"/>
                    <a:pt x="100" y="131"/>
                  </a:cubicBezTo>
                  <a:cubicBezTo>
                    <a:pt x="100" y="130"/>
                    <a:pt x="101" y="130"/>
                    <a:pt x="101" y="129"/>
                  </a:cubicBezTo>
                  <a:cubicBezTo>
                    <a:pt x="101" y="128"/>
                    <a:pt x="100" y="129"/>
                    <a:pt x="101" y="128"/>
                  </a:cubicBezTo>
                  <a:cubicBezTo>
                    <a:pt x="102" y="127"/>
                    <a:pt x="100" y="127"/>
                    <a:pt x="100" y="127"/>
                  </a:cubicBezTo>
                  <a:cubicBezTo>
                    <a:pt x="100" y="126"/>
                    <a:pt x="103" y="122"/>
                    <a:pt x="102" y="121"/>
                  </a:cubicBezTo>
                  <a:cubicBezTo>
                    <a:pt x="102" y="121"/>
                    <a:pt x="97" y="120"/>
                    <a:pt x="96" y="121"/>
                  </a:cubicBezTo>
                  <a:cubicBezTo>
                    <a:pt x="96" y="122"/>
                    <a:pt x="97" y="123"/>
                    <a:pt x="97" y="123"/>
                  </a:cubicBezTo>
                  <a:cubicBezTo>
                    <a:pt x="97" y="124"/>
                    <a:pt x="95" y="123"/>
                    <a:pt x="95" y="123"/>
                  </a:cubicBezTo>
                  <a:cubicBezTo>
                    <a:pt x="95" y="123"/>
                    <a:pt x="98" y="125"/>
                    <a:pt x="98" y="125"/>
                  </a:cubicBezTo>
                  <a:cubicBezTo>
                    <a:pt x="98" y="126"/>
                    <a:pt x="95" y="125"/>
                    <a:pt x="95" y="127"/>
                  </a:cubicBezTo>
                  <a:cubicBezTo>
                    <a:pt x="96" y="128"/>
                    <a:pt x="97" y="128"/>
                    <a:pt x="97" y="128"/>
                  </a:cubicBezTo>
                  <a:cubicBezTo>
                    <a:pt x="96" y="128"/>
                    <a:pt x="95" y="127"/>
                    <a:pt x="94" y="128"/>
                  </a:cubicBezTo>
                  <a:cubicBezTo>
                    <a:pt x="96" y="124"/>
                    <a:pt x="90" y="127"/>
                    <a:pt x="91" y="129"/>
                  </a:cubicBezTo>
                  <a:cubicBezTo>
                    <a:pt x="91" y="130"/>
                    <a:pt x="92" y="130"/>
                    <a:pt x="93" y="131"/>
                  </a:cubicBezTo>
                  <a:cubicBezTo>
                    <a:pt x="93" y="130"/>
                    <a:pt x="93" y="130"/>
                    <a:pt x="93" y="130"/>
                  </a:cubicBezTo>
                  <a:cubicBezTo>
                    <a:pt x="93" y="130"/>
                    <a:pt x="93" y="131"/>
                    <a:pt x="93" y="132"/>
                  </a:cubicBezTo>
                  <a:cubicBezTo>
                    <a:pt x="93" y="132"/>
                    <a:pt x="94" y="133"/>
                    <a:pt x="94" y="133"/>
                  </a:cubicBezTo>
                  <a:cubicBezTo>
                    <a:pt x="93" y="133"/>
                    <a:pt x="93" y="133"/>
                    <a:pt x="93" y="134"/>
                  </a:cubicBezTo>
                  <a:cubicBezTo>
                    <a:pt x="93" y="135"/>
                    <a:pt x="94" y="134"/>
                    <a:pt x="94" y="134"/>
                  </a:cubicBezTo>
                  <a:cubicBezTo>
                    <a:pt x="95" y="135"/>
                    <a:pt x="94" y="135"/>
                    <a:pt x="94" y="136"/>
                  </a:cubicBezTo>
                  <a:cubicBezTo>
                    <a:pt x="92" y="136"/>
                    <a:pt x="92" y="134"/>
                    <a:pt x="92" y="133"/>
                  </a:cubicBezTo>
                  <a:cubicBezTo>
                    <a:pt x="92" y="132"/>
                    <a:pt x="90" y="132"/>
                    <a:pt x="90" y="132"/>
                  </a:cubicBezTo>
                  <a:cubicBezTo>
                    <a:pt x="88" y="132"/>
                    <a:pt x="89" y="133"/>
                    <a:pt x="89" y="133"/>
                  </a:cubicBezTo>
                  <a:cubicBezTo>
                    <a:pt x="87" y="133"/>
                    <a:pt x="87" y="131"/>
                    <a:pt x="86" y="132"/>
                  </a:cubicBezTo>
                  <a:cubicBezTo>
                    <a:pt x="85" y="132"/>
                    <a:pt x="83" y="133"/>
                    <a:pt x="84" y="134"/>
                  </a:cubicBezTo>
                  <a:cubicBezTo>
                    <a:pt x="84" y="136"/>
                    <a:pt x="86" y="135"/>
                    <a:pt x="87" y="134"/>
                  </a:cubicBezTo>
                  <a:cubicBezTo>
                    <a:pt x="88" y="134"/>
                    <a:pt x="88" y="135"/>
                    <a:pt x="88" y="135"/>
                  </a:cubicBezTo>
                  <a:cubicBezTo>
                    <a:pt x="88" y="136"/>
                    <a:pt x="88" y="136"/>
                    <a:pt x="88" y="137"/>
                  </a:cubicBezTo>
                  <a:cubicBezTo>
                    <a:pt x="88" y="137"/>
                    <a:pt x="88" y="138"/>
                    <a:pt x="88" y="138"/>
                  </a:cubicBezTo>
                  <a:cubicBezTo>
                    <a:pt x="88" y="139"/>
                    <a:pt x="89" y="139"/>
                    <a:pt x="89" y="139"/>
                  </a:cubicBezTo>
                  <a:cubicBezTo>
                    <a:pt x="88" y="139"/>
                    <a:pt x="85" y="136"/>
                    <a:pt x="85" y="136"/>
                  </a:cubicBezTo>
                  <a:cubicBezTo>
                    <a:pt x="84" y="137"/>
                    <a:pt x="85" y="140"/>
                    <a:pt x="83" y="139"/>
                  </a:cubicBezTo>
                  <a:cubicBezTo>
                    <a:pt x="83" y="139"/>
                    <a:pt x="83" y="138"/>
                    <a:pt x="83" y="138"/>
                  </a:cubicBezTo>
                  <a:cubicBezTo>
                    <a:pt x="82" y="137"/>
                    <a:pt x="81" y="140"/>
                    <a:pt x="81" y="140"/>
                  </a:cubicBezTo>
                  <a:cubicBezTo>
                    <a:pt x="81" y="141"/>
                    <a:pt x="83" y="144"/>
                    <a:pt x="84" y="143"/>
                  </a:cubicBezTo>
                  <a:cubicBezTo>
                    <a:pt x="82" y="144"/>
                    <a:pt x="81" y="143"/>
                    <a:pt x="81" y="145"/>
                  </a:cubicBezTo>
                  <a:cubicBezTo>
                    <a:pt x="81" y="146"/>
                    <a:pt x="81" y="147"/>
                    <a:pt x="80" y="147"/>
                  </a:cubicBezTo>
                  <a:cubicBezTo>
                    <a:pt x="80" y="147"/>
                    <a:pt x="81" y="144"/>
                    <a:pt x="81" y="143"/>
                  </a:cubicBezTo>
                  <a:cubicBezTo>
                    <a:pt x="81" y="142"/>
                    <a:pt x="82" y="140"/>
                    <a:pt x="81" y="139"/>
                  </a:cubicBezTo>
                  <a:cubicBezTo>
                    <a:pt x="80" y="137"/>
                    <a:pt x="79" y="139"/>
                    <a:pt x="79" y="140"/>
                  </a:cubicBezTo>
                  <a:cubicBezTo>
                    <a:pt x="78" y="142"/>
                    <a:pt x="80" y="142"/>
                    <a:pt x="80" y="143"/>
                  </a:cubicBezTo>
                  <a:cubicBezTo>
                    <a:pt x="80" y="143"/>
                    <a:pt x="79" y="142"/>
                    <a:pt x="78" y="143"/>
                  </a:cubicBezTo>
                  <a:cubicBezTo>
                    <a:pt x="78" y="143"/>
                    <a:pt x="78" y="146"/>
                    <a:pt x="78" y="145"/>
                  </a:cubicBezTo>
                  <a:cubicBezTo>
                    <a:pt x="78" y="145"/>
                    <a:pt x="79" y="141"/>
                    <a:pt x="78" y="140"/>
                  </a:cubicBezTo>
                  <a:cubicBezTo>
                    <a:pt x="76" y="139"/>
                    <a:pt x="74" y="143"/>
                    <a:pt x="75" y="145"/>
                  </a:cubicBezTo>
                  <a:cubicBezTo>
                    <a:pt x="76" y="146"/>
                    <a:pt x="79" y="146"/>
                    <a:pt x="78" y="148"/>
                  </a:cubicBezTo>
                  <a:cubicBezTo>
                    <a:pt x="78" y="147"/>
                    <a:pt x="76" y="146"/>
                    <a:pt x="76" y="146"/>
                  </a:cubicBezTo>
                  <a:cubicBezTo>
                    <a:pt x="75" y="146"/>
                    <a:pt x="75" y="144"/>
                    <a:pt x="74" y="144"/>
                  </a:cubicBezTo>
                  <a:cubicBezTo>
                    <a:pt x="74" y="144"/>
                    <a:pt x="73" y="145"/>
                    <a:pt x="73" y="145"/>
                  </a:cubicBezTo>
                  <a:cubicBezTo>
                    <a:pt x="72" y="146"/>
                    <a:pt x="76" y="147"/>
                    <a:pt x="76" y="147"/>
                  </a:cubicBezTo>
                  <a:cubicBezTo>
                    <a:pt x="74" y="148"/>
                    <a:pt x="73" y="148"/>
                    <a:pt x="73" y="147"/>
                  </a:cubicBezTo>
                  <a:cubicBezTo>
                    <a:pt x="73" y="146"/>
                    <a:pt x="72" y="145"/>
                    <a:pt x="72" y="145"/>
                  </a:cubicBezTo>
                  <a:cubicBezTo>
                    <a:pt x="72" y="146"/>
                    <a:pt x="71" y="146"/>
                    <a:pt x="71" y="147"/>
                  </a:cubicBezTo>
                  <a:cubicBezTo>
                    <a:pt x="71" y="145"/>
                    <a:pt x="71" y="143"/>
                    <a:pt x="70" y="144"/>
                  </a:cubicBezTo>
                  <a:cubicBezTo>
                    <a:pt x="69" y="144"/>
                    <a:pt x="70" y="145"/>
                    <a:pt x="69" y="145"/>
                  </a:cubicBezTo>
                  <a:cubicBezTo>
                    <a:pt x="69" y="146"/>
                    <a:pt x="68" y="145"/>
                    <a:pt x="67" y="145"/>
                  </a:cubicBezTo>
                  <a:cubicBezTo>
                    <a:pt x="67" y="145"/>
                    <a:pt x="68" y="145"/>
                    <a:pt x="69" y="146"/>
                  </a:cubicBezTo>
                  <a:cubicBezTo>
                    <a:pt x="70" y="147"/>
                    <a:pt x="67" y="146"/>
                    <a:pt x="66" y="147"/>
                  </a:cubicBezTo>
                  <a:cubicBezTo>
                    <a:pt x="66" y="147"/>
                    <a:pt x="67" y="147"/>
                    <a:pt x="67" y="147"/>
                  </a:cubicBezTo>
                  <a:cubicBezTo>
                    <a:pt x="67" y="148"/>
                    <a:pt x="66" y="148"/>
                    <a:pt x="66" y="149"/>
                  </a:cubicBezTo>
                  <a:cubicBezTo>
                    <a:pt x="66" y="149"/>
                    <a:pt x="68" y="148"/>
                    <a:pt x="68" y="149"/>
                  </a:cubicBezTo>
                  <a:cubicBezTo>
                    <a:pt x="67" y="150"/>
                    <a:pt x="66" y="150"/>
                    <a:pt x="66" y="151"/>
                  </a:cubicBezTo>
                  <a:cubicBezTo>
                    <a:pt x="66" y="151"/>
                    <a:pt x="67" y="151"/>
                    <a:pt x="67" y="151"/>
                  </a:cubicBezTo>
                  <a:cubicBezTo>
                    <a:pt x="68" y="151"/>
                    <a:pt x="68" y="150"/>
                    <a:pt x="68" y="150"/>
                  </a:cubicBezTo>
                  <a:cubicBezTo>
                    <a:pt x="69" y="148"/>
                    <a:pt x="71" y="150"/>
                    <a:pt x="71" y="148"/>
                  </a:cubicBezTo>
                  <a:cubicBezTo>
                    <a:pt x="72" y="150"/>
                    <a:pt x="72" y="150"/>
                    <a:pt x="70" y="150"/>
                  </a:cubicBezTo>
                  <a:cubicBezTo>
                    <a:pt x="68" y="150"/>
                    <a:pt x="70" y="154"/>
                    <a:pt x="71" y="153"/>
                  </a:cubicBezTo>
                  <a:cubicBezTo>
                    <a:pt x="70" y="153"/>
                    <a:pt x="68" y="154"/>
                    <a:pt x="69" y="154"/>
                  </a:cubicBezTo>
                  <a:cubicBezTo>
                    <a:pt x="69" y="154"/>
                    <a:pt x="68" y="155"/>
                    <a:pt x="68" y="155"/>
                  </a:cubicBezTo>
                  <a:cubicBezTo>
                    <a:pt x="68" y="157"/>
                    <a:pt x="71" y="156"/>
                    <a:pt x="70" y="156"/>
                  </a:cubicBezTo>
                  <a:cubicBezTo>
                    <a:pt x="70" y="157"/>
                    <a:pt x="68" y="157"/>
                    <a:pt x="68" y="157"/>
                  </a:cubicBezTo>
                  <a:cubicBezTo>
                    <a:pt x="67" y="156"/>
                    <a:pt x="67" y="156"/>
                    <a:pt x="66" y="156"/>
                  </a:cubicBezTo>
                  <a:cubicBezTo>
                    <a:pt x="66" y="155"/>
                    <a:pt x="65" y="155"/>
                    <a:pt x="65" y="154"/>
                  </a:cubicBezTo>
                  <a:cubicBezTo>
                    <a:pt x="63" y="151"/>
                    <a:pt x="64" y="156"/>
                    <a:pt x="63" y="157"/>
                  </a:cubicBezTo>
                  <a:cubicBezTo>
                    <a:pt x="63" y="156"/>
                    <a:pt x="62" y="157"/>
                    <a:pt x="62" y="157"/>
                  </a:cubicBezTo>
                  <a:cubicBezTo>
                    <a:pt x="62" y="155"/>
                    <a:pt x="63" y="150"/>
                    <a:pt x="61" y="153"/>
                  </a:cubicBezTo>
                  <a:cubicBezTo>
                    <a:pt x="59" y="155"/>
                    <a:pt x="61" y="155"/>
                    <a:pt x="62" y="156"/>
                  </a:cubicBezTo>
                  <a:cubicBezTo>
                    <a:pt x="62" y="157"/>
                    <a:pt x="60" y="158"/>
                    <a:pt x="60" y="158"/>
                  </a:cubicBezTo>
                  <a:cubicBezTo>
                    <a:pt x="59" y="158"/>
                    <a:pt x="59" y="159"/>
                    <a:pt x="59" y="160"/>
                  </a:cubicBezTo>
                  <a:cubicBezTo>
                    <a:pt x="59" y="160"/>
                    <a:pt x="58" y="161"/>
                    <a:pt x="58" y="162"/>
                  </a:cubicBezTo>
                  <a:cubicBezTo>
                    <a:pt x="59" y="161"/>
                    <a:pt x="59" y="161"/>
                    <a:pt x="60" y="160"/>
                  </a:cubicBezTo>
                  <a:cubicBezTo>
                    <a:pt x="60" y="160"/>
                    <a:pt x="61" y="159"/>
                    <a:pt x="61" y="159"/>
                  </a:cubicBezTo>
                  <a:cubicBezTo>
                    <a:pt x="61" y="159"/>
                    <a:pt x="62" y="158"/>
                    <a:pt x="63" y="159"/>
                  </a:cubicBezTo>
                  <a:cubicBezTo>
                    <a:pt x="63" y="159"/>
                    <a:pt x="63" y="161"/>
                    <a:pt x="63" y="160"/>
                  </a:cubicBezTo>
                  <a:cubicBezTo>
                    <a:pt x="64" y="159"/>
                    <a:pt x="62" y="158"/>
                    <a:pt x="65" y="158"/>
                  </a:cubicBezTo>
                  <a:cubicBezTo>
                    <a:pt x="64" y="159"/>
                    <a:pt x="65" y="160"/>
                    <a:pt x="67" y="159"/>
                  </a:cubicBezTo>
                  <a:cubicBezTo>
                    <a:pt x="67" y="159"/>
                    <a:pt x="67" y="158"/>
                    <a:pt x="68" y="159"/>
                  </a:cubicBezTo>
                  <a:cubicBezTo>
                    <a:pt x="68" y="159"/>
                    <a:pt x="68" y="160"/>
                    <a:pt x="68" y="160"/>
                  </a:cubicBezTo>
                  <a:cubicBezTo>
                    <a:pt x="69" y="160"/>
                    <a:pt x="71" y="156"/>
                    <a:pt x="72" y="160"/>
                  </a:cubicBezTo>
                  <a:cubicBezTo>
                    <a:pt x="72" y="161"/>
                    <a:pt x="68" y="158"/>
                    <a:pt x="69" y="161"/>
                  </a:cubicBezTo>
                  <a:cubicBezTo>
                    <a:pt x="69" y="161"/>
                    <a:pt x="71" y="163"/>
                    <a:pt x="69" y="163"/>
                  </a:cubicBezTo>
                  <a:cubicBezTo>
                    <a:pt x="68" y="162"/>
                    <a:pt x="69" y="161"/>
                    <a:pt x="68" y="160"/>
                  </a:cubicBezTo>
                  <a:cubicBezTo>
                    <a:pt x="68" y="160"/>
                    <a:pt x="64" y="160"/>
                    <a:pt x="64" y="161"/>
                  </a:cubicBezTo>
                  <a:cubicBezTo>
                    <a:pt x="64" y="161"/>
                    <a:pt x="66" y="162"/>
                    <a:pt x="66" y="163"/>
                  </a:cubicBezTo>
                  <a:cubicBezTo>
                    <a:pt x="66" y="162"/>
                    <a:pt x="64" y="161"/>
                    <a:pt x="64" y="161"/>
                  </a:cubicBezTo>
                  <a:cubicBezTo>
                    <a:pt x="62" y="162"/>
                    <a:pt x="67" y="167"/>
                    <a:pt x="66" y="168"/>
                  </a:cubicBezTo>
                  <a:cubicBezTo>
                    <a:pt x="65" y="169"/>
                    <a:pt x="64" y="166"/>
                    <a:pt x="63" y="165"/>
                  </a:cubicBezTo>
                  <a:cubicBezTo>
                    <a:pt x="64" y="167"/>
                    <a:pt x="60" y="167"/>
                    <a:pt x="59" y="168"/>
                  </a:cubicBezTo>
                  <a:cubicBezTo>
                    <a:pt x="59" y="168"/>
                    <a:pt x="60" y="168"/>
                    <a:pt x="59" y="168"/>
                  </a:cubicBezTo>
                  <a:cubicBezTo>
                    <a:pt x="59" y="167"/>
                    <a:pt x="57" y="168"/>
                    <a:pt x="58" y="168"/>
                  </a:cubicBezTo>
                  <a:cubicBezTo>
                    <a:pt x="58" y="169"/>
                    <a:pt x="59" y="168"/>
                    <a:pt x="59" y="168"/>
                  </a:cubicBezTo>
                  <a:cubicBezTo>
                    <a:pt x="58" y="169"/>
                    <a:pt x="57" y="168"/>
                    <a:pt x="57" y="169"/>
                  </a:cubicBezTo>
                  <a:cubicBezTo>
                    <a:pt x="57" y="169"/>
                    <a:pt x="57" y="171"/>
                    <a:pt x="58" y="171"/>
                  </a:cubicBezTo>
                  <a:cubicBezTo>
                    <a:pt x="59" y="172"/>
                    <a:pt x="60" y="168"/>
                    <a:pt x="60" y="168"/>
                  </a:cubicBezTo>
                  <a:cubicBezTo>
                    <a:pt x="61" y="168"/>
                    <a:pt x="63" y="169"/>
                    <a:pt x="63" y="170"/>
                  </a:cubicBezTo>
                  <a:cubicBezTo>
                    <a:pt x="62" y="171"/>
                    <a:pt x="59" y="169"/>
                    <a:pt x="60" y="170"/>
                  </a:cubicBezTo>
                  <a:cubicBezTo>
                    <a:pt x="60" y="170"/>
                    <a:pt x="60" y="170"/>
                    <a:pt x="60" y="170"/>
                  </a:cubicBezTo>
                  <a:cubicBezTo>
                    <a:pt x="60" y="171"/>
                    <a:pt x="59" y="170"/>
                    <a:pt x="60" y="171"/>
                  </a:cubicBezTo>
                  <a:cubicBezTo>
                    <a:pt x="60" y="172"/>
                    <a:pt x="60" y="172"/>
                    <a:pt x="61" y="172"/>
                  </a:cubicBezTo>
                  <a:cubicBezTo>
                    <a:pt x="61" y="172"/>
                    <a:pt x="63" y="172"/>
                    <a:pt x="63" y="171"/>
                  </a:cubicBezTo>
                  <a:cubicBezTo>
                    <a:pt x="63" y="172"/>
                    <a:pt x="62" y="172"/>
                    <a:pt x="61" y="173"/>
                  </a:cubicBezTo>
                  <a:cubicBezTo>
                    <a:pt x="61" y="174"/>
                    <a:pt x="62" y="174"/>
                    <a:pt x="62" y="175"/>
                  </a:cubicBezTo>
                  <a:cubicBezTo>
                    <a:pt x="63" y="175"/>
                    <a:pt x="62" y="174"/>
                    <a:pt x="61" y="173"/>
                  </a:cubicBezTo>
                  <a:cubicBezTo>
                    <a:pt x="60" y="171"/>
                    <a:pt x="58" y="174"/>
                    <a:pt x="58" y="173"/>
                  </a:cubicBezTo>
                  <a:cubicBezTo>
                    <a:pt x="57" y="173"/>
                    <a:pt x="59" y="172"/>
                    <a:pt x="59" y="172"/>
                  </a:cubicBezTo>
                  <a:cubicBezTo>
                    <a:pt x="58" y="171"/>
                    <a:pt x="57" y="173"/>
                    <a:pt x="57" y="173"/>
                  </a:cubicBezTo>
                  <a:cubicBezTo>
                    <a:pt x="57" y="174"/>
                    <a:pt x="56" y="176"/>
                    <a:pt x="55" y="176"/>
                  </a:cubicBezTo>
                  <a:cubicBezTo>
                    <a:pt x="56" y="177"/>
                    <a:pt x="57" y="176"/>
                    <a:pt x="58" y="176"/>
                  </a:cubicBezTo>
                  <a:cubicBezTo>
                    <a:pt x="58" y="176"/>
                    <a:pt x="60" y="175"/>
                    <a:pt x="60" y="175"/>
                  </a:cubicBezTo>
                  <a:cubicBezTo>
                    <a:pt x="59" y="175"/>
                    <a:pt x="59" y="178"/>
                    <a:pt x="59" y="178"/>
                  </a:cubicBezTo>
                  <a:cubicBezTo>
                    <a:pt x="58" y="178"/>
                    <a:pt x="59" y="177"/>
                    <a:pt x="59" y="176"/>
                  </a:cubicBezTo>
                  <a:cubicBezTo>
                    <a:pt x="58" y="176"/>
                    <a:pt x="56" y="177"/>
                    <a:pt x="56" y="177"/>
                  </a:cubicBezTo>
                  <a:cubicBezTo>
                    <a:pt x="56" y="178"/>
                    <a:pt x="57" y="178"/>
                    <a:pt x="57" y="179"/>
                  </a:cubicBezTo>
                  <a:cubicBezTo>
                    <a:pt x="57" y="180"/>
                    <a:pt x="56" y="180"/>
                    <a:pt x="55" y="180"/>
                  </a:cubicBezTo>
                  <a:cubicBezTo>
                    <a:pt x="54" y="180"/>
                    <a:pt x="55" y="179"/>
                    <a:pt x="54" y="179"/>
                  </a:cubicBezTo>
                  <a:cubicBezTo>
                    <a:pt x="54" y="179"/>
                    <a:pt x="54" y="181"/>
                    <a:pt x="54" y="181"/>
                  </a:cubicBezTo>
                  <a:cubicBezTo>
                    <a:pt x="54" y="180"/>
                    <a:pt x="53" y="180"/>
                    <a:pt x="53" y="180"/>
                  </a:cubicBezTo>
                  <a:cubicBezTo>
                    <a:pt x="53" y="180"/>
                    <a:pt x="54" y="180"/>
                    <a:pt x="54" y="180"/>
                  </a:cubicBezTo>
                  <a:cubicBezTo>
                    <a:pt x="53" y="179"/>
                    <a:pt x="52" y="179"/>
                    <a:pt x="53" y="180"/>
                  </a:cubicBezTo>
                  <a:cubicBezTo>
                    <a:pt x="54" y="181"/>
                    <a:pt x="51" y="180"/>
                    <a:pt x="52" y="181"/>
                  </a:cubicBezTo>
                  <a:cubicBezTo>
                    <a:pt x="52" y="181"/>
                    <a:pt x="55" y="182"/>
                    <a:pt x="54" y="183"/>
                  </a:cubicBezTo>
                  <a:cubicBezTo>
                    <a:pt x="52" y="184"/>
                    <a:pt x="50" y="183"/>
                    <a:pt x="49" y="185"/>
                  </a:cubicBezTo>
                  <a:cubicBezTo>
                    <a:pt x="49" y="186"/>
                    <a:pt x="48" y="188"/>
                    <a:pt x="49" y="189"/>
                  </a:cubicBezTo>
                  <a:cubicBezTo>
                    <a:pt x="49" y="189"/>
                    <a:pt x="52" y="189"/>
                    <a:pt x="52" y="189"/>
                  </a:cubicBezTo>
                  <a:cubicBezTo>
                    <a:pt x="51" y="189"/>
                    <a:pt x="46" y="190"/>
                    <a:pt x="50" y="191"/>
                  </a:cubicBezTo>
                  <a:cubicBezTo>
                    <a:pt x="51" y="191"/>
                    <a:pt x="51" y="189"/>
                    <a:pt x="52" y="189"/>
                  </a:cubicBezTo>
                  <a:cubicBezTo>
                    <a:pt x="53" y="189"/>
                    <a:pt x="52" y="190"/>
                    <a:pt x="53" y="190"/>
                  </a:cubicBezTo>
                  <a:cubicBezTo>
                    <a:pt x="53" y="190"/>
                    <a:pt x="54" y="190"/>
                    <a:pt x="54" y="191"/>
                  </a:cubicBezTo>
                  <a:cubicBezTo>
                    <a:pt x="54" y="190"/>
                    <a:pt x="52" y="190"/>
                    <a:pt x="52" y="190"/>
                  </a:cubicBezTo>
                  <a:cubicBezTo>
                    <a:pt x="51" y="190"/>
                    <a:pt x="51" y="191"/>
                    <a:pt x="50" y="191"/>
                  </a:cubicBezTo>
                  <a:cubicBezTo>
                    <a:pt x="49" y="191"/>
                    <a:pt x="46" y="191"/>
                    <a:pt x="48" y="192"/>
                  </a:cubicBezTo>
                  <a:cubicBezTo>
                    <a:pt x="48" y="193"/>
                    <a:pt x="49" y="191"/>
                    <a:pt x="50" y="193"/>
                  </a:cubicBezTo>
                  <a:cubicBezTo>
                    <a:pt x="50" y="193"/>
                    <a:pt x="50" y="195"/>
                    <a:pt x="51" y="195"/>
                  </a:cubicBezTo>
                  <a:cubicBezTo>
                    <a:pt x="50" y="195"/>
                    <a:pt x="49" y="193"/>
                    <a:pt x="49" y="193"/>
                  </a:cubicBezTo>
                  <a:cubicBezTo>
                    <a:pt x="47" y="193"/>
                    <a:pt x="47" y="199"/>
                    <a:pt x="48" y="198"/>
                  </a:cubicBezTo>
                  <a:cubicBezTo>
                    <a:pt x="48" y="198"/>
                    <a:pt x="47" y="198"/>
                    <a:pt x="46" y="198"/>
                  </a:cubicBezTo>
                  <a:cubicBezTo>
                    <a:pt x="46" y="199"/>
                    <a:pt x="46" y="199"/>
                    <a:pt x="46" y="200"/>
                  </a:cubicBezTo>
                  <a:cubicBezTo>
                    <a:pt x="45" y="200"/>
                    <a:pt x="45" y="202"/>
                    <a:pt x="45" y="203"/>
                  </a:cubicBezTo>
                  <a:cubicBezTo>
                    <a:pt x="45" y="203"/>
                    <a:pt x="46" y="202"/>
                    <a:pt x="46" y="202"/>
                  </a:cubicBezTo>
                  <a:cubicBezTo>
                    <a:pt x="47" y="201"/>
                    <a:pt x="47" y="201"/>
                    <a:pt x="47" y="200"/>
                  </a:cubicBezTo>
                  <a:cubicBezTo>
                    <a:pt x="48" y="200"/>
                    <a:pt x="48" y="200"/>
                    <a:pt x="49" y="200"/>
                  </a:cubicBezTo>
                  <a:cubicBezTo>
                    <a:pt x="50" y="202"/>
                    <a:pt x="46" y="202"/>
                    <a:pt x="46" y="203"/>
                  </a:cubicBezTo>
                  <a:cubicBezTo>
                    <a:pt x="46" y="203"/>
                    <a:pt x="50" y="203"/>
                    <a:pt x="50" y="202"/>
                  </a:cubicBezTo>
                  <a:cubicBezTo>
                    <a:pt x="49" y="205"/>
                    <a:pt x="47" y="204"/>
                    <a:pt x="46" y="206"/>
                  </a:cubicBezTo>
                  <a:cubicBezTo>
                    <a:pt x="45" y="206"/>
                    <a:pt x="46" y="207"/>
                    <a:pt x="44" y="207"/>
                  </a:cubicBezTo>
                  <a:cubicBezTo>
                    <a:pt x="44" y="207"/>
                    <a:pt x="42" y="207"/>
                    <a:pt x="42" y="207"/>
                  </a:cubicBezTo>
                  <a:cubicBezTo>
                    <a:pt x="42" y="207"/>
                    <a:pt x="43" y="208"/>
                    <a:pt x="43" y="208"/>
                  </a:cubicBezTo>
                  <a:cubicBezTo>
                    <a:pt x="43" y="208"/>
                    <a:pt x="39" y="211"/>
                    <a:pt x="40" y="210"/>
                  </a:cubicBezTo>
                  <a:cubicBezTo>
                    <a:pt x="41" y="210"/>
                    <a:pt x="41" y="209"/>
                    <a:pt x="42" y="209"/>
                  </a:cubicBezTo>
                  <a:cubicBezTo>
                    <a:pt x="41" y="210"/>
                    <a:pt x="40" y="212"/>
                    <a:pt x="42" y="212"/>
                  </a:cubicBezTo>
                  <a:cubicBezTo>
                    <a:pt x="42" y="212"/>
                    <a:pt x="44" y="211"/>
                    <a:pt x="43" y="212"/>
                  </a:cubicBezTo>
                  <a:cubicBezTo>
                    <a:pt x="43" y="212"/>
                    <a:pt x="42" y="212"/>
                    <a:pt x="41" y="213"/>
                  </a:cubicBezTo>
                  <a:cubicBezTo>
                    <a:pt x="41" y="213"/>
                    <a:pt x="43" y="213"/>
                    <a:pt x="43" y="213"/>
                  </a:cubicBezTo>
                  <a:cubicBezTo>
                    <a:pt x="41" y="216"/>
                    <a:pt x="40" y="211"/>
                    <a:pt x="39" y="212"/>
                  </a:cubicBezTo>
                  <a:cubicBezTo>
                    <a:pt x="38" y="212"/>
                    <a:pt x="37" y="213"/>
                    <a:pt x="37" y="213"/>
                  </a:cubicBezTo>
                  <a:cubicBezTo>
                    <a:pt x="37" y="214"/>
                    <a:pt x="38" y="215"/>
                    <a:pt x="38" y="215"/>
                  </a:cubicBezTo>
                  <a:cubicBezTo>
                    <a:pt x="37" y="215"/>
                    <a:pt x="37" y="214"/>
                    <a:pt x="36" y="214"/>
                  </a:cubicBezTo>
                  <a:cubicBezTo>
                    <a:pt x="36" y="214"/>
                    <a:pt x="37" y="215"/>
                    <a:pt x="37" y="215"/>
                  </a:cubicBezTo>
                  <a:cubicBezTo>
                    <a:pt x="37" y="215"/>
                    <a:pt x="36" y="216"/>
                    <a:pt x="36" y="216"/>
                  </a:cubicBezTo>
                  <a:cubicBezTo>
                    <a:pt x="35" y="216"/>
                    <a:pt x="36" y="217"/>
                    <a:pt x="35" y="217"/>
                  </a:cubicBezTo>
                  <a:cubicBezTo>
                    <a:pt x="36" y="217"/>
                    <a:pt x="32" y="218"/>
                    <a:pt x="34" y="218"/>
                  </a:cubicBezTo>
                  <a:cubicBezTo>
                    <a:pt x="34" y="219"/>
                    <a:pt x="33" y="218"/>
                    <a:pt x="33" y="218"/>
                  </a:cubicBezTo>
                  <a:cubicBezTo>
                    <a:pt x="33" y="219"/>
                    <a:pt x="33" y="220"/>
                    <a:pt x="33" y="220"/>
                  </a:cubicBezTo>
                  <a:cubicBezTo>
                    <a:pt x="33" y="221"/>
                    <a:pt x="34" y="221"/>
                    <a:pt x="34" y="221"/>
                  </a:cubicBezTo>
                  <a:cubicBezTo>
                    <a:pt x="34" y="221"/>
                    <a:pt x="28" y="223"/>
                    <a:pt x="31" y="224"/>
                  </a:cubicBezTo>
                  <a:cubicBezTo>
                    <a:pt x="32" y="224"/>
                    <a:pt x="33" y="223"/>
                    <a:pt x="33" y="223"/>
                  </a:cubicBezTo>
                  <a:cubicBezTo>
                    <a:pt x="34" y="222"/>
                    <a:pt x="33" y="223"/>
                    <a:pt x="33" y="223"/>
                  </a:cubicBezTo>
                  <a:cubicBezTo>
                    <a:pt x="33" y="223"/>
                    <a:pt x="34" y="223"/>
                    <a:pt x="34" y="223"/>
                  </a:cubicBezTo>
                  <a:cubicBezTo>
                    <a:pt x="33" y="223"/>
                    <a:pt x="31" y="224"/>
                    <a:pt x="32" y="224"/>
                  </a:cubicBezTo>
                  <a:cubicBezTo>
                    <a:pt x="32" y="225"/>
                    <a:pt x="33" y="226"/>
                    <a:pt x="33" y="226"/>
                  </a:cubicBezTo>
                  <a:cubicBezTo>
                    <a:pt x="35" y="227"/>
                    <a:pt x="37" y="223"/>
                    <a:pt x="39" y="223"/>
                  </a:cubicBezTo>
                  <a:cubicBezTo>
                    <a:pt x="38" y="223"/>
                    <a:pt x="37" y="223"/>
                    <a:pt x="37" y="222"/>
                  </a:cubicBezTo>
                  <a:cubicBezTo>
                    <a:pt x="37" y="223"/>
                    <a:pt x="42" y="215"/>
                    <a:pt x="42" y="220"/>
                  </a:cubicBezTo>
                  <a:cubicBezTo>
                    <a:pt x="42" y="220"/>
                    <a:pt x="40" y="220"/>
                    <a:pt x="40" y="221"/>
                  </a:cubicBezTo>
                  <a:cubicBezTo>
                    <a:pt x="39" y="222"/>
                    <a:pt x="42" y="222"/>
                    <a:pt x="42" y="222"/>
                  </a:cubicBezTo>
                  <a:cubicBezTo>
                    <a:pt x="42" y="223"/>
                    <a:pt x="38" y="224"/>
                    <a:pt x="37" y="225"/>
                  </a:cubicBezTo>
                  <a:cubicBezTo>
                    <a:pt x="37" y="225"/>
                    <a:pt x="39" y="225"/>
                    <a:pt x="39" y="225"/>
                  </a:cubicBezTo>
                  <a:cubicBezTo>
                    <a:pt x="39" y="229"/>
                    <a:pt x="34" y="226"/>
                    <a:pt x="34" y="227"/>
                  </a:cubicBezTo>
                  <a:cubicBezTo>
                    <a:pt x="34" y="228"/>
                    <a:pt x="35" y="229"/>
                    <a:pt x="35" y="229"/>
                  </a:cubicBezTo>
                  <a:cubicBezTo>
                    <a:pt x="35" y="229"/>
                    <a:pt x="32" y="228"/>
                    <a:pt x="32" y="229"/>
                  </a:cubicBezTo>
                  <a:cubicBezTo>
                    <a:pt x="32" y="228"/>
                    <a:pt x="34" y="227"/>
                    <a:pt x="32" y="226"/>
                  </a:cubicBezTo>
                  <a:cubicBezTo>
                    <a:pt x="32" y="226"/>
                    <a:pt x="32" y="224"/>
                    <a:pt x="32" y="225"/>
                  </a:cubicBezTo>
                  <a:cubicBezTo>
                    <a:pt x="31" y="225"/>
                    <a:pt x="31" y="226"/>
                    <a:pt x="30" y="226"/>
                  </a:cubicBezTo>
                  <a:cubicBezTo>
                    <a:pt x="30" y="227"/>
                    <a:pt x="28" y="227"/>
                    <a:pt x="28" y="228"/>
                  </a:cubicBezTo>
                  <a:cubicBezTo>
                    <a:pt x="28" y="229"/>
                    <a:pt x="30" y="227"/>
                    <a:pt x="30" y="228"/>
                  </a:cubicBezTo>
                  <a:cubicBezTo>
                    <a:pt x="30" y="228"/>
                    <a:pt x="28" y="229"/>
                    <a:pt x="28" y="229"/>
                  </a:cubicBezTo>
                  <a:cubicBezTo>
                    <a:pt x="27" y="228"/>
                    <a:pt x="28" y="227"/>
                    <a:pt x="27" y="227"/>
                  </a:cubicBezTo>
                  <a:cubicBezTo>
                    <a:pt x="27" y="226"/>
                    <a:pt x="24" y="228"/>
                    <a:pt x="24" y="229"/>
                  </a:cubicBezTo>
                  <a:cubicBezTo>
                    <a:pt x="24" y="233"/>
                    <a:pt x="26" y="227"/>
                    <a:pt x="27" y="230"/>
                  </a:cubicBezTo>
                  <a:cubicBezTo>
                    <a:pt x="27" y="233"/>
                    <a:pt x="23" y="230"/>
                    <a:pt x="23" y="231"/>
                  </a:cubicBezTo>
                  <a:cubicBezTo>
                    <a:pt x="23" y="231"/>
                    <a:pt x="23" y="232"/>
                    <a:pt x="23" y="232"/>
                  </a:cubicBezTo>
                  <a:cubicBezTo>
                    <a:pt x="23" y="232"/>
                    <a:pt x="22" y="231"/>
                    <a:pt x="22" y="231"/>
                  </a:cubicBezTo>
                  <a:cubicBezTo>
                    <a:pt x="22" y="232"/>
                    <a:pt x="23" y="232"/>
                    <a:pt x="23" y="233"/>
                  </a:cubicBezTo>
                  <a:cubicBezTo>
                    <a:pt x="24" y="234"/>
                    <a:pt x="24" y="233"/>
                    <a:pt x="25" y="233"/>
                  </a:cubicBezTo>
                  <a:cubicBezTo>
                    <a:pt x="25" y="233"/>
                    <a:pt x="24" y="233"/>
                    <a:pt x="24" y="233"/>
                  </a:cubicBezTo>
                  <a:cubicBezTo>
                    <a:pt x="24" y="233"/>
                    <a:pt x="25" y="233"/>
                    <a:pt x="25" y="233"/>
                  </a:cubicBezTo>
                  <a:cubicBezTo>
                    <a:pt x="25" y="233"/>
                    <a:pt x="24" y="233"/>
                    <a:pt x="24" y="233"/>
                  </a:cubicBezTo>
                  <a:cubicBezTo>
                    <a:pt x="24" y="234"/>
                    <a:pt x="26" y="235"/>
                    <a:pt x="25" y="235"/>
                  </a:cubicBezTo>
                  <a:cubicBezTo>
                    <a:pt x="25" y="236"/>
                    <a:pt x="23" y="235"/>
                    <a:pt x="23" y="234"/>
                  </a:cubicBezTo>
                  <a:cubicBezTo>
                    <a:pt x="23" y="233"/>
                    <a:pt x="21" y="232"/>
                    <a:pt x="22" y="231"/>
                  </a:cubicBezTo>
                  <a:cubicBezTo>
                    <a:pt x="21" y="232"/>
                    <a:pt x="20" y="232"/>
                    <a:pt x="21" y="233"/>
                  </a:cubicBezTo>
                  <a:cubicBezTo>
                    <a:pt x="20" y="233"/>
                    <a:pt x="19" y="233"/>
                    <a:pt x="18" y="234"/>
                  </a:cubicBezTo>
                  <a:cubicBezTo>
                    <a:pt x="18" y="234"/>
                    <a:pt x="17" y="233"/>
                    <a:pt x="17" y="233"/>
                  </a:cubicBezTo>
                  <a:cubicBezTo>
                    <a:pt x="17" y="232"/>
                    <a:pt x="13" y="232"/>
                    <a:pt x="14" y="234"/>
                  </a:cubicBezTo>
                  <a:cubicBezTo>
                    <a:pt x="15" y="234"/>
                    <a:pt x="17" y="235"/>
                    <a:pt x="16" y="236"/>
                  </a:cubicBezTo>
                  <a:cubicBezTo>
                    <a:pt x="16" y="236"/>
                    <a:pt x="14" y="236"/>
                    <a:pt x="14" y="237"/>
                  </a:cubicBezTo>
                  <a:cubicBezTo>
                    <a:pt x="15" y="237"/>
                    <a:pt x="19" y="236"/>
                    <a:pt x="19" y="236"/>
                  </a:cubicBezTo>
                  <a:cubicBezTo>
                    <a:pt x="18" y="237"/>
                    <a:pt x="17" y="238"/>
                    <a:pt x="18" y="238"/>
                  </a:cubicBezTo>
                  <a:cubicBezTo>
                    <a:pt x="18" y="239"/>
                    <a:pt x="19" y="238"/>
                    <a:pt x="20" y="238"/>
                  </a:cubicBezTo>
                  <a:cubicBezTo>
                    <a:pt x="20" y="239"/>
                    <a:pt x="18" y="240"/>
                    <a:pt x="18" y="239"/>
                  </a:cubicBezTo>
                  <a:cubicBezTo>
                    <a:pt x="18" y="238"/>
                    <a:pt x="17" y="237"/>
                    <a:pt x="16" y="237"/>
                  </a:cubicBezTo>
                  <a:cubicBezTo>
                    <a:pt x="16" y="238"/>
                    <a:pt x="16" y="239"/>
                    <a:pt x="16" y="239"/>
                  </a:cubicBezTo>
                  <a:cubicBezTo>
                    <a:pt x="15" y="238"/>
                    <a:pt x="16" y="237"/>
                    <a:pt x="15" y="237"/>
                  </a:cubicBezTo>
                  <a:cubicBezTo>
                    <a:pt x="14" y="236"/>
                    <a:pt x="13" y="238"/>
                    <a:pt x="13" y="238"/>
                  </a:cubicBezTo>
                  <a:cubicBezTo>
                    <a:pt x="12" y="238"/>
                    <a:pt x="12" y="237"/>
                    <a:pt x="12" y="237"/>
                  </a:cubicBezTo>
                  <a:cubicBezTo>
                    <a:pt x="12" y="237"/>
                    <a:pt x="10" y="237"/>
                    <a:pt x="10" y="238"/>
                  </a:cubicBezTo>
                  <a:cubicBezTo>
                    <a:pt x="11" y="239"/>
                    <a:pt x="13" y="239"/>
                    <a:pt x="14" y="240"/>
                  </a:cubicBezTo>
                  <a:cubicBezTo>
                    <a:pt x="14" y="240"/>
                    <a:pt x="14" y="241"/>
                    <a:pt x="15" y="242"/>
                  </a:cubicBezTo>
                  <a:cubicBezTo>
                    <a:pt x="16" y="242"/>
                    <a:pt x="17" y="241"/>
                    <a:pt x="17" y="242"/>
                  </a:cubicBezTo>
                  <a:cubicBezTo>
                    <a:pt x="17" y="242"/>
                    <a:pt x="15" y="242"/>
                    <a:pt x="14" y="243"/>
                  </a:cubicBezTo>
                  <a:cubicBezTo>
                    <a:pt x="14" y="241"/>
                    <a:pt x="14" y="239"/>
                    <a:pt x="13" y="240"/>
                  </a:cubicBezTo>
                  <a:cubicBezTo>
                    <a:pt x="12" y="240"/>
                    <a:pt x="11" y="240"/>
                    <a:pt x="11" y="241"/>
                  </a:cubicBezTo>
                  <a:cubicBezTo>
                    <a:pt x="11" y="242"/>
                    <a:pt x="13" y="244"/>
                    <a:pt x="12" y="244"/>
                  </a:cubicBezTo>
                  <a:cubicBezTo>
                    <a:pt x="12" y="244"/>
                    <a:pt x="11" y="241"/>
                    <a:pt x="11" y="241"/>
                  </a:cubicBezTo>
                  <a:cubicBezTo>
                    <a:pt x="9" y="240"/>
                    <a:pt x="8" y="241"/>
                    <a:pt x="8" y="243"/>
                  </a:cubicBezTo>
                  <a:cubicBezTo>
                    <a:pt x="8" y="243"/>
                    <a:pt x="9" y="244"/>
                    <a:pt x="9" y="244"/>
                  </a:cubicBezTo>
                  <a:cubicBezTo>
                    <a:pt x="9" y="244"/>
                    <a:pt x="11" y="244"/>
                    <a:pt x="11" y="245"/>
                  </a:cubicBezTo>
                  <a:cubicBezTo>
                    <a:pt x="10" y="246"/>
                    <a:pt x="8" y="244"/>
                    <a:pt x="8" y="244"/>
                  </a:cubicBezTo>
                  <a:cubicBezTo>
                    <a:pt x="8" y="244"/>
                    <a:pt x="8" y="245"/>
                    <a:pt x="7" y="245"/>
                  </a:cubicBezTo>
                  <a:cubicBezTo>
                    <a:pt x="7" y="245"/>
                    <a:pt x="8" y="243"/>
                    <a:pt x="8" y="243"/>
                  </a:cubicBezTo>
                  <a:cubicBezTo>
                    <a:pt x="7" y="242"/>
                    <a:pt x="7" y="244"/>
                    <a:pt x="7" y="244"/>
                  </a:cubicBezTo>
                  <a:cubicBezTo>
                    <a:pt x="7" y="245"/>
                    <a:pt x="5" y="243"/>
                    <a:pt x="5" y="243"/>
                  </a:cubicBezTo>
                  <a:cubicBezTo>
                    <a:pt x="4" y="243"/>
                    <a:pt x="6" y="244"/>
                    <a:pt x="5" y="244"/>
                  </a:cubicBezTo>
                  <a:cubicBezTo>
                    <a:pt x="4" y="245"/>
                    <a:pt x="4" y="243"/>
                    <a:pt x="4" y="243"/>
                  </a:cubicBezTo>
                  <a:cubicBezTo>
                    <a:pt x="4" y="242"/>
                    <a:pt x="2" y="242"/>
                    <a:pt x="3" y="243"/>
                  </a:cubicBezTo>
                  <a:cubicBezTo>
                    <a:pt x="4" y="244"/>
                    <a:pt x="5" y="244"/>
                    <a:pt x="5" y="245"/>
                  </a:cubicBezTo>
                  <a:cubicBezTo>
                    <a:pt x="4" y="246"/>
                    <a:pt x="3" y="246"/>
                    <a:pt x="3" y="246"/>
                  </a:cubicBezTo>
                  <a:cubicBezTo>
                    <a:pt x="3" y="246"/>
                    <a:pt x="6" y="246"/>
                    <a:pt x="6" y="246"/>
                  </a:cubicBezTo>
                  <a:cubicBezTo>
                    <a:pt x="8" y="246"/>
                    <a:pt x="9" y="247"/>
                    <a:pt x="10" y="248"/>
                  </a:cubicBezTo>
                  <a:cubicBezTo>
                    <a:pt x="10" y="248"/>
                    <a:pt x="12" y="248"/>
                    <a:pt x="12" y="248"/>
                  </a:cubicBezTo>
                  <a:cubicBezTo>
                    <a:pt x="12" y="247"/>
                    <a:pt x="11" y="247"/>
                    <a:pt x="11" y="247"/>
                  </a:cubicBezTo>
                  <a:cubicBezTo>
                    <a:pt x="11" y="247"/>
                    <a:pt x="14" y="247"/>
                    <a:pt x="13" y="247"/>
                  </a:cubicBezTo>
                  <a:cubicBezTo>
                    <a:pt x="11" y="249"/>
                    <a:pt x="9" y="247"/>
                    <a:pt x="9" y="248"/>
                  </a:cubicBezTo>
                  <a:cubicBezTo>
                    <a:pt x="8" y="248"/>
                    <a:pt x="10" y="249"/>
                    <a:pt x="9" y="249"/>
                  </a:cubicBezTo>
                  <a:cubicBezTo>
                    <a:pt x="9" y="248"/>
                    <a:pt x="8" y="247"/>
                    <a:pt x="8" y="247"/>
                  </a:cubicBezTo>
                  <a:cubicBezTo>
                    <a:pt x="8" y="248"/>
                    <a:pt x="8" y="249"/>
                    <a:pt x="8" y="249"/>
                  </a:cubicBezTo>
                  <a:cubicBezTo>
                    <a:pt x="9" y="247"/>
                    <a:pt x="6" y="246"/>
                    <a:pt x="5" y="246"/>
                  </a:cubicBezTo>
                  <a:cubicBezTo>
                    <a:pt x="3" y="246"/>
                    <a:pt x="1" y="249"/>
                    <a:pt x="2" y="250"/>
                  </a:cubicBezTo>
                  <a:cubicBezTo>
                    <a:pt x="3" y="251"/>
                    <a:pt x="4" y="250"/>
                    <a:pt x="4" y="251"/>
                  </a:cubicBezTo>
                  <a:cubicBezTo>
                    <a:pt x="5" y="251"/>
                    <a:pt x="2" y="251"/>
                    <a:pt x="3" y="251"/>
                  </a:cubicBezTo>
                  <a:cubicBezTo>
                    <a:pt x="3" y="253"/>
                    <a:pt x="8" y="252"/>
                    <a:pt x="7" y="253"/>
                  </a:cubicBezTo>
                  <a:cubicBezTo>
                    <a:pt x="5" y="254"/>
                    <a:pt x="4" y="252"/>
                    <a:pt x="2" y="252"/>
                  </a:cubicBezTo>
                  <a:cubicBezTo>
                    <a:pt x="1" y="252"/>
                    <a:pt x="0" y="253"/>
                    <a:pt x="2" y="254"/>
                  </a:cubicBezTo>
                  <a:cubicBezTo>
                    <a:pt x="2" y="254"/>
                    <a:pt x="6" y="252"/>
                    <a:pt x="5" y="254"/>
                  </a:cubicBezTo>
                  <a:cubicBezTo>
                    <a:pt x="5" y="254"/>
                    <a:pt x="2" y="254"/>
                    <a:pt x="1" y="255"/>
                  </a:cubicBezTo>
                  <a:cubicBezTo>
                    <a:pt x="0" y="256"/>
                    <a:pt x="5" y="259"/>
                    <a:pt x="6" y="256"/>
                  </a:cubicBezTo>
                  <a:cubicBezTo>
                    <a:pt x="6" y="256"/>
                    <a:pt x="9" y="257"/>
                    <a:pt x="9" y="257"/>
                  </a:cubicBezTo>
                  <a:cubicBezTo>
                    <a:pt x="10" y="257"/>
                    <a:pt x="11" y="257"/>
                    <a:pt x="11" y="256"/>
                  </a:cubicBezTo>
                  <a:cubicBezTo>
                    <a:pt x="12" y="256"/>
                    <a:pt x="16" y="258"/>
                    <a:pt x="16" y="256"/>
                  </a:cubicBezTo>
                  <a:cubicBezTo>
                    <a:pt x="16" y="255"/>
                    <a:pt x="16" y="252"/>
                    <a:pt x="18" y="253"/>
                  </a:cubicBezTo>
                  <a:cubicBezTo>
                    <a:pt x="19" y="253"/>
                    <a:pt x="16" y="255"/>
                    <a:pt x="16" y="255"/>
                  </a:cubicBezTo>
                  <a:cubicBezTo>
                    <a:pt x="15" y="257"/>
                    <a:pt x="18" y="256"/>
                    <a:pt x="19" y="256"/>
                  </a:cubicBezTo>
                  <a:cubicBezTo>
                    <a:pt x="19" y="258"/>
                    <a:pt x="16" y="257"/>
                    <a:pt x="15" y="257"/>
                  </a:cubicBezTo>
                  <a:cubicBezTo>
                    <a:pt x="12" y="257"/>
                    <a:pt x="17" y="260"/>
                    <a:pt x="15" y="261"/>
                  </a:cubicBezTo>
                  <a:cubicBezTo>
                    <a:pt x="11" y="261"/>
                    <a:pt x="15" y="256"/>
                    <a:pt x="12" y="257"/>
                  </a:cubicBezTo>
                  <a:cubicBezTo>
                    <a:pt x="9" y="257"/>
                    <a:pt x="11" y="259"/>
                    <a:pt x="10" y="259"/>
                  </a:cubicBezTo>
                  <a:cubicBezTo>
                    <a:pt x="9" y="258"/>
                    <a:pt x="9" y="257"/>
                    <a:pt x="8" y="257"/>
                  </a:cubicBezTo>
                  <a:cubicBezTo>
                    <a:pt x="7" y="257"/>
                    <a:pt x="6" y="257"/>
                    <a:pt x="5" y="257"/>
                  </a:cubicBezTo>
                  <a:cubicBezTo>
                    <a:pt x="5" y="257"/>
                    <a:pt x="4" y="258"/>
                    <a:pt x="4" y="258"/>
                  </a:cubicBezTo>
                  <a:cubicBezTo>
                    <a:pt x="3" y="258"/>
                    <a:pt x="2" y="257"/>
                    <a:pt x="2" y="257"/>
                  </a:cubicBezTo>
                  <a:cubicBezTo>
                    <a:pt x="1" y="258"/>
                    <a:pt x="0" y="260"/>
                    <a:pt x="1" y="260"/>
                  </a:cubicBezTo>
                  <a:cubicBezTo>
                    <a:pt x="2" y="261"/>
                    <a:pt x="5" y="260"/>
                    <a:pt x="4" y="260"/>
                  </a:cubicBezTo>
                  <a:cubicBezTo>
                    <a:pt x="4" y="261"/>
                    <a:pt x="2" y="261"/>
                    <a:pt x="2" y="262"/>
                  </a:cubicBezTo>
                  <a:cubicBezTo>
                    <a:pt x="2" y="261"/>
                    <a:pt x="1" y="261"/>
                    <a:pt x="1" y="261"/>
                  </a:cubicBezTo>
                  <a:cubicBezTo>
                    <a:pt x="1" y="261"/>
                    <a:pt x="2" y="264"/>
                    <a:pt x="2" y="264"/>
                  </a:cubicBezTo>
                  <a:cubicBezTo>
                    <a:pt x="3" y="264"/>
                    <a:pt x="4" y="263"/>
                    <a:pt x="3" y="263"/>
                  </a:cubicBezTo>
                  <a:cubicBezTo>
                    <a:pt x="3" y="263"/>
                    <a:pt x="4" y="263"/>
                    <a:pt x="4" y="263"/>
                  </a:cubicBezTo>
                  <a:cubicBezTo>
                    <a:pt x="4" y="263"/>
                    <a:pt x="5" y="261"/>
                    <a:pt x="6" y="262"/>
                  </a:cubicBezTo>
                  <a:cubicBezTo>
                    <a:pt x="5" y="263"/>
                    <a:pt x="3" y="263"/>
                    <a:pt x="3" y="264"/>
                  </a:cubicBezTo>
                  <a:cubicBezTo>
                    <a:pt x="3" y="265"/>
                    <a:pt x="5" y="266"/>
                    <a:pt x="5" y="265"/>
                  </a:cubicBezTo>
                  <a:cubicBezTo>
                    <a:pt x="5" y="267"/>
                    <a:pt x="1" y="266"/>
                    <a:pt x="1" y="267"/>
                  </a:cubicBezTo>
                  <a:cubicBezTo>
                    <a:pt x="2" y="268"/>
                    <a:pt x="2" y="268"/>
                    <a:pt x="2" y="269"/>
                  </a:cubicBezTo>
                  <a:cubicBezTo>
                    <a:pt x="3" y="271"/>
                    <a:pt x="4" y="267"/>
                    <a:pt x="5" y="267"/>
                  </a:cubicBezTo>
                  <a:cubicBezTo>
                    <a:pt x="6" y="266"/>
                    <a:pt x="4" y="269"/>
                    <a:pt x="4" y="269"/>
                  </a:cubicBezTo>
                  <a:cubicBezTo>
                    <a:pt x="4" y="270"/>
                    <a:pt x="4" y="270"/>
                    <a:pt x="4" y="270"/>
                  </a:cubicBezTo>
                  <a:cubicBezTo>
                    <a:pt x="5" y="271"/>
                    <a:pt x="5" y="271"/>
                    <a:pt x="5" y="272"/>
                  </a:cubicBezTo>
                  <a:cubicBezTo>
                    <a:pt x="5" y="272"/>
                    <a:pt x="6" y="268"/>
                    <a:pt x="7" y="268"/>
                  </a:cubicBezTo>
                  <a:cubicBezTo>
                    <a:pt x="8" y="269"/>
                    <a:pt x="7" y="269"/>
                    <a:pt x="8" y="270"/>
                  </a:cubicBezTo>
                  <a:cubicBezTo>
                    <a:pt x="8" y="270"/>
                    <a:pt x="9" y="270"/>
                    <a:pt x="9" y="270"/>
                  </a:cubicBezTo>
                  <a:cubicBezTo>
                    <a:pt x="9" y="271"/>
                    <a:pt x="6" y="270"/>
                    <a:pt x="6" y="272"/>
                  </a:cubicBezTo>
                  <a:cubicBezTo>
                    <a:pt x="6" y="272"/>
                    <a:pt x="4" y="274"/>
                    <a:pt x="4" y="274"/>
                  </a:cubicBezTo>
                  <a:cubicBezTo>
                    <a:pt x="7" y="276"/>
                    <a:pt x="5" y="274"/>
                    <a:pt x="9" y="274"/>
                  </a:cubicBezTo>
                  <a:cubicBezTo>
                    <a:pt x="8" y="274"/>
                    <a:pt x="5" y="276"/>
                    <a:pt x="5" y="276"/>
                  </a:cubicBezTo>
                  <a:cubicBezTo>
                    <a:pt x="5" y="276"/>
                    <a:pt x="6" y="276"/>
                    <a:pt x="6" y="276"/>
                  </a:cubicBezTo>
                  <a:cubicBezTo>
                    <a:pt x="6" y="276"/>
                    <a:pt x="4" y="277"/>
                    <a:pt x="5" y="277"/>
                  </a:cubicBezTo>
                  <a:cubicBezTo>
                    <a:pt x="4" y="277"/>
                    <a:pt x="4" y="276"/>
                    <a:pt x="4" y="276"/>
                  </a:cubicBezTo>
                  <a:cubicBezTo>
                    <a:pt x="3" y="276"/>
                    <a:pt x="3" y="277"/>
                    <a:pt x="3" y="278"/>
                  </a:cubicBezTo>
                  <a:cubicBezTo>
                    <a:pt x="2" y="279"/>
                    <a:pt x="2" y="278"/>
                    <a:pt x="1" y="278"/>
                  </a:cubicBezTo>
                  <a:cubicBezTo>
                    <a:pt x="0" y="278"/>
                    <a:pt x="2" y="279"/>
                    <a:pt x="2" y="279"/>
                  </a:cubicBezTo>
                  <a:cubicBezTo>
                    <a:pt x="3" y="280"/>
                    <a:pt x="2" y="281"/>
                    <a:pt x="3" y="281"/>
                  </a:cubicBezTo>
                  <a:cubicBezTo>
                    <a:pt x="4" y="281"/>
                    <a:pt x="4" y="279"/>
                    <a:pt x="4" y="279"/>
                  </a:cubicBezTo>
                  <a:cubicBezTo>
                    <a:pt x="5" y="277"/>
                    <a:pt x="7" y="277"/>
                    <a:pt x="7" y="279"/>
                  </a:cubicBezTo>
                  <a:cubicBezTo>
                    <a:pt x="8" y="279"/>
                    <a:pt x="6" y="280"/>
                    <a:pt x="6" y="280"/>
                  </a:cubicBezTo>
                  <a:cubicBezTo>
                    <a:pt x="6" y="281"/>
                    <a:pt x="6" y="281"/>
                    <a:pt x="6" y="281"/>
                  </a:cubicBezTo>
                  <a:cubicBezTo>
                    <a:pt x="6" y="281"/>
                    <a:pt x="10" y="280"/>
                    <a:pt x="9" y="281"/>
                  </a:cubicBezTo>
                  <a:cubicBezTo>
                    <a:pt x="9" y="282"/>
                    <a:pt x="7" y="281"/>
                    <a:pt x="6" y="283"/>
                  </a:cubicBezTo>
                  <a:cubicBezTo>
                    <a:pt x="6" y="283"/>
                    <a:pt x="7" y="283"/>
                    <a:pt x="7" y="283"/>
                  </a:cubicBezTo>
                  <a:cubicBezTo>
                    <a:pt x="6" y="284"/>
                    <a:pt x="5" y="283"/>
                    <a:pt x="6" y="286"/>
                  </a:cubicBezTo>
                  <a:cubicBezTo>
                    <a:pt x="5" y="285"/>
                    <a:pt x="4" y="287"/>
                    <a:pt x="4" y="287"/>
                  </a:cubicBezTo>
                  <a:cubicBezTo>
                    <a:pt x="3" y="286"/>
                    <a:pt x="4" y="285"/>
                    <a:pt x="3" y="284"/>
                  </a:cubicBezTo>
                  <a:cubicBezTo>
                    <a:pt x="2" y="284"/>
                    <a:pt x="3" y="286"/>
                    <a:pt x="3" y="286"/>
                  </a:cubicBezTo>
                  <a:cubicBezTo>
                    <a:pt x="3" y="288"/>
                    <a:pt x="2" y="288"/>
                    <a:pt x="2" y="289"/>
                  </a:cubicBezTo>
                  <a:cubicBezTo>
                    <a:pt x="3" y="292"/>
                    <a:pt x="5" y="292"/>
                    <a:pt x="6" y="294"/>
                  </a:cubicBezTo>
                  <a:cubicBezTo>
                    <a:pt x="7" y="294"/>
                    <a:pt x="8" y="295"/>
                    <a:pt x="9" y="295"/>
                  </a:cubicBezTo>
                  <a:cubicBezTo>
                    <a:pt x="10" y="296"/>
                    <a:pt x="10" y="293"/>
                    <a:pt x="11" y="295"/>
                  </a:cubicBezTo>
                  <a:cubicBezTo>
                    <a:pt x="12" y="295"/>
                    <a:pt x="7" y="297"/>
                    <a:pt x="9" y="298"/>
                  </a:cubicBezTo>
                  <a:cubicBezTo>
                    <a:pt x="10" y="298"/>
                    <a:pt x="11" y="298"/>
                    <a:pt x="12" y="298"/>
                  </a:cubicBezTo>
                  <a:cubicBezTo>
                    <a:pt x="12" y="298"/>
                    <a:pt x="13" y="297"/>
                    <a:pt x="13" y="297"/>
                  </a:cubicBezTo>
                  <a:cubicBezTo>
                    <a:pt x="14" y="298"/>
                    <a:pt x="12" y="298"/>
                    <a:pt x="12" y="299"/>
                  </a:cubicBezTo>
                  <a:cubicBezTo>
                    <a:pt x="13" y="299"/>
                    <a:pt x="14" y="298"/>
                    <a:pt x="14" y="298"/>
                  </a:cubicBezTo>
                  <a:cubicBezTo>
                    <a:pt x="15" y="298"/>
                    <a:pt x="15" y="299"/>
                    <a:pt x="16" y="298"/>
                  </a:cubicBezTo>
                  <a:cubicBezTo>
                    <a:pt x="16" y="298"/>
                    <a:pt x="17" y="298"/>
                    <a:pt x="17" y="298"/>
                  </a:cubicBezTo>
                  <a:cubicBezTo>
                    <a:pt x="17" y="298"/>
                    <a:pt x="18" y="298"/>
                    <a:pt x="18" y="298"/>
                  </a:cubicBezTo>
                  <a:cubicBezTo>
                    <a:pt x="19" y="297"/>
                    <a:pt x="19" y="296"/>
                    <a:pt x="19" y="296"/>
                  </a:cubicBezTo>
                  <a:cubicBezTo>
                    <a:pt x="20" y="296"/>
                    <a:pt x="20" y="297"/>
                    <a:pt x="21" y="297"/>
                  </a:cubicBezTo>
                  <a:cubicBezTo>
                    <a:pt x="21" y="297"/>
                    <a:pt x="22" y="296"/>
                    <a:pt x="22" y="296"/>
                  </a:cubicBezTo>
                  <a:cubicBezTo>
                    <a:pt x="22" y="295"/>
                    <a:pt x="22" y="296"/>
                    <a:pt x="23" y="295"/>
                  </a:cubicBezTo>
                  <a:cubicBezTo>
                    <a:pt x="24" y="294"/>
                    <a:pt x="25" y="293"/>
                    <a:pt x="26" y="292"/>
                  </a:cubicBezTo>
                  <a:cubicBezTo>
                    <a:pt x="26" y="292"/>
                    <a:pt x="26" y="290"/>
                    <a:pt x="26" y="291"/>
                  </a:cubicBezTo>
                  <a:cubicBezTo>
                    <a:pt x="27" y="292"/>
                    <a:pt x="27" y="292"/>
                    <a:pt x="28" y="290"/>
                  </a:cubicBezTo>
                  <a:cubicBezTo>
                    <a:pt x="28" y="290"/>
                    <a:pt x="26" y="290"/>
                    <a:pt x="27" y="289"/>
                  </a:cubicBezTo>
                  <a:cubicBezTo>
                    <a:pt x="27" y="289"/>
                    <a:pt x="29" y="289"/>
                    <a:pt x="29" y="289"/>
                  </a:cubicBezTo>
                  <a:cubicBezTo>
                    <a:pt x="29" y="288"/>
                    <a:pt x="28" y="288"/>
                    <a:pt x="28" y="287"/>
                  </a:cubicBezTo>
                  <a:cubicBezTo>
                    <a:pt x="29" y="286"/>
                    <a:pt x="31" y="286"/>
                    <a:pt x="31" y="286"/>
                  </a:cubicBezTo>
                  <a:cubicBezTo>
                    <a:pt x="31" y="285"/>
                    <a:pt x="30" y="285"/>
                    <a:pt x="30" y="284"/>
                  </a:cubicBezTo>
                  <a:cubicBezTo>
                    <a:pt x="30" y="284"/>
                    <a:pt x="32" y="285"/>
                    <a:pt x="32" y="285"/>
                  </a:cubicBezTo>
                  <a:cubicBezTo>
                    <a:pt x="32" y="287"/>
                    <a:pt x="32" y="286"/>
                    <a:pt x="34" y="286"/>
                  </a:cubicBezTo>
                  <a:cubicBezTo>
                    <a:pt x="35" y="286"/>
                    <a:pt x="34" y="285"/>
                    <a:pt x="35" y="284"/>
                  </a:cubicBezTo>
                  <a:cubicBezTo>
                    <a:pt x="35" y="284"/>
                    <a:pt x="35" y="285"/>
                    <a:pt x="35" y="285"/>
                  </a:cubicBezTo>
                  <a:cubicBezTo>
                    <a:pt x="36" y="285"/>
                    <a:pt x="35" y="283"/>
                    <a:pt x="36" y="282"/>
                  </a:cubicBezTo>
                  <a:cubicBezTo>
                    <a:pt x="36" y="282"/>
                    <a:pt x="36" y="283"/>
                    <a:pt x="36" y="283"/>
                  </a:cubicBezTo>
                  <a:cubicBezTo>
                    <a:pt x="37" y="283"/>
                    <a:pt x="36" y="281"/>
                    <a:pt x="36" y="281"/>
                  </a:cubicBezTo>
                  <a:cubicBezTo>
                    <a:pt x="35" y="280"/>
                    <a:pt x="36" y="279"/>
                    <a:pt x="36" y="278"/>
                  </a:cubicBezTo>
                  <a:cubicBezTo>
                    <a:pt x="36" y="277"/>
                    <a:pt x="35" y="277"/>
                    <a:pt x="35" y="276"/>
                  </a:cubicBezTo>
                  <a:cubicBezTo>
                    <a:pt x="35" y="275"/>
                    <a:pt x="36" y="277"/>
                    <a:pt x="36" y="277"/>
                  </a:cubicBezTo>
                  <a:cubicBezTo>
                    <a:pt x="36" y="277"/>
                    <a:pt x="36" y="279"/>
                    <a:pt x="36" y="279"/>
                  </a:cubicBezTo>
                  <a:cubicBezTo>
                    <a:pt x="38" y="278"/>
                    <a:pt x="36" y="274"/>
                    <a:pt x="37" y="274"/>
                  </a:cubicBezTo>
                  <a:cubicBezTo>
                    <a:pt x="38" y="274"/>
                    <a:pt x="37" y="276"/>
                    <a:pt x="37" y="277"/>
                  </a:cubicBezTo>
                  <a:cubicBezTo>
                    <a:pt x="37" y="278"/>
                    <a:pt x="38" y="279"/>
                    <a:pt x="38" y="279"/>
                  </a:cubicBezTo>
                  <a:cubicBezTo>
                    <a:pt x="37" y="280"/>
                    <a:pt x="38" y="281"/>
                    <a:pt x="38" y="282"/>
                  </a:cubicBezTo>
                  <a:cubicBezTo>
                    <a:pt x="38" y="281"/>
                    <a:pt x="38" y="281"/>
                    <a:pt x="38" y="281"/>
                  </a:cubicBezTo>
                  <a:cubicBezTo>
                    <a:pt x="39" y="281"/>
                    <a:pt x="38" y="282"/>
                    <a:pt x="38" y="282"/>
                  </a:cubicBezTo>
                  <a:cubicBezTo>
                    <a:pt x="38" y="283"/>
                    <a:pt x="39" y="283"/>
                    <a:pt x="39" y="284"/>
                  </a:cubicBezTo>
                  <a:cubicBezTo>
                    <a:pt x="40" y="284"/>
                    <a:pt x="40" y="284"/>
                    <a:pt x="41" y="284"/>
                  </a:cubicBezTo>
                  <a:cubicBezTo>
                    <a:pt x="42" y="282"/>
                    <a:pt x="43" y="286"/>
                    <a:pt x="43" y="286"/>
                  </a:cubicBezTo>
                  <a:cubicBezTo>
                    <a:pt x="43" y="287"/>
                    <a:pt x="43" y="288"/>
                    <a:pt x="44" y="287"/>
                  </a:cubicBezTo>
                  <a:cubicBezTo>
                    <a:pt x="46" y="285"/>
                    <a:pt x="45" y="283"/>
                    <a:pt x="45" y="281"/>
                  </a:cubicBezTo>
                  <a:cubicBezTo>
                    <a:pt x="45" y="280"/>
                    <a:pt x="44" y="278"/>
                    <a:pt x="45" y="277"/>
                  </a:cubicBezTo>
                  <a:cubicBezTo>
                    <a:pt x="47" y="276"/>
                    <a:pt x="45" y="275"/>
                    <a:pt x="46" y="274"/>
                  </a:cubicBezTo>
                  <a:cubicBezTo>
                    <a:pt x="47" y="273"/>
                    <a:pt x="48" y="273"/>
                    <a:pt x="49" y="272"/>
                  </a:cubicBezTo>
                  <a:cubicBezTo>
                    <a:pt x="50" y="271"/>
                    <a:pt x="50" y="270"/>
                    <a:pt x="50" y="269"/>
                  </a:cubicBezTo>
                  <a:cubicBezTo>
                    <a:pt x="49" y="267"/>
                    <a:pt x="50" y="266"/>
                    <a:pt x="50" y="264"/>
                  </a:cubicBezTo>
                  <a:cubicBezTo>
                    <a:pt x="49" y="263"/>
                    <a:pt x="49" y="262"/>
                    <a:pt x="48" y="261"/>
                  </a:cubicBezTo>
                  <a:cubicBezTo>
                    <a:pt x="47" y="260"/>
                    <a:pt x="47" y="259"/>
                    <a:pt x="49" y="258"/>
                  </a:cubicBezTo>
                  <a:cubicBezTo>
                    <a:pt x="51" y="258"/>
                    <a:pt x="52" y="254"/>
                    <a:pt x="51" y="253"/>
                  </a:cubicBezTo>
                  <a:cubicBezTo>
                    <a:pt x="50" y="252"/>
                    <a:pt x="48" y="252"/>
                    <a:pt x="47" y="251"/>
                  </a:cubicBezTo>
                  <a:cubicBezTo>
                    <a:pt x="46" y="249"/>
                    <a:pt x="47" y="246"/>
                    <a:pt x="47" y="245"/>
                  </a:cubicBezTo>
                  <a:cubicBezTo>
                    <a:pt x="48" y="242"/>
                    <a:pt x="47" y="241"/>
                    <a:pt x="46" y="239"/>
                  </a:cubicBezTo>
                  <a:cubicBezTo>
                    <a:pt x="45" y="238"/>
                    <a:pt x="45" y="238"/>
                    <a:pt x="46" y="237"/>
                  </a:cubicBezTo>
                  <a:cubicBezTo>
                    <a:pt x="46" y="236"/>
                    <a:pt x="45" y="235"/>
                    <a:pt x="46" y="234"/>
                  </a:cubicBezTo>
                  <a:cubicBezTo>
                    <a:pt x="46" y="234"/>
                    <a:pt x="47" y="229"/>
                    <a:pt x="46" y="228"/>
                  </a:cubicBezTo>
                  <a:cubicBezTo>
                    <a:pt x="46" y="228"/>
                    <a:pt x="45" y="233"/>
                    <a:pt x="45" y="233"/>
                  </a:cubicBezTo>
                  <a:cubicBezTo>
                    <a:pt x="45" y="233"/>
                    <a:pt x="45" y="230"/>
                    <a:pt x="45" y="230"/>
                  </a:cubicBezTo>
                  <a:cubicBezTo>
                    <a:pt x="45" y="228"/>
                    <a:pt x="46" y="228"/>
                    <a:pt x="46" y="226"/>
                  </a:cubicBezTo>
                  <a:cubicBezTo>
                    <a:pt x="46" y="226"/>
                    <a:pt x="46" y="225"/>
                    <a:pt x="46" y="225"/>
                  </a:cubicBezTo>
                  <a:cubicBezTo>
                    <a:pt x="46" y="224"/>
                    <a:pt x="46" y="224"/>
                    <a:pt x="47" y="223"/>
                  </a:cubicBezTo>
                  <a:cubicBezTo>
                    <a:pt x="48" y="221"/>
                    <a:pt x="50" y="218"/>
                    <a:pt x="53" y="218"/>
                  </a:cubicBezTo>
                  <a:cubicBezTo>
                    <a:pt x="55" y="218"/>
                    <a:pt x="57" y="220"/>
                    <a:pt x="57" y="217"/>
                  </a:cubicBezTo>
                  <a:cubicBezTo>
                    <a:pt x="57" y="215"/>
                    <a:pt x="57" y="214"/>
                    <a:pt x="56" y="213"/>
                  </a:cubicBezTo>
                  <a:cubicBezTo>
                    <a:pt x="56" y="212"/>
                    <a:pt x="55" y="212"/>
                    <a:pt x="54" y="211"/>
                  </a:cubicBezTo>
                  <a:cubicBezTo>
                    <a:pt x="54" y="211"/>
                    <a:pt x="55" y="208"/>
                    <a:pt x="56" y="207"/>
                  </a:cubicBezTo>
                  <a:cubicBezTo>
                    <a:pt x="56" y="206"/>
                    <a:pt x="57" y="205"/>
                    <a:pt x="57" y="203"/>
                  </a:cubicBezTo>
                  <a:cubicBezTo>
                    <a:pt x="57" y="203"/>
                    <a:pt x="58" y="202"/>
                    <a:pt x="58" y="201"/>
                  </a:cubicBezTo>
                  <a:cubicBezTo>
                    <a:pt x="58" y="199"/>
                    <a:pt x="58" y="198"/>
                    <a:pt x="58" y="196"/>
                  </a:cubicBezTo>
                  <a:cubicBezTo>
                    <a:pt x="58" y="194"/>
                    <a:pt x="58" y="193"/>
                    <a:pt x="57" y="191"/>
                  </a:cubicBezTo>
                  <a:cubicBezTo>
                    <a:pt x="58" y="190"/>
                    <a:pt x="60" y="191"/>
                    <a:pt x="61" y="190"/>
                  </a:cubicBezTo>
                  <a:cubicBezTo>
                    <a:pt x="63" y="188"/>
                    <a:pt x="62" y="189"/>
                    <a:pt x="62" y="186"/>
                  </a:cubicBezTo>
                  <a:cubicBezTo>
                    <a:pt x="61" y="185"/>
                    <a:pt x="64" y="182"/>
                    <a:pt x="64" y="181"/>
                  </a:cubicBezTo>
                  <a:cubicBezTo>
                    <a:pt x="65" y="180"/>
                    <a:pt x="67" y="178"/>
                    <a:pt x="66" y="176"/>
                  </a:cubicBezTo>
                  <a:cubicBezTo>
                    <a:pt x="66" y="176"/>
                    <a:pt x="63" y="172"/>
                    <a:pt x="65" y="172"/>
                  </a:cubicBezTo>
                  <a:cubicBezTo>
                    <a:pt x="67" y="172"/>
                    <a:pt x="66" y="169"/>
                    <a:pt x="67" y="168"/>
                  </a:cubicBezTo>
                  <a:cubicBezTo>
                    <a:pt x="67" y="167"/>
                    <a:pt x="68" y="164"/>
                    <a:pt x="69" y="164"/>
                  </a:cubicBezTo>
                  <a:cubicBezTo>
                    <a:pt x="70" y="164"/>
                    <a:pt x="72" y="165"/>
                    <a:pt x="72" y="165"/>
                  </a:cubicBezTo>
                  <a:cubicBezTo>
                    <a:pt x="74" y="165"/>
                    <a:pt x="72" y="159"/>
                    <a:pt x="73" y="158"/>
                  </a:cubicBezTo>
                  <a:cubicBezTo>
                    <a:pt x="74" y="156"/>
                    <a:pt x="81" y="160"/>
                    <a:pt x="82" y="159"/>
                  </a:cubicBezTo>
                  <a:cubicBezTo>
                    <a:pt x="85" y="157"/>
                    <a:pt x="82" y="158"/>
                    <a:pt x="82" y="156"/>
                  </a:cubicBezTo>
                  <a:cubicBezTo>
                    <a:pt x="81" y="155"/>
                    <a:pt x="83" y="154"/>
                    <a:pt x="83" y="153"/>
                  </a:cubicBezTo>
                  <a:cubicBezTo>
                    <a:pt x="83" y="152"/>
                    <a:pt x="83" y="152"/>
                    <a:pt x="82" y="151"/>
                  </a:cubicBezTo>
                  <a:cubicBezTo>
                    <a:pt x="82" y="151"/>
                    <a:pt x="81" y="150"/>
                    <a:pt x="81" y="150"/>
                  </a:cubicBezTo>
                  <a:cubicBezTo>
                    <a:pt x="82" y="149"/>
                    <a:pt x="83" y="149"/>
                    <a:pt x="84" y="149"/>
                  </a:cubicBezTo>
                  <a:cubicBezTo>
                    <a:pt x="84" y="149"/>
                    <a:pt x="83" y="149"/>
                    <a:pt x="83" y="149"/>
                  </a:cubicBezTo>
                  <a:cubicBezTo>
                    <a:pt x="83" y="148"/>
                    <a:pt x="86" y="149"/>
                    <a:pt x="86" y="149"/>
                  </a:cubicBezTo>
                  <a:cubicBezTo>
                    <a:pt x="85" y="147"/>
                    <a:pt x="85" y="144"/>
                    <a:pt x="88" y="145"/>
                  </a:cubicBezTo>
                  <a:cubicBezTo>
                    <a:pt x="90" y="146"/>
                    <a:pt x="91" y="149"/>
                    <a:pt x="92" y="150"/>
                  </a:cubicBezTo>
                  <a:cubicBezTo>
                    <a:pt x="93" y="151"/>
                    <a:pt x="92" y="153"/>
                    <a:pt x="94" y="152"/>
                  </a:cubicBezTo>
                  <a:cubicBezTo>
                    <a:pt x="95" y="152"/>
                    <a:pt x="96" y="152"/>
                    <a:pt x="97" y="152"/>
                  </a:cubicBezTo>
                  <a:cubicBezTo>
                    <a:pt x="99" y="152"/>
                    <a:pt x="99" y="151"/>
                    <a:pt x="99" y="150"/>
                  </a:cubicBezTo>
                  <a:cubicBezTo>
                    <a:pt x="99" y="149"/>
                    <a:pt x="101" y="149"/>
                    <a:pt x="101" y="149"/>
                  </a:cubicBezTo>
                  <a:cubicBezTo>
                    <a:pt x="102" y="150"/>
                    <a:pt x="105" y="151"/>
                    <a:pt x="105" y="151"/>
                  </a:cubicBezTo>
                  <a:cubicBezTo>
                    <a:pt x="105" y="151"/>
                    <a:pt x="106" y="151"/>
                    <a:pt x="106" y="150"/>
                  </a:cubicBezTo>
                  <a:cubicBezTo>
                    <a:pt x="106" y="149"/>
                    <a:pt x="106" y="149"/>
                    <a:pt x="106" y="148"/>
                  </a:cubicBezTo>
                  <a:cubicBezTo>
                    <a:pt x="106" y="146"/>
                    <a:pt x="107" y="147"/>
                    <a:pt x="108" y="147"/>
                  </a:cubicBezTo>
                  <a:cubicBezTo>
                    <a:pt x="109" y="147"/>
                    <a:pt x="107" y="143"/>
                    <a:pt x="107" y="143"/>
                  </a:cubicBezTo>
                  <a:cubicBezTo>
                    <a:pt x="107" y="141"/>
                    <a:pt x="107" y="140"/>
                    <a:pt x="106" y="138"/>
                  </a:cubicBezTo>
                  <a:cubicBezTo>
                    <a:pt x="106" y="137"/>
                    <a:pt x="107" y="131"/>
                    <a:pt x="109" y="132"/>
                  </a:cubicBezTo>
                  <a:cubicBezTo>
                    <a:pt x="110" y="132"/>
                    <a:pt x="111" y="133"/>
                    <a:pt x="111" y="131"/>
                  </a:cubicBezTo>
                  <a:cubicBezTo>
                    <a:pt x="112" y="130"/>
                    <a:pt x="113" y="129"/>
                    <a:pt x="114" y="129"/>
                  </a:cubicBezTo>
                  <a:cubicBezTo>
                    <a:pt x="114" y="129"/>
                    <a:pt x="114" y="129"/>
                    <a:pt x="114" y="129"/>
                  </a:cubicBezTo>
                  <a:cubicBezTo>
                    <a:pt x="114" y="130"/>
                    <a:pt x="116" y="131"/>
                    <a:pt x="117" y="131"/>
                  </a:cubicBezTo>
                  <a:cubicBezTo>
                    <a:pt x="119" y="132"/>
                    <a:pt x="121" y="133"/>
                    <a:pt x="122" y="134"/>
                  </a:cubicBezTo>
                  <a:cubicBezTo>
                    <a:pt x="123" y="137"/>
                    <a:pt x="119" y="139"/>
                    <a:pt x="123" y="141"/>
                  </a:cubicBezTo>
                  <a:cubicBezTo>
                    <a:pt x="124" y="141"/>
                    <a:pt x="123" y="137"/>
                    <a:pt x="123" y="137"/>
                  </a:cubicBezTo>
                  <a:cubicBezTo>
                    <a:pt x="124" y="134"/>
                    <a:pt x="126" y="134"/>
                    <a:pt x="125" y="131"/>
                  </a:cubicBezTo>
                  <a:cubicBezTo>
                    <a:pt x="125" y="132"/>
                    <a:pt x="128" y="132"/>
                    <a:pt x="128" y="132"/>
                  </a:cubicBezTo>
                  <a:cubicBezTo>
                    <a:pt x="130" y="131"/>
                    <a:pt x="128" y="129"/>
                    <a:pt x="128" y="129"/>
                  </a:cubicBezTo>
                  <a:cubicBezTo>
                    <a:pt x="127" y="129"/>
                    <a:pt x="124" y="129"/>
                    <a:pt x="125" y="128"/>
                  </a:cubicBezTo>
                  <a:cubicBezTo>
                    <a:pt x="125" y="128"/>
                    <a:pt x="124" y="131"/>
                    <a:pt x="125" y="131"/>
                  </a:cubicBezTo>
                  <a:cubicBezTo>
                    <a:pt x="124" y="131"/>
                    <a:pt x="123" y="130"/>
                    <a:pt x="122" y="131"/>
                  </a:cubicBezTo>
                  <a:cubicBezTo>
                    <a:pt x="123" y="130"/>
                    <a:pt x="123" y="129"/>
                    <a:pt x="122" y="129"/>
                  </a:cubicBezTo>
                  <a:cubicBezTo>
                    <a:pt x="122" y="128"/>
                    <a:pt x="121" y="130"/>
                    <a:pt x="121" y="130"/>
                  </a:cubicBezTo>
                  <a:cubicBezTo>
                    <a:pt x="120" y="129"/>
                    <a:pt x="122" y="129"/>
                    <a:pt x="122" y="128"/>
                  </a:cubicBezTo>
                  <a:cubicBezTo>
                    <a:pt x="121" y="127"/>
                    <a:pt x="120" y="128"/>
                    <a:pt x="119" y="128"/>
                  </a:cubicBezTo>
                  <a:cubicBezTo>
                    <a:pt x="118" y="127"/>
                    <a:pt x="117" y="127"/>
                    <a:pt x="117" y="128"/>
                  </a:cubicBezTo>
                  <a:cubicBezTo>
                    <a:pt x="118" y="126"/>
                    <a:pt x="121" y="127"/>
                    <a:pt x="123" y="126"/>
                  </a:cubicBezTo>
                  <a:cubicBezTo>
                    <a:pt x="124" y="126"/>
                    <a:pt x="124" y="124"/>
                    <a:pt x="124" y="124"/>
                  </a:cubicBezTo>
                  <a:cubicBezTo>
                    <a:pt x="124" y="123"/>
                    <a:pt x="126" y="122"/>
                    <a:pt x="126" y="122"/>
                  </a:cubicBezTo>
                  <a:cubicBezTo>
                    <a:pt x="126" y="121"/>
                    <a:pt x="125" y="121"/>
                    <a:pt x="124" y="120"/>
                  </a:cubicBezTo>
                  <a:cubicBezTo>
                    <a:pt x="124" y="120"/>
                    <a:pt x="123" y="120"/>
                    <a:pt x="123" y="120"/>
                  </a:cubicBezTo>
                  <a:cubicBezTo>
                    <a:pt x="123" y="120"/>
                    <a:pt x="120" y="121"/>
                    <a:pt x="121" y="120"/>
                  </a:cubicBezTo>
                  <a:cubicBezTo>
                    <a:pt x="122" y="119"/>
                    <a:pt x="122" y="119"/>
                    <a:pt x="120" y="118"/>
                  </a:cubicBezTo>
                  <a:cubicBezTo>
                    <a:pt x="120" y="118"/>
                    <a:pt x="118" y="117"/>
                    <a:pt x="118" y="118"/>
                  </a:cubicBezTo>
                  <a:cubicBezTo>
                    <a:pt x="118" y="118"/>
                    <a:pt x="121" y="119"/>
                    <a:pt x="119" y="120"/>
                  </a:cubicBezTo>
                  <a:cubicBezTo>
                    <a:pt x="117" y="120"/>
                    <a:pt x="117" y="120"/>
                    <a:pt x="117" y="119"/>
                  </a:cubicBezTo>
                  <a:cubicBezTo>
                    <a:pt x="116" y="118"/>
                    <a:pt x="115" y="117"/>
                    <a:pt x="114" y="118"/>
                  </a:cubicBezTo>
                  <a:cubicBezTo>
                    <a:pt x="114" y="119"/>
                    <a:pt x="114" y="120"/>
                    <a:pt x="114" y="121"/>
                  </a:cubicBezTo>
                  <a:cubicBezTo>
                    <a:pt x="114" y="122"/>
                    <a:pt x="115" y="123"/>
                    <a:pt x="115" y="123"/>
                  </a:cubicBezTo>
                  <a:cubicBezTo>
                    <a:pt x="114" y="124"/>
                    <a:pt x="114" y="123"/>
                    <a:pt x="113" y="123"/>
                  </a:cubicBezTo>
                  <a:cubicBezTo>
                    <a:pt x="113" y="123"/>
                    <a:pt x="112" y="124"/>
                    <a:pt x="112" y="124"/>
                  </a:cubicBezTo>
                  <a:cubicBezTo>
                    <a:pt x="112" y="124"/>
                    <a:pt x="114" y="120"/>
                    <a:pt x="113" y="120"/>
                  </a:cubicBezTo>
                  <a:cubicBezTo>
                    <a:pt x="112" y="120"/>
                    <a:pt x="111" y="122"/>
                    <a:pt x="110" y="123"/>
                  </a:cubicBezTo>
                  <a:cubicBezTo>
                    <a:pt x="111" y="122"/>
                    <a:pt x="114" y="118"/>
                    <a:pt x="113" y="117"/>
                  </a:cubicBezTo>
                  <a:cubicBezTo>
                    <a:pt x="112" y="116"/>
                    <a:pt x="111" y="116"/>
                    <a:pt x="110" y="117"/>
                  </a:cubicBezTo>
                  <a:cubicBezTo>
                    <a:pt x="109" y="117"/>
                    <a:pt x="109" y="116"/>
                    <a:pt x="109" y="116"/>
                  </a:cubicBezTo>
                  <a:close/>
                  <a:moveTo>
                    <a:pt x="1" y="279"/>
                  </a:moveTo>
                  <a:cubicBezTo>
                    <a:pt x="1" y="279"/>
                    <a:pt x="1" y="279"/>
                    <a:pt x="1" y="279"/>
                  </a:cubicBezTo>
                  <a:cubicBezTo>
                    <a:pt x="2" y="279"/>
                    <a:pt x="2" y="279"/>
                    <a:pt x="1" y="279"/>
                  </a:cubicBezTo>
                  <a:close/>
                  <a:moveTo>
                    <a:pt x="2" y="279"/>
                  </a:moveTo>
                  <a:cubicBezTo>
                    <a:pt x="1" y="279"/>
                    <a:pt x="1" y="284"/>
                    <a:pt x="2" y="282"/>
                  </a:cubicBezTo>
                  <a:cubicBezTo>
                    <a:pt x="2" y="281"/>
                    <a:pt x="2" y="280"/>
                    <a:pt x="2" y="279"/>
                  </a:cubicBezTo>
                  <a:cubicBezTo>
                    <a:pt x="1" y="279"/>
                    <a:pt x="2" y="280"/>
                    <a:pt x="2" y="279"/>
                  </a:cubicBezTo>
                  <a:close/>
                  <a:moveTo>
                    <a:pt x="63" y="165"/>
                  </a:moveTo>
                  <a:cubicBezTo>
                    <a:pt x="63" y="165"/>
                    <a:pt x="63" y="165"/>
                    <a:pt x="63" y="165"/>
                  </a:cubicBezTo>
                  <a:cubicBezTo>
                    <a:pt x="63" y="165"/>
                    <a:pt x="63" y="165"/>
                    <a:pt x="63" y="165"/>
                  </a:cubicBezTo>
                  <a:close/>
                  <a:moveTo>
                    <a:pt x="63" y="165"/>
                  </a:moveTo>
                  <a:cubicBezTo>
                    <a:pt x="63" y="165"/>
                    <a:pt x="63" y="164"/>
                    <a:pt x="63" y="163"/>
                  </a:cubicBezTo>
                  <a:cubicBezTo>
                    <a:pt x="63" y="164"/>
                    <a:pt x="63" y="163"/>
                    <a:pt x="63" y="162"/>
                  </a:cubicBezTo>
                  <a:cubicBezTo>
                    <a:pt x="62" y="164"/>
                    <a:pt x="63" y="165"/>
                    <a:pt x="61" y="164"/>
                  </a:cubicBezTo>
                  <a:cubicBezTo>
                    <a:pt x="60" y="164"/>
                    <a:pt x="59" y="164"/>
                    <a:pt x="60" y="165"/>
                  </a:cubicBezTo>
                  <a:cubicBezTo>
                    <a:pt x="60" y="166"/>
                    <a:pt x="62" y="165"/>
                    <a:pt x="62" y="165"/>
                  </a:cubicBezTo>
                  <a:cubicBezTo>
                    <a:pt x="62" y="165"/>
                    <a:pt x="62" y="165"/>
                    <a:pt x="62" y="165"/>
                  </a:cubicBezTo>
                  <a:cubicBezTo>
                    <a:pt x="63" y="165"/>
                    <a:pt x="63" y="165"/>
                    <a:pt x="63" y="165"/>
                  </a:cubicBezTo>
                  <a:cubicBezTo>
                    <a:pt x="63" y="165"/>
                    <a:pt x="63" y="165"/>
                    <a:pt x="63" y="165"/>
                  </a:cubicBezTo>
                  <a:close/>
                  <a:moveTo>
                    <a:pt x="100" y="127"/>
                  </a:moveTo>
                  <a:cubicBezTo>
                    <a:pt x="100" y="127"/>
                    <a:pt x="100" y="127"/>
                    <a:pt x="101" y="127"/>
                  </a:cubicBezTo>
                  <a:cubicBezTo>
                    <a:pt x="101" y="127"/>
                    <a:pt x="100" y="127"/>
                    <a:pt x="100" y="127"/>
                  </a:cubicBezTo>
                  <a:close/>
                  <a:moveTo>
                    <a:pt x="101" y="117"/>
                  </a:moveTo>
                  <a:cubicBezTo>
                    <a:pt x="99" y="117"/>
                    <a:pt x="99" y="118"/>
                    <a:pt x="101" y="120"/>
                  </a:cubicBezTo>
                  <a:cubicBezTo>
                    <a:pt x="101" y="120"/>
                    <a:pt x="103" y="119"/>
                    <a:pt x="103" y="119"/>
                  </a:cubicBezTo>
                  <a:cubicBezTo>
                    <a:pt x="103" y="118"/>
                    <a:pt x="101" y="117"/>
                    <a:pt x="101" y="117"/>
                  </a:cubicBezTo>
                  <a:cubicBezTo>
                    <a:pt x="99" y="117"/>
                    <a:pt x="101" y="117"/>
                    <a:pt x="101" y="117"/>
                  </a:cubicBezTo>
                  <a:close/>
                  <a:moveTo>
                    <a:pt x="92" y="124"/>
                  </a:moveTo>
                  <a:cubicBezTo>
                    <a:pt x="92" y="124"/>
                    <a:pt x="91" y="125"/>
                    <a:pt x="90" y="125"/>
                  </a:cubicBezTo>
                  <a:cubicBezTo>
                    <a:pt x="89" y="126"/>
                    <a:pt x="90" y="126"/>
                    <a:pt x="90" y="126"/>
                  </a:cubicBezTo>
                  <a:cubicBezTo>
                    <a:pt x="89" y="128"/>
                    <a:pt x="89" y="125"/>
                    <a:pt x="89" y="126"/>
                  </a:cubicBezTo>
                  <a:cubicBezTo>
                    <a:pt x="88" y="126"/>
                    <a:pt x="89" y="126"/>
                    <a:pt x="89" y="126"/>
                  </a:cubicBezTo>
                  <a:cubicBezTo>
                    <a:pt x="88" y="126"/>
                    <a:pt x="88" y="126"/>
                    <a:pt x="88" y="126"/>
                  </a:cubicBezTo>
                  <a:cubicBezTo>
                    <a:pt x="88" y="126"/>
                    <a:pt x="89" y="127"/>
                    <a:pt x="88" y="127"/>
                  </a:cubicBezTo>
                  <a:cubicBezTo>
                    <a:pt x="88" y="127"/>
                    <a:pt x="88" y="127"/>
                    <a:pt x="87" y="127"/>
                  </a:cubicBezTo>
                  <a:cubicBezTo>
                    <a:pt x="89" y="127"/>
                    <a:pt x="88" y="128"/>
                    <a:pt x="87" y="129"/>
                  </a:cubicBezTo>
                  <a:cubicBezTo>
                    <a:pt x="90" y="129"/>
                    <a:pt x="92" y="127"/>
                    <a:pt x="93" y="124"/>
                  </a:cubicBezTo>
                  <a:cubicBezTo>
                    <a:pt x="93" y="124"/>
                    <a:pt x="92" y="124"/>
                    <a:pt x="92" y="124"/>
                  </a:cubicBezTo>
                  <a:cubicBezTo>
                    <a:pt x="92" y="124"/>
                    <a:pt x="92" y="124"/>
                    <a:pt x="92" y="124"/>
                  </a:cubicBezTo>
                  <a:cubicBezTo>
                    <a:pt x="91" y="125"/>
                    <a:pt x="92" y="124"/>
                    <a:pt x="92" y="124"/>
                  </a:cubicBezTo>
                  <a:close/>
                  <a:moveTo>
                    <a:pt x="86" y="127"/>
                  </a:moveTo>
                  <a:cubicBezTo>
                    <a:pt x="86" y="127"/>
                    <a:pt x="87" y="127"/>
                    <a:pt x="87" y="127"/>
                  </a:cubicBezTo>
                  <a:cubicBezTo>
                    <a:pt x="87" y="127"/>
                    <a:pt x="86" y="127"/>
                    <a:pt x="86" y="127"/>
                  </a:cubicBezTo>
                  <a:close/>
                  <a:moveTo>
                    <a:pt x="82" y="133"/>
                  </a:moveTo>
                  <a:cubicBezTo>
                    <a:pt x="80" y="133"/>
                    <a:pt x="81" y="135"/>
                    <a:pt x="81" y="136"/>
                  </a:cubicBezTo>
                  <a:cubicBezTo>
                    <a:pt x="81" y="135"/>
                    <a:pt x="83" y="133"/>
                    <a:pt x="82" y="133"/>
                  </a:cubicBezTo>
                  <a:close/>
                  <a:moveTo>
                    <a:pt x="79" y="137"/>
                  </a:moveTo>
                  <a:cubicBezTo>
                    <a:pt x="79" y="137"/>
                    <a:pt x="79" y="137"/>
                    <a:pt x="79" y="137"/>
                  </a:cubicBezTo>
                  <a:cubicBezTo>
                    <a:pt x="79" y="137"/>
                    <a:pt x="79" y="137"/>
                    <a:pt x="79" y="137"/>
                  </a:cubicBezTo>
                  <a:close/>
                  <a:moveTo>
                    <a:pt x="76" y="137"/>
                  </a:moveTo>
                  <a:cubicBezTo>
                    <a:pt x="75" y="137"/>
                    <a:pt x="74" y="138"/>
                    <a:pt x="73" y="139"/>
                  </a:cubicBezTo>
                  <a:cubicBezTo>
                    <a:pt x="73" y="139"/>
                    <a:pt x="75" y="139"/>
                    <a:pt x="75" y="140"/>
                  </a:cubicBezTo>
                  <a:cubicBezTo>
                    <a:pt x="80" y="138"/>
                    <a:pt x="78" y="137"/>
                    <a:pt x="76" y="137"/>
                  </a:cubicBezTo>
                  <a:cubicBezTo>
                    <a:pt x="75" y="137"/>
                    <a:pt x="78" y="137"/>
                    <a:pt x="76" y="137"/>
                  </a:cubicBezTo>
                  <a:close/>
                  <a:moveTo>
                    <a:pt x="58" y="154"/>
                  </a:moveTo>
                  <a:cubicBezTo>
                    <a:pt x="57" y="154"/>
                    <a:pt x="55" y="156"/>
                    <a:pt x="55" y="158"/>
                  </a:cubicBezTo>
                  <a:cubicBezTo>
                    <a:pt x="55" y="156"/>
                    <a:pt x="58" y="157"/>
                    <a:pt x="58" y="156"/>
                  </a:cubicBezTo>
                  <a:cubicBezTo>
                    <a:pt x="58" y="155"/>
                    <a:pt x="60" y="155"/>
                    <a:pt x="57" y="158"/>
                  </a:cubicBezTo>
                  <a:cubicBezTo>
                    <a:pt x="58" y="158"/>
                    <a:pt x="58" y="158"/>
                    <a:pt x="58" y="158"/>
                  </a:cubicBezTo>
                  <a:cubicBezTo>
                    <a:pt x="59" y="158"/>
                    <a:pt x="61" y="157"/>
                    <a:pt x="60" y="156"/>
                  </a:cubicBezTo>
                  <a:cubicBezTo>
                    <a:pt x="59" y="156"/>
                    <a:pt x="60" y="154"/>
                    <a:pt x="58" y="154"/>
                  </a:cubicBezTo>
                  <a:cubicBezTo>
                    <a:pt x="57" y="154"/>
                    <a:pt x="59" y="154"/>
                    <a:pt x="58" y="154"/>
                  </a:cubicBezTo>
                  <a:close/>
                  <a:moveTo>
                    <a:pt x="52" y="162"/>
                  </a:moveTo>
                  <a:cubicBezTo>
                    <a:pt x="51" y="162"/>
                    <a:pt x="51" y="165"/>
                    <a:pt x="51" y="165"/>
                  </a:cubicBezTo>
                  <a:cubicBezTo>
                    <a:pt x="52" y="165"/>
                    <a:pt x="55" y="162"/>
                    <a:pt x="52" y="162"/>
                  </a:cubicBezTo>
                  <a:cubicBezTo>
                    <a:pt x="52" y="162"/>
                    <a:pt x="55" y="162"/>
                    <a:pt x="52" y="162"/>
                  </a:cubicBezTo>
                  <a:close/>
                  <a:moveTo>
                    <a:pt x="42" y="208"/>
                  </a:moveTo>
                  <a:cubicBezTo>
                    <a:pt x="41" y="208"/>
                    <a:pt x="40" y="208"/>
                    <a:pt x="41" y="208"/>
                  </a:cubicBezTo>
                  <a:cubicBezTo>
                    <a:pt x="41" y="208"/>
                    <a:pt x="41" y="208"/>
                    <a:pt x="42" y="208"/>
                  </a:cubicBezTo>
                  <a:close/>
                  <a:moveTo>
                    <a:pt x="27" y="222"/>
                  </a:moveTo>
                  <a:cubicBezTo>
                    <a:pt x="26" y="221"/>
                    <a:pt x="21" y="224"/>
                    <a:pt x="25" y="223"/>
                  </a:cubicBezTo>
                  <a:cubicBezTo>
                    <a:pt x="26" y="223"/>
                    <a:pt x="27" y="223"/>
                    <a:pt x="27" y="223"/>
                  </a:cubicBezTo>
                  <a:cubicBezTo>
                    <a:pt x="27" y="223"/>
                    <a:pt x="27" y="222"/>
                    <a:pt x="27" y="222"/>
                  </a:cubicBezTo>
                  <a:cubicBezTo>
                    <a:pt x="26" y="221"/>
                    <a:pt x="27" y="222"/>
                    <a:pt x="27" y="222"/>
                  </a:cubicBezTo>
                  <a:close/>
                  <a:moveTo>
                    <a:pt x="9" y="240"/>
                  </a:moveTo>
                  <a:cubicBezTo>
                    <a:pt x="9" y="241"/>
                    <a:pt x="8" y="240"/>
                    <a:pt x="8" y="240"/>
                  </a:cubicBezTo>
                  <a:cubicBezTo>
                    <a:pt x="8" y="241"/>
                    <a:pt x="8" y="241"/>
                    <a:pt x="8" y="241"/>
                  </a:cubicBezTo>
                  <a:cubicBezTo>
                    <a:pt x="8" y="242"/>
                    <a:pt x="9" y="241"/>
                    <a:pt x="9" y="241"/>
                  </a:cubicBezTo>
                  <a:cubicBezTo>
                    <a:pt x="9" y="241"/>
                    <a:pt x="9" y="241"/>
                    <a:pt x="9" y="241"/>
                  </a:cubicBezTo>
                  <a:cubicBezTo>
                    <a:pt x="10" y="240"/>
                    <a:pt x="9" y="240"/>
                    <a:pt x="9" y="24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4" name="Freeform 133"/>
            <p:cNvSpPr>
              <a:spLocks/>
            </p:cNvSpPr>
            <p:nvPr/>
          </p:nvSpPr>
          <p:spPr bwMode="auto">
            <a:xfrm>
              <a:off x="5096" y="3219"/>
              <a:ext cx="4" cy="0"/>
            </a:xfrm>
            <a:custGeom>
              <a:avLst/>
              <a:gdLst>
                <a:gd name="T0" fmla="*/ 1 w 1"/>
                <a:gd name="T1" fmla="*/ 0 w 1"/>
              </a:gdLst>
              <a:ahLst/>
              <a:cxnLst>
                <a:cxn ang="0">
                  <a:pos x="T0" y="0"/>
                </a:cxn>
                <a:cxn ang="0">
                  <a:pos x="T1" y="0"/>
                </a:cxn>
              </a:cxnLst>
              <a:rect l="0" t="0" r="r" b="b"/>
              <a:pathLst>
                <a:path w="1">
                  <a:moveTo>
                    <a:pt x="1" y="0"/>
                  </a:moveTo>
                  <a:cubicBezTo>
                    <a:pt x="1" y="0"/>
                    <a:pt x="1" y="0"/>
                    <a:pt x="0"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5" name="Freeform 134"/>
            <p:cNvSpPr>
              <a:spLocks/>
            </p:cNvSpPr>
            <p:nvPr/>
          </p:nvSpPr>
          <p:spPr bwMode="auto">
            <a:xfrm>
              <a:off x="5096" y="3219"/>
              <a:ext cx="4" cy="0"/>
            </a:xfrm>
            <a:custGeom>
              <a:avLst/>
              <a:gdLst>
                <a:gd name="T0" fmla="*/ 1 w 1"/>
                <a:gd name="T1" fmla="*/ 0 w 1"/>
              </a:gdLst>
              <a:ahLst/>
              <a:cxnLst>
                <a:cxn ang="0">
                  <a:pos x="T0" y="0"/>
                </a:cxn>
                <a:cxn ang="0">
                  <a:pos x="T1" y="0"/>
                </a:cxn>
              </a:cxnLst>
              <a:rect l="0" t="0" r="r" b="b"/>
              <a:pathLst>
                <a:path w="1">
                  <a:moveTo>
                    <a:pt x="1" y="0"/>
                  </a:moveTo>
                  <a:cubicBezTo>
                    <a:pt x="1" y="0"/>
                    <a:pt x="1" y="0"/>
                    <a:pt x="0"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135"/>
            <p:cNvSpPr>
              <a:spLocks/>
            </p:cNvSpPr>
            <p:nvPr/>
          </p:nvSpPr>
          <p:spPr bwMode="auto">
            <a:xfrm>
              <a:off x="3891" y="1329"/>
              <a:ext cx="1310" cy="1801"/>
            </a:xfrm>
            <a:custGeom>
              <a:avLst/>
              <a:gdLst>
                <a:gd name="T0" fmla="*/ 307 w 325"/>
                <a:gd name="T1" fmla="*/ 159 h 447"/>
                <a:gd name="T2" fmla="*/ 292 w 325"/>
                <a:gd name="T3" fmla="*/ 191 h 447"/>
                <a:gd name="T4" fmla="*/ 281 w 325"/>
                <a:gd name="T5" fmla="*/ 214 h 447"/>
                <a:gd name="T6" fmla="*/ 277 w 325"/>
                <a:gd name="T7" fmla="*/ 228 h 447"/>
                <a:gd name="T8" fmla="*/ 286 w 325"/>
                <a:gd name="T9" fmla="*/ 245 h 447"/>
                <a:gd name="T10" fmla="*/ 295 w 325"/>
                <a:gd name="T11" fmla="*/ 264 h 447"/>
                <a:gd name="T12" fmla="*/ 280 w 325"/>
                <a:gd name="T13" fmla="*/ 272 h 447"/>
                <a:gd name="T14" fmla="*/ 270 w 325"/>
                <a:gd name="T15" fmla="*/ 280 h 447"/>
                <a:gd name="T16" fmla="*/ 259 w 325"/>
                <a:gd name="T17" fmla="*/ 292 h 447"/>
                <a:gd name="T18" fmla="*/ 232 w 325"/>
                <a:gd name="T19" fmla="*/ 300 h 447"/>
                <a:gd name="T20" fmla="*/ 224 w 325"/>
                <a:gd name="T21" fmla="*/ 328 h 447"/>
                <a:gd name="T22" fmla="*/ 226 w 325"/>
                <a:gd name="T23" fmla="*/ 360 h 447"/>
                <a:gd name="T24" fmla="*/ 253 w 325"/>
                <a:gd name="T25" fmla="*/ 372 h 447"/>
                <a:gd name="T26" fmla="*/ 253 w 325"/>
                <a:gd name="T27" fmla="*/ 373 h 447"/>
                <a:gd name="T28" fmla="*/ 245 w 325"/>
                <a:gd name="T29" fmla="*/ 386 h 447"/>
                <a:gd name="T30" fmla="*/ 245 w 325"/>
                <a:gd name="T31" fmla="*/ 388 h 447"/>
                <a:gd name="T32" fmla="*/ 245 w 325"/>
                <a:gd name="T33" fmla="*/ 390 h 447"/>
                <a:gd name="T34" fmla="*/ 246 w 325"/>
                <a:gd name="T35" fmla="*/ 399 h 447"/>
                <a:gd name="T36" fmla="*/ 259 w 325"/>
                <a:gd name="T37" fmla="*/ 414 h 447"/>
                <a:gd name="T38" fmla="*/ 276 w 325"/>
                <a:gd name="T39" fmla="*/ 426 h 447"/>
                <a:gd name="T40" fmla="*/ 276 w 325"/>
                <a:gd name="T41" fmla="*/ 426 h 447"/>
                <a:gd name="T42" fmla="*/ 249 w 325"/>
                <a:gd name="T43" fmla="*/ 435 h 447"/>
                <a:gd name="T44" fmla="*/ 212 w 325"/>
                <a:gd name="T45" fmla="*/ 441 h 447"/>
                <a:gd name="T46" fmla="*/ 156 w 325"/>
                <a:gd name="T47" fmla="*/ 437 h 447"/>
                <a:gd name="T48" fmla="*/ 164 w 325"/>
                <a:gd name="T49" fmla="*/ 422 h 447"/>
                <a:gd name="T50" fmla="*/ 170 w 325"/>
                <a:gd name="T51" fmla="*/ 403 h 447"/>
                <a:gd name="T52" fmla="*/ 168 w 325"/>
                <a:gd name="T53" fmla="*/ 386 h 447"/>
                <a:gd name="T54" fmla="*/ 155 w 325"/>
                <a:gd name="T55" fmla="*/ 370 h 447"/>
                <a:gd name="T56" fmla="*/ 122 w 325"/>
                <a:gd name="T57" fmla="*/ 371 h 447"/>
                <a:gd name="T58" fmla="*/ 99 w 325"/>
                <a:gd name="T59" fmla="*/ 356 h 447"/>
                <a:gd name="T60" fmla="*/ 80 w 325"/>
                <a:gd name="T61" fmla="*/ 350 h 447"/>
                <a:gd name="T62" fmla="*/ 69 w 325"/>
                <a:gd name="T63" fmla="*/ 329 h 447"/>
                <a:gd name="T64" fmla="*/ 42 w 325"/>
                <a:gd name="T65" fmla="*/ 313 h 447"/>
                <a:gd name="T66" fmla="*/ 33 w 325"/>
                <a:gd name="T67" fmla="*/ 294 h 447"/>
                <a:gd name="T68" fmla="*/ 32 w 325"/>
                <a:gd name="T69" fmla="*/ 260 h 447"/>
                <a:gd name="T70" fmla="*/ 22 w 325"/>
                <a:gd name="T71" fmla="*/ 202 h 447"/>
                <a:gd name="T72" fmla="*/ 0 w 325"/>
                <a:gd name="T73" fmla="*/ 157 h 447"/>
                <a:gd name="T74" fmla="*/ 17 w 325"/>
                <a:gd name="T75" fmla="*/ 142 h 447"/>
                <a:gd name="T76" fmla="*/ 44 w 325"/>
                <a:gd name="T77" fmla="*/ 145 h 447"/>
                <a:gd name="T78" fmla="*/ 68 w 325"/>
                <a:gd name="T79" fmla="*/ 154 h 447"/>
                <a:gd name="T80" fmla="*/ 27 w 325"/>
                <a:gd name="T81" fmla="*/ 176 h 447"/>
                <a:gd name="T82" fmla="*/ 49 w 325"/>
                <a:gd name="T83" fmla="*/ 195 h 447"/>
                <a:gd name="T84" fmla="*/ 70 w 325"/>
                <a:gd name="T85" fmla="*/ 198 h 447"/>
                <a:gd name="T86" fmla="*/ 79 w 325"/>
                <a:gd name="T87" fmla="*/ 186 h 447"/>
                <a:gd name="T88" fmla="*/ 85 w 325"/>
                <a:gd name="T89" fmla="*/ 152 h 447"/>
                <a:gd name="T90" fmla="*/ 83 w 325"/>
                <a:gd name="T91" fmla="*/ 131 h 447"/>
                <a:gd name="T92" fmla="*/ 95 w 325"/>
                <a:gd name="T93" fmla="*/ 133 h 447"/>
                <a:gd name="T94" fmla="*/ 106 w 325"/>
                <a:gd name="T95" fmla="*/ 114 h 447"/>
                <a:gd name="T96" fmla="*/ 114 w 325"/>
                <a:gd name="T97" fmla="*/ 107 h 447"/>
                <a:gd name="T98" fmla="*/ 127 w 325"/>
                <a:gd name="T99" fmla="*/ 87 h 447"/>
                <a:gd name="T100" fmla="*/ 144 w 325"/>
                <a:gd name="T101" fmla="*/ 62 h 447"/>
                <a:gd name="T102" fmla="*/ 143 w 325"/>
                <a:gd name="T103" fmla="*/ 54 h 447"/>
                <a:gd name="T104" fmla="*/ 115 w 325"/>
                <a:gd name="T105" fmla="*/ 17 h 447"/>
                <a:gd name="T106" fmla="*/ 157 w 325"/>
                <a:gd name="T107" fmla="*/ 32 h 447"/>
                <a:gd name="T108" fmla="*/ 187 w 325"/>
                <a:gd name="T109" fmla="*/ 58 h 447"/>
                <a:gd name="T110" fmla="*/ 193 w 325"/>
                <a:gd name="T111" fmla="*/ 51 h 447"/>
                <a:gd name="T112" fmla="*/ 199 w 325"/>
                <a:gd name="T113" fmla="*/ 25 h 447"/>
                <a:gd name="T114" fmla="*/ 171 w 325"/>
                <a:gd name="T115" fmla="*/ 28 h 447"/>
                <a:gd name="T116" fmla="*/ 133 w 325"/>
                <a:gd name="T117" fmla="*/ 4 h 447"/>
                <a:gd name="T118" fmla="*/ 152 w 325"/>
                <a:gd name="T119" fmla="*/ 8 h 447"/>
                <a:gd name="T120" fmla="*/ 145 w 325"/>
                <a:gd name="T12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5" h="447">
                  <a:moveTo>
                    <a:pt x="325" y="55"/>
                  </a:moveTo>
                  <a:cubicBezTo>
                    <a:pt x="325" y="82"/>
                    <a:pt x="325" y="109"/>
                    <a:pt x="325" y="136"/>
                  </a:cubicBezTo>
                  <a:cubicBezTo>
                    <a:pt x="325" y="145"/>
                    <a:pt x="325" y="153"/>
                    <a:pt x="325" y="162"/>
                  </a:cubicBezTo>
                  <a:cubicBezTo>
                    <a:pt x="324" y="162"/>
                    <a:pt x="323" y="161"/>
                    <a:pt x="322" y="162"/>
                  </a:cubicBezTo>
                  <a:cubicBezTo>
                    <a:pt x="321" y="163"/>
                    <a:pt x="323" y="163"/>
                    <a:pt x="323" y="165"/>
                  </a:cubicBezTo>
                  <a:cubicBezTo>
                    <a:pt x="322" y="166"/>
                    <a:pt x="322" y="165"/>
                    <a:pt x="321" y="165"/>
                  </a:cubicBezTo>
                  <a:cubicBezTo>
                    <a:pt x="319" y="165"/>
                    <a:pt x="321" y="167"/>
                    <a:pt x="321" y="168"/>
                  </a:cubicBezTo>
                  <a:cubicBezTo>
                    <a:pt x="321" y="168"/>
                    <a:pt x="318" y="167"/>
                    <a:pt x="318" y="167"/>
                  </a:cubicBezTo>
                  <a:cubicBezTo>
                    <a:pt x="318" y="165"/>
                    <a:pt x="319" y="166"/>
                    <a:pt x="317" y="165"/>
                  </a:cubicBezTo>
                  <a:cubicBezTo>
                    <a:pt x="317" y="164"/>
                    <a:pt x="316" y="164"/>
                    <a:pt x="315" y="163"/>
                  </a:cubicBezTo>
                  <a:cubicBezTo>
                    <a:pt x="315" y="163"/>
                    <a:pt x="316" y="162"/>
                    <a:pt x="316" y="162"/>
                  </a:cubicBezTo>
                  <a:cubicBezTo>
                    <a:pt x="315" y="161"/>
                    <a:pt x="313" y="163"/>
                    <a:pt x="312" y="162"/>
                  </a:cubicBezTo>
                  <a:cubicBezTo>
                    <a:pt x="311" y="161"/>
                    <a:pt x="310" y="160"/>
                    <a:pt x="309" y="160"/>
                  </a:cubicBezTo>
                  <a:cubicBezTo>
                    <a:pt x="309" y="160"/>
                    <a:pt x="307" y="160"/>
                    <a:pt x="307" y="160"/>
                  </a:cubicBezTo>
                  <a:cubicBezTo>
                    <a:pt x="307" y="159"/>
                    <a:pt x="307" y="159"/>
                    <a:pt x="307" y="159"/>
                  </a:cubicBezTo>
                  <a:cubicBezTo>
                    <a:pt x="306" y="160"/>
                    <a:pt x="306" y="161"/>
                    <a:pt x="306" y="162"/>
                  </a:cubicBezTo>
                  <a:cubicBezTo>
                    <a:pt x="306" y="162"/>
                    <a:pt x="306" y="164"/>
                    <a:pt x="306" y="164"/>
                  </a:cubicBezTo>
                  <a:cubicBezTo>
                    <a:pt x="306" y="165"/>
                    <a:pt x="298" y="166"/>
                    <a:pt x="299" y="167"/>
                  </a:cubicBezTo>
                  <a:cubicBezTo>
                    <a:pt x="299" y="167"/>
                    <a:pt x="300" y="167"/>
                    <a:pt x="300" y="167"/>
                  </a:cubicBezTo>
                  <a:cubicBezTo>
                    <a:pt x="300" y="168"/>
                    <a:pt x="297" y="168"/>
                    <a:pt x="297" y="169"/>
                  </a:cubicBezTo>
                  <a:cubicBezTo>
                    <a:pt x="297" y="169"/>
                    <a:pt x="299" y="170"/>
                    <a:pt x="299" y="170"/>
                  </a:cubicBezTo>
                  <a:cubicBezTo>
                    <a:pt x="299" y="170"/>
                    <a:pt x="296" y="170"/>
                    <a:pt x="297" y="171"/>
                  </a:cubicBezTo>
                  <a:cubicBezTo>
                    <a:pt x="298" y="173"/>
                    <a:pt x="299" y="173"/>
                    <a:pt x="297" y="174"/>
                  </a:cubicBezTo>
                  <a:cubicBezTo>
                    <a:pt x="296" y="175"/>
                    <a:pt x="296" y="176"/>
                    <a:pt x="298" y="176"/>
                  </a:cubicBezTo>
                  <a:cubicBezTo>
                    <a:pt x="299" y="176"/>
                    <a:pt x="298" y="178"/>
                    <a:pt x="297" y="179"/>
                  </a:cubicBezTo>
                  <a:cubicBezTo>
                    <a:pt x="296" y="179"/>
                    <a:pt x="297" y="181"/>
                    <a:pt x="297" y="182"/>
                  </a:cubicBezTo>
                  <a:cubicBezTo>
                    <a:pt x="297" y="182"/>
                    <a:pt x="295" y="183"/>
                    <a:pt x="295" y="183"/>
                  </a:cubicBezTo>
                  <a:cubicBezTo>
                    <a:pt x="295" y="184"/>
                    <a:pt x="296" y="184"/>
                    <a:pt x="295" y="185"/>
                  </a:cubicBezTo>
                  <a:cubicBezTo>
                    <a:pt x="295" y="186"/>
                    <a:pt x="294" y="187"/>
                    <a:pt x="294" y="188"/>
                  </a:cubicBezTo>
                  <a:cubicBezTo>
                    <a:pt x="293" y="189"/>
                    <a:pt x="293" y="190"/>
                    <a:pt x="292" y="191"/>
                  </a:cubicBezTo>
                  <a:cubicBezTo>
                    <a:pt x="292" y="191"/>
                    <a:pt x="291" y="193"/>
                    <a:pt x="291" y="193"/>
                  </a:cubicBezTo>
                  <a:cubicBezTo>
                    <a:pt x="291" y="193"/>
                    <a:pt x="291" y="192"/>
                    <a:pt x="290" y="192"/>
                  </a:cubicBezTo>
                  <a:cubicBezTo>
                    <a:pt x="290" y="193"/>
                    <a:pt x="290" y="194"/>
                    <a:pt x="290" y="194"/>
                  </a:cubicBezTo>
                  <a:cubicBezTo>
                    <a:pt x="291" y="195"/>
                    <a:pt x="289" y="195"/>
                    <a:pt x="289" y="196"/>
                  </a:cubicBezTo>
                  <a:cubicBezTo>
                    <a:pt x="288" y="196"/>
                    <a:pt x="289" y="196"/>
                    <a:pt x="289" y="197"/>
                  </a:cubicBezTo>
                  <a:cubicBezTo>
                    <a:pt x="289" y="197"/>
                    <a:pt x="288" y="197"/>
                    <a:pt x="288" y="198"/>
                  </a:cubicBezTo>
                  <a:cubicBezTo>
                    <a:pt x="288" y="199"/>
                    <a:pt x="291" y="199"/>
                    <a:pt x="290" y="201"/>
                  </a:cubicBezTo>
                  <a:cubicBezTo>
                    <a:pt x="290" y="202"/>
                    <a:pt x="289" y="200"/>
                    <a:pt x="288" y="201"/>
                  </a:cubicBezTo>
                  <a:cubicBezTo>
                    <a:pt x="287" y="202"/>
                    <a:pt x="288" y="203"/>
                    <a:pt x="287" y="203"/>
                  </a:cubicBezTo>
                  <a:cubicBezTo>
                    <a:pt x="286" y="203"/>
                    <a:pt x="286" y="203"/>
                    <a:pt x="286" y="203"/>
                  </a:cubicBezTo>
                  <a:cubicBezTo>
                    <a:pt x="286" y="204"/>
                    <a:pt x="284" y="207"/>
                    <a:pt x="284" y="208"/>
                  </a:cubicBezTo>
                  <a:cubicBezTo>
                    <a:pt x="285" y="208"/>
                    <a:pt x="286" y="208"/>
                    <a:pt x="285" y="209"/>
                  </a:cubicBezTo>
                  <a:cubicBezTo>
                    <a:pt x="284" y="209"/>
                    <a:pt x="284" y="209"/>
                    <a:pt x="283" y="209"/>
                  </a:cubicBezTo>
                  <a:cubicBezTo>
                    <a:pt x="283" y="210"/>
                    <a:pt x="283" y="211"/>
                    <a:pt x="283" y="211"/>
                  </a:cubicBezTo>
                  <a:cubicBezTo>
                    <a:pt x="282" y="212"/>
                    <a:pt x="280" y="213"/>
                    <a:pt x="281" y="214"/>
                  </a:cubicBezTo>
                  <a:cubicBezTo>
                    <a:pt x="282" y="214"/>
                    <a:pt x="280" y="216"/>
                    <a:pt x="279" y="217"/>
                  </a:cubicBezTo>
                  <a:cubicBezTo>
                    <a:pt x="278" y="218"/>
                    <a:pt x="280" y="218"/>
                    <a:pt x="280" y="219"/>
                  </a:cubicBezTo>
                  <a:cubicBezTo>
                    <a:pt x="281" y="220"/>
                    <a:pt x="278" y="219"/>
                    <a:pt x="278" y="219"/>
                  </a:cubicBezTo>
                  <a:cubicBezTo>
                    <a:pt x="278" y="219"/>
                    <a:pt x="276" y="220"/>
                    <a:pt x="276" y="221"/>
                  </a:cubicBezTo>
                  <a:cubicBezTo>
                    <a:pt x="276" y="221"/>
                    <a:pt x="277" y="221"/>
                    <a:pt x="277" y="222"/>
                  </a:cubicBezTo>
                  <a:cubicBezTo>
                    <a:pt x="277" y="223"/>
                    <a:pt x="276" y="222"/>
                    <a:pt x="275" y="222"/>
                  </a:cubicBezTo>
                  <a:cubicBezTo>
                    <a:pt x="275" y="222"/>
                    <a:pt x="275" y="223"/>
                    <a:pt x="275" y="224"/>
                  </a:cubicBezTo>
                  <a:cubicBezTo>
                    <a:pt x="274" y="224"/>
                    <a:pt x="273" y="223"/>
                    <a:pt x="273" y="223"/>
                  </a:cubicBezTo>
                  <a:cubicBezTo>
                    <a:pt x="271" y="224"/>
                    <a:pt x="273" y="226"/>
                    <a:pt x="273" y="226"/>
                  </a:cubicBezTo>
                  <a:cubicBezTo>
                    <a:pt x="272" y="227"/>
                    <a:pt x="272" y="226"/>
                    <a:pt x="272" y="226"/>
                  </a:cubicBezTo>
                  <a:cubicBezTo>
                    <a:pt x="272" y="226"/>
                    <a:pt x="271" y="227"/>
                    <a:pt x="272" y="227"/>
                  </a:cubicBezTo>
                  <a:cubicBezTo>
                    <a:pt x="271" y="228"/>
                    <a:pt x="273" y="227"/>
                    <a:pt x="274" y="227"/>
                  </a:cubicBezTo>
                  <a:cubicBezTo>
                    <a:pt x="274" y="227"/>
                    <a:pt x="275" y="231"/>
                    <a:pt x="274" y="231"/>
                  </a:cubicBezTo>
                  <a:cubicBezTo>
                    <a:pt x="274" y="231"/>
                    <a:pt x="275" y="230"/>
                    <a:pt x="276" y="230"/>
                  </a:cubicBezTo>
                  <a:cubicBezTo>
                    <a:pt x="277" y="229"/>
                    <a:pt x="276" y="230"/>
                    <a:pt x="277" y="228"/>
                  </a:cubicBezTo>
                  <a:cubicBezTo>
                    <a:pt x="277" y="228"/>
                    <a:pt x="278" y="227"/>
                    <a:pt x="278" y="228"/>
                  </a:cubicBezTo>
                  <a:cubicBezTo>
                    <a:pt x="279" y="231"/>
                    <a:pt x="277" y="229"/>
                    <a:pt x="277" y="230"/>
                  </a:cubicBezTo>
                  <a:cubicBezTo>
                    <a:pt x="276" y="231"/>
                    <a:pt x="277" y="232"/>
                    <a:pt x="278" y="233"/>
                  </a:cubicBezTo>
                  <a:cubicBezTo>
                    <a:pt x="280" y="233"/>
                    <a:pt x="280" y="231"/>
                    <a:pt x="281" y="230"/>
                  </a:cubicBezTo>
                  <a:cubicBezTo>
                    <a:pt x="282" y="230"/>
                    <a:pt x="283" y="231"/>
                    <a:pt x="283" y="230"/>
                  </a:cubicBezTo>
                  <a:cubicBezTo>
                    <a:pt x="284" y="230"/>
                    <a:pt x="285" y="229"/>
                    <a:pt x="286" y="230"/>
                  </a:cubicBezTo>
                  <a:cubicBezTo>
                    <a:pt x="287" y="232"/>
                    <a:pt x="285" y="232"/>
                    <a:pt x="284" y="233"/>
                  </a:cubicBezTo>
                  <a:cubicBezTo>
                    <a:pt x="284" y="235"/>
                    <a:pt x="282" y="233"/>
                    <a:pt x="282" y="234"/>
                  </a:cubicBezTo>
                  <a:cubicBezTo>
                    <a:pt x="281" y="235"/>
                    <a:pt x="280" y="236"/>
                    <a:pt x="280" y="237"/>
                  </a:cubicBezTo>
                  <a:cubicBezTo>
                    <a:pt x="280" y="237"/>
                    <a:pt x="281" y="237"/>
                    <a:pt x="281" y="237"/>
                  </a:cubicBezTo>
                  <a:cubicBezTo>
                    <a:pt x="281" y="238"/>
                    <a:pt x="281" y="238"/>
                    <a:pt x="281" y="239"/>
                  </a:cubicBezTo>
                  <a:cubicBezTo>
                    <a:pt x="281" y="239"/>
                    <a:pt x="280" y="242"/>
                    <a:pt x="281" y="242"/>
                  </a:cubicBezTo>
                  <a:cubicBezTo>
                    <a:pt x="282" y="242"/>
                    <a:pt x="282" y="241"/>
                    <a:pt x="282" y="242"/>
                  </a:cubicBezTo>
                  <a:cubicBezTo>
                    <a:pt x="283" y="243"/>
                    <a:pt x="283" y="242"/>
                    <a:pt x="284" y="242"/>
                  </a:cubicBezTo>
                  <a:cubicBezTo>
                    <a:pt x="286" y="243"/>
                    <a:pt x="286" y="243"/>
                    <a:pt x="286" y="245"/>
                  </a:cubicBezTo>
                  <a:cubicBezTo>
                    <a:pt x="286" y="246"/>
                    <a:pt x="286" y="246"/>
                    <a:pt x="286" y="247"/>
                  </a:cubicBezTo>
                  <a:cubicBezTo>
                    <a:pt x="285" y="248"/>
                    <a:pt x="285" y="248"/>
                    <a:pt x="284" y="248"/>
                  </a:cubicBezTo>
                  <a:cubicBezTo>
                    <a:pt x="284" y="249"/>
                    <a:pt x="285" y="250"/>
                    <a:pt x="284" y="251"/>
                  </a:cubicBezTo>
                  <a:cubicBezTo>
                    <a:pt x="284" y="252"/>
                    <a:pt x="282" y="252"/>
                    <a:pt x="283" y="253"/>
                  </a:cubicBezTo>
                  <a:cubicBezTo>
                    <a:pt x="285" y="254"/>
                    <a:pt x="287" y="251"/>
                    <a:pt x="287" y="252"/>
                  </a:cubicBezTo>
                  <a:cubicBezTo>
                    <a:pt x="288" y="252"/>
                    <a:pt x="287" y="254"/>
                    <a:pt x="288" y="254"/>
                  </a:cubicBezTo>
                  <a:cubicBezTo>
                    <a:pt x="289" y="253"/>
                    <a:pt x="291" y="251"/>
                    <a:pt x="292" y="251"/>
                  </a:cubicBezTo>
                  <a:cubicBezTo>
                    <a:pt x="293" y="252"/>
                    <a:pt x="294" y="253"/>
                    <a:pt x="295" y="251"/>
                  </a:cubicBezTo>
                  <a:cubicBezTo>
                    <a:pt x="295" y="251"/>
                    <a:pt x="295" y="251"/>
                    <a:pt x="296" y="250"/>
                  </a:cubicBezTo>
                  <a:cubicBezTo>
                    <a:pt x="296" y="250"/>
                    <a:pt x="299" y="251"/>
                    <a:pt x="299" y="251"/>
                  </a:cubicBezTo>
                  <a:cubicBezTo>
                    <a:pt x="299" y="251"/>
                    <a:pt x="298" y="252"/>
                    <a:pt x="299" y="252"/>
                  </a:cubicBezTo>
                  <a:cubicBezTo>
                    <a:pt x="299" y="253"/>
                    <a:pt x="300" y="254"/>
                    <a:pt x="300" y="254"/>
                  </a:cubicBezTo>
                  <a:cubicBezTo>
                    <a:pt x="302" y="256"/>
                    <a:pt x="302" y="257"/>
                    <a:pt x="301" y="259"/>
                  </a:cubicBezTo>
                  <a:cubicBezTo>
                    <a:pt x="300" y="261"/>
                    <a:pt x="299" y="263"/>
                    <a:pt x="297" y="264"/>
                  </a:cubicBezTo>
                  <a:cubicBezTo>
                    <a:pt x="297" y="264"/>
                    <a:pt x="296" y="265"/>
                    <a:pt x="295" y="264"/>
                  </a:cubicBezTo>
                  <a:cubicBezTo>
                    <a:pt x="294" y="264"/>
                    <a:pt x="294" y="263"/>
                    <a:pt x="293" y="264"/>
                  </a:cubicBezTo>
                  <a:cubicBezTo>
                    <a:pt x="292" y="265"/>
                    <a:pt x="296" y="268"/>
                    <a:pt x="293" y="271"/>
                  </a:cubicBezTo>
                  <a:cubicBezTo>
                    <a:pt x="293" y="271"/>
                    <a:pt x="292" y="272"/>
                    <a:pt x="292" y="271"/>
                  </a:cubicBezTo>
                  <a:cubicBezTo>
                    <a:pt x="292" y="271"/>
                    <a:pt x="293" y="268"/>
                    <a:pt x="291" y="270"/>
                  </a:cubicBezTo>
                  <a:cubicBezTo>
                    <a:pt x="290" y="271"/>
                    <a:pt x="289" y="272"/>
                    <a:pt x="288" y="272"/>
                  </a:cubicBezTo>
                  <a:cubicBezTo>
                    <a:pt x="287" y="272"/>
                    <a:pt x="286" y="272"/>
                    <a:pt x="286" y="272"/>
                  </a:cubicBezTo>
                  <a:cubicBezTo>
                    <a:pt x="285" y="271"/>
                    <a:pt x="285" y="272"/>
                    <a:pt x="285" y="272"/>
                  </a:cubicBezTo>
                  <a:cubicBezTo>
                    <a:pt x="285" y="272"/>
                    <a:pt x="285" y="272"/>
                    <a:pt x="284" y="272"/>
                  </a:cubicBezTo>
                  <a:cubicBezTo>
                    <a:pt x="284" y="272"/>
                    <a:pt x="283" y="272"/>
                    <a:pt x="283" y="271"/>
                  </a:cubicBezTo>
                  <a:cubicBezTo>
                    <a:pt x="283" y="271"/>
                    <a:pt x="283" y="270"/>
                    <a:pt x="282" y="270"/>
                  </a:cubicBezTo>
                  <a:cubicBezTo>
                    <a:pt x="282" y="270"/>
                    <a:pt x="281" y="271"/>
                    <a:pt x="280" y="271"/>
                  </a:cubicBezTo>
                  <a:cubicBezTo>
                    <a:pt x="280" y="270"/>
                    <a:pt x="280" y="270"/>
                    <a:pt x="280" y="270"/>
                  </a:cubicBezTo>
                  <a:cubicBezTo>
                    <a:pt x="280" y="270"/>
                    <a:pt x="280" y="270"/>
                    <a:pt x="280" y="270"/>
                  </a:cubicBezTo>
                  <a:cubicBezTo>
                    <a:pt x="280" y="270"/>
                    <a:pt x="280" y="270"/>
                    <a:pt x="280" y="270"/>
                  </a:cubicBezTo>
                  <a:cubicBezTo>
                    <a:pt x="279" y="271"/>
                    <a:pt x="280" y="271"/>
                    <a:pt x="280" y="272"/>
                  </a:cubicBezTo>
                  <a:cubicBezTo>
                    <a:pt x="279" y="272"/>
                    <a:pt x="277" y="273"/>
                    <a:pt x="277" y="273"/>
                  </a:cubicBezTo>
                  <a:cubicBezTo>
                    <a:pt x="278" y="273"/>
                    <a:pt x="279" y="273"/>
                    <a:pt x="280" y="272"/>
                  </a:cubicBezTo>
                  <a:cubicBezTo>
                    <a:pt x="279" y="273"/>
                    <a:pt x="278" y="273"/>
                    <a:pt x="277" y="273"/>
                  </a:cubicBezTo>
                  <a:cubicBezTo>
                    <a:pt x="276" y="274"/>
                    <a:pt x="278" y="276"/>
                    <a:pt x="278" y="276"/>
                  </a:cubicBezTo>
                  <a:cubicBezTo>
                    <a:pt x="278" y="276"/>
                    <a:pt x="277" y="276"/>
                    <a:pt x="277" y="276"/>
                  </a:cubicBezTo>
                  <a:cubicBezTo>
                    <a:pt x="278" y="276"/>
                    <a:pt x="278" y="276"/>
                    <a:pt x="278" y="276"/>
                  </a:cubicBezTo>
                  <a:cubicBezTo>
                    <a:pt x="277" y="277"/>
                    <a:pt x="277" y="277"/>
                    <a:pt x="277" y="278"/>
                  </a:cubicBezTo>
                  <a:cubicBezTo>
                    <a:pt x="276" y="278"/>
                    <a:pt x="274" y="276"/>
                    <a:pt x="273" y="277"/>
                  </a:cubicBezTo>
                  <a:cubicBezTo>
                    <a:pt x="273" y="277"/>
                    <a:pt x="273" y="278"/>
                    <a:pt x="272" y="278"/>
                  </a:cubicBezTo>
                  <a:cubicBezTo>
                    <a:pt x="273" y="278"/>
                    <a:pt x="273" y="278"/>
                    <a:pt x="273" y="278"/>
                  </a:cubicBezTo>
                  <a:cubicBezTo>
                    <a:pt x="272" y="278"/>
                    <a:pt x="271" y="279"/>
                    <a:pt x="271" y="279"/>
                  </a:cubicBezTo>
                  <a:cubicBezTo>
                    <a:pt x="271" y="279"/>
                    <a:pt x="272" y="279"/>
                    <a:pt x="272" y="278"/>
                  </a:cubicBezTo>
                  <a:cubicBezTo>
                    <a:pt x="271" y="279"/>
                    <a:pt x="270" y="280"/>
                    <a:pt x="270" y="280"/>
                  </a:cubicBezTo>
                  <a:cubicBezTo>
                    <a:pt x="271" y="280"/>
                    <a:pt x="271" y="280"/>
                    <a:pt x="271" y="281"/>
                  </a:cubicBezTo>
                  <a:cubicBezTo>
                    <a:pt x="271" y="281"/>
                    <a:pt x="270" y="280"/>
                    <a:pt x="270" y="280"/>
                  </a:cubicBezTo>
                  <a:cubicBezTo>
                    <a:pt x="269" y="280"/>
                    <a:pt x="269" y="281"/>
                    <a:pt x="270" y="281"/>
                  </a:cubicBezTo>
                  <a:cubicBezTo>
                    <a:pt x="269" y="281"/>
                    <a:pt x="269" y="281"/>
                    <a:pt x="269" y="281"/>
                  </a:cubicBezTo>
                  <a:cubicBezTo>
                    <a:pt x="268" y="282"/>
                    <a:pt x="270" y="282"/>
                    <a:pt x="270" y="284"/>
                  </a:cubicBezTo>
                  <a:cubicBezTo>
                    <a:pt x="270" y="284"/>
                    <a:pt x="270" y="284"/>
                    <a:pt x="270" y="283"/>
                  </a:cubicBezTo>
                  <a:cubicBezTo>
                    <a:pt x="269" y="283"/>
                    <a:pt x="269" y="283"/>
                    <a:pt x="269" y="284"/>
                  </a:cubicBezTo>
                  <a:cubicBezTo>
                    <a:pt x="269" y="284"/>
                    <a:pt x="269" y="284"/>
                    <a:pt x="269" y="284"/>
                  </a:cubicBezTo>
                  <a:cubicBezTo>
                    <a:pt x="267" y="285"/>
                    <a:pt x="270" y="285"/>
                    <a:pt x="269" y="286"/>
                  </a:cubicBezTo>
                  <a:cubicBezTo>
                    <a:pt x="269" y="288"/>
                    <a:pt x="269" y="289"/>
                    <a:pt x="268" y="291"/>
                  </a:cubicBezTo>
                  <a:cubicBezTo>
                    <a:pt x="268" y="290"/>
                    <a:pt x="267" y="289"/>
                    <a:pt x="266" y="290"/>
                  </a:cubicBezTo>
                  <a:cubicBezTo>
                    <a:pt x="266" y="290"/>
                    <a:pt x="266" y="291"/>
                    <a:pt x="267" y="291"/>
                  </a:cubicBezTo>
                  <a:cubicBezTo>
                    <a:pt x="266" y="290"/>
                    <a:pt x="266" y="290"/>
                    <a:pt x="266" y="291"/>
                  </a:cubicBezTo>
                  <a:cubicBezTo>
                    <a:pt x="264" y="290"/>
                    <a:pt x="259" y="289"/>
                    <a:pt x="258" y="290"/>
                  </a:cubicBezTo>
                  <a:cubicBezTo>
                    <a:pt x="258" y="290"/>
                    <a:pt x="259" y="290"/>
                    <a:pt x="261" y="290"/>
                  </a:cubicBezTo>
                  <a:cubicBezTo>
                    <a:pt x="260" y="290"/>
                    <a:pt x="258" y="290"/>
                    <a:pt x="257" y="291"/>
                  </a:cubicBezTo>
                  <a:cubicBezTo>
                    <a:pt x="256" y="293"/>
                    <a:pt x="258" y="292"/>
                    <a:pt x="259" y="292"/>
                  </a:cubicBezTo>
                  <a:cubicBezTo>
                    <a:pt x="260" y="292"/>
                    <a:pt x="262" y="296"/>
                    <a:pt x="261" y="297"/>
                  </a:cubicBezTo>
                  <a:cubicBezTo>
                    <a:pt x="261" y="297"/>
                    <a:pt x="261" y="296"/>
                    <a:pt x="261" y="296"/>
                  </a:cubicBezTo>
                  <a:cubicBezTo>
                    <a:pt x="259" y="297"/>
                    <a:pt x="259" y="294"/>
                    <a:pt x="259" y="293"/>
                  </a:cubicBezTo>
                  <a:cubicBezTo>
                    <a:pt x="259" y="293"/>
                    <a:pt x="256" y="293"/>
                    <a:pt x="256" y="293"/>
                  </a:cubicBezTo>
                  <a:cubicBezTo>
                    <a:pt x="255" y="293"/>
                    <a:pt x="254" y="294"/>
                    <a:pt x="254" y="292"/>
                  </a:cubicBezTo>
                  <a:cubicBezTo>
                    <a:pt x="254" y="291"/>
                    <a:pt x="250" y="293"/>
                    <a:pt x="250" y="293"/>
                  </a:cubicBezTo>
                  <a:cubicBezTo>
                    <a:pt x="249" y="293"/>
                    <a:pt x="248" y="293"/>
                    <a:pt x="248" y="292"/>
                  </a:cubicBezTo>
                  <a:cubicBezTo>
                    <a:pt x="247" y="291"/>
                    <a:pt x="245" y="292"/>
                    <a:pt x="245" y="293"/>
                  </a:cubicBezTo>
                  <a:cubicBezTo>
                    <a:pt x="243" y="294"/>
                    <a:pt x="242" y="295"/>
                    <a:pt x="241" y="296"/>
                  </a:cubicBezTo>
                  <a:cubicBezTo>
                    <a:pt x="240" y="297"/>
                    <a:pt x="238" y="294"/>
                    <a:pt x="237" y="294"/>
                  </a:cubicBezTo>
                  <a:cubicBezTo>
                    <a:pt x="238" y="294"/>
                    <a:pt x="236" y="296"/>
                    <a:pt x="235" y="296"/>
                  </a:cubicBezTo>
                  <a:cubicBezTo>
                    <a:pt x="233" y="297"/>
                    <a:pt x="236" y="299"/>
                    <a:pt x="235" y="300"/>
                  </a:cubicBezTo>
                  <a:cubicBezTo>
                    <a:pt x="235" y="301"/>
                    <a:pt x="234" y="299"/>
                    <a:pt x="234" y="299"/>
                  </a:cubicBezTo>
                  <a:cubicBezTo>
                    <a:pt x="233" y="300"/>
                    <a:pt x="234" y="302"/>
                    <a:pt x="232" y="302"/>
                  </a:cubicBezTo>
                  <a:cubicBezTo>
                    <a:pt x="230" y="302"/>
                    <a:pt x="233" y="300"/>
                    <a:pt x="232" y="300"/>
                  </a:cubicBezTo>
                  <a:cubicBezTo>
                    <a:pt x="231" y="299"/>
                    <a:pt x="230" y="299"/>
                    <a:pt x="230" y="300"/>
                  </a:cubicBezTo>
                  <a:cubicBezTo>
                    <a:pt x="229" y="301"/>
                    <a:pt x="228" y="301"/>
                    <a:pt x="227" y="301"/>
                  </a:cubicBezTo>
                  <a:cubicBezTo>
                    <a:pt x="226" y="301"/>
                    <a:pt x="228" y="302"/>
                    <a:pt x="228" y="303"/>
                  </a:cubicBezTo>
                  <a:cubicBezTo>
                    <a:pt x="227" y="306"/>
                    <a:pt x="227" y="301"/>
                    <a:pt x="226" y="303"/>
                  </a:cubicBezTo>
                  <a:cubicBezTo>
                    <a:pt x="226" y="304"/>
                    <a:pt x="227" y="304"/>
                    <a:pt x="227" y="305"/>
                  </a:cubicBezTo>
                  <a:cubicBezTo>
                    <a:pt x="227" y="307"/>
                    <a:pt x="227" y="308"/>
                    <a:pt x="227" y="309"/>
                  </a:cubicBezTo>
                  <a:cubicBezTo>
                    <a:pt x="227" y="309"/>
                    <a:pt x="227" y="309"/>
                    <a:pt x="226" y="310"/>
                  </a:cubicBezTo>
                  <a:cubicBezTo>
                    <a:pt x="225" y="310"/>
                    <a:pt x="225" y="311"/>
                    <a:pt x="225" y="312"/>
                  </a:cubicBezTo>
                  <a:cubicBezTo>
                    <a:pt x="225" y="314"/>
                    <a:pt x="222" y="313"/>
                    <a:pt x="222" y="315"/>
                  </a:cubicBezTo>
                  <a:cubicBezTo>
                    <a:pt x="222" y="316"/>
                    <a:pt x="223" y="316"/>
                    <a:pt x="223" y="317"/>
                  </a:cubicBezTo>
                  <a:cubicBezTo>
                    <a:pt x="225" y="318"/>
                    <a:pt x="223" y="319"/>
                    <a:pt x="222" y="319"/>
                  </a:cubicBezTo>
                  <a:cubicBezTo>
                    <a:pt x="222" y="320"/>
                    <a:pt x="222" y="321"/>
                    <a:pt x="222" y="322"/>
                  </a:cubicBezTo>
                  <a:cubicBezTo>
                    <a:pt x="222" y="323"/>
                    <a:pt x="219" y="323"/>
                    <a:pt x="219" y="324"/>
                  </a:cubicBezTo>
                  <a:cubicBezTo>
                    <a:pt x="219" y="323"/>
                    <a:pt x="221" y="324"/>
                    <a:pt x="221" y="325"/>
                  </a:cubicBezTo>
                  <a:cubicBezTo>
                    <a:pt x="222" y="326"/>
                    <a:pt x="223" y="327"/>
                    <a:pt x="224" y="328"/>
                  </a:cubicBezTo>
                  <a:cubicBezTo>
                    <a:pt x="225" y="328"/>
                    <a:pt x="224" y="329"/>
                    <a:pt x="225" y="328"/>
                  </a:cubicBezTo>
                  <a:cubicBezTo>
                    <a:pt x="226" y="328"/>
                    <a:pt x="226" y="330"/>
                    <a:pt x="226" y="330"/>
                  </a:cubicBezTo>
                  <a:cubicBezTo>
                    <a:pt x="226" y="331"/>
                    <a:pt x="225" y="332"/>
                    <a:pt x="225" y="333"/>
                  </a:cubicBezTo>
                  <a:cubicBezTo>
                    <a:pt x="223" y="335"/>
                    <a:pt x="221" y="333"/>
                    <a:pt x="220" y="332"/>
                  </a:cubicBezTo>
                  <a:cubicBezTo>
                    <a:pt x="219" y="332"/>
                    <a:pt x="214" y="329"/>
                    <a:pt x="214" y="330"/>
                  </a:cubicBezTo>
                  <a:cubicBezTo>
                    <a:pt x="213" y="331"/>
                    <a:pt x="213" y="332"/>
                    <a:pt x="213" y="333"/>
                  </a:cubicBezTo>
                  <a:cubicBezTo>
                    <a:pt x="213" y="335"/>
                    <a:pt x="214" y="335"/>
                    <a:pt x="214" y="336"/>
                  </a:cubicBezTo>
                  <a:cubicBezTo>
                    <a:pt x="214" y="337"/>
                    <a:pt x="213" y="339"/>
                    <a:pt x="213" y="340"/>
                  </a:cubicBezTo>
                  <a:cubicBezTo>
                    <a:pt x="213" y="342"/>
                    <a:pt x="214" y="343"/>
                    <a:pt x="214" y="345"/>
                  </a:cubicBezTo>
                  <a:cubicBezTo>
                    <a:pt x="215" y="346"/>
                    <a:pt x="215" y="347"/>
                    <a:pt x="217" y="347"/>
                  </a:cubicBezTo>
                  <a:cubicBezTo>
                    <a:pt x="220" y="347"/>
                    <a:pt x="218" y="351"/>
                    <a:pt x="218" y="352"/>
                  </a:cubicBezTo>
                  <a:cubicBezTo>
                    <a:pt x="218" y="353"/>
                    <a:pt x="218" y="359"/>
                    <a:pt x="219" y="359"/>
                  </a:cubicBezTo>
                  <a:cubicBezTo>
                    <a:pt x="221" y="359"/>
                    <a:pt x="222" y="358"/>
                    <a:pt x="224" y="358"/>
                  </a:cubicBezTo>
                  <a:cubicBezTo>
                    <a:pt x="224" y="358"/>
                    <a:pt x="225" y="358"/>
                    <a:pt x="225" y="359"/>
                  </a:cubicBezTo>
                  <a:cubicBezTo>
                    <a:pt x="225" y="360"/>
                    <a:pt x="226" y="359"/>
                    <a:pt x="226" y="360"/>
                  </a:cubicBezTo>
                  <a:cubicBezTo>
                    <a:pt x="227" y="360"/>
                    <a:pt x="226" y="361"/>
                    <a:pt x="226" y="361"/>
                  </a:cubicBezTo>
                  <a:cubicBezTo>
                    <a:pt x="226" y="362"/>
                    <a:pt x="227" y="362"/>
                    <a:pt x="227" y="362"/>
                  </a:cubicBezTo>
                  <a:cubicBezTo>
                    <a:pt x="228" y="362"/>
                    <a:pt x="227" y="363"/>
                    <a:pt x="228" y="363"/>
                  </a:cubicBezTo>
                  <a:cubicBezTo>
                    <a:pt x="228" y="363"/>
                    <a:pt x="229" y="363"/>
                    <a:pt x="230" y="364"/>
                  </a:cubicBezTo>
                  <a:cubicBezTo>
                    <a:pt x="230" y="363"/>
                    <a:pt x="229" y="361"/>
                    <a:pt x="229" y="361"/>
                  </a:cubicBezTo>
                  <a:cubicBezTo>
                    <a:pt x="231" y="361"/>
                    <a:pt x="232" y="362"/>
                    <a:pt x="233" y="361"/>
                  </a:cubicBezTo>
                  <a:cubicBezTo>
                    <a:pt x="233" y="360"/>
                    <a:pt x="234" y="359"/>
                    <a:pt x="235" y="359"/>
                  </a:cubicBezTo>
                  <a:cubicBezTo>
                    <a:pt x="237" y="359"/>
                    <a:pt x="241" y="362"/>
                    <a:pt x="243" y="363"/>
                  </a:cubicBezTo>
                  <a:cubicBezTo>
                    <a:pt x="244" y="364"/>
                    <a:pt x="249" y="365"/>
                    <a:pt x="249" y="367"/>
                  </a:cubicBezTo>
                  <a:cubicBezTo>
                    <a:pt x="249" y="370"/>
                    <a:pt x="245" y="367"/>
                    <a:pt x="245" y="369"/>
                  </a:cubicBezTo>
                  <a:cubicBezTo>
                    <a:pt x="244" y="371"/>
                    <a:pt x="247" y="371"/>
                    <a:pt x="248" y="371"/>
                  </a:cubicBezTo>
                  <a:cubicBezTo>
                    <a:pt x="249" y="371"/>
                    <a:pt x="250" y="371"/>
                    <a:pt x="251" y="371"/>
                  </a:cubicBezTo>
                  <a:cubicBezTo>
                    <a:pt x="252" y="371"/>
                    <a:pt x="252" y="370"/>
                    <a:pt x="253" y="371"/>
                  </a:cubicBezTo>
                  <a:cubicBezTo>
                    <a:pt x="253" y="371"/>
                    <a:pt x="253" y="371"/>
                    <a:pt x="253" y="371"/>
                  </a:cubicBezTo>
                  <a:cubicBezTo>
                    <a:pt x="253" y="372"/>
                    <a:pt x="253" y="372"/>
                    <a:pt x="253" y="372"/>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8"/>
                    <a:pt x="251" y="374"/>
                    <a:pt x="251" y="375"/>
                  </a:cubicBezTo>
                  <a:cubicBezTo>
                    <a:pt x="251" y="376"/>
                    <a:pt x="252" y="376"/>
                    <a:pt x="252" y="376"/>
                  </a:cubicBezTo>
                  <a:cubicBezTo>
                    <a:pt x="250" y="377"/>
                    <a:pt x="250" y="375"/>
                    <a:pt x="250" y="376"/>
                  </a:cubicBezTo>
                  <a:cubicBezTo>
                    <a:pt x="250" y="377"/>
                    <a:pt x="252" y="377"/>
                    <a:pt x="253" y="378"/>
                  </a:cubicBezTo>
                  <a:cubicBezTo>
                    <a:pt x="253" y="380"/>
                    <a:pt x="250" y="377"/>
                    <a:pt x="250" y="379"/>
                  </a:cubicBezTo>
                  <a:cubicBezTo>
                    <a:pt x="250" y="380"/>
                    <a:pt x="250" y="381"/>
                    <a:pt x="249" y="381"/>
                  </a:cubicBezTo>
                  <a:cubicBezTo>
                    <a:pt x="248" y="381"/>
                    <a:pt x="249" y="381"/>
                    <a:pt x="249" y="382"/>
                  </a:cubicBezTo>
                  <a:cubicBezTo>
                    <a:pt x="249" y="383"/>
                    <a:pt x="248" y="385"/>
                    <a:pt x="246" y="384"/>
                  </a:cubicBezTo>
                  <a:cubicBezTo>
                    <a:pt x="246" y="384"/>
                    <a:pt x="247" y="386"/>
                    <a:pt x="247" y="386"/>
                  </a:cubicBezTo>
                  <a:cubicBezTo>
                    <a:pt x="246" y="386"/>
                    <a:pt x="246" y="386"/>
                    <a:pt x="245" y="386"/>
                  </a:cubicBezTo>
                  <a:cubicBezTo>
                    <a:pt x="245" y="386"/>
                    <a:pt x="244" y="385"/>
                    <a:pt x="244" y="385"/>
                  </a:cubicBezTo>
                  <a:cubicBezTo>
                    <a:pt x="244" y="385"/>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5" y="388"/>
                    <a:pt x="245" y="388"/>
                    <a:pt x="245" y="388"/>
                  </a:cubicBezTo>
                  <a:cubicBezTo>
                    <a:pt x="245" y="388"/>
                    <a:pt x="245" y="388"/>
                    <a:pt x="245" y="388"/>
                  </a:cubicBezTo>
                  <a:cubicBezTo>
                    <a:pt x="244" y="387"/>
                    <a:pt x="244" y="387"/>
                    <a:pt x="243" y="387"/>
                  </a:cubicBezTo>
                  <a:cubicBezTo>
                    <a:pt x="243" y="387"/>
                    <a:pt x="244" y="386"/>
                    <a:pt x="243" y="386"/>
                  </a:cubicBezTo>
                  <a:cubicBezTo>
                    <a:pt x="243" y="386"/>
                    <a:pt x="242" y="386"/>
                    <a:pt x="242" y="386"/>
                  </a:cubicBezTo>
                  <a:cubicBezTo>
                    <a:pt x="243" y="387"/>
                    <a:pt x="245" y="386"/>
                    <a:pt x="245" y="388"/>
                  </a:cubicBezTo>
                  <a:cubicBezTo>
                    <a:pt x="245" y="388"/>
                    <a:pt x="245" y="388"/>
                    <a:pt x="245" y="388"/>
                  </a:cubicBezTo>
                  <a:cubicBezTo>
                    <a:pt x="245" y="388"/>
                    <a:pt x="245" y="388"/>
                    <a:pt x="245" y="388"/>
                  </a:cubicBezTo>
                  <a:cubicBezTo>
                    <a:pt x="245" y="388"/>
                    <a:pt x="245" y="388"/>
                    <a:pt x="245" y="388"/>
                  </a:cubicBezTo>
                  <a:cubicBezTo>
                    <a:pt x="245" y="388"/>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4" y="390"/>
                    <a:pt x="244" y="390"/>
                  </a:cubicBezTo>
                  <a:cubicBezTo>
                    <a:pt x="244" y="391"/>
                    <a:pt x="245" y="390"/>
                    <a:pt x="245" y="390"/>
                  </a:cubicBezTo>
                  <a:cubicBezTo>
                    <a:pt x="245" y="391"/>
                    <a:pt x="245" y="391"/>
                    <a:pt x="245" y="392"/>
                  </a:cubicBezTo>
                  <a:cubicBezTo>
                    <a:pt x="245" y="392"/>
                    <a:pt x="246" y="392"/>
                    <a:pt x="246" y="393"/>
                  </a:cubicBezTo>
                  <a:cubicBezTo>
                    <a:pt x="246" y="393"/>
                    <a:pt x="246" y="393"/>
                    <a:pt x="245" y="393"/>
                  </a:cubicBezTo>
                  <a:cubicBezTo>
                    <a:pt x="245" y="393"/>
                    <a:pt x="245" y="395"/>
                    <a:pt x="246" y="395"/>
                  </a:cubicBezTo>
                  <a:cubicBezTo>
                    <a:pt x="246" y="395"/>
                    <a:pt x="246" y="396"/>
                    <a:pt x="246" y="396"/>
                  </a:cubicBezTo>
                  <a:cubicBezTo>
                    <a:pt x="246" y="397"/>
                    <a:pt x="245" y="397"/>
                    <a:pt x="245" y="397"/>
                  </a:cubicBezTo>
                  <a:cubicBezTo>
                    <a:pt x="245" y="397"/>
                    <a:pt x="246" y="399"/>
                    <a:pt x="246" y="399"/>
                  </a:cubicBezTo>
                  <a:cubicBezTo>
                    <a:pt x="245" y="399"/>
                    <a:pt x="245" y="398"/>
                    <a:pt x="244" y="398"/>
                  </a:cubicBezTo>
                  <a:cubicBezTo>
                    <a:pt x="244" y="398"/>
                    <a:pt x="245" y="400"/>
                    <a:pt x="245" y="401"/>
                  </a:cubicBezTo>
                  <a:cubicBezTo>
                    <a:pt x="244" y="402"/>
                    <a:pt x="243" y="403"/>
                    <a:pt x="244" y="404"/>
                  </a:cubicBezTo>
                  <a:cubicBezTo>
                    <a:pt x="246" y="406"/>
                    <a:pt x="246" y="404"/>
                    <a:pt x="247" y="404"/>
                  </a:cubicBezTo>
                  <a:cubicBezTo>
                    <a:pt x="249" y="404"/>
                    <a:pt x="249" y="405"/>
                    <a:pt x="249" y="406"/>
                  </a:cubicBezTo>
                  <a:cubicBezTo>
                    <a:pt x="250" y="406"/>
                    <a:pt x="251" y="404"/>
                    <a:pt x="252" y="406"/>
                  </a:cubicBezTo>
                  <a:cubicBezTo>
                    <a:pt x="252" y="407"/>
                    <a:pt x="254" y="408"/>
                    <a:pt x="256" y="409"/>
                  </a:cubicBezTo>
                  <a:cubicBezTo>
                    <a:pt x="257" y="410"/>
                    <a:pt x="255" y="411"/>
                    <a:pt x="256" y="413"/>
                  </a:cubicBezTo>
                  <a:cubicBezTo>
                    <a:pt x="257" y="413"/>
                    <a:pt x="256" y="410"/>
                    <a:pt x="256" y="410"/>
                  </a:cubicBezTo>
                  <a:cubicBezTo>
                    <a:pt x="256" y="409"/>
                    <a:pt x="255" y="409"/>
                    <a:pt x="255" y="408"/>
                  </a:cubicBezTo>
                  <a:cubicBezTo>
                    <a:pt x="255" y="408"/>
                    <a:pt x="256" y="407"/>
                    <a:pt x="257" y="407"/>
                  </a:cubicBezTo>
                  <a:cubicBezTo>
                    <a:pt x="257" y="408"/>
                    <a:pt x="257" y="409"/>
                    <a:pt x="257" y="409"/>
                  </a:cubicBezTo>
                  <a:cubicBezTo>
                    <a:pt x="257" y="410"/>
                    <a:pt x="257" y="411"/>
                    <a:pt x="257" y="411"/>
                  </a:cubicBezTo>
                  <a:cubicBezTo>
                    <a:pt x="257" y="412"/>
                    <a:pt x="257" y="414"/>
                    <a:pt x="258" y="415"/>
                  </a:cubicBezTo>
                  <a:cubicBezTo>
                    <a:pt x="259" y="415"/>
                    <a:pt x="259" y="414"/>
                    <a:pt x="259" y="414"/>
                  </a:cubicBezTo>
                  <a:cubicBezTo>
                    <a:pt x="259" y="417"/>
                    <a:pt x="259" y="418"/>
                    <a:pt x="262" y="419"/>
                  </a:cubicBezTo>
                  <a:cubicBezTo>
                    <a:pt x="263" y="419"/>
                    <a:pt x="263" y="419"/>
                    <a:pt x="263" y="420"/>
                  </a:cubicBezTo>
                  <a:cubicBezTo>
                    <a:pt x="264" y="420"/>
                    <a:pt x="264" y="421"/>
                    <a:pt x="264" y="421"/>
                  </a:cubicBezTo>
                  <a:cubicBezTo>
                    <a:pt x="265" y="422"/>
                    <a:pt x="265" y="421"/>
                    <a:pt x="266" y="421"/>
                  </a:cubicBezTo>
                  <a:cubicBezTo>
                    <a:pt x="268" y="422"/>
                    <a:pt x="269" y="423"/>
                    <a:pt x="271" y="424"/>
                  </a:cubicBezTo>
                  <a:cubicBezTo>
                    <a:pt x="271" y="424"/>
                    <a:pt x="272" y="424"/>
                    <a:pt x="273" y="425"/>
                  </a:cubicBezTo>
                  <a:cubicBezTo>
                    <a:pt x="273" y="425"/>
                    <a:pt x="274" y="426"/>
                    <a:pt x="274" y="426"/>
                  </a:cubicBezTo>
                  <a:cubicBezTo>
                    <a:pt x="275" y="427"/>
                    <a:pt x="275"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7" y="426"/>
                    <a:pt x="275" y="432"/>
                    <a:pt x="275" y="433"/>
                  </a:cubicBezTo>
                  <a:cubicBezTo>
                    <a:pt x="274" y="434"/>
                    <a:pt x="275" y="437"/>
                    <a:pt x="275" y="437"/>
                  </a:cubicBezTo>
                  <a:cubicBezTo>
                    <a:pt x="273" y="439"/>
                    <a:pt x="271" y="440"/>
                    <a:pt x="269" y="439"/>
                  </a:cubicBezTo>
                  <a:cubicBezTo>
                    <a:pt x="269" y="439"/>
                    <a:pt x="267" y="439"/>
                    <a:pt x="268" y="438"/>
                  </a:cubicBezTo>
                  <a:cubicBezTo>
                    <a:pt x="269" y="437"/>
                    <a:pt x="266" y="437"/>
                    <a:pt x="266" y="437"/>
                  </a:cubicBezTo>
                  <a:cubicBezTo>
                    <a:pt x="265" y="437"/>
                    <a:pt x="265" y="438"/>
                    <a:pt x="265" y="437"/>
                  </a:cubicBezTo>
                  <a:cubicBezTo>
                    <a:pt x="264" y="437"/>
                    <a:pt x="263" y="437"/>
                    <a:pt x="262" y="436"/>
                  </a:cubicBezTo>
                  <a:cubicBezTo>
                    <a:pt x="261" y="436"/>
                    <a:pt x="261" y="435"/>
                    <a:pt x="259" y="436"/>
                  </a:cubicBezTo>
                  <a:cubicBezTo>
                    <a:pt x="259" y="436"/>
                    <a:pt x="259" y="436"/>
                    <a:pt x="259" y="436"/>
                  </a:cubicBezTo>
                  <a:cubicBezTo>
                    <a:pt x="258" y="436"/>
                    <a:pt x="257" y="437"/>
                    <a:pt x="256" y="436"/>
                  </a:cubicBezTo>
                  <a:cubicBezTo>
                    <a:pt x="256" y="436"/>
                    <a:pt x="254" y="437"/>
                    <a:pt x="254" y="437"/>
                  </a:cubicBezTo>
                  <a:cubicBezTo>
                    <a:pt x="253" y="437"/>
                    <a:pt x="253" y="437"/>
                    <a:pt x="253" y="437"/>
                  </a:cubicBezTo>
                  <a:cubicBezTo>
                    <a:pt x="252" y="436"/>
                    <a:pt x="251" y="437"/>
                    <a:pt x="250" y="437"/>
                  </a:cubicBezTo>
                  <a:cubicBezTo>
                    <a:pt x="249" y="437"/>
                    <a:pt x="249" y="436"/>
                    <a:pt x="249" y="435"/>
                  </a:cubicBezTo>
                  <a:cubicBezTo>
                    <a:pt x="249" y="434"/>
                    <a:pt x="249" y="433"/>
                    <a:pt x="248" y="433"/>
                  </a:cubicBezTo>
                  <a:cubicBezTo>
                    <a:pt x="246" y="433"/>
                    <a:pt x="246" y="434"/>
                    <a:pt x="244" y="434"/>
                  </a:cubicBezTo>
                  <a:cubicBezTo>
                    <a:pt x="243" y="434"/>
                    <a:pt x="242" y="433"/>
                    <a:pt x="241" y="433"/>
                  </a:cubicBezTo>
                  <a:cubicBezTo>
                    <a:pt x="239" y="433"/>
                    <a:pt x="241" y="435"/>
                    <a:pt x="240" y="436"/>
                  </a:cubicBezTo>
                  <a:cubicBezTo>
                    <a:pt x="239" y="436"/>
                    <a:pt x="238" y="434"/>
                    <a:pt x="237" y="435"/>
                  </a:cubicBezTo>
                  <a:cubicBezTo>
                    <a:pt x="236" y="436"/>
                    <a:pt x="235" y="437"/>
                    <a:pt x="235" y="438"/>
                  </a:cubicBezTo>
                  <a:cubicBezTo>
                    <a:pt x="234" y="439"/>
                    <a:pt x="233" y="440"/>
                    <a:pt x="232" y="440"/>
                  </a:cubicBezTo>
                  <a:cubicBezTo>
                    <a:pt x="230" y="441"/>
                    <a:pt x="231" y="439"/>
                    <a:pt x="231" y="438"/>
                  </a:cubicBezTo>
                  <a:cubicBezTo>
                    <a:pt x="231" y="438"/>
                    <a:pt x="226" y="439"/>
                    <a:pt x="225" y="439"/>
                  </a:cubicBezTo>
                  <a:cubicBezTo>
                    <a:pt x="224" y="439"/>
                    <a:pt x="224" y="439"/>
                    <a:pt x="223" y="439"/>
                  </a:cubicBezTo>
                  <a:cubicBezTo>
                    <a:pt x="222" y="438"/>
                    <a:pt x="222" y="438"/>
                    <a:pt x="221" y="438"/>
                  </a:cubicBezTo>
                  <a:cubicBezTo>
                    <a:pt x="220" y="438"/>
                    <a:pt x="219" y="439"/>
                    <a:pt x="218" y="439"/>
                  </a:cubicBezTo>
                  <a:cubicBezTo>
                    <a:pt x="217" y="439"/>
                    <a:pt x="214" y="438"/>
                    <a:pt x="213" y="439"/>
                  </a:cubicBezTo>
                  <a:cubicBezTo>
                    <a:pt x="213" y="439"/>
                    <a:pt x="214" y="440"/>
                    <a:pt x="214" y="440"/>
                  </a:cubicBezTo>
                  <a:cubicBezTo>
                    <a:pt x="214" y="440"/>
                    <a:pt x="213" y="441"/>
                    <a:pt x="212" y="441"/>
                  </a:cubicBezTo>
                  <a:cubicBezTo>
                    <a:pt x="211" y="441"/>
                    <a:pt x="210" y="442"/>
                    <a:pt x="209" y="442"/>
                  </a:cubicBezTo>
                  <a:cubicBezTo>
                    <a:pt x="208" y="443"/>
                    <a:pt x="207" y="441"/>
                    <a:pt x="206" y="441"/>
                  </a:cubicBezTo>
                  <a:cubicBezTo>
                    <a:pt x="205" y="442"/>
                    <a:pt x="204" y="443"/>
                    <a:pt x="203" y="443"/>
                  </a:cubicBezTo>
                  <a:cubicBezTo>
                    <a:pt x="202" y="443"/>
                    <a:pt x="200" y="441"/>
                    <a:pt x="199" y="443"/>
                  </a:cubicBezTo>
                  <a:cubicBezTo>
                    <a:pt x="198" y="444"/>
                    <a:pt x="196" y="443"/>
                    <a:pt x="195" y="443"/>
                  </a:cubicBezTo>
                  <a:cubicBezTo>
                    <a:pt x="194" y="444"/>
                    <a:pt x="194" y="446"/>
                    <a:pt x="194" y="446"/>
                  </a:cubicBezTo>
                  <a:cubicBezTo>
                    <a:pt x="193" y="447"/>
                    <a:pt x="191" y="446"/>
                    <a:pt x="190" y="445"/>
                  </a:cubicBezTo>
                  <a:cubicBezTo>
                    <a:pt x="187" y="444"/>
                    <a:pt x="184" y="442"/>
                    <a:pt x="181" y="441"/>
                  </a:cubicBezTo>
                  <a:cubicBezTo>
                    <a:pt x="180" y="441"/>
                    <a:pt x="179" y="440"/>
                    <a:pt x="178" y="440"/>
                  </a:cubicBezTo>
                  <a:cubicBezTo>
                    <a:pt x="176" y="440"/>
                    <a:pt x="175" y="442"/>
                    <a:pt x="173" y="441"/>
                  </a:cubicBezTo>
                  <a:cubicBezTo>
                    <a:pt x="172" y="441"/>
                    <a:pt x="169" y="438"/>
                    <a:pt x="168" y="438"/>
                  </a:cubicBezTo>
                  <a:cubicBezTo>
                    <a:pt x="168" y="438"/>
                    <a:pt x="169" y="439"/>
                    <a:pt x="169" y="439"/>
                  </a:cubicBezTo>
                  <a:cubicBezTo>
                    <a:pt x="168" y="441"/>
                    <a:pt x="165" y="440"/>
                    <a:pt x="164" y="439"/>
                  </a:cubicBezTo>
                  <a:cubicBezTo>
                    <a:pt x="163" y="438"/>
                    <a:pt x="163" y="437"/>
                    <a:pt x="161" y="437"/>
                  </a:cubicBezTo>
                  <a:cubicBezTo>
                    <a:pt x="160" y="437"/>
                    <a:pt x="158" y="438"/>
                    <a:pt x="156" y="437"/>
                  </a:cubicBezTo>
                  <a:cubicBezTo>
                    <a:pt x="154" y="436"/>
                    <a:pt x="160" y="435"/>
                    <a:pt x="159" y="434"/>
                  </a:cubicBezTo>
                  <a:cubicBezTo>
                    <a:pt x="158" y="433"/>
                    <a:pt x="158" y="435"/>
                    <a:pt x="157" y="435"/>
                  </a:cubicBezTo>
                  <a:cubicBezTo>
                    <a:pt x="157" y="434"/>
                    <a:pt x="156" y="433"/>
                    <a:pt x="157" y="433"/>
                  </a:cubicBezTo>
                  <a:cubicBezTo>
                    <a:pt x="157" y="433"/>
                    <a:pt x="160" y="433"/>
                    <a:pt x="160" y="433"/>
                  </a:cubicBezTo>
                  <a:cubicBezTo>
                    <a:pt x="160" y="433"/>
                    <a:pt x="160" y="434"/>
                    <a:pt x="160" y="434"/>
                  </a:cubicBezTo>
                  <a:cubicBezTo>
                    <a:pt x="160" y="433"/>
                    <a:pt x="160" y="433"/>
                    <a:pt x="161" y="433"/>
                  </a:cubicBezTo>
                  <a:cubicBezTo>
                    <a:pt x="163" y="432"/>
                    <a:pt x="161" y="433"/>
                    <a:pt x="162" y="433"/>
                  </a:cubicBezTo>
                  <a:cubicBezTo>
                    <a:pt x="163" y="432"/>
                    <a:pt x="163" y="432"/>
                    <a:pt x="163" y="431"/>
                  </a:cubicBezTo>
                  <a:cubicBezTo>
                    <a:pt x="164" y="431"/>
                    <a:pt x="165" y="431"/>
                    <a:pt x="165" y="431"/>
                  </a:cubicBezTo>
                  <a:cubicBezTo>
                    <a:pt x="164" y="431"/>
                    <a:pt x="165" y="430"/>
                    <a:pt x="165" y="430"/>
                  </a:cubicBezTo>
                  <a:cubicBezTo>
                    <a:pt x="164" y="429"/>
                    <a:pt x="163" y="429"/>
                    <a:pt x="162" y="428"/>
                  </a:cubicBezTo>
                  <a:cubicBezTo>
                    <a:pt x="162" y="427"/>
                    <a:pt x="163" y="428"/>
                    <a:pt x="163" y="428"/>
                  </a:cubicBezTo>
                  <a:cubicBezTo>
                    <a:pt x="164" y="427"/>
                    <a:pt x="163" y="427"/>
                    <a:pt x="163" y="427"/>
                  </a:cubicBezTo>
                  <a:cubicBezTo>
                    <a:pt x="163" y="426"/>
                    <a:pt x="164" y="426"/>
                    <a:pt x="164" y="425"/>
                  </a:cubicBezTo>
                  <a:cubicBezTo>
                    <a:pt x="164" y="424"/>
                    <a:pt x="163" y="422"/>
                    <a:pt x="164" y="422"/>
                  </a:cubicBezTo>
                  <a:cubicBezTo>
                    <a:pt x="165" y="420"/>
                    <a:pt x="164" y="422"/>
                    <a:pt x="166" y="424"/>
                  </a:cubicBezTo>
                  <a:cubicBezTo>
                    <a:pt x="165" y="423"/>
                    <a:pt x="165" y="421"/>
                    <a:pt x="165" y="420"/>
                  </a:cubicBezTo>
                  <a:cubicBezTo>
                    <a:pt x="165" y="418"/>
                    <a:pt x="168" y="421"/>
                    <a:pt x="169" y="419"/>
                  </a:cubicBezTo>
                  <a:cubicBezTo>
                    <a:pt x="169" y="418"/>
                    <a:pt x="167" y="418"/>
                    <a:pt x="166" y="418"/>
                  </a:cubicBezTo>
                  <a:cubicBezTo>
                    <a:pt x="165" y="418"/>
                    <a:pt x="164" y="417"/>
                    <a:pt x="163" y="417"/>
                  </a:cubicBezTo>
                  <a:cubicBezTo>
                    <a:pt x="162" y="417"/>
                    <a:pt x="161" y="417"/>
                    <a:pt x="161" y="417"/>
                  </a:cubicBezTo>
                  <a:cubicBezTo>
                    <a:pt x="160" y="416"/>
                    <a:pt x="159" y="415"/>
                    <a:pt x="159" y="414"/>
                  </a:cubicBezTo>
                  <a:cubicBezTo>
                    <a:pt x="159" y="414"/>
                    <a:pt x="161" y="414"/>
                    <a:pt x="161" y="414"/>
                  </a:cubicBezTo>
                  <a:cubicBezTo>
                    <a:pt x="162" y="413"/>
                    <a:pt x="162" y="412"/>
                    <a:pt x="163" y="412"/>
                  </a:cubicBezTo>
                  <a:cubicBezTo>
                    <a:pt x="163" y="412"/>
                    <a:pt x="167" y="413"/>
                    <a:pt x="166" y="412"/>
                  </a:cubicBezTo>
                  <a:cubicBezTo>
                    <a:pt x="166" y="411"/>
                    <a:pt x="165" y="412"/>
                    <a:pt x="164" y="412"/>
                  </a:cubicBezTo>
                  <a:cubicBezTo>
                    <a:pt x="162" y="410"/>
                    <a:pt x="164" y="410"/>
                    <a:pt x="165" y="409"/>
                  </a:cubicBezTo>
                  <a:cubicBezTo>
                    <a:pt x="166" y="408"/>
                    <a:pt x="167" y="406"/>
                    <a:pt x="168" y="405"/>
                  </a:cubicBezTo>
                  <a:cubicBezTo>
                    <a:pt x="169" y="405"/>
                    <a:pt x="169" y="406"/>
                    <a:pt x="170" y="405"/>
                  </a:cubicBezTo>
                  <a:cubicBezTo>
                    <a:pt x="170" y="404"/>
                    <a:pt x="171" y="403"/>
                    <a:pt x="170" y="403"/>
                  </a:cubicBezTo>
                  <a:cubicBezTo>
                    <a:pt x="169" y="401"/>
                    <a:pt x="166" y="402"/>
                    <a:pt x="166" y="403"/>
                  </a:cubicBezTo>
                  <a:cubicBezTo>
                    <a:pt x="168" y="406"/>
                    <a:pt x="161" y="406"/>
                    <a:pt x="161" y="407"/>
                  </a:cubicBezTo>
                  <a:cubicBezTo>
                    <a:pt x="160" y="407"/>
                    <a:pt x="161" y="405"/>
                    <a:pt x="161" y="405"/>
                  </a:cubicBezTo>
                  <a:cubicBezTo>
                    <a:pt x="160" y="405"/>
                    <a:pt x="160" y="405"/>
                    <a:pt x="160" y="405"/>
                  </a:cubicBezTo>
                  <a:cubicBezTo>
                    <a:pt x="160" y="404"/>
                    <a:pt x="159" y="403"/>
                    <a:pt x="159" y="402"/>
                  </a:cubicBezTo>
                  <a:cubicBezTo>
                    <a:pt x="159" y="401"/>
                    <a:pt x="159" y="401"/>
                    <a:pt x="160" y="400"/>
                  </a:cubicBezTo>
                  <a:cubicBezTo>
                    <a:pt x="161" y="400"/>
                    <a:pt x="163" y="399"/>
                    <a:pt x="162" y="398"/>
                  </a:cubicBezTo>
                  <a:cubicBezTo>
                    <a:pt x="161" y="394"/>
                    <a:pt x="167" y="394"/>
                    <a:pt x="169" y="393"/>
                  </a:cubicBezTo>
                  <a:cubicBezTo>
                    <a:pt x="169" y="393"/>
                    <a:pt x="170" y="393"/>
                    <a:pt x="170" y="392"/>
                  </a:cubicBezTo>
                  <a:cubicBezTo>
                    <a:pt x="170" y="392"/>
                    <a:pt x="169" y="391"/>
                    <a:pt x="169" y="391"/>
                  </a:cubicBezTo>
                  <a:cubicBezTo>
                    <a:pt x="169" y="390"/>
                    <a:pt x="169" y="390"/>
                    <a:pt x="169" y="390"/>
                  </a:cubicBezTo>
                  <a:cubicBezTo>
                    <a:pt x="169" y="390"/>
                    <a:pt x="169" y="389"/>
                    <a:pt x="169" y="389"/>
                  </a:cubicBezTo>
                  <a:cubicBezTo>
                    <a:pt x="169" y="388"/>
                    <a:pt x="169" y="388"/>
                    <a:pt x="169" y="387"/>
                  </a:cubicBezTo>
                  <a:cubicBezTo>
                    <a:pt x="170" y="386"/>
                    <a:pt x="168" y="387"/>
                    <a:pt x="168" y="387"/>
                  </a:cubicBezTo>
                  <a:cubicBezTo>
                    <a:pt x="168" y="387"/>
                    <a:pt x="168" y="386"/>
                    <a:pt x="168" y="386"/>
                  </a:cubicBezTo>
                  <a:cubicBezTo>
                    <a:pt x="168" y="385"/>
                    <a:pt x="167" y="384"/>
                    <a:pt x="167" y="384"/>
                  </a:cubicBezTo>
                  <a:cubicBezTo>
                    <a:pt x="166" y="383"/>
                    <a:pt x="165" y="385"/>
                    <a:pt x="165" y="384"/>
                  </a:cubicBezTo>
                  <a:cubicBezTo>
                    <a:pt x="165" y="383"/>
                    <a:pt x="164" y="381"/>
                    <a:pt x="165" y="381"/>
                  </a:cubicBezTo>
                  <a:cubicBezTo>
                    <a:pt x="166" y="381"/>
                    <a:pt x="166" y="381"/>
                    <a:pt x="166" y="380"/>
                  </a:cubicBezTo>
                  <a:cubicBezTo>
                    <a:pt x="167" y="380"/>
                    <a:pt x="167" y="379"/>
                    <a:pt x="167" y="379"/>
                  </a:cubicBezTo>
                  <a:cubicBezTo>
                    <a:pt x="165" y="379"/>
                    <a:pt x="165" y="380"/>
                    <a:pt x="163" y="379"/>
                  </a:cubicBezTo>
                  <a:cubicBezTo>
                    <a:pt x="162" y="378"/>
                    <a:pt x="163" y="378"/>
                    <a:pt x="164" y="378"/>
                  </a:cubicBezTo>
                  <a:cubicBezTo>
                    <a:pt x="165" y="377"/>
                    <a:pt x="165" y="376"/>
                    <a:pt x="165" y="375"/>
                  </a:cubicBezTo>
                  <a:cubicBezTo>
                    <a:pt x="166" y="374"/>
                    <a:pt x="166" y="373"/>
                    <a:pt x="164" y="372"/>
                  </a:cubicBezTo>
                  <a:cubicBezTo>
                    <a:pt x="163" y="372"/>
                    <a:pt x="164" y="370"/>
                    <a:pt x="163" y="370"/>
                  </a:cubicBezTo>
                  <a:cubicBezTo>
                    <a:pt x="162" y="370"/>
                    <a:pt x="162" y="371"/>
                    <a:pt x="162" y="371"/>
                  </a:cubicBezTo>
                  <a:cubicBezTo>
                    <a:pt x="161" y="372"/>
                    <a:pt x="159" y="372"/>
                    <a:pt x="159" y="372"/>
                  </a:cubicBezTo>
                  <a:cubicBezTo>
                    <a:pt x="159" y="372"/>
                    <a:pt x="160" y="371"/>
                    <a:pt x="160" y="371"/>
                  </a:cubicBezTo>
                  <a:cubicBezTo>
                    <a:pt x="160" y="370"/>
                    <a:pt x="158" y="370"/>
                    <a:pt x="158" y="370"/>
                  </a:cubicBezTo>
                  <a:cubicBezTo>
                    <a:pt x="156" y="371"/>
                    <a:pt x="156" y="371"/>
                    <a:pt x="155" y="370"/>
                  </a:cubicBezTo>
                  <a:cubicBezTo>
                    <a:pt x="154" y="369"/>
                    <a:pt x="154" y="371"/>
                    <a:pt x="153" y="371"/>
                  </a:cubicBezTo>
                  <a:cubicBezTo>
                    <a:pt x="152" y="371"/>
                    <a:pt x="150" y="370"/>
                    <a:pt x="150" y="370"/>
                  </a:cubicBezTo>
                  <a:cubicBezTo>
                    <a:pt x="148" y="372"/>
                    <a:pt x="148" y="370"/>
                    <a:pt x="146" y="370"/>
                  </a:cubicBezTo>
                  <a:cubicBezTo>
                    <a:pt x="145" y="370"/>
                    <a:pt x="148" y="374"/>
                    <a:pt x="145" y="373"/>
                  </a:cubicBezTo>
                  <a:cubicBezTo>
                    <a:pt x="145" y="373"/>
                    <a:pt x="145" y="373"/>
                    <a:pt x="144" y="372"/>
                  </a:cubicBezTo>
                  <a:cubicBezTo>
                    <a:pt x="144" y="372"/>
                    <a:pt x="143" y="372"/>
                    <a:pt x="142" y="372"/>
                  </a:cubicBezTo>
                  <a:cubicBezTo>
                    <a:pt x="141" y="372"/>
                    <a:pt x="140" y="370"/>
                    <a:pt x="139" y="369"/>
                  </a:cubicBezTo>
                  <a:cubicBezTo>
                    <a:pt x="138" y="368"/>
                    <a:pt x="135" y="371"/>
                    <a:pt x="135" y="372"/>
                  </a:cubicBezTo>
                  <a:cubicBezTo>
                    <a:pt x="134" y="373"/>
                    <a:pt x="133" y="374"/>
                    <a:pt x="132" y="374"/>
                  </a:cubicBezTo>
                  <a:cubicBezTo>
                    <a:pt x="132" y="374"/>
                    <a:pt x="131" y="373"/>
                    <a:pt x="131" y="373"/>
                  </a:cubicBezTo>
                  <a:cubicBezTo>
                    <a:pt x="130" y="373"/>
                    <a:pt x="130" y="374"/>
                    <a:pt x="130" y="374"/>
                  </a:cubicBezTo>
                  <a:cubicBezTo>
                    <a:pt x="129" y="373"/>
                    <a:pt x="129" y="372"/>
                    <a:pt x="127" y="373"/>
                  </a:cubicBezTo>
                  <a:cubicBezTo>
                    <a:pt x="126" y="374"/>
                    <a:pt x="126" y="375"/>
                    <a:pt x="125" y="375"/>
                  </a:cubicBezTo>
                  <a:cubicBezTo>
                    <a:pt x="124" y="375"/>
                    <a:pt x="122" y="374"/>
                    <a:pt x="122" y="373"/>
                  </a:cubicBezTo>
                  <a:cubicBezTo>
                    <a:pt x="121" y="372"/>
                    <a:pt x="122" y="372"/>
                    <a:pt x="122" y="371"/>
                  </a:cubicBezTo>
                  <a:cubicBezTo>
                    <a:pt x="121" y="370"/>
                    <a:pt x="120" y="370"/>
                    <a:pt x="119" y="369"/>
                  </a:cubicBezTo>
                  <a:cubicBezTo>
                    <a:pt x="119" y="368"/>
                    <a:pt x="120" y="367"/>
                    <a:pt x="119" y="368"/>
                  </a:cubicBezTo>
                  <a:cubicBezTo>
                    <a:pt x="117" y="369"/>
                    <a:pt x="118" y="366"/>
                    <a:pt x="117" y="366"/>
                  </a:cubicBezTo>
                  <a:cubicBezTo>
                    <a:pt x="116" y="366"/>
                    <a:pt x="115" y="367"/>
                    <a:pt x="114" y="367"/>
                  </a:cubicBezTo>
                  <a:cubicBezTo>
                    <a:pt x="113" y="368"/>
                    <a:pt x="113" y="367"/>
                    <a:pt x="112" y="367"/>
                  </a:cubicBezTo>
                  <a:cubicBezTo>
                    <a:pt x="111" y="367"/>
                    <a:pt x="110" y="369"/>
                    <a:pt x="109" y="368"/>
                  </a:cubicBezTo>
                  <a:cubicBezTo>
                    <a:pt x="109" y="368"/>
                    <a:pt x="110" y="367"/>
                    <a:pt x="110" y="367"/>
                  </a:cubicBezTo>
                  <a:cubicBezTo>
                    <a:pt x="110" y="366"/>
                    <a:pt x="109" y="367"/>
                    <a:pt x="108" y="366"/>
                  </a:cubicBezTo>
                  <a:cubicBezTo>
                    <a:pt x="108" y="365"/>
                    <a:pt x="109" y="365"/>
                    <a:pt x="108" y="364"/>
                  </a:cubicBezTo>
                  <a:cubicBezTo>
                    <a:pt x="108" y="364"/>
                    <a:pt x="107" y="363"/>
                    <a:pt x="107" y="363"/>
                  </a:cubicBezTo>
                  <a:cubicBezTo>
                    <a:pt x="107" y="362"/>
                    <a:pt x="110" y="362"/>
                    <a:pt x="109" y="361"/>
                  </a:cubicBezTo>
                  <a:cubicBezTo>
                    <a:pt x="108" y="360"/>
                    <a:pt x="106" y="360"/>
                    <a:pt x="105" y="359"/>
                  </a:cubicBezTo>
                  <a:cubicBezTo>
                    <a:pt x="105" y="358"/>
                    <a:pt x="105" y="357"/>
                    <a:pt x="104" y="357"/>
                  </a:cubicBezTo>
                  <a:cubicBezTo>
                    <a:pt x="103" y="357"/>
                    <a:pt x="103" y="355"/>
                    <a:pt x="102" y="355"/>
                  </a:cubicBezTo>
                  <a:cubicBezTo>
                    <a:pt x="101" y="355"/>
                    <a:pt x="100" y="358"/>
                    <a:pt x="99" y="356"/>
                  </a:cubicBezTo>
                  <a:cubicBezTo>
                    <a:pt x="99" y="355"/>
                    <a:pt x="97" y="357"/>
                    <a:pt x="97" y="358"/>
                  </a:cubicBezTo>
                  <a:cubicBezTo>
                    <a:pt x="96" y="360"/>
                    <a:pt x="93" y="359"/>
                    <a:pt x="91" y="359"/>
                  </a:cubicBezTo>
                  <a:cubicBezTo>
                    <a:pt x="91" y="359"/>
                    <a:pt x="91" y="362"/>
                    <a:pt x="91" y="362"/>
                  </a:cubicBezTo>
                  <a:cubicBezTo>
                    <a:pt x="91" y="363"/>
                    <a:pt x="90" y="364"/>
                    <a:pt x="89" y="364"/>
                  </a:cubicBezTo>
                  <a:cubicBezTo>
                    <a:pt x="89" y="365"/>
                    <a:pt x="88" y="364"/>
                    <a:pt x="88" y="364"/>
                  </a:cubicBezTo>
                  <a:cubicBezTo>
                    <a:pt x="88" y="363"/>
                    <a:pt x="88" y="364"/>
                    <a:pt x="87" y="364"/>
                  </a:cubicBezTo>
                  <a:cubicBezTo>
                    <a:pt x="87" y="364"/>
                    <a:pt x="87" y="363"/>
                    <a:pt x="87" y="363"/>
                  </a:cubicBezTo>
                  <a:cubicBezTo>
                    <a:pt x="86" y="363"/>
                    <a:pt x="86" y="362"/>
                    <a:pt x="86" y="362"/>
                  </a:cubicBezTo>
                  <a:cubicBezTo>
                    <a:pt x="84" y="361"/>
                    <a:pt x="85" y="361"/>
                    <a:pt x="85" y="360"/>
                  </a:cubicBezTo>
                  <a:cubicBezTo>
                    <a:pt x="84" y="360"/>
                    <a:pt x="84" y="359"/>
                    <a:pt x="84" y="359"/>
                  </a:cubicBezTo>
                  <a:cubicBezTo>
                    <a:pt x="84" y="359"/>
                    <a:pt x="85" y="358"/>
                    <a:pt x="84" y="358"/>
                  </a:cubicBezTo>
                  <a:cubicBezTo>
                    <a:pt x="84" y="358"/>
                    <a:pt x="83" y="358"/>
                    <a:pt x="83" y="357"/>
                  </a:cubicBezTo>
                  <a:cubicBezTo>
                    <a:pt x="82" y="357"/>
                    <a:pt x="83" y="357"/>
                    <a:pt x="83" y="356"/>
                  </a:cubicBezTo>
                  <a:cubicBezTo>
                    <a:pt x="84" y="355"/>
                    <a:pt x="81" y="354"/>
                    <a:pt x="80" y="354"/>
                  </a:cubicBezTo>
                  <a:cubicBezTo>
                    <a:pt x="79" y="353"/>
                    <a:pt x="79" y="350"/>
                    <a:pt x="80" y="350"/>
                  </a:cubicBezTo>
                  <a:cubicBezTo>
                    <a:pt x="82" y="350"/>
                    <a:pt x="83" y="351"/>
                    <a:pt x="85" y="351"/>
                  </a:cubicBezTo>
                  <a:cubicBezTo>
                    <a:pt x="87" y="351"/>
                    <a:pt x="88" y="349"/>
                    <a:pt x="88" y="347"/>
                  </a:cubicBezTo>
                  <a:cubicBezTo>
                    <a:pt x="88" y="347"/>
                    <a:pt x="87" y="347"/>
                    <a:pt x="88" y="347"/>
                  </a:cubicBezTo>
                  <a:cubicBezTo>
                    <a:pt x="88" y="346"/>
                    <a:pt x="91" y="345"/>
                    <a:pt x="89" y="344"/>
                  </a:cubicBezTo>
                  <a:cubicBezTo>
                    <a:pt x="88" y="344"/>
                    <a:pt x="87" y="344"/>
                    <a:pt x="86" y="343"/>
                  </a:cubicBezTo>
                  <a:cubicBezTo>
                    <a:pt x="85" y="342"/>
                    <a:pt x="87" y="342"/>
                    <a:pt x="85" y="342"/>
                  </a:cubicBezTo>
                  <a:cubicBezTo>
                    <a:pt x="84" y="341"/>
                    <a:pt x="84" y="341"/>
                    <a:pt x="83" y="342"/>
                  </a:cubicBezTo>
                  <a:cubicBezTo>
                    <a:pt x="82" y="342"/>
                    <a:pt x="81" y="343"/>
                    <a:pt x="80" y="342"/>
                  </a:cubicBezTo>
                  <a:cubicBezTo>
                    <a:pt x="79" y="342"/>
                    <a:pt x="81" y="339"/>
                    <a:pt x="79" y="339"/>
                  </a:cubicBezTo>
                  <a:cubicBezTo>
                    <a:pt x="78" y="338"/>
                    <a:pt x="76" y="338"/>
                    <a:pt x="75" y="338"/>
                  </a:cubicBezTo>
                  <a:cubicBezTo>
                    <a:pt x="74" y="337"/>
                    <a:pt x="74" y="336"/>
                    <a:pt x="73" y="335"/>
                  </a:cubicBezTo>
                  <a:cubicBezTo>
                    <a:pt x="72" y="335"/>
                    <a:pt x="73" y="335"/>
                    <a:pt x="73" y="333"/>
                  </a:cubicBezTo>
                  <a:cubicBezTo>
                    <a:pt x="73" y="333"/>
                    <a:pt x="70" y="333"/>
                    <a:pt x="70" y="332"/>
                  </a:cubicBezTo>
                  <a:cubicBezTo>
                    <a:pt x="69" y="332"/>
                    <a:pt x="69" y="331"/>
                    <a:pt x="69" y="330"/>
                  </a:cubicBezTo>
                  <a:cubicBezTo>
                    <a:pt x="70" y="329"/>
                    <a:pt x="69" y="329"/>
                    <a:pt x="69" y="329"/>
                  </a:cubicBezTo>
                  <a:cubicBezTo>
                    <a:pt x="69" y="328"/>
                    <a:pt x="70" y="328"/>
                    <a:pt x="70" y="328"/>
                  </a:cubicBezTo>
                  <a:cubicBezTo>
                    <a:pt x="70" y="328"/>
                    <a:pt x="68" y="326"/>
                    <a:pt x="68" y="326"/>
                  </a:cubicBezTo>
                  <a:cubicBezTo>
                    <a:pt x="67" y="325"/>
                    <a:pt x="68" y="323"/>
                    <a:pt x="67" y="321"/>
                  </a:cubicBezTo>
                  <a:cubicBezTo>
                    <a:pt x="67" y="321"/>
                    <a:pt x="66" y="322"/>
                    <a:pt x="66" y="322"/>
                  </a:cubicBezTo>
                  <a:cubicBezTo>
                    <a:pt x="65" y="321"/>
                    <a:pt x="65" y="321"/>
                    <a:pt x="64" y="321"/>
                  </a:cubicBezTo>
                  <a:cubicBezTo>
                    <a:pt x="63" y="320"/>
                    <a:pt x="63" y="320"/>
                    <a:pt x="61" y="319"/>
                  </a:cubicBezTo>
                  <a:cubicBezTo>
                    <a:pt x="61" y="319"/>
                    <a:pt x="60" y="320"/>
                    <a:pt x="60" y="320"/>
                  </a:cubicBezTo>
                  <a:cubicBezTo>
                    <a:pt x="58" y="320"/>
                    <a:pt x="58" y="323"/>
                    <a:pt x="57" y="323"/>
                  </a:cubicBezTo>
                  <a:cubicBezTo>
                    <a:pt x="56" y="324"/>
                    <a:pt x="55" y="322"/>
                    <a:pt x="55" y="322"/>
                  </a:cubicBezTo>
                  <a:cubicBezTo>
                    <a:pt x="55" y="320"/>
                    <a:pt x="56" y="320"/>
                    <a:pt x="54" y="320"/>
                  </a:cubicBezTo>
                  <a:cubicBezTo>
                    <a:pt x="52" y="320"/>
                    <a:pt x="52" y="320"/>
                    <a:pt x="51" y="321"/>
                  </a:cubicBezTo>
                  <a:cubicBezTo>
                    <a:pt x="49" y="322"/>
                    <a:pt x="50" y="320"/>
                    <a:pt x="48" y="320"/>
                  </a:cubicBezTo>
                  <a:cubicBezTo>
                    <a:pt x="48" y="320"/>
                    <a:pt x="48" y="321"/>
                    <a:pt x="47" y="321"/>
                  </a:cubicBezTo>
                  <a:cubicBezTo>
                    <a:pt x="45" y="321"/>
                    <a:pt x="46" y="318"/>
                    <a:pt x="45" y="317"/>
                  </a:cubicBezTo>
                  <a:cubicBezTo>
                    <a:pt x="44" y="315"/>
                    <a:pt x="43" y="314"/>
                    <a:pt x="42" y="313"/>
                  </a:cubicBezTo>
                  <a:cubicBezTo>
                    <a:pt x="41" y="313"/>
                    <a:pt x="42" y="312"/>
                    <a:pt x="41" y="312"/>
                  </a:cubicBezTo>
                  <a:cubicBezTo>
                    <a:pt x="41" y="311"/>
                    <a:pt x="40" y="312"/>
                    <a:pt x="39" y="312"/>
                  </a:cubicBezTo>
                  <a:cubicBezTo>
                    <a:pt x="39" y="312"/>
                    <a:pt x="40" y="309"/>
                    <a:pt x="40" y="309"/>
                  </a:cubicBezTo>
                  <a:cubicBezTo>
                    <a:pt x="39" y="308"/>
                    <a:pt x="38" y="309"/>
                    <a:pt x="39" y="307"/>
                  </a:cubicBezTo>
                  <a:cubicBezTo>
                    <a:pt x="40" y="307"/>
                    <a:pt x="40" y="306"/>
                    <a:pt x="39" y="306"/>
                  </a:cubicBezTo>
                  <a:cubicBezTo>
                    <a:pt x="38" y="305"/>
                    <a:pt x="37" y="305"/>
                    <a:pt x="37" y="305"/>
                  </a:cubicBezTo>
                  <a:cubicBezTo>
                    <a:pt x="36" y="304"/>
                    <a:pt x="37" y="304"/>
                    <a:pt x="36" y="303"/>
                  </a:cubicBezTo>
                  <a:cubicBezTo>
                    <a:pt x="36" y="303"/>
                    <a:pt x="36" y="304"/>
                    <a:pt x="35" y="304"/>
                  </a:cubicBezTo>
                  <a:cubicBezTo>
                    <a:pt x="35" y="303"/>
                    <a:pt x="35" y="303"/>
                    <a:pt x="35" y="302"/>
                  </a:cubicBezTo>
                  <a:cubicBezTo>
                    <a:pt x="35" y="301"/>
                    <a:pt x="35" y="302"/>
                    <a:pt x="36" y="301"/>
                  </a:cubicBezTo>
                  <a:cubicBezTo>
                    <a:pt x="36" y="300"/>
                    <a:pt x="35" y="300"/>
                    <a:pt x="36" y="299"/>
                  </a:cubicBezTo>
                  <a:cubicBezTo>
                    <a:pt x="37" y="299"/>
                    <a:pt x="37" y="299"/>
                    <a:pt x="37" y="299"/>
                  </a:cubicBezTo>
                  <a:cubicBezTo>
                    <a:pt x="37" y="298"/>
                    <a:pt x="36" y="298"/>
                    <a:pt x="36" y="298"/>
                  </a:cubicBezTo>
                  <a:cubicBezTo>
                    <a:pt x="35" y="298"/>
                    <a:pt x="36" y="297"/>
                    <a:pt x="35" y="296"/>
                  </a:cubicBezTo>
                  <a:cubicBezTo>
                    <a:pt x="35" y="296"/>
                    <a:pt x="33" y="295"/>
                    <a:pt x="33" y="294"/>
                  </a:cubicBezTo>
                  <a:cubicBezTo>
                    <a:pt x="34" y="291"/>
                    <a:pt x="30" y="288"/>
                    <a:pt x="32" y="285"/>
                  </a:cubicBezTo>
                  <a:cubicBezTo>
                    <a:pt x="34" y="284"/>
                    <a:pt x="32" y="281"/>
                    <a:pt x="33" y="279"/>
                  </a:cubicBezTo>
                  <a:cubicBezTo>
                    <a:pt x="34" y="278"/>
                    <a:pt x="34" y="279"/>
                    <a:pt x="33" y="278"/>
                  </a:cubicBezTo>
                  <a:cubicBezTo>
                    <a:pt x="33" y="276"/>
                    <a:pt x="31" y="275"/>
                    <a:pt x="32" y="273"/>
                  </a:cubicBezTo>
                  <a:cubicBezTo>
                    <a:pt x="33" y="273"/>
                    <a:pt x="34" y="275"/>
                    <a:pt x="34" y="275"/>
                  </a:cubicBezTo>
                  <a:cubicBezTo>
                    <a:pt x="35" y="274"/>
                    <a:pt x="34" y="273"/>
                    <a:pt x="34" y="272"/>
                  </a:cubicBezTo>
                  <a:cubicBezTo>
                    <a:pt x="35" y="272"/>
                    <a:pt x="36" y="272"/>
                    <a:pt x="37" y="272"/>
                  </a:cubicBezTo>
                  <a:cubicBezTo>
                    <a:pt x="38" y="273"/>
                    <a:pt x="37" y="270"/>
                    <a:pt x="38" y="270"/>
                  </a:cubicBezTo>
                  <a:cubicBezTo>
                    <a:pt x="38" y="268"/>
                    <a:pt x="42" y="269"/>
                    <a:pt x="43" y="269"/>
                  </a:cubicBezTo>
                  <a:cubicBezTo>
                    <a:pt x="44" y="269"/>
                    <a:pt x="47" y="269"/>
                    <a:pt x="45" y="267"/>
                  </a:cubicBezTo>
                  <a:cubicBezTo>
                    <a:pt x="45" y="267"/>
                    <a:pt x="44" y="268"/>
                    <a:pt x="43" y="267"/>
                  </a:cubicBezTo>
                  <a:cubicBezTo>
                    <a:pt x="43" y="267"/>
                    <a:pt x="42" y="266"/>
                    <a:pt x="42" y="266"/>
                  </a:cubicBezTo>
                  <a:cubicBezTo>
                    <a:pt x="41" y="264"/>
                    <a:pt x="39" y="267"/>
                    <a:pt x="38" y="267"/>
                  </a:cubicBezTo>
                  <a:cubicBezTo>
                    <a:pt x="36" y="267"/>
                    <a:pt x="36" y="264"/>
                    <a:pt x="34" y="265"/>
                  </a:cubicBezTo>
                  <a:cubicBezTo>
                    <a:pt x="32" y="266"/>
                    <a:pt x="33" y="262"/>
                    <a:pt x="32" y="260"/>
                  </a:cubicBezTo>
                  <a:cubicBezTo>
                    <a:pt x="32" y="261"/>
                    <a:pt x="31" y="262"/>
                    <a:pt x="31" y="263"/>
                  </a:cubicBezTo>
                  <a:cubicBezTo>
                    <a:pt x="30" y="264"/>
                    <a:pt x="28" y="263"/>
                    <a:pt x="28" y="265"/>
                  </a:cubicBezTo>
                  <a:cubicBezTo>
                    <a:pt x="27" y="263"/>
                    <a:pt x="31" y="258"/>
                    <a:pt x="32" y="257"/>
                  </a:cubicBezTo>
                  <a:cubicBezTo>
                    <a:pt x="34" y="253"/>
                    <a:pt x="35" y="249"/>
                    <a:pt x="37" y="245"/>
                  </a:cubicBezTo>
                  <a:cubicBezTo>
                    <a:pt x="38" y="242"/>
                    <a:pt x="39" y="239"/>
                    <a:pt x="40" y="235"/>
                  </a:cubicBezTo>
                  <a:cubicBezTo>
                    <a:pt x="40" y="234"/>
                    <a:pt x="41" y="233"/>
                    <a:pt x="41" y="231"/>
                  </a:cubicBezTo>
                  <a:cubicBezTo>
                    <a:pt x="41" y="230"/>
                    <a:pt x="42" y="228"/>
                    <a:pt x="41" y="227"/>
                  </a:cubicBezTo>
                  <a:cubicBezTo>
                    <a:pt x="38" y="223"/>
                    <a:pt x="33" y="223"/>
                    <a:pt x="29" y="220"/>
                  </a:cubicBezTo>
                  <a:cubicBezTo>
                    <a:pt x="29" y="220"/>
                    <a:pt x="30" y="216"/>
                    <a:pt x="31" y="216"/>
                  </a:cubicBezTo>
                  <a:cubicBezTo>
                    <a:pt x="31" y="215"/>
                    <a:pt x="31" y="214"/>
                    <a:pt x="30" y="213"/>
                  </a:cubicBezTo>
                  <a:cubicBezTo>
                    <a:pt x="29" y="212"/>
                    <a:pt x="27" y="213"/>
                    <a:pt x="26" y="212"/>
                  </a:cubicBezTo>
                  <a:cubicBezTo>
                    <a:pt x="26" y="210"/>
                    <a:pt x="25" y="209"/>
                    <a:pt x="26" y="208"/>
                  </a:cubicBezTo>
                  <a:cubicBezTo>
                    <a:pt x="27" y="208"/>
                    <a:pt x="25" y="207"/>
                    <a:pt x="25" y="207"/>
                  </a:cubicBezTo>
                  <a:cubicBezTo>
                    <a:pt x="24" y="206"/>
                    <a:pt x="22" y="206"/>
                    <a:pt x="21" y="204"/>
                  </a:cubicBezTo>
                  <a:cubicBezTo>
                    <a:pt x="21" y="204"/>
                    <a:pt x="23" y="203"/>
                    <a:pt x="22" y="202"/>
                  </a:cubicBezTo>
                  <a:cubicBezTo>
                    <a:pt x="22" y="202"/>
                    <a:pt x="20" y="202"/>
                    <a:pt x="20" y="201"/>
                  </a:cubicBezTo>
                  <a:cubicBezTo>
                    <a:pt x="21" y="200"/>
                    <a:pt x="21" y="199"/>
                    <a:pt x="21" y="198"/>
                  </a:cubicBezTo>
                  <a:cubicBezTo>
                    <a:pt x="21" y="198"/>
                    <a:pt x="20" y="196"/>
                    <a:pt x="20" y="196"/>
                  </a:cubicBezTo>
                  <a:cubicBezTo>
                    <a:pt x="20" y="195"/>
                    <a:pt x="21" y="196"/>
                    <a:pt x="22" y="195"/>
                  </a:cubicBezTo>
                  <a:cubicBezTo>
                    <a:pt x="22" y="195"/>
                    <a:pt x="21" y="194"/>
                    <a:pt x="21" y="193"/>
                  </a:cubicBezTo>
                  <a:cubicBezTo>
                    <a:pt x="19" y="191"/>
                    <a:pt x="18" y="189"/>
                    <a:pt x="16" y="186"/>
                  </a:cubicBezTo>
                  <a:cubicBezTo>
                    <a:pt x="15" y="185"/>
                    <a:pt x="11" y="183"/>
                    <a:pt x="11" y="181"/>
                  </a:cubicBezTo>
                  <a:cubicBezTo>
                    <a:pt x="11" y="179"/>
                    <a:pt x="12" y="176"/>
                    <a:pt x="13" y="174"/>
                  </a:cubicBezTo>
                  <a:cubicBezTo>
                    <a:pt x="13" y="173"/>
                    <a:pt x="13" y="172"/>
                    <a:pt x="13" y="171"/>
                  </a:cubicBezTo>
                  <a:cubicBezTo>
                    <a:pt x="13" y="170"/>
                    <a:pt x="12" y="170"/>
                    <a:pt x="11" y="169"/>
                  </a:cubicBezTo>
                  <a:cubicBezTo>
                    <a:pt x="10" y="168"/>
                    <a:pt x="9" y="166"/>
                    <a:pt x="8" y="166"/>
                  </a:cubicBezTo>
                  <a:cubicBezTo>
                    <a:pt x="7" y="166"/>
                    <a:pt x="6" y="166"/>
                    <a:pt x="5" y="166"/>
                  </a:cubicBezTo>
                  <a:cubicBezTo>
                    <a:pt x="3" y="165"/>
                    <a:pt x="2" y="162"/>
                    <a:pt x="2" y="160"/>
                  </a:cubicBezTo>
                  <a:cubicBezTo>
                    <a:pt x="3" y="159"/>
                    <a:pt x="3" y="159"/>
                    <a:pt x="2" y="158"/>
                  </a:cubicBezTo>
                  <a:cubicBezTo>
                    <a:pt x="2" y="157"/>
                    <a:pt x="0" y="157"/>
                    <a:pt x="0" y="157"/>
                  </a:cubicBezTo>
                  <a:cubicBezTo>
                    <a:pt x="0" y="157"/>
                    <a:pt x="0" y="157"/>
                    <a:pt x="0" y="157"/>
                  </a:cubicBezTo>
                  <a:cubicBezTo>
                    <a:pt x="1" y="156"/>
                    <a:pt x="2" y="155"/>
                    <a:pt x="3" y="155"/>
                  </a:cubicBezTo>
                  <a:cubicBezTo>
                    <a:pt x="4" y="155"/>
                    <a:pt x="3" y="152"/>
                    <a:pt x="3" y="151"/>
                  </a:cubicBezTo>
                  <a:cubicBezTo>
                    <a:pt x="3" y="151"/>
                    <a:pt x="3" y="151"/>
                    <a:pt x="3" y="152"/>
                  </a:cubicBezTo>
                  <a:cubicBezTo>
                    <a:pt x="4" y="150"/>
                    <a:pt x="4" y="150"/>
                    <a:pt x="4" y="150"/>
                  </a:cubicBezTo>
                  <a:cubicBezTo>
                    <a:pt x="3" y="150"/>
                    <a:pt x="3" y="150"/>
                    <a:pt x="3" y="150"/>
                  </a:cubicBezTo>
                  <a:cubicBezTo>
                    <a:pt x="4" y="148"/>
                    <a:pt x="6" y="148"/>
                    <a:pt x="5" y="145"/>
                  </a:cubicBezTo>
                  <a:cubicBezTo>
                    <a:pt x="5" y="146"/>
                    <a:pt x="8" y="146"/>
                    <a:pt x="8" y="146"/>
                  </a:cubicBezTo>
                  <a:cubicBezTo>
                    <a:pt x="10" y="145"/>
                    <a:pt x="8" y="144"/>
                    <a:pt x="8" y="143"/>
                  </a:cubicBezTo>
                  <a:cubicBezTo>
                    <a:pt x="9" y="143"/>
                    <a:pt x="12" y="143"/>
                    <a:pt x="12" y="143"/>
                  </a:cubicBezTo>
                  <a:cubicBezTo>
                    <a:pt x="12" y="142"/>
                    <a:pt x="12" y="142"/>
                    <a:pt x="11" y="142"/>
                  </a:cubicBezTo>
                  <a:cubicBezTo>
                    <a:pt x="11" y="141"/>
                    <a:pt x="11" y="140"/>
                    <a:pt x="11" y="139"/>
                  </a:cubicBezTo>
                  <a:cubicBezTo>
                    <a:pt x="12" y="138"/>
                    <a:pt x="14" y="140"/>
                    <a:pt x="14" y="140"/>
                  </a:cubicBezTo>
                  <a:cubicBezTo>
                    <a:pt x="15" y="140"/>
                    <a:pt x="17" y="139"/>
                    <a:pt x="18" y="140"/>
                  </a:cubicBezTo>
                  <a:cubicBezTo>
                    <a:pt x="18" y="140"/>
                    <a:pt x="18" y="142"/>
                    <a:pt x="17" y="142"/>
                  </a:cubicBezTo>
                  <a:cubicBezTo>
                    <a:pt x="16" y="143"/>
                    <a:pt x="14" y="140"/>
                    <a:pt x="13" y="141"/>
                  </a:cubicBezTo>
                  <a:cubicBezTo>
                    <a:pt x="13" y="142"/>
                    <a:pt x="13" y="143"/>
                    <a:pt x="14" y="144"/>
                  </a:cubicBezTo>
                  <a:cubicBezTo>
                    <a:pt x="14" y="144"/>
                    <a:pt x="15" y="143"/>
                    <a:pt x="15" y="143"/>
                  </a:cubicBezTo>
                  <a:cubicBezTo>
                    <a:pt x="16" y="143"/>
                    <a:pt x="16" y="144"/>
                    <a:pt x="15" y="145"/>
                  </a:cubicBezTo>
                  <a:cubicBezTo>
                    <a:pt x="17" y="143"/>
                    <a:pt x="21" y="142"/>
                    <a:pt x="21" y="143"/>
                  </a:cubicBezTo>
                  <a:cubicBezTo>
                    <a:pt x="21" y="145"/>
                    <a:pt x="20" y="143"/>
                    <a:pt x="20" y="145"/>
                  </a:cubicBezTo>
                  <a:cubicBezTo>
                    <a:pt x="21" y="146"/>
                    <a:pt x="22" y="146"/>
                    <a:pt x="21" y="147"/>
                  </a:cubicBezTo>
                  <a:cubicBezTo>
                    <a:pt x="21" y="148"/>
                    <a:pt x="20" y="149"/>
                    <a:pt x="21" y="150"/>
                  </a:cubicBezTo>
                  <a:cubicBezTo>
                    <a:pt x="20" y="149"/>
                    <a:pt x="21" y="148"/>
                    <a:pt x="21" y="147"/>
                  </a:cubicBezTo>
                  <a:cubicBezTo>
                    <a:pt x="22" y="146"/>
                    <a:pt x="22" y="145"/>
                    <a:pt x="23" y="144"/>
                  </a:cubicBezTo>
                  <a:cubicBezTo>
                    <a:pt x="24" y="142"/>
                    <a:pt x="25" y="143"/>
                    <a:pt x="26" y="143"/>
                  </a:cubicBezTo>
                  <a:cubicBezTo>
                    <a:pt x="28" y="143"/>
                    <a:pt x="29" y="142"/>
                    <a:pt x="31" y="142"/>
                  </a:cubicBezTo>
                  <a:cubicBezTo>
                    <a:pt x="32" y="142"/>
                    <a:pt x="34" y="142"/>
                    <a:pt x="36" y="143"/>
                  </a:cubicBezTo>
                  <a:cubicBezTo>
                    <a:pt x="38" y="143"/>
                    <a:pt x="40" y="144"/>
                    <a:pt x="42" y="144"/>
                  </a:cubicBezTo>
                  <a:cubicBezTo>
                    <a:pt x="43" y="145"/>
                    <a:pt x="44" y="145"/>
                    <a:pt x="44" y="145"/>
                  </a:cubicBezTo>
                  <a:cubicBezTo>
                    <a:pt x="45" y="146"/>
                    <a:pt x="46" y="146"/>
                    <a:pt x="47" y="146"/>
                  </a:cubicBezTo>
                  <a:cubicBezTo>
                    <a:pt x="48" y="147"/>
                    <a:pt x="49" y="149"/>
                    <a:pt x="50" y="147"/>
                  </a:cubicBezTo>
                  <a:cubicBezTo>
                    <a:pt x="50" y="147"/>
                    <a:pt x="49" y="147"/>
                    <a:pt x="48" y="147"/>
                  </a:cubicBezTo>
                  <a:cubicBezTo>
                    <a:pt x="48" y="147"/>
                    <a:pt x="49" y="147"/>
                    <a:pt x="49" y="147"/>
                  </a:cubicBezTo>
                  <a:cubicBezTo>
                    <a:pt x="49" y="147"/>
                    <a:pt x="49" y="146"/>
                    <a:pt x="49" y="146"/>
                  </a:cubicBezTo>
                  <a:cubicBezTo>
                    <a:pt x="50" y="146"/>
                    <a:pt x="56" y="149"/>
                    <a:pt x="56" y="148"/>
                  </a:cubicBezTo>
                  <a:cubicBezTo>
                    <a:pt x="57" y="147"/>
                    <a:pt x="55" y="147"/>
                    <a:pt x="55" y="147"/>
                  </a:cubicBezTo>
                  <a:cubicBezTo>
                    <a:pt x="55" y="146"/>
                    <a:pt x="57" y="148"/>
                    <a:pt x="57" y="148"/>
                  </a:cubicBezTo>
                  <a:cubicBezTo>
                    <a:pt x="58" y="149"/>
                    <a:pt x="59" y="148"/>
                    <a:pt x="59" y="148"/>
                  </a:cubicBezTo>
                  <a:cubicBezTo>
                    <a:pt x="60" y="149"/>
                    <a:pt x="60" y="150"/>
                    <a:pt x="61" y="150"/>
                  </a:cubicBezTo>
                  <a:cubicBezTo>
                    <a:pt x="62" y="151"/>
                    <a:pt x="63" y="149"/>
                    <a:pt x="64" y="149"/>
                  </a:cubicBezTo>
                  <a:cubicBezTo>
                    <a:pt x="65" y="150"/>
                    <a:pt x="64" y="152"/>
                    <a:pt x="65" y="152"/>
                  </a:cubicBezTo>
                  <a:cubicBezTo>
                    <a:pt x="65" y="152"/>
                    <a:pt x="65" y="152"/>
                    <a:pt x="65" y="152"/>
                  </a:cubicBezTo>
                  <a:cubicBezTo>
                    <a:pt x="66" y="152"/>
                    <a:pt x="66" y="153"/>
                    <a:pt x="66" y="153"/>
                  </a:cubicBezTo>
                  <a:cubicBezTo>
                    <a:pt x="67" y="154"/>
                    <a:pt x="67" y="155"/>
                    <a:pt x="68" y="154"/>
                  </a:cubicBezTo>
                  <a:cubicBezTo>
                    <a:pt x="70" y="154"/>
                    <a:pt x="70" y="159"/>
                    <a:pt x="70" y="160"/>
                  </a:cubicBezTo>
                  <a:cubicBezTo>
                    <a:pt x="70" y="166"/>
                    <a:pt x="68" y="171"/>
                    <a:pt x="63" y="174"/>
                  </a:cubicBezTo>
                  <a:cubicBezTo>
                    <a:pt x="60" y="176"/>
                    <a:pt x="58" y="175"/>
                    <a:pt x="55" y="175"/>
                  </a:cubicBezTo>
                  <a:cubicBezTo>
                    <a:pt x="52" y="175"/>
                    <a:pt x="49" y="177"/>
                    <a:pt x="45" y="177"/>
                  </a:cubicBezTo>
                  <a:cubicBezTo>
                    <a:pt x="43" y="177"/>
                    <a:pt x="42" y="174"/>
                    <a:pt x="40" y="177"/>
                  </a:cubicBezTo>
                  <a:cubicBezTo>
                    <a:pt x="39" y="178"/>
                    <a:pt x="39" y="176"/>
                    <a:pt x="38" y="176"/>
                  </a:cubicBezTo>
                  <a:cubicBezTo>
                    <a:pt x="36" y="176"/>
                    <a:pt x="37" y="175"/>
                    <a:pt x="37" y="175"/>
                  </a:cubicBezTo>
                  <a:cubicBezTo>
                    <a:pt x="36" y="175"/>
                    <a:pt x="37" y="176"/>
                    <a:pt x="36" y="176"/>
                  </a:cubicBezTo>
                  <a:cubicBezTo>
                    <a:pt x="35" y="177"/>
                    <a:pt x="34" y="176"/>
                    <a:pt x="33" y="176"/>
                  </a:cubicBezTo>
                  <a:cubicBezTo>
                    <a:pt x="32" y="176"/>
                    <a:pt x="31" y="176"/>
                    <a:pt x="30" y="175"/>
                  </a:cubicBezTo>
                  <a:cubicBezTo>
                    <a:pt x="29" y="174"/>
                    <a:pt x="30" y="174"/>
                    <a:pt x="30" y="173"/>
                  </a:cubicBezTo>
                  <a:cubicBezTo>
                    <a:pt x="29" y="173"/>
                    <a:pt x="25" y="174"/>
                    <a:pt x="24" y="174"/>
                  </a:cubicBezTo>
                  <a:cubicBezTo>
                    <a:pt x="23" y="174"/>
                    <a:pt x="25" y="174"/>
                    <a:pt x="26" y="174"/>
                  </a:cubicBezTo>
                  <a:cubicBezTo>
                    <a:pt x="27" y="174"/>
                    <a:pt x="28" y="174"/>
                    <a:pt x="28" y="175"/>
                  </a:cubicBezTo>
                  <a:cubicBezTo>
                    <a:pt x="28" y="175"/>
                    <a:pt x="27" y="175"/>
                    <a:pt x="27" y="176"/>
                  </a:cubicBezTo>
                  <a:cubicBezTo>
                    <a:pt x="27" y="176"/>
                    <a:pt x="28" y="175"/>
                    <a:pt x="28" y="176"/>
                  </a:cubicBezTo>
                  <a:cubicBezTo>
                    <a:pt x="28" y="176"/>
                    <a:pt x="28" y="176"/>
                    <a:pt x="28" y="176"/>
                  </a:cubicBezTo>
                  <a:cubicBezTo>
                    <a:pt x="28" y="177"/>
                    <a:pt x="28" y="176"/>
                    <a:pt x="28" y="176"/>
                  </a:cubicBezTo>
                  <a:cubicBezTo>
                    <a:pt x="29" y="176"/>
                    <a:pt x="30" y="178"/>
                    <a:pt x="30" y="178"/>
                  </a:cubicBezTo>
                  <a:cubicBezTo>
                    <a:pt x="31" y="178"/>
                    <a:pt x="32" y="178"/>
                    <a:pt x="33" y="178"/>
                  </a:cubicBezTo>
                  <a:cubicBezTo>
                    <a:pt x="34" y="178"/>
                    <a:pt x="36" y="179"/>
                    <a:pt x="36" y="180"/>
                  </a:cubicBezTo>
                  <a:cubicBezTo>
                    <a:pt x="37" y="180"/>
                    <a:pt x="34" y="181"/>
                    <a:pt x="35" y="182"/>
                  </a:cubicBezTo>
                  <a:cubicBezTo>
                    <a:pt x="35" y="182"/>
                    <a:pt x="36" y="181"/>
                    <a:pt x="37" y="181"/>
                  </a:cubicBezTo>
                  <a:cubicBezTo>
                    <a:pt x="38" y="181"/>
                    <a:pt x="40" y="182"/>
                    <a:pt x="41" y="182"/>
                  </a:cubicBezTo>
                  <a:cubicBezTo>
                    <a:pt x="42" y="183"/>
                    <a:pt x="43" y="183"/>
                    <a:pt x="44" y="184"/>
                  </a:cubicBezTo>
                  <a:cubicBezTo>
                    <a:pt x="44" y="184"/>
                    <a:pt x="46" y="186"/>
                    <a:pt x="46" y="186"/>
                  </a:cubicBezTo>
                  <a:cubicBezTo>
                    <a:pt x="46" y="187"/>
                    <a:pt x="45" y="185"/>
                    <a:pt x="44" y="186"/>
                  </a:cubicBezTo>
                  <a:cubicBezTo>
                    <a:pt x="45" y="186"/>
                    <a:pt x="46" y="188"/>
                    <a:pt x="46" y="189"/>
                  </a:cubicBezTo>
                  <a:cubicBezTo>
                    <a:pt x="47" y="190"/>
                    <a:pt x="45" y="190"/>
                    <a:pt x="44" y="192"/>
                  </a:cubicBezTo>
                  <a:cubicBezTo>
                    <a:pt x="45" y="191"/>
                    <a:pt x="48" y="194"/>
                    <a:pt x="49" y="195"/>
                  </a:cubicBezTo>
                  <a:cubicBezTo>
                    <a:pt x="49" y="195"/>
                    <a:pt x="48" y="196"/>
                    <a:pt x="49" y="196"/>
                  </a:cubicBezTo>
                  <a:cubicBezTo>
                    <a:pt x="52" y="197"/>
                    <a:pt x="49" y="198"/>
                    <a:pt x="50" y="198"/>
                  </a:cubicBezTo>
                  <a:cubicBezTo>
                    <a:pt x="50" y="199"/>
                    <a:pt x="51" y="197"/>
                    <a:pt x="51" y="198"/>
                  </a:cubicBezTo>
                  <a:cubicBezTo>
                    <a:pt x="51" y="198"/>
                    <a:pt x="50" y="199"/>
                    <a:pt x="50" y="200"/>
                  </a:cubicBezTo>
                  <a:cubicBezTo>
                    <a:pt x="50" y="201"/>
                    <a:pt x="51" y="201"/>
                    <a:pt x="52" y="201"/>
                  </a:cubicBezTo>
                  <a:cubicBezTo>
                    <a:pt x="52" y="201"/>
                    <a:pt x="55" y="203"/>
                    <a:pt x="56" y="202"/>
                  </a:cubicBezTo>
                  <a:cubicBezTo>
                    <a:pt x="56" y="201"/>
                    <a:pt x="57" y="201"/>
                    <a:pt x="59" y="202"/>
                  </a:cubicBezTo>
                  <a:cubicBezTo>
                    <a:pt x="59" y="202"/>
                    <a:pt x="62" y="202"/>
                    <a:pt x="62" y="203"/>
                  </a:cubicBezTo>
                  <a:cubicBezTo>
                    <a:pt x="62" y="203"/>
                    <a:pt x="60" y="202"/>
                    <a:pt x="60" y="202"/>
                  </a:cubicBezTo>
                  <a:cubicBezTo>
                    <a:pt x="59" y="202"/>
                    <a:pt x="60" y="203"/>
                    <a:pt x="60" y="203"/>
                  </a:cubicBezTo>
                  <a:cubicBezTo>
                    <a:pt x="61" y="204"/>
                    <a:pt x="62" y="204"/>
                    <a:pt x="63" y="204"/>
                  </a:cubicBezTo>
                  <a:cubicBezTo>
                    <a:pt x="64" y="204"/>
                    <a:pt x="66" y="204"/>
                    <a:pt x="67" y="204"/>
                  </a:cubicBezTo>
                  <a:cubicBezTo>
                    <a:pt x="68" y="204"/>
                    <a:pt x="70" y="204"/>
                    <a:pt x="69" y="203"/>
                  </a:cubicBezTo>
                  <a:cubicBezTo>
                    <a:pt x="69" y="202"/>
                    <a:pt x="70" y="203"/>
                    <a:pt x="71" y="202"/>
                  </a:cubicBezTo>
                  <a:cubicBezTo>
                    <a:pt x="71" y="201"/>
                    <a:pt x="71" y="199"/>
                    <a:pt x="70" y="198"/>
                  </a:cubicBezTo>
                  <a:cubicBezTo>
                    <a:pt x="70" y="198"/>
                    <a:pt x="69" y="196"/>
                    <a:pt x="69" y="197"/>
                  </a:cubicBezTo>
                  <a:cubicBezTo>
                    <a:pt x="68" y="197"/>
                    <a:pt x="67" y="196"/>
                    <a:pt x="67" y="196"/>
                  </a:cubicBezTo>
                  <a:cubicBezTo>
                    <a:pt x="67" y="196"/>
                    <a:pt x="67" y="197"/>
                    <a:pt x="67" y="197"/>
                  </a:cubicBezTo>
                  <a:cubicBezTo>
                    <a:pt x="67" y="198"/>
                    <a:pt x="65" y="198"/>
                    <a:pt x="65" y="198"/>
                  </a:cubicBezTo>
                  <a:cubicBezTo>
                    <a:pt x="64" y="198"/>
                    <a:pt x="63" y="197"/>
                    <a:pt x="63" y="197"/>
                  </a:cubicBezTo>
                  <a:cubicBezTo>
                    <a:pt x="62" y="196"/>
                    <a:pt x="57" y="193"/>
                    <a:pt x="58" y="193"/>
                  </a:cubicBezTo>
                  <a:cubicBezTo>
                    <a:pt x="58" y="192"/>
                    <a:pt x="60" y="192"/>
                    <a:pt x="60" y="191"/>
                  </a:cubicBezTo>
                  <a:cubicBezTo>
                    <a:pt x="60" y="190"/>
                    <a:pt x="58" y="190"/>
                    <a:pt x="58" y="189"/>
                  </a:cubicBezTo>
                  <a:cubicBezTo>
                    <a:pt x="59" y="187"/>
                    <a:pt x="62" y="188"/>
                    <a:pt x="63" y="189"/>
                  </a:cubicBezTo>
                  <a:cubicBezTo>
                    <a:pt x="64" y="189"/>
                    <a:pt x="65" y="190"/>
                    <a:pt x="66" y="190"/>
                  </a:cubicBezTo>
                  <a:cubicBezTo>
                    <a:pt x="67" y="190"/>
                    <a:pt x="68" y="188"/>
                    <a:pt x="69" y="190"/>
                  </a:cubicBezTo>
                  <a:cubicBezTo>
                    <a:pt x="70" y="188"/>
                    <a:pt x="73" y="190"/>
                    <a:pt x="75" y="190"/>
                  </a:cubicBezTo>
                  <a:cubicBezTo>
                    <a:pt x="77" y="190"/>
                    <a:pt x="76" y="188"/>
                    <a:pt x="77" y="188"/>
                  </a:cubicBezTo>
                  <a:cubicBezTo>
                    <a:pt x="78" y="188"/>
                    <a:pt x="79" y="189"/>
                    <a:pt x="81" y="188"/>
                  </a:cubicBezTo>
                  <a:cubicBezTo>
                    <a:pt x="82" y="188"/>
                    <a:pt x="79" y="186"/>
                    <a:pt x="79" y="186"/>
                  </a:cubicBezTo>
                  <a:cubicBezTo>
                    <a:pt x="80" y="185"/>
                    <a:pt x="77" y="183"/>
                    <a:pt x="76" y="183"/>
                  </a:cubicBezTo>
                  <a:cubicBezTo>
                    <a:pt x="75" y="182"/>
                    <a:pt x="73" y="181"/>
                    <a:pt x="72" y="180"/>
                  </a:cubicBezTo>
                  <a:cubicBezTo>
                    <a:pt x="70" y="178"/>
                    <a:pt x="72" y="176"/>
                    <a:pt x="72" y="174"/>
                  </a:cubicBezTo>
                  <a:cubicBezTo>
                    <a:pt x="73" y="173"/>
                    <a:pt x="73" y="172"/>
                    <a:pt x="73" y="171"/>
                  </a:cubicBezTo>
                  <a:cubicBezTo>
                    <a:pt x="73" y="170"/>
                    <a:pt x="74" y="170"/>
                    <a:pt x="74" y="169"/>
                  </a:cubicBezTo>
                  <a:cubicBezTo>
                    <a:pt x="75" y="168"/>
                    <a:pt x="76" y="166"/>
                    <a:pt x="76" y="165"/>
                  </a:cubicBezTo>
                  <a:cubicBezTo>
                    <a:pt x="76" y="163"/>
                    <a:pt x="76" y="162"/>
                    <a:pt x="76" y="160"/>
                  </a:cubicBezTo>
                  <a:cubicBezTo>
                    <a:pt x="77" y="160"/>
                    <a:pt x="78" y="160"/>
                    <a:pt x="79" y="160"/>
                  </a:cubicBezTo>
                  <a:cubicBezTo>
                    <a:pt x="79" y="160"/>
                    <a:pt x="79" y="161"/>
                    <a:pt x="79" y="161"/>
                  </a:cubicBezTo>
                  <a:cubicBezTo>
                    <a:pt x="80" y="161"/>
                    <a:pt x="81" y="159"/>
                    <a:pt x="81" y="159"/>
                  </a:cubicBezTo>
                  <a:cubicBezTo>
                    <a:pt x="82" y="159"/>
                    <a:pt x="86" y="160"/>
                    <a:pt x="85" y="161"/>
                  </a:cubicBezTo>
                  <a:cubicBezTo>
                    <a:pt x="87" y="159"/>
                    <a:pt x="88" y="163"/>
                    <a:pt x="90" y="163"/>
                  </a:cubicBezTo>
                  <a:cubicBezTo>
                    <a:pt x="90" y="163"/>
                    <a:pt x="88" y="161"/>
                    <a:pt x="88" y="160"/>
                  </a:cubicBezTo>
                  <a:cubicBezTo>
                    <a:pt x="86" y="158"/>
                    <a:pt x="87" y="156"/>
                    <a:pt x="86" y="153"/>
                  </a:cubicBezTo>
                  <a:cubicBezTo>
                    <a:pt x="86" y="153"/>
                    <a:pt x="84" y="152"/>
                    <a:pt x="85" y="152"/>
                  </a:cubicBezTo>
                  <a:cubicBezTo>
                    <a:pt x="85" y="150"/>
                    <a:pt x="84" y="150"/>
                    <a:pt x="83" y="149"/>
                  </a:cubicBezTo>
                  <a:cubicBezTo>
                    <a:pt x="82" y="149"/>
                    <a:pt x="81" y="148"/>
                    <a:pt x="80" y="148"/>
                  </a:cubicBezTo>
                  <a:cubicBezTo>
                    <a:pt x="79" y="149"/>
                    <a:pt x="78" y="149"/>
                    <a:pt x="78" y="147"/>
                  </a:cubicBezTo>
                  <a:cubicBezTo>
                    <a:pt x="78" y="146"/>
                    <a:pt x="77" y="143"/>
                    <a:pt x="77" y="142"/>
                  </a:cubicBezTo>
                  <a:cubicBezTo>
                    <a:pt x="77" y="142"/>
                    <a:pt x="76" y="141"/>
                    <a:pt x="76" y="141"/>
                  </a:cubicBezTo>
                  <a:cubicBezTo>
                    <a:pt x="76" y="140"/>
                    <a:pt x="76" y="140"/>
                    <a:pt x="75" y="139"/>
                  </a:cubicBezTo>
                  <a:cubicBezTo>
                    <a:pt x="75" y="139"/>
                    <a:pt x="76" y="138"/>
                    <a:pt x="76" y="137"/>
                  </a:cubicBezTo>
                  <a:cubicBezTo>
                    <a:pt x="76" y="138"/>
                    <a:pt x="75" y="139"/>
                    <a:pt x="75" y="138"/>
                  </a:cubicBezTo>
                  <a:cubicBezTo>
                    <a:pt x="74" y="137"/>
                    <a:pt x="74" y="136"/>
                    <a:pt x="73" y="135"/>
                  </a:cubicBezTo>
                  <a:cubicBezTo>
                    <a:pt x="73" y="135"/>
                    <a:pt x="66" y="133"/>
                    <a:pt x="67" y="133"/>
                  </a:cubicBezTo>
                  <a:cubicBezTo>
                    <a:pt x="69" y="132"/>
                    <a:pt x="70" y="133"/>
                    <a:pt x="71" y="133"/>
                  </a:cubicBezTo>
                  <a:cubicBezTo>
                    <a:pt x="72" y="133"/>
                    <a:pt x="73" y="132"/>
                    <a:pt x="73" y="131"/>
                  </a:cubicBezTo>
                  <a:cubicBezTo>
                    <a:pt x="75" y="130"/>
                    <a:pt x="77" y="128"/>
                    <a:pt x="80" y="129"/>
                  </a:cubicBezTo>
                  <a:cubicBezTo>
                    <a:pt x="79" y="129"/>
                    <a:pt x="81" y="130"/>
                    <a:pt x="81" y="130"/>
                  </a:cubicBezTo>
                  <a:cubicBezTo>
                    <a:pt x="82" y="131"/>
                    <a:pt x="82" y="131"/>
                    <a:pt x="83" y="131"/>
                  </a:cubicBezTo>
                  <a:cubicBezTo>
                    <a:pt x="85" y="132"/>
                    <a:pt x="87" y="132"/>
                    <a:pt x="87" y="134"/>
                  </a:cubicBezTo>
                  <a:cubicBezTo>
                    <a:pt x="86" y="135"/>
                    <a:pt x="82" y="138"/>
                    <a:pt x="82" y="139"/>
                  </a:cubicBezTo>
                  <a:cubicBezTo>
                    <a:pt x="82" y="139"/>
                    <a:pt x="83" y="140"/>
                    <a:pt x="83" y="140"/>
                  </a:cubicBezTo>
                  <a:cubicBezTo>
                    <a:pt x="83" y="141"/>
                    <a:pt x="82" y="142"/>
                    <a:pt x="82" y="143"/>
                  </a:cubicBezTo>
                  <a:cubicBezTo>
                    <a:pt x="83" y="146"/>
                    <a:pt x="86" y="144"/>
                    <a:pt x="87" y="144"/>
                  </a:cubicBezTo>
                  <a:cubicBezTo>
                    <a:pt x="89" y="145"/>
                    <a:pt x="89" y="147"/>
                    <a:pt x="91" y="147"/>
                  </a:cubicBezTo>
                  <a:cubicBezTo>
                    <a:pt x="92" y="148"/>
                    <a:pt x="93" y="145"/>
                    <a:pt x="94" y="145"/>
                  </a:cubicBezTo>
                  <a:cubicBezTo>
                    <a:pt x="94" y="146"/>
                    <a:pt x="93" y="147"/>
                    <a:pt x="94" y="147"/>
                  </a:cubicBezTo>
                  <a:cubicBezTo>
                    <a:pt x="94" y="147"/>
                    <a:pt x="94" y="145"/>
                    <a:pt x="95" y="145"/>
                  </a:cubicBezTo>
                  <a:cubicBezTo>
                    <a:pt x="95" y="144"/>
                    <a:pt x="96" y="144"/>
                    <a:pt x="96" y="143"/>
                  </a:cubicBezTo>
                  <a:cubicBezTo>
                    <a:pt x="97" y="142"/>
                    <a:pt x="98" y="143"/>
                    <a:pt x="98" y="143"/>
                  </a:cubicBezTo>
                  <a:cubicBezTo>
                    <a:pt x="99" y="142"/>
                    <a:pt x="96" y="139"/>
                    <a:pt x="96" y="138"/>
                  </a:cubicBezTo>
                  <a:cubicBezTo>
                    <a:pt x="96" y="137"/>
                    <a:pt x="96" y="136"/>
                    <a:pt x="95" y="135"/>
                  </a:cubicBezTo>
                  <a:cubicBezTo>
                    <a:pt x="94" y="134"/>
                    <a:pt x="93" y="134"/>
                    <a:pt x="94" y="133"/>
                  </a:cubicBezTo>
                  <a:cubicBezTo>
                    <a:pt x="94" y="132"/>
                    <a:pt x="95" y="133"/>
                    <a:pt x="95" y="133"/>
                  </a:cubicBezTo>
                  <a:cubicBezTo>
                    <a:pt x="95" y="133"/>
                    <a:pt x="94" y="131"/>
                    <a:pt x="95" y="131"/>
                  </a:cubicBezTo>
                  <a:cubicBezTo>
                    <a:pt x="95" y="131"/>
                    <a:pt x="96" y="131"/>
                    <a:pt x="96" y="131"/>
                  </a:cubicBezTo>
                  <a:cubicBezTo>
                    <a:pt x="96" y="129"/>
                    <a:pt x="98" y="130"/>
                    <a:pt x="99" y="130"/>
                  </a:cubicBezTo>
                  <a:cubicBezTo>
                    <a:pt x="99" y="130"/>
                    <a:pt x="97" y="130"/>
                    <a:pt x="97" y="130"/>
                  </a:cubicBezTo>
                  <a:cubicBezTo>
                    <a:pt x="96" y="130"/>
                    <a:pt x="96" y="129"/>
                    <a:pt x="96" y="129"/>
                  </a:cubicBezTo>
                  <a:cubicBezTo>
                    <a:pt x="96" y="128"/>
                    <a:pt x="95" y="129"/>
                    <a:pt x="94" y="128"/>
                  </a:cubicBezTo>
                  <a:cubicBezTo>
                    <a:pt x="95" y="129"/>
                    <a:pt x="97" y="127"/>
                    <a:pt x="97" y="127"/>
                  </a:cubicBezTo>
                  <a:cubicBezTo>
                    <a:pt x="98" y="126"/>
                    <a:pt x="98" y="124"/>
                    <a:pt x="99" y="122"/>
                  </a:cubicBezTo>
                  <a:cubicBezTo>
                    <a:pt x="99" y="122"/>
                    <a:pt x="99" y="123"/>
                    <a:pt x="99" y="124"/>
                  </a:cubicBezTo>
                  <a:cubicBezTo>
                    <a:pt x="99" y="123"/>
                    <a:pt x="99" y="121"/>
                    <a:pt x="99" y="120"/>
                  </a:cubicBezTo>
                  <a:cubicBezTo>
                    <a:pt x="99" y="119"/>
                    <a:pt x="99" y="118"/>
                    <a:pt x="100" y="117"/>
                  </a:cubicBezTo>
                  <a:cubicBezTo>
                    <a:pt x="100" y="117"/>
                    <a:pt x="101" y="117"/>
                    <a:pt x="101" y="116"/>
                  </a:cubicBezTo>
                  <a:cubicBezTo>
                    <a:pt x="101" y="116"/>
                    <a:pt x="102" y="114"/>
                    <a:pt x="102" y="114"/>
                  </a:cubicBezTo>
                  <a:cubicBezTo>
                    <a:pt x="102" y="114"/>
                    <a:pt x="103" y="111"/>
                    <a:pt x="103" y="111"/>
                  </a:cubicBezTo>
                  <a:cubicBezTo>
                    <a:pt x="105" y="110"/>
                    <a:pt x="105" y="114"/>
                    <a:pt x="106" y="114"/>
                  </a:cubicBezTo>
                  <a:cubicBezTo>
                    <a:pt x="106" y="113"/>
                    <a:pt x="107" y="111"/>
                    <a:pt x="106" y="110"/>
                  </a:cubicBezTo>
                  <a:cubicBezTo>
                    <a:pt x="106" y="110"/>
                    <a:pt x="103" y="110"/>
                    <a:pt x="104" y="109"/>
                  </a:cubicBezTo>
                  <a:cubicBezTo>
                    <a:pt x="104" y="109"/>
                    <a:pt x="103" y="111"/>
                    <a:pt x="103" y="110"/>
                  </a:cubicBezTo>
                  <a:cubicBezTo>
                    <a:pt x="103" y="108"/>
                    <a:pt x="104" y="106"/>
                    <a:pt x="105" y="104"/>
                  </a:cubicBezTo>
                  <a:cubicBezTo>
                    <a:pt x="105" y="104"/>
                    <a:pt x="108" y="99"/>
                    <a:pt x="108" y="100"/>
                  </a:cubicBezTo>
                  <a:cubicBezTo>
                    <a:pt x="109" y="100"/>
                    <a:pt x="105" y="103"/>
                    <a:pt x="106" y="103"/>
                  </a:cubicBezTo>
                  <a:cubicBezTo>
                    <a:pt x="106" y="104"/>
                    <a:pt x="107" y="103"/>
                    <a:pt x="108" y="103"/>
                  </a:cubicBezTo>
                  <a:cubicBezTo>
                    <a:pt x="108" y="103"/>
                    <a:pt x="108" y="106"/>
                    <a:pt x="109" y="106"/>
                  </a:cubicBezTo>
                  <a:cubicBezTo>
                    <a:pt x="109" y="106"/>
                    <a:pt x="112" y="107"/>
                    <a:pt x="111" y="108"/>
                  </a:cubicBezTo>
                  <a:cubicBezTo>
                    <a:pt x="111" y="109"/>
                    <a:pt x="107" y="111"/>
                    <a:pt x="110" y="111"/>
                  </a:cubicBezTo>
                  <a:cubicBezTo>
                    <a:pt x="111" y="111"/>
                    <a:pt x="111" y="111"/>
                    <a:pt x="111" y="110"/>
                  </a:cubicBezTo>
                  <a:cubicBezTo>
                    <a:pt x="112" y="110"/>
                    <a:pt x="112" y="110"/>
                    <a:pt x="113" y="110"/>
                  </a:cubicBezTo>
                  <a:cubicBezTo>
                    <a:pt x="114" y="109"/>
                    <a:pt x="112" y="108"/>
                    <a:pt x="113" y="108"/>
                  </a:cubicBezTo>
                  <a:cubicBezTo>
                    <a:pt x="113" y="107"/>
                    <a:pt x="114" y="109"/>
                    <a:pt x="114" y="109"/>
                  </a:cubicBezTo>
                  <a:cubicBezTo>
                    <a:pt x="114" y="109"/>
                    <a:pt x="114" y="108"/>
                    <a:pt x="114" y="107"/>
                  </a:cubicBezTo>
                  <a:cubicBezTo>
                    <a:pt x="114" y="106"/>
                    <a:pt x="116" y="108"/>
                    <a:pt x="117" y="107"/>
                  </a:cubicBezTo>
                  <a:cubicBezTo>
                    <a:pt x="116" y="107"/>
                    <a:pt x="115" y="104"/>
                    <a:pt x="115" y="103"/>
                  </a:cubicBezTo>
                  <a:cubicBezTo>
                    <a:pt x="115" y="102"/>
                    <a:pt x="116" y="102"/>
                    <a:pt x="116" y="101"/>
                  </a:cubicBezTo>
                  <a:cubicBezTo>
                    <a:pt x="116" y="100"/>
                    <a:pt x="116" y="99"/>
                    <a:pt x="116" y="99"/>
                  </a:cubicBezTo>
                  <a:cubicBezTo>
                    <a:pt x="116" y="99"/>
                    <a:pt x="118" y="98"/>
                    <a:pt x="118" y="98"/>
                  </a:cubicBezTo>
                  <a:cubicBezTo>
                    <a:pt x="119" y="98"/>
                    <a:pt x="118" y="98"/>
                    <a:pt x="119" y="97"/>
                  </a:cubicBezTo>
                  <a:cubicBezTo>
                    <a:pt x="119" y="97"/>
                    <a:pt x="120" y="97"/>
                    <a:pt x="120" y="97"/>
                  </a:cubicBezTo>
                  <a:cubicBezTo>
                    <a:pt x="121" y="97"/>
                    <a:pt x="122" y="96"/>
                    <a:pt x="122" y="96"/>
                  </a:cubicBezTo>
                  <a:cubicBezTo>
                    <a:pt x="123" y="95"/>
                    <a:pt x="121" y="94"/>
                    <a:pt x="122" y="93"/>
                  </a:cubicBezTo>
                  <a:cubicBezTo>
                    <a:pt x="123" y="92"/>
                    <a:pt x="121" y="90"/>
                    <a:pt x="122" y="89"/>
                  </a:cubicBezTo>
                  <a:cubicBezTo>
                    <a:pt x="123" y="89"/>
                    <a:pt x="124" y="91"/>
                    <a:pt x="124" y="90"/>
                  </a:cubicBezTo>
                  <a:cubicBezTo>
                    <a:pt x="125" y="90"/>
                    <a:pt x="122" y="89"/>
                    <a:pt x="122" y="89"/>
                  </a:cubicBezTo>
                  <a:cubicBezTo>
                    <a:pt x="122" y="88"/>
                    <a:pt x="123" y="87"/>
                    <a:pt x="123" y="86"/>
                  </a:cubicBezTo>
                  <a:cubicBezTo>
                    <a:pt x="124" y="86"/>
                    <a:pt x="124" y="87"/>
                    <a:pt x="124" y="87"/>
                  </a:cubicBezTo>
                  <a:cubicBezTo>
                    <a:pt x="124" y="87"/>
                    <a:pt x="126" y="87"/>
                    <a:pt x="127" y="87"/>
                  </a:cubicBezTo>
                  <a:cubicBezTo>
                    <a:pt x="128" y="87"/>
                    <a:pt x="128" y="87"/>
                    <a:pt x="127" y="88"/>
                  </a:cubicBezTo>
                  <a:cubicBezTo>
                    <a:pt x="127" y="89"/>
                    <a:pt x="128" y="90"/>
                    <a:pt x="129" y="91"/>
                  </a:cubicBezTo>
                  <a:cubicBezTo>
                    <a:pt x="129" y="91"/>
                    <a:pt x="132" y="91"/>
                    <a:pt x="132" y="90"/>
                  </a:cubicBezTo>
                  <a:cubicBezTo>
                    <a:pt x="133" y="88"/>
                    <a:pt x="132" y="88"/>
                    <a:pt x="130" y="87"/>
                  </a:cubicBezTo>
                  <a:cubicBezTo>
                    <a:pt x="129" y="87"/>
                    <a:pt x="129" y="86"/>
                    <a:pt x="130" y="85"/>
                  </a:cubicBezTo>
                  <a:cubicBezTo>
                    <a:pt x="131" y="84"/>
                    <a:pt x="132" y="83"/>
                    <a:pt x="131" y="82"/>
                  </a:cubicBezTo>
                  <a:cubicBezTo>
                    <a:pt x="131" y="81"/>
                    <a:pt x="131" y="80"/>
                    <a:pt x="131" y="80"/>
                  </a:cubicBezTo>
                  <a:cubicBezTo>
                    <a:pt x="130" y="79"/>
                    <a:pt x="129" y="79"/>
                    <a:pt x="128" y="79"/>
                  </a:cubicBezTo>
                  <a:cubicBezTo>
                    <a:pt x="126" y="78"/>
                    <a:pt x="124" y="78"/>
                    <a:pt x="122" y="77"/>
                  </a:cubicBezTo>
                  <a:cubicBezTo>
                    <a:pt x="120" y="76"/>
                    <a:pt x="122" y="75"/>
                    <a:pt x="123" y="74"/>
                  </a:cubicBezTo>
                  <a:cubicBezTo>
                    <a:pt x="123" y="73"/>
                    <a:pt x="121" y="73"/>
                    <a:pt x="121" y="72"/>
                  </a:cubicBezTo>
                  <a:cubicBezTo>
                    <a:pt x="121" y="71"/>
                    <a:pt x="125" y="70"/>
                    <a:pt x="126" y="69"/>
                  </a:cubicBezTo>
                  <a:cubicBezTo>
                    <a:pt x="129" y="67"/>
                    <a:pt x="131" y="65"/>
                    <a:pt x="135" y="64"/>
                  </a:cubicBezTo>
                  <a:cubicBezTo>
                    <a:pt x="136" y="63"/>
                    <a:pt x="138" y="63"/>
                    <a:pt x="140" y="63"/>
                  </a:cubicBezTo>
                  <a:cubicBezTo>
                    <a:pt x="141" y="64"/>
                    <a:pt x="143" y="62"/>
                    <a:pt x="144" y="62"/>
                  </a:cubicBezTo>
                  <a:cubicBezTo>
                    <a:pt x="145" y="61"/>
                    <a:pt x="142" y="63"/>
                    <a:pt x="144" y="63"/>
                  </a:cubicBezTo>
                  <a:cubicBezTo>
                    <a:pt x="145" y="62"/>
                    <a:pt x="145" y="62"/>
                    <a:pt x="146" y="62"/>
                  </a:cubicBezTo>
                  <a:cubicBezTo>
                    <a:pt x="147" y="61"/>
                    <a:pt x="148" y="61"/>
                    <a:pt x="148" y="61"/>
                  </a:cubicBezTo>
                  <a:cubicBezTo>
                    <a:pt x="149" y="60"/>
                    <a:pt x="150" y="60"/>
                    <a:pt x="151" y="60"/>
                  </a:cubicBezTo>
                  <a:cubicBezTo>
                    <a:pt x="152" y="61"/>
                    <a:pt x="154" y="60"/>
                    <a:pt x="155" y="60"/>
                  </a:cubicBezTo>
                  <a:cubicBezTo>
                    <a:pt x="156" y="60"/>
                    <a:pt x="156" y="60"/>
                    <a:pt x="157" y="60"/>
                  </a:cubicBezTo>
                  <a:cubicBezTo>
                    <a:pt x="157" y="60"/>
                    <a:pt x="158" y="60"/>
                    <a:pt x="158" y="59"/>
                  </a:cubicBezTo>
                  <a:cubicBezTo>
                    <a:pt x="159" y="59"/>
                    <a:pt x="161" y="61"/>
                    <a:pt x="162" y="61"/>
                  </a:cubicBezTo>
                  <a:cubicBezTo>
                    <a:pt x="163" y="60"/>
                    <a:pt x="161" y="58"/>
                    <a:pt x="160" y="57"/>
                  </a:cubicBezTo>
                  <a:cubicBezTo>
                    <a:pt x="159" y="56"/>
                    <a:pt x="157" y="53"/>
                    <a:pt x="157" y="50"/>
                  </a:cubicBezTo>
                  <a:cubicBezTo>
                    <a:pt x="156" y="51"/>
                    <a:pt x="156" y="53"/>
                    <a:pt x="154" y="53"/>
                  </a:cubicBezTo>
                  <a:cubicBezTo>
                    <a:pt x="153" y="53"/>
                    <a:pt x="150" y="53"/>
                    <a:pt x="149" y="52"/>
                  </a:cubicBezTo>
                  <a:cubicBezTo>
                    <a:pt x="149" y="52"/>
                    <a:pt x="148" y="51"/>
                    <a:pt x="148" y="50"/>
                  </a:cubicBezTo>
                  <a:cubicBezTo>
                    <a:pt x="147" y="50"/>
                    <a:pt x="147" y="51"/>
                    <a:pt x="146" y="51"/>
                  </a:cubicBezTo>
                  <a:cubicBezTo>
                    <a:pt x="145" y="52"/>
                    <a:pt x="142" y="52"/>
                    <a:pt x="143" y="54"/>
                  </a:cubicBezTo>
                  <a:cubicBezTo>
                    <a:pt x="141" y="53"/>
                    <a:pt x="140" y="52"/>
                    <a:pt x="139" y="50"/>
                  </a:cubicBezTo>
                  <a:cubicBezTo>
                    <a:pt x="140" y="50"/>
                    <a:pt x="140" y="50"/>
                    <a:pt x="140" y="49"/>
                  </a:cubicBezTo>
                  <a:cubicBezTo>
                    <a:pt x="140" y="48"/>
                    <a:pt x="138" y="48"/>
                    <a:pt x="137" y="48"/>
                  </a:cubicBezTo>
                  <a:cubicBezTo>
                    <a:pt x="135" y="48"/>
                    <a:pt x="135" y="46"/>
                    <a:pt x="134" y="45"/>
                  </a:cubicBezTo>
                  <a:cubicBezTo>
                    <a:pt x="133" y="44"/>
                    <a:pt x="132" y="44"/>
                    <a:pt x="132" y="43"/>
                  </a:cubicBezTo>
                  <a:cubicBezTo>
                    <a:pt x="130" y="43"/>
                    <a:pt x="131" y="43"/>
                    <a:pt x="130" y="43"/>
                  </a:cubicBezTo>
                  <a:cubicBezTo>
                    <a:pt x="129" y="44"/>
                    <a:pt x="129" y="45"/>
                    <a:pt x="129" y="44"/>
                  </a:cubicBezTo>
                  <a:cubicBezTo>
                    <a:pt x="128" y="44"/>
                    <a:pt x="128" y="43"/>
                    <a:pt x="127" y="42"/>
                  </a:cubicBezTo>
                  <a:cubicBezTo>
                    <a:pt x="126" y="43"/>
                    <a:pt x="126" y="41"/>
                    <a:pt x="125" y="40"/>
                  </a:cubicBezTo>
                  <a:cubicBezTo>
                    <a:pt x="125" y="39"/>
                    <a:pt x="125" y="37"/>
                    <a:pt x="125" y="36"/>
                  </a:cubicBezTo>
                  <a:cubicBezTo>
                    <a:pt x="125" y="33"/>
                    <a:pt x="124" y="30"/>
                    <a:pt x="123" y="28"/>
                  </a:cubicBezTo>
                  <a:cubicBezTo>
                    <a:pt x="121" y="26"/>
                    <a:pt x="119" y="24"/>
                    <a:pt x="117" y="22"/>
                  </a:cubicBezTo>
                  <a:cubicBezTo>
                    <a:pt x="116" y="21"/>
                    <a:pt x="115" y="20"/>
                    <a:pt x="114" y="19"/>
                  </a:cubicBezTo>
                  <a:cubicBezTo>
                    <a:pt x="114" y="18"/>
                    <a:pt x="114" y="18"/>
                    <a:pt x="114" y="17"/>
                  </a:cubicBezTo>
                  <a:cubicBezTo>
                    <a:pt x="115" y="17"/>
                    <a:pt x="115" y="18"/>
                    <a:pt x="115" y="17"/>
                  </a:cubicBezTo>
                  <a:cubicBezTo>
                    <a:pt x="117" y="15"/>
                    <a:pt x="119" y="13"/>
                    <a:pt x="121" y="11"/>
                  </a:cubicBezTo>
                  <a:cubicBezTo>
                    <a:pt x="122" y="10"/>
                    <a:pt x="123" y="9"/>
                    <a:pt x="124" y="9"/>
                  </a:cubicBezTo>
                  <a:cubicBezTo>
                    <a:pt x="124" y="8"/>
                    <a:pt x="126" y="10"/>
                    <a:pt x="127" y="11"/>
                  </a:cubicBezTo>
                  <a:cubicBezTo>
                    <a:pt x="127" y="11"/>
                    <a:pt x="128" y="11"/>
                    <a:pt x="129" y="12"/>
                  </a:cubicBezTo>
                  <a:cubicBezTo>
                    <a:pt x="129" y="12"/>
                    <a:pt x="129" y="12"/>
                    <a:pt x="130" y="13"/>
                  </a:cubicBezTo>
                  <a:cubicBezTo>
                    <a:pt x="131" y="13"/>
                    <a:pt x="133" y="15"/>
                    <a:pt x="133" y="15"/>
                  </a:cubicBezTo>
                  <a:cubicBezTo>
                    <a:pt x="133" y="17"/>
                    <a:pt x="134" y="17"/>
                    <a:pt x="135" y="18"/>
                  </a:cubicBezTo>
                  <a:cubicBezTo>
                    <a:pt x="136" y="19"/>
                    <a:pt x="135" y="21"/>
                    <a:pt x="136" y="22"/>
                  </a:cubicBezTo>
                  <a:cubicBezTo>
                    <a:pt x="137" y="22"/>
                    <a:pt x="139" y="22"/>
                    <a:pt x="140" y="22"/>
                  </a:cubicBezTo>
                  <a:cubicBezTo>
                    <a:pt x="142" y="22"/>
                    <a:pt x="142" y="22"/>
                    <a:pt x="144" y="22"/>
                  </a:cubicBezTo>
                  <a:cubicBezTo>
                    <a:pt x="145" y="23"/>
                    <a:pt x="146" y="23"/>
                    <a:pt x="147" y="24"/>
                  </a:cubicBezTo>
                  <a:cubicBezTo>
                    <a:pt x="148" y="25"/>
                    <a:pt x="150" y="25"/>
                    <a:pt x="150" y="27"/>
                  </a:cubicBezTo>
                  <a:cubicBezTo>
                    <a:pt x="151" y="28"/>
                    <a:pt x="152" y="29"/>
                    <a:pt x="153" y="29"/>
                  </a:cubicBezTo>
                  <a:cubicBezTo>
                    <a:pt x="154" y="30"/>
                    <a:pt x="154" y="30"/>
                    <a:pt x="154" y="31"/>
                  </a:cubicBezTo>
                  <a:cubicBezTo>
                    <a:pt x="155" y="31"/>
                    <a:pt x="156" y="31"/>
                    <a:pt x="157" y="32"/>
                  </a:cubicBezTo>
                  <a:cubicBezTo>
                    <a:pt x="158" y="32"/>
                    <a:pt x="158" y="34"/>
                    <a:pt x="160" y="34"/>
                  </a:cubicBezTo>
                  <a:cubicBezTo>
                    <a:pt x="161" y="34"/>
                    <a:pt x="162" y="36"/>
                    <a:pt x="163" y="37"/>
                  </a:cubicBezTo>
                  <a:cubicBezTo>
                    <a:pt x="164" y="38"/>
                    <a:pt x="164" y="39"/>
                    <a:pt x="166" y="39"/>
                  </a:cubicBezTo>
                  <a:cubicBezTo>
                    <a:pt x="167" y="39"/>
                    <a:pt x="168" y="39"/>
                    <a:pt x="169" y="39"/>
                  </a:cubicBezTo>
                  <a:cubicBezTo>
                    <a:pt x="171" y="38"/>
                    <a:pt x="172" y="37"/>
                    <a:pt x="173" y="37"/>
                  </a:cubicBezTo>
                  <a:cubicBezTo>
                    <a:pt x="174" y="37"/>
                    <a:pt x="175" y="37"/>
                    <a:pt x="176" y="39"/>
                  </a:cubicBezTo>
                  <a:cubicBezTo>
                    <a:pt x="176" y="40"/>
                    <a:pt x="177" y="41"/>
                    <a:pt x="178" y="42"/>
                  </a:cubicBezTo>
                  <a:cubicBezTo>
                    <a:pt x="179" y="43"/>
                    <a:pt x="181" y="43"/>
                    <a:pt x="181" y="44"/>
                  </a:cubicBezTo>
                  <a:cubicBezTo>
                    <a:pt x="182" y="45"/>
                    <a:pt x="184" y="46"/>
                    <a:pt x="183" y="47"/>
                  </a:cubicBezTo>
                  <a:cubicBezTo>
                    <a:pt x="183" y="48"/>
                    <a:pt x="183" y="49"/>
                    <a:pt x="184" y="50"/>
                  </a:cubicBezTo>
                  <a:cubicBezTo>
                    <a:pt x="185" y="51"/>
                    <a:pt x="184" y="52"/>
                    <a:pt x="185" y="53"/>
                  </a:cubicBezTo>
                  <a:cubicBezTo>
                    <a:pt x="185" y="53"/>
                    <a:pt x="186" y="53"/>
                    <a:pt x="186" y="53"/>
                  </a:cubicBezTo>
                  <a:cubicBezTo>
                    <a:pt x="187" y="54"/>
                    <a:pt x="186" y="54"/>
                    <a:pt x="187" y="55"/>
                  </a:cubicBezTo>
                  <a:cubicBezTo>
                    <a:pt x="187" y="55"/>
                    <a:pt x="187" y="56"/>
                    <a:pt x="187" y="56"/>
                  </a:cubicBezTo>
                  <a:cubicBezTo>
                    <a:pt x="187" y="57"/>
                    <a:pt x="187" y="58"/>
                    <a:pt x="187" y="58"/>
                  </a:cubicBezTo>
                  <a:cubicBezTo>
                    <a:pt x="188" y="60"/>
                    <a:pt x="190" y="60"/>
                    <a:pt x="190" y="61"/>
                  </a:cubicBezTo>
                  <a:cubicBezTo>
                    <a:pt x="190" y="63"/>
                    <a:pt x="190" y="66"/>
                    <a:pt x="187" y="66"/>
                  </a:cubicBezTo>
                  <a:cubicBezTo>
                    <a:pt x="187" y="66"/>
                    <a:pt x="186" y="65"/>
                    <a:pt x="186" y="66"/>
                  </a:cubicBezTo>
                  <a:cubicBezTo>
                    <a:pt x="186" y="67"/>
                    <a:pt x="187" y="68"/>
                    <a:pt x="186" y="68"/>
                  </a:cubicBezTo>
                  <a:cubicBezTo>
                    <a:pt x="186" y="70"/>
                    <a:pt x="184" y="69"/>
                    <a:pt x="183" y="68"/>
                  </a:cubicBezTo>
                  <a:cubicBezTo>
                    <a:pt x="182" y="68"/>
                    <a:pt x="182" y="69"/>
                    <a:pt x="182" y="69"/>
                  </a:cubicBezTo>
                  <a:cubicBezTo>
                    <a:pt x="182" y="70"/>
                    <a:pt x="183" y="71"/>
                    <a:pt x="183" y="71"/>
                  </a:cubicBezTo>
                  <a:cubicBezTo>
                    <a:pt x="184" y="72"/>
                    <a:pt x="186" y="70"/>
                    <a:pt x="187" y="70"/>
                  </a:cubicBezTo>
                  <a:cubicBezTo>
                    <a:pt x="190" y="69"/>
                    <a:pt x="191" y="66"/>
                    <a:pt x="193" y="64"/>
                  </a:cubicBezTo>
                  <a:cubicBezTo>
                    <a:pt x="194" y="63"/>
                    <a:pt x="196" y="63"/>
                    <a:pt x="196" y="62"/>
                  </a:cubicBezTo>
                  <a:cubicBezTo>
                    <a:pt x="197" y="61"/>
                    <a:pt x="196" y="60"/>
                    <a:pt x="195" y="59"/>
                  </a:cubicBezTo>
                  <a:cubicBezTo>
                    <a:pt x="194" y="59"/>
                    <a:pt x="195" y="57"/>
                    <a:pt x="195" y="56"/>
                  </a:cubicBezTo>
                  <a:cubicBezTo>
                    <a:pt x="195" y="55"/>
                    <a:pt x="194" y="55"/>
                    <a:pt x="194" y="54"/>
                  </a:cubicBezTo>
                  <a:cubicBezTo>
                    <a:pt x="194" y="54"/>
                    <a:pt x="194" y="53"/>
                    <a:pt x="194" y="52"/>
                  </a:cubicBezTo>
                  <a:cubicBezTo>
                    <a:pt x="194" y="51"/>
                    <a:pt x="194" y="51"/>
                    <a:pt x="193" y="51"/>
                  </a:cubicBezTo>
                  <a:cubicBezTo>
                    <a:pt x="193" y="50"/>
                    <a:pt x="193" y="49"/>
                    <a:pt x="193" y="49"/>
                  </a:cubicBezTo>
                  <a:cubicBezTo>
                    <a:pt x="193" y="47"/>
                    <a:pt x="191" y="48"/>
                    <a:pt x="190" y="46"/>
                  </a:cubicBezTo>
                  <a:cubicBezTo>
                    <a:pt x="190" y="45"/>
                    <a:pt x="189" y="44"/>
                    <a:pt x="189" y="43"/>
                  </a:cubicBezTo>
                  <a:cubicBezTo>
                    <a:pt x="188" y="41"/>
                    <a:pt x="188" y="40"/>
                    <a:pt x="187" y="39"/>
                  </a:cubicBezTo>
                  <a:cubicBezTo>
                    <a:pt x="185" y="37"/>
                    <a:pt x="182" y="36"/>
                    <a:pt x="180" y="36"/>
                  </a:cubicBezTo>
                  <a:cubicBezTo>
                    <a:pt x="178" y="36"/>
                    <a:pt x="178" y="35"/>
                    <a:pt x="177" y="34"/>
                  </a:cubicBezTo>
                  <a:cubicBezTo>
                    <a:pt x="175" y="33"/>
                    <a:pt x="174" y="34"/>
                    <a:pt x="174" y="32"/>
                  </a:cubicBezTo>
                  <a:cubicBezTo>
                    <a:pt x="173" y="30"/>
                    <a:pt x="174" y="26"/>
                    <a:pt x="176" y="24"/>
                  </a:cubicBezTo>
                  <a:cubicBezTo>
                    <a:pt x="177" y="22"/>
                    <a:pt x="177" y="24"/>
                    <a:pt x="178" y="25"/>
                  </a:cubicBezTo>
                  <a:cubicBezTo>
                    <a:pt x="179" y="25"/>
                    <a:pt x="181" y="25"/>
                    <a:pt x="182" y="24"/>
                  </a:cubicBezTo>
                  <a:cubicBezTo>
                    <a:pt x="184" y="23"/>
                    <a:pt x="187" y="27"/>
                    <a:pt x="188" y="28"/>
                  </a:cubicBezTo>
                  <a:cubicBezTo>
                    <a:pt x="190" y="28"/>
                    <a:pt x="191" y="28"/>
                    <a:pt x="192" y="29"/>
                  </a:cubicBezTo>
                  <a:cubicBezTo>
                    <a:pt x="192" y="31"/>
                    <a:pt x="194" y="30"/>
                    <a:pt x="195" y="30"/>
                  </a:cubicBezTo>
                  <a:cubicBezTo>
                    <a:pt x="196" y="29"/>
                    <a:pt x="196" y="30"/>
                    <a:pt x="197" y="29"/>
                  </a:cubicBezTo>
                  <a:cubicBezTo>
                    <a:pt x="198" y="28"/>
                    <a:pt x="199" y="26"/>
                    <a:pt x="199" y="25"/>
                  </a:cubicBezTo>
                  <a:cubicBezTo>
                    <a:pt x="200" y="25"/>
                    <a:pt x="199" y="24"/>
                    <a:pt x="199" y="25"/>
                  </a:cubicBezTo>
                  <a:cubicBezTo>
                    <a:pt x="198" y="25"/>
                    <a:pt x="198" y="26"/>
                    <a:pt x="198" y="26"/>
                  </a:cubicBezTo>
                  <a:cubicBezTo>
                    <a:pt x="197" y="27"/>
                    <a:pt x="197" y="27"/>
                    <a:pt x="196" y="28"/>
                  </a:cubicBezTo>
                  <a:cubicBezTo>
                    <a:pt x="196" y="28"/>
                    <a:pt x="195" y="28"/>
                    <a:pt x="195" y="28"/>
                  </a:cubicBezTo>
                  <a:cubicBezTo>
                    <a:pt x="194" y="29"/>
                    <a:pt x="193" y="28"/>
                    <a:pt x="192" y="27"/>
                  </a:cubicBezTo>
                  <a:cubicBezTo>
                    <a:pt x="191" y="26"/>
                    <a:pt x="189" y="27"/>
                    <a:pt x="188" y="25"/>
                  </a:cubicBezTo>
                  <a:cubicBezTo>
                    <a:pt x="188" y="24"/>
                    <a:pt x="189" y="23"/>
                    <a:pt x="188" y="22"/>
                  </a:cubicBezTo>
                  <a:cubicBezTo>
                    <a:pt x="188" y="22"/>
                    <a:pt x="187" y="22"/>
                    <a:pt x="187" y="22"/>
                  </a:cubicBezTo>
                  <a:cubicBezTo>
                    <a:pt x="186" y="22"/>
                    <a:pt x="185" y="22"/>
                    <a:pt x="185" y="22"/>
                  </a:cubicBezTo>
                  <a:cubicBezTo>
                    <a:pt x="183" y="22"/>
                    <a:pt x="183" y="20"/>
                    <a:pt x="182" y="20"/>
                  </a:cubicBezTo>
                  <a:cubicBezTo>
                    <a:pt x="181" y="20"/>
                    <a:pt x="179" y="21"/>
                    <a:pt x="178" y="21"/>
                  </a:cubicBezTo>
                  <a:cubicBezTo>
                    <a:pt x="177" y="22"/>
                    <a:pt x="176" y="22"/>
                    <a:pt x="175" y="23"/>
                  </a:cubicBezTo>
                  <a:cubicBezTo>
                    <a:pt x="174" y="23"/>
                    <a:pt x="174" y="23"/>
                    <a:pt x="173" y="23"/>
                  </a:cubicBezTo>
                  <a:cubicBezTo>
                    <a:pt x="173" y="24"/>
                    <a:pt x="172" y="24"/>
                    <a:pt x="172" y="25"/>
                  </a:cubicBezTo>
                  <a:cubicBezTo>
                    <a:pt x="171" y="26"/>
                    <a:pt x="172" y="27"/>
                    <a:pt x="171" y="28"/>
                  </a:cubicBezTo>
                  <a:cubicBezTo>
                    <a:pt x="171" y="30"/>
                    <a:pt x="169" y="31"/>
                    <a:pt x="169" y="32"/>
                  </a:cubicBezTo>
                  <a:cubicBezTo>
                    <a:pt x="168" y="33"/>
                    <a:pt x="166" y="31"/>
                    <a:pt x="165" y="31"/>
                  </a:cubicBezTo>
                  <a:cubicBezTo>
                    <a:pt x="164" y="30"/>
                    <a:pt x="163" y="30"/>
                    <a:pt x="161" y="29"/>
                  </a:cubicBezTo>
                  <a:cubicBezTo>
                    <a:pt x="159" y="29"/>
                    <a:pt x="158" y="26"/>
                    <a:pt x="156" y="25"/>
                  </a:cubicBezTo>
                  <a:cubicBezTo>
                    <a:pt x="155" y="25"/>
                    <a:pt x="155" y="23"/>
                    <a:pt x="154" y="22"/>
                  </a:cubicBezTo>
                  <a:cubicBezTo>
                    <a:pt x="153" y="21"/>
                    <a:pt x="152" y="20"/>
                    <a:pt x="151" y="19"/>
                  </a:cubicBezTo>
                  <a:cubicBezTo>
                    <a:pt x="150" y="19"/>
                    <a:pt x="149" y="19"/>
                    <a:pt x="149" y="19"/>
                  </a:cubicBezTo>
                  <a:cubicBezTo>
                    <a:pt x="148" y="19"/>
                    <a:pt x="147" y="19"/>
                    <a:pt x="147" y="19"/>
                  </a:cubicBezTo>
                  <a:cubicBezTo>
                    <a:pt x="146" y="19"/>
                    <a:pt x="146" y="19"/>
                    <a:pt x="145" y="19"/>
                  </a:cubicBezTo>
                  <a:cubicBezTo>
                    <a:pt x="144" y="18"/>
                    <a:pt x="143" y="18"/>
                    <a:pt x="142" y="18"/>
                  </a:cubicBezTo>
                  <a:cubicBezTo>
                    <a:pt x="141" y="18"/>
                    <a:pt x="140" y="19"/>
                    <a:pt x="139" y="17"/>
                  </a:cubicBezTo>
                  <a:cubicBezTo>
                    <a:pt x="139" y="17"/>
                    <a:pt x="138" y="16"/>
                    <a:pt x="138" y="16"/>
                  </a:cubicBezTo>
                  <a:cubicBezTo>
                    <a:pt x="138" y="15"/>
                    <a:pt x="137" y="15"/>
                    <a:pt x="136" y="15"/>
                  </a:cubicBezTo>
                  <a:cubicBezTo>
                    <a:pt x="135" y="13"/>
                    <a:pt x="137" y="9"/>
                    <a:pt x="136" y="6"/>
                  </a:cubicBezTo>
                  <a:cubicBezTo>
                    <a:pt x="135" y="5"/>
                    <a:pt x="134" y="5"/>
                    <a:pt x="133" y="4"/>
                  </a:cubicBezTo>
                  <a:cubicBezTo>
                    <a:pt x="132" y="3"/>
                    <a:pt x="130" y="3"/>
                    <a:pt x="129" y="2"/>
                  </a:cubicBezTo>
                  <a:cubicBezTo>
                    <a:pt x="127" y="2"/>
                    <a:pt x="128" y="1"/>
                    <a:pt x="129" y="0"/>
                  </a:cubicBezTo>
                  <a:cubicBezTo>
                    <a:pt x="130" y="0"/>
                    <a:pt x="130" y="1"/>
                    <a:pt x="130" y="1"/>
                  </a:cubicBezTo>
                  <a:cubicBezTo>
                    <a:pt x="131" y="1"/>
                    <a:pt x="131" y="1"/>
                    <a:pt x="131" y="1"/>
                  </a:cubicBezTo>
                  <a:cubicBezTo>
                    <a:pt x="132" y="1"/>
                    <a:pt x="132" y="1"/>
                    <a:pt x="132" y="1"/>
                  </a:cubicBezTo>
                  <a:cubicBezTo>
                    <a:pt x="133" y="1"/>
                    <a:pt x="133" y="1"/>
                    <a:pt x="133" y="1"/>
                  </a:cubicBezTo>
                  <a:cubicBezTo>
                    <a:pt x="134" y="2"/>
                    <a:pt x="135" y="2"/>
                    <a:pt x="136" y="3"/>
                  </a:cubicBezTo>
                  <a:cubicBezTo>
                    <a:pt x="136" y="3"/>
                    <a:pt x="137" y="4"/>
                    <a:pt x="137" y="4"/>
                  </a:cubicBezTo>
                  <a:cubicBezTo>
                    <a:pt x="137" y="5"/>
                    <a:pt x="138" y="5"/>
                    <a:pt x="139" y="6"/>
                  </a:cubicBezTo>
                  <a:cubicBezTo>
                    <a:pt x="139" y="7"/>
                    <a:pt x="140" y="8"/>
                    <a:pt x="141" y="8"/>
                  </a:cubicBezTo>
                  <a:cubicBezTo>
                    <a:pt x="142" y="8"/>
                    <a:pt x="143" y="9"/>
                    <a:pt x="144" y="9"/>
                  </a:cubicBezTo>
                  <a:cubicBezTo>
                    <a:pt x="145" y="10"/>
                    <a:pt x="145" y="11"/>
                    <a:pt x="146" y="11"/>
                  </a:cubicBezTo>
                  <a:cubicBezTo>
                    <a:pt x="148" y="11"/>
                    <a:pt x="149" y="10"/>
                    <a:pt x="149" y="9"/>
                  </a:cubicBezTo>
                  <a:cubicBezTo>
                    <a:pt x="150" y="9"/>
                    <a:pt x="150" y="9"/>
                    <a:pt x="150" y="9"/>
                  </a:cubicBezTo>
                  <a:cubicBezTo>
                    <a:pt x="151" y="9"/>
                    <a:pt x="151" y="8"/>
                    <a:pt x="152" y="8"/>
                  </a:cubicBezTo>
                  <a:cubicBezTo>
                    <a:pt x="152" y="7"/>
                    <a:pt x="152" y="6"/>
                    <a:pt x="153" y="5"/>
                  </a:cubicBezTo>
                  <a:cubicBezTo>
                    <a:pt x="154" y="4"/>
                    <a:pt x="154" y="4"/>
                    <a:pt x="156" y="4"/>
                  </a:cubicBezTo>
                  <a:cubicBezTo>
                    <a:pt x="157" y="4"/>
                    <a:pt x="158" y="3"/>
                    <a:pt x="158" y="2"/>
                  </a:cubicBezTo>
                  <a:cubicBezTo>
                    <a:pt x="157" y="2"/>
                    <a:pt x="155" y="3"/>
                    <a:pt x="154" y="2"/>
                  </a:cubicBezTo>
                  <a:cubicBezTo>
                    <a:pt x="154" y="1"/>
                    <a:pt x="153" y="1"/>
                    <a:pt x="153" y="1"/>
                  </a:cubicBezTo>
                  <a:cubicBezTo>
                    <a:pt x="152" y="2"/>
                    <a:pt x="151" y="2"/>
                    <a:pt x="151" y="2"/>
                  </a:cubicBezTo>
                  <a:cubicBezTo>
                    <a:pt x="150" y="4"/>
                    <a:pt x="150" y="4"/>
                    <a:pt x="149" y="5"/>
                  </a:cubicBezTo>
                  <a:cubicBezTo>
                    <a:pt x="147" y="6"/>
                    <a:pt x="146" y="6"/>
                    <a:pt x="145" y="6"/>
                  </a:cubicBezTo>
                  <a:cubicBezTo>
                    <a:pt x="144" y="6"/>
                    <a:pt x="144" y="5"/>
                    <a:pt x="144" y="5"/>
                  </a:cubicBezTo>
                  <a:cubicBezTo>
                    <a:pt x="144" y="5"/>
                    <a:pt x="143" y="5"/>
                    <a:pt x="143" y="5"/>
                  </a:cubicBezTo>
                  <a:cubicBezTo>
                    <a:pt x="142" y="5"/>
                    <a:pt x="142" y="5"/>
                    <a:pt x="141" y="4"/>
                  </a:cubicBezTo>
                  <a:cubicBezTo>
                    <a:pt x="140" y="4"/>
                    <a:pt x="141" y="2"/>
                    <a:pt x="141" y="1"/>
                  </a:cubicBezTo>
                  <a:cubicBezTo>
                    <a:pt x="141" y="1"/>
                    <a:pt x="143" y="0"/>
                    <a:pt x="143" y="0"/>
                  </a:cubicBezTo>
                  <a:cubicBezTo>
                    <a:pt x="143" y="0"/>
                    <a:pt x="144" y="0"/>
                    <a:pt x="145" y="0"/>
                  </a:cubicBezTo>
                  <a:cubicBezTo>
                    <a:pt x="145" y="0"/>
                    <a:pt x="145" y="0"/>
                    <a:pt x="145" y="0"/>
                  </a:cubicBezTo>
                  <a:cubicBezTo>
                    <a:pt x="153" y="0"/>
                    <a:pt x="161" y="0"/>
                    <a:pt x="169" y="0"/>
                  </a:cubicBezTo>
                  <a:cubicBezTo>
                    <a:pt x="202" y="0"/>
                    <a:pt x="236" y="0"/>
                    <a:pt x="270" y="0"/>
                  </a:cubicBezTo>
                  <a:cubicBezTo>
                    <a:pt x="288" y="0"/>
                    <a:pt x="306" y="0"/>
                    <a:pt x="325" y="0"/>
                  </a:cubicBezTo>
                  <a:cubicBezTo>
                    <a:pt x="325" y="19"/>
                    <a:pt x="325" y="37"/>
                    <a:pt x="325" y="55"/>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136"/>
            <p:cNvSpPr>
              <a:spLocks/>
            </p:cNvSpPr>
            <p:nvPr/>
          </p:nvSpPr>
          <p:spPr bwMode="auto">
            <a:xfrm>
              <a:off x="2791" y="3259"/>
              <a:ext cx="488" cy="427"/>
            </a:xfrm>
            <a:custGeom>
              <a:avLst/>
              <a:gdLst>
                <a:gd name="T0" fmla="*/ 9 w 121"/>
                <a:gd name="T1" fmla="*/ 4 h 106"/>
                <a:gd name="T2" fmla="*/ 3 w 121"/>
                <a:gd name="T3" fmla="*/ 6 h 106"/>
                <a:gd name="T4" fmla="*/ 5 w 121"/>
                <a:gd name="T5" fmla="*/ 13 h 106"/>
                <a:gd name="T6" fmla="*/ 3 w 121"/>
                <a:gd name="T7" fmla="*/ 15 h 106"/>
                <a:gd name="T8" fmla="*/ 3 w 121"/>
                <a:gd name="T9" fmla="*/ 17 h 106"/>
                <a:gd name="T10" fmla="*/ 4 w 121"/>
                <a:gd name="T11" fmla="*/ 18 h 106"/>
                <a:gd name="T12" fmla="*/ 2 w 121"/>
                <a:gd name="T13" fmla="*/ 20 h 106"/>
                <a:gd name="T14" fmla="*/ 8 w 121"/>
                <a:gd name="T15" fmla="*/ 22 h 106"/>
                <a:gd name="T16" fmla="*/ 11 w 121"/>
                <a:gd name="T17" fmla="*/ 24 h 106"/>
                <a:gd name="T18" fmla="*/ 13 w 121"/>
                <a:gd name="T19" fmla="*/ 26 h 106"/>
                <a:gd name="T20" fmla="*/ 18 w 121"/>
                <a:gd name="T21" fmla="*/ 25 h 106"/>
                <a:gd name="T22" fmla="*/ 23 w 121"/>
                <a:gd name="T23" fmla="*/ 29 h 106"/>
                <a:gd name="T24" fmla="*/ 21 w 121"/>
                <a:gd name="T25" fmla="*/ 36 h 106"/>
                <a:gd name="T26" fmla="*/ 17 w 121"/>
                <a:gd name="T27" fmla="*/ 45 h 106"/>
                <a:gd name="T28" fmla="*/ 15 w 121"/>
                <a:gd name="T29" fmla="*/ 48 h 106"/>
                <a:gd name="T30" fmla="*/ 12 w 121"/>
                <a:gd name="T31" fmla="*/ 55 h 106"/>
                <a:gd name="T32" fmla="*/ 11 w 121"/>
                <a:gd name="T33" fmla="*/ 63 h 106"/>
                <a:gd name="T34" fmla="*/ 6 w 121"/>
                <a:gd name="T35" fmla="*/ 71 h 106"/>
                <a:gd name="T36" fmla="*/ 10 w 121"/>
                <a:gd name="T37" fmla="*/ 75 h 106"/>
                <a:gd name="T38" fmla="*/ 2 w 121"/>
                <a:gd name="T39" fmla="*/ 87 h 106"/>
                <a:gd name="T40" fmla="*/ 10 w 121"/>
                <a:gd name="T41" fmla="*/ 90 h 106"/>
                <a:gd name="T42" fmla="*/ 14 w 121"/>
                <a:gd name="T43" fmla="*/ 93 h 106"/>
                <a:gd name="T44" fmla="*/ 13 w 121"/>
                <a:gd name="T45" fmla="*/ 98 h 106"/>
                <a:gd name="T46" fmla="*/ 13 w 121"/>
                <a:gd name="T47" fmla="*/ 102 h 106"/>
                <a:gd name="T48" fmla="*/ 20 w 121"/>
                <a:gd name="T49" fmla="*/ 105 h 106"/>
                <a:gd name="T50" fmla="*/ 27 w 121"/>
                <a:gd name="T51" fmla="*/ 102 h 106"/>
                <a:gd name="T52" fmla="*/ 43 w 121"/>
                <a:gd name="T53" fmla="*/ 102 h 106"/>
                <a:gd name="T54" fmla="*/ 56 w 121"/>
                <a:gd name="T55" fmla="*/ 103 h 106"/>
                <a:gd name="T56" fmla="*/ 73 w 121"/>
                <a:gd name="T57" fmla="*/ 95 h 106"/>
                <a:gd name="T58" fmla="*/ 75 w 121"/>
                <a:gd name="T59" fmla="*/ 87 h 106"/>
                <a:gd name="T60" fmla="*/ 79 w 121"/>
                <a:gd name="T61" fmla="*/ 84 h 106"/>
                <a:gd name="T62" fmla="*/ 81 w 121"/>
                <a:gd name="T63" fmla="*/ 78 h 106"/>
                <a:gd name="T64" fmla="*/ 92 w 121"/>
                <a:gd name="T65" fmla="*/ 57 h 106"/>
                <a:gd name="T66" fmla="*/ 97 w 121"/>
                <a:gd name="T67" fmla="*/ 52 h 106"/>
                <a:gd name="T68" fmla="*/ 114 w 121"/>
                <a:gd name="T69" fmla="*/ 46 h 106"/>
                <a:gd name="T70" fmla="*/ 121 w 121"/>
                <a:gd name="T71" fmla="*/ 39 h 106"/>
                <a:gd name="T72" fmla="*/ 115 w 121"/>
                <a:gd name="T73" fmla="*/ 36 h 106"/>
                <a:gd name="T74" fmla="*/ 109 w 121"/>
                <a:gd name="T75" fmla="*/ 36 h 106"/>
                <a:gd name="T76" fmla="*/ 103 w 121"/>
                <a:gd name="T77" fmla="*/ 33 h 106"/>
                <a:gd name="T78" fmla="*/ 96 w 121"/>
                <a:gd name="T79" fmla="*/ 28 h 106"/>
                <a:gd name="T80" fmla="*/ 90 w 121"/>
                <a:gd name="T81" fmla="*/ 29 h 106"/>
                <a:gd name="T82" fmla="*/ 80 w 121"/>
                <a:gd name="T83" fmla="*/ 24 h 106"/>
                <a:gd name="T84" fmla="*/ 76 w 121"/>
                <a:gd name="T85" fmla="*/ 23 h 106"/>
                <a:gd name="T86" fmla="*/ 75 w 121"/>
                <a:gd name="T87" fmla="*/ 19 h 106"/>
                <a:gd name="T88" fmla="*/ 71 w 121"/>
                <a:gd name="T89" fmla="*/ 18 h 106"/>
                <a:gd name="T90" fmla="*/ 64 w 121"/>
                <a:gd name="T91" fmla="*/ 16 h 106"/>
                <a:gd name="T92" fmla="*/ 61 w 121"/>
                <a:gd name="T93" fmla="*/ 16 h 106"/>
                <a:gd name="T94" fmla="*/ 53 w 121"/>
                <a:gd name="T95" fmla="*/ 13 h 106"/>
                <a:gd name="T96" fmla="*/ 43 w 121"/>
                <a:gd name="T97" fmla="*/ 11 h 106"/>
                <a:gd name="T98" fmla="*/ 39 w 121"/>
                <a:gd name="T99" fmla="*/ 9 h 106"/>
                <a:gd name="T100" fmla="*/ 31 w 121"/>
                <a:gd name="T101" fmla="*/ 7 h 106"/>
                <a:gd name="T102" fmla="*/ 24 w 121"/>
                <a:gd name="T103" fmla="*/ 6 h 106"/>
                <a:gd name="T104" fmla="*/ 19 w 121"/>
                <a:gd name="T105" fmla="*/ 1 h 106"/>
                <a:gd name="T106" fmla="*/ 16 w 121"/>
                <a:gd name="T107"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06">
                  <a:moveTo>
                    <a:pt x="16" y="1"/>
                  </a:moveTo>
                  <a:cubicBezTo>
                    <a:pt x="15" y="1"/>
                    <a:pt x="14" y="2"/>
                    <a:pt x="13" y="2"/>
                  </a:cubicBezTo>
                  <a:cubicBezTo>
                    <a:pt x="11" y="3"/>
                    <a:pt x="10" y="4"/>
                    <a:pt x="9" y="4"/>
                  </a:cubicBezTo>
                  <a:cubicBezTo>
                    <a:pt x="7" y="5"/>
                    <a:pt x="6" y="5"/>
                    <a:pt x="5" y="5"/>
                  </a:cubicBezTo>
                  <a:cubicBezTo>
                    <a:pt x="5" y="5"/>
                    <a:pt x="2" y="5"/>
                    <a:pt x="2" y="6"/>
                  </a:cubicBezTo>
                  <a:cubicBezTo>
                    <a:pt x="2" y="6"/>
                    <a:pt x="3" y="6"/>
                    <a:pt x="3" y="6"/>
                  </a:cubicBezTo>
                  <a:cubicBezTo>
                    <a:pt x="3" y="6"/>
                    <a:pt x="1" y="6"/>
                    <a:pt x="1" y="7"/>
                  </a:cubicBezTo>
                  <a:cubicBezTo>
                    <a:pt x="0" y="7"/>
                    <a:pt x="1" y="10"/>
                    <a:pt x="2" y="10"/>
                  </a:cubicBezTo>
                  <a:cubicBezTo>
                    <a:pt x="3" y="12"/>
                    <a:pt x="6" y="9"/>
                    <a:pt x="5" y="13"/>
                  </a:cubicBezTo>
                  <a:cubicBezTo>
                    <a:pt x="5" y="13"/>
                    <a:pt x="5" y="13"/>
                    <a:pt x="4" y="14"/>
                  </a:cubicBezTo>
                  <a:cubicBezTo>
                    <a:pt x="4" y="14"/>
                    <a:pt x="4" y="15"/>
                    <a:pt x="4" y="15"/>
                  </a:cubicBezTo>
                  <a:cubicBezTo>
                    <a:pt x="3" y="15"/>
                    <a:pt x="3" y="15"/>
                    <a:pt x="3" y="15"/>
                  </a:cubicBezTo>
                  <a:cubicBezTo>
                    <a:pt x="3" y="15"/>
                    <a:pt x="3" y="15"/>
                    <a:pt x="3" y="15"/>
                  </a:cubicBezTo>
                  <a:cubicBezTo>
                    <a:pt x="3" y="16"/>
                    <a:pt x="5" y="16"/>
                    <a:pt x="5" y="16"/>
                  </a:cubicBezTo>
                  <a:cubicBezTo>
                    <a:pt x="5" y="17"/>
                    <a:pt x="4" y="17"/>
                    <a:pt x="3" y="17"/>
                  </a:cubicBezTo>
                  <a:cubicBezTo>
                    <a:pt x="3" y="17"/>
                    <a:pt x="3" y="18"/>
                    <a:pt x="3" y="18"/>
                  </a:cubicBezTo>
                  <a:cubicBezTo>
                    <a:pt x="4" y="18"/>
                    <a:pt x="5" y="18"/>
                    <a:pt x="5" y="17"/>
                  </a:cubicBezTo>
                  <a:cubicBezTo>
                    <a:pt x="5" y="17"/>
                    <a:pt x="4" y="18"/>
                    <a:pt x="4" y="18"/>
                  </a:cubicBezTo>
                  <a:cubicBezTo>
                    <a:pt x="3" y="18"/>
                    <a:pt x="3" y="18"/>
                    <a:pt x="3" y="19"/>
                  </a:cubicBezTo>
                  <a:cubicBezTo>
                    <a:pt x="2" y="19"/>
                    <a:pt x="3" y="20"/>
                    <a:pt x="3" y="20"/>
                  </a:cubicBezTo>
                  <a:cubicBezTo>
                    <a:pt x="2" y="20"/>
                    <a:pt x="2" y="19"/>
                    <a:pt x="2" y="20"/>
                  </a:cubicBezTo>
                  <a:cubicBezTo>
                    <a:pt x="2" y="20"/>
                    <a:pt x="3" y="21"/>
                    <a:pt x="3" y="22"/>
                  </a:cubicBezTo>
                  <a:cubicBezTo>
                    <a:pt x="4" y="21"/>
                    <a:pt x="7" y="20"/>
                    <a:pt x="9" y="21"/>
                  </a:cubicBezTo>
                  <a:cubicBezTo>
                    <a:pt x="9" y="21"/>
                    <a:pt x="8" y="21"/>
                    <a:pt x="8" y="22"/>
                  </a:cubicBezTo>
                  <a:cubicBezTo>
                    <a:pt x="9" y="22"/>
                    <a:pt x="10" y="22"/>
                    <a:pt x="9" y="23"/>
                  </a:cubicBezTo>
                  <a:cubicBezTo>
                    <a:pt x="8" y="24"/>
                    <a:pt x="7" y="24"/>
                    <a:pt x="8" y="25"/>
                  </a:cubicBezTo>
                  <a:cubicBezTo>
                    <a:pt x="9" y="26"/>
                    <a:pt x="10" y="24"/>
                    <a:pt x="11" y="24"/>
                  </a:cubicBezTo>
                  <a:cubicBezTo>
                    <a:pt x="11" y="24"/>
                    <a:pt x="11" y="25"/>
                    <a:pt x="11" y="25"/>
                  </a:cubicBezTo>
                  <a:cubicBezTo>
                    <a:pt x="11" y="25"/>
                    <a:pt x="13" y="25"/>
                    <a:pt x="14" y="26"/>
                  </a:cubicBezTo>
                  <a:cubicBezTo>
                    <a:pt x="14" y="26"/>
                    <a:pt x="13" y="26"/>
                    <a:pt x="13" y="26"/>
                  </a:cubicBezTo>
                  <a:cubicBezTo>
                    <a:pt x="14" y="26"/>
                    <a:pt x="14" y="26"/>
                    <a:pt x="15" y="26"/>
                  </a:cubicBezTo>
                  <a:cubicBezTo>
                    <a:pt x="16" y="27"/>
                    <a:pt x="17" y="27"/>
                    <a:pt x="18" y="26"/>
                  </a:cubicBezTo>
                  <a:cubicBezTo>
                    <a:pt x="18" y="26"/>
                    <a:pt x="17" y="26"/>
                    <a:pt x="18" y="25"/>
                  </a:cubicBezTo>
                  <a:cubicBezTo>
                    <a:pt x="19" y="25"/>
                    <a:pt x="18" y="26"/>
                    <a:pt x="19" y="26"/>
                  </a:cubicBezTo>
                  <a:cubicBezTo>
                    <a:pt x="20" y="26"/>
                    <a:pt x="21" y="26"/>
                    <a:pt x="22" y="27"/>
                  </a:cubicBezTo>
                  <a:cubicBezTo>
                    <a:pt x="24" y="27"/>
                    <a:pt x="24" y="27"/>
                    <a:pt x="23" y="29"/>
                  </a:cubicBezTo>
                  <a:cubicBezTo>
                    <a:pt x="23" y="30"/>
                    <a:pt x="23" y="31"/>
                    <a:pt x="24" y="31"/>
                  </a:cubicBezTo>
                  <a:cubicBezTo>
                    <a:pt x="25" y="31"/>
                    <a:pt x="27" y="32"/>
                    <a:pt x="26" y="33"/>
                  </a:cubicBezTo>
                  <a:cubicBezTo>
                    <a:pt x="25" y="36"/>
                    <a:pt x="22" y="35"/>
                    <a:pt x="21" y="36"/>
                  </a:cubicBezTo>
                  <a:cubicBezTo>
                    <a:pt x="21" y="37"/>
                    <a:pt x="20" y="37"/>
                    <a:pt x="20" y="38"/>
                  </a:cubicBezTo>
                  <a:cubicBezTo>
                    <a:pt x="19" y="39"/>
                    <a:pt x="18" y="38"/>
                    <a:pt x="18" y="38"/>
                  </a:cubicBezTo>
                  <a:cubicBezTo>
                    <a:pt x="18" y="41"/>
                    <a:pt x="19" y="43"/>
                    <a:pt x="17" y="45"/>
                  </a:cubicBezTo>
                  <a:cubicBezTo>
                    <a:pt x="17" y="46"/>
                    <a:pt x="17" y="46"/>
                    <a:pt x="17" y="46"/>
                  </a:cubicBezTo>
                  <a:cubicBezTo>
                    <a:pt x="17" y="47"/>
                    <a:pt x="17" y="46"/>
                    <a:pt x="17" y="47"/>
                  </a:cubicBezTo>
                  <a:cubicBezTo>
                    <a:pt x="17" y="48"/>
                    <a:pt x="16" y="48"/>
                    <a:pt x="15" y="48"/>
                  </a:cubicBezTo>
                  <a:cubicBezTo>
                    <a:pt x="14" y="49"/>
                    <a:pt x="14" y="50"/>
                    <a:pt x="15" y="51"/>
                  </a:cubicBezTo>
                  <a:cubicBezTo>
                    <a:pt x="16" y="52"/>
                    <a:pt x="15" y="53"/>
                    <a:pt x="14" y="54"/>
                  </a:cubicBezTo>
                  <a:cubicBezTo>
                    <a:pt x="14" y="55"/>
                    <a:pt x="13" y="55"/>
                    <a:pt x="12" y="55"/>
                  </a:cubicBezTo>
                  <a:cubicBezTo>
                    <a:pt x="11" y="55"/>
                    <a:pt x="8" y="55"/>
                    <a:pt x="8" y="54"/>
                  </a:cubicBezTo>
                  <a:cubicBezTo>
                    <a:pt x="8" y="55"/>
                    <a:pt x="10" y="57"/>
                    <a:pt x="9" y="58"/>
                  </a:cubicBezTo>
                  <a:cubicBezTo>
                    <a:pt x="9" y="60"/>
                    <a:pt x="9" y="61"/>
                    <a:pt x="11" y="63"/>
                  </a:cubicBezTo>
                  <a:cubicBezTo>
                    <a:pt x="13" y="65"/>
                    <a:pt x="9" y="66"/>
                    <a:pt x="8" y="67"/>
                  </a:cubicBezTo>
                  <a:cubicBezTo>
                    <a:pt x="8" y="67"/>
                    <a:pt x="7" y="68"/>
                    <a:pt x="7" y="68"/>
                  </a:cubicBezTo>
                  <a:cubicBezTo>
                    <a:pt x="8" y="69"/>
                    <a:pt x="6" y="70"/>
                    <a:pt x="6" y="71"/>
                  </a:cubicBezTo>
                  <a:cubicBezTo>
                    <a:pt x="6" y="71"/>
                    <a:pt x="7" y="71"/>
                    <a:pt x="7" y="72"/>
                  </a:cubicBezTo>
                  <a:cubicBezTo>
                    <a:pt x="7" y="72"/>
                    <a:pt x="7" y="73"/>
                    <a:pt x="8" y="73"/>
                  </a:cubicBezTo>
                  <a:cubicBezTo>
                    <a:pt x="8" y="76"/>
                    <a:pt x="9" y="74"/>
                    <a:pt x="10" y="75"/>
                  </a:cubicBezTo>
                  <a:cubicBezTo>
                    <a:pt x="11" y="77"/>
                    <a:pt x="6" y="76"/>
                    <a:pt x="5" y="78"/>
                  </a:cubicBezTo>
                  <a:cubicBezTo>
                    <a:pt x="5" y="79"/>
                    <a:pt x="3" y="80"/>
                    <a:pt x="3" y="81"/>
                  </a:cubicBezTo>
                  <a:cubicBezTo>
                    <a:pt x="2" y="83"/>
                    <a:pt x="2" y="85"/>
                    <a:pt x="2" y="87"/>
                  </a:cubicBezTo>
                  <a:cubicBezTo>
                    <a:pt x="3" y="87"/>
                    <a:pt x="4" y="87"/>
                    <a:pt x="5" y="87"/>
                  </a:cubicBezTo>
                  <a:cubicBezTo>
                    <a:pt x="6" y="87"/>
                    <a:pt x="7" y="89"/>
                    <a:pt x="8" y="88"/>
                  </a:cubicBezTo>
                  <a:cubicBezTo>
                    <a:pt x="8" y="88"/>
                    <a:pt x="9" y="90"/>
                    <a:pt x="10" y="90"/>
                  </a:cubicBezTo>
                  <a:cubicBezTo>
                    <a:pt x="10" y="91"/>
                    <a:pt x="11" y="91"/>
                    <a:pt x="11" y="91"/>
                  </a:cubicBezTo>
                  <a:cubicBezTo>
                    <a:pt x="11" y="92"/>
                    <a:pt x="12" y="94"/>
                    <a:pt x="12" y="94"/>
                  </a:cubicBezTo>
                  <a:cubicBezTo>
                    <a:pt x="13" y="94"/>
                    <a:pt x="13" y="93"/>
                    <a:pt x="14" y="93"/>
                  </a:cubicBezTo>
                  <a:cubicBezTo>
                    <a:pt x="15" y="93"/>
                    <a:pt x="11" y="95"/>
                    <a:pt x="11" y="95"/>
                  </a:cubicBezTo>
                  <a:cubicBezTo>
                    <a:pt x="11" y="96"/>
                    <a:pt x="11" y="96"/>
                    <a:pt x="12" y="97"/>
                  </a:cubicBezTo>
                  <a:cubicBezTo>
                    <a:pt x="13" y="97"/>
                    <a:pt x="12" y="98"/>
                    <a:pt x="13" y="98"/>
                  </a:cubicBezTo>
                  <a:cubicBezTo>
                    <a:pt x="13" y="98"/>
                    <a:pt x="13" y="98"/>
                    <a:pt x="13" y="98"/>
                  </a:cubicBezTo>
                  <a:cubicBezTo>
                    <a:pt x="14" y="99"/>
                    <a:pt x="12" y="98"/>
                    <a:pt x="12" y="98"/>
                  </a:cubicBezTo>
                  <a:cubicBezTo>
                    <a:pt x="12" y="99"/>
                    <a:pt x="13" y="100"/>
                    <a:pt x="13" y="102"/>
                  </a:cubicBezTo>
                  <a:cubicBezTo>
                    <a:pt x="14" y="102"/>
                    <a:pt x="14" y="103"/>
                    <a:pt x="15" y="103"/>
                  </a:cubicBezTo>
                  <a:cubicBezTo>
                    <a:pt x="16" y="103"/>
                    <a:pt x="16" y="104"/>
                    <a:pt x="16" y="105"/>
                  </a:cubicBezTo>
                  <a:cubicBezTo>
                    <a:pt x="18" y="106"/>
                    <a:pt x="18" y="106"/>
                    <a:pt x="20" y="105"/>
                  </a:cubicBezTo>
                  <a:cubicBezTo>
                    <a:pt x="20" y="104"/>
                    <a:pt x="21" y="105"/>
                    <a:pt x="21" y="105"/>
                  </a:cubicBezTo>
                  <a:cubicBezTo>
                    <a:pt x="21" y="104"/>
                    <a:pt x="22" y="103"/>
                    <a:pt x="22" y="103"/>
                  </a:cubicBezTo>
                  <a:cubicBezTo>
                    <a:pt x="23" y="101"/>
                    <a:pt x="25" y="101"/>
                    <a:pt x="27" y="102"/>
                  </a:cubicBezTo>
                  <a:cubicBezTo>
                    <a:pt x="29" y="102"/>
                    <a:pt x="30" y="102"/>
                    <a:pt x="31" y="100"/>
                  </a:cubicBezTo>
                  <a:cubicBezTo>
                    <a:pt x="33" y="98"/>
                    <a:pt x="38" y="100"/>
                    <a:pt x="40" y="100"/>
                  </a:cubicBezTo>
                  <a:cubicBezTo>
                    <a:pt x="41" y="101"/>
                    <a:pt x="42" y="102"/>
                    <a:pt x="43" y="102"/>
                  </a:cubicBezTo>
                  <a:cubicBezTo>
                    <a:pt x="45" y="102"/>
                    <a:pt x="46" y="101"/>
                    <a:pt x="48" y="102"/>
                  </a:cubicBezTo>
                  <a:cubicBezTo>
                    <a:pt x="51" y="104"/>
                    <a:pt x="50" y="102"/>
                    <a:pt x="53" y="102"/>
                  </a:cubicBezTo>
                  <a:cubicBezTo>
                    <a:pt x="54" y="102"/>
                    <a:pt x="55" y="103"/>
                    <a:pt x="56" y="103"/>
                  </a:cubicBezTo>
                  <a:cubicBezTo>
                    <a:pt x="57" y="105"/>
                    <a:pt x="61" y="98"/>
                    <a:pt x="62" y="97"/>
                  </a:cubicBezTo>
                  <a:cubicBezTo>
                    <a:pt x="63" y="96"/>
                    <a:pt x="66" y="94"/>
                    <a:pt x="68" y="94"/>
                  </a:cubicBezTo>
                  <a:cubicBezTo>
                    <a:pt x="69" y="94"/>
                    <a:pt x="72" y="96"/>
                    <a:pt x="73" y="95"/>
                  </a:cubicBezTo>
                  <a:cubicBezTo>
                    <a:pt x="73" y="94"/>
                    <a:pt x="72" y="94"/>
                    <a:pt x="72" y="93"/>
                  </a:cubicBezTo>
                  <a:cubicBezTo>
                    <a:pt x="72" y="92"/>
                    <a:pt x="72" y="91"/>
                    <a:pt x="73" y="91"/>
                  </a:cubicBezTo>
                  <a:cubicBezTo>
                    <a:pt x="75" y="91"/>
                    <a:pt x="73" y="88"/>
                    <a:pt x="75" y="87"/>
                  </a:cubicBezTo>
                  <a:cubicBezTo>
                    <a:pt x="77" y="87"/>
                    <a:pt x="76" y="85"/>
                    <a:pt x="77" y="86"/>
                  </a:cubicBezTo>
                  <a:cubicBezTo>
                    <a:pt x="78" y="86"/>
                    <a:pt x="78" y="85"/>
                    <a:pt x="78" y="85"/>
                  </a:cubicBezTo>
                  <a:cubicBezTo>
                    <a:pt x="78" y="84"/>
                    <a:pt x="79" y="84"/>
                    <a:pt x="79" y="84"/>
                  </a:cubicBezTo>
                  <a:cubicBezTo>
                    <a:pt x="81" y="83"/>
                    <a:pt x="80" y="84"/>
                    <a:pt x="81" y="83"/>
                  </a:cubicBezTo>
                  <a:cubicBezTo>
                    <a:pt x="82" y="82"/>
                    <a:pt x="84" y="82"/>
                    <a:pt x="84" y="81"/>
                  </a:cubicBezTo>
                  <a:cubicBezTo>
                    <a:pt x="85" y="81"/>
                    <a:pt x="81" y="78"/>
                    <a:pt x="81" y="78"/>
                  </a:cubicBezTo>
                  <a:cubicBezTo>
                    <a:pt x="80" y="75"/>
                    <a:pt x="79" y="72"/>
                    <a:pt x="81" y="69"/>
                  </a:cubicBezTo>
                  <a:cubicBezTo>
                    <a:pt x="83" y="66"/>
                    <a:pt x="87" y="64"/>
                    <a:pt x="89" y="61"/>
                  </a:cubicBezTo>
                  <a:cubicBezTo>
                    <a:pt x="90" y="60"/>
                    <a:pt x="90" y="58"/>
                    <a:pt x="92" y="57"/>
                  </a:cubicBezTo>
                  <a:cubicBezTo>
                    <a:pt x="92" y="57"/>
                    <a:pt x="94" y="57"/>
                    <a:pt x="94" y="56"/>
                  </a:cubicBezTo>
                  <a:cubicBezTo>
                    <a:pt x="95" y="56"/>
                    <a:pt x="93" y="56"/>
                    <a:pt x="93" y="55"/>
                  </a:cubicBezTo>
                  <a:cubicBezTo>
                    <a:pt x="92" y="54"/>
                    <a:pt x="96" y="52"/>
                    <a:pt x="97" y="52"/>
                  </a:cubicBezTo>
                  <a:cubicBezTo>
                    <a:pt x="99" y="51"/>
                    <a:pt x="101" y="51"/>
                    <a:pt x="104" y="51"/>
                  </a:cubicBezTo>
                  <a:cubicBezTo>
                    <a:pt x="106" y="51"/>
                    <a:pt x="107" y="51"/>
                    <a:pt x="109" y="49"/>
                  </a:cubicBezTo>
                  <a:cubicBezTo>
                    <a:pt x="110" y="47"/>
                    <a:pt x="113" y="47"/>
                    <a:pt x="114" y="46"/>
                  </a:cubicBezTo>
                  <a:cubicBezTo>
                    <a:pt x="116" y="46"/>
                    <a:pt x="118" y="45"/>
                    <a:pt x="119" y="44"/>
                  </a:cubicBezTo>
                  <a:cubicBezTo>
                    <a:pt x="120" y="43"/>
                    <a:pt x="118" y="40"/>
                    <a:pt x="119" y="39"/>
                  </a:cubicBezTo>
                  <a:cubicBezTo>
                    <a:pt x="119" y="39"/>
                    <a:pt x="120" y="39"/>
                    <a:pt x="121" y="39"/>
                  </a:cubicBezTo>
                  <a:cubicBezTo>
                    <a:pt x="121" y="38"/>
                    <a:pt x="121" y="37"/>
                    <a:pt x="120" y="37"/>
                  </a:cubicBezTo>
                  <a:cubicBezTo>
                    <a:pt x="119" y="37"/>
                    <a:pt x="118" y="36"/>
                    <a:pt x="116" y="36"/>
                  </a:cubicBezTo>
                  <a:cubicBezTo>
                    <a:pt x="116" y="36"/>
                    <a:pt x="115" y="36"/>
                    <a:pt x="115" y="36"/>
                  </a:cubicBezTo>
                  <a:cubicBezTo>
                    <a:pt x="114" y="36"/>
                    <a:pt x="115" y="37"/>
                    <a:pt x="114" y="37"/>
                  </a:cubicBezTo>
                  <a:cubicBezTo>
                    <a:pt x="114" y="38"/>
                    <a:pt x="113" y="37"/>
                    <a:pt x="112" y="36"/>
                  </a:cubicBezTo>
                  <a:cubicBezTo>
                    <a:pt x="111" y="36"/>
                    <a:pt x="110" y="36"/>
                    <a:pt x="109" y="36"/>
                  </a:cubicBezTo>
                  <a:cubicBezTo>
                    <a:pt x="108" y="37"/>
                    <a:pt x="108" y="36"/>
                    <a:pt x="107" y="35"/>
                  </a:cubicBezTo>
                  <a:cubicBezTo>
                    <a:pt x="106" y="34"/>
                    <a:pt x="105" y="35"/>
                    <a:pt x="103" y="34"/>
                  </a:cubicBezTo>
                  <a:cubicBezTo>
                    <a:pt x="103" y="34"/>
                    <a:pt x="103" y="34"/>
                    <a:pt x="103" y="33"/>
                  </a:cubicBezTo>
                  <a:cubicBezTo>
                    <a:pt x="103" y="32"/>
                    <a:pt x="103" y="32"/>
                    <a:pt x="103" y="31"/>
                  </a:cubicBezTo>
                  <a:cubicBezTo>
                    <a:pt x="102" y="30"/>
                    <a:pt x="101" y="31"/>
                    <a:pt x="100" y="30"/>
                  </a:cubicBezTo>
                  <a:cubicBezTo>
                    <a:pt x="99" y="29"/>
                    <a:pt x="98" y="28"/>
                    <a:pt x="96" y="28"/>
                  </a:cubicBezTo>
                  <a:cubicBezTo>
                    <a:pt x="95" y="28"/>
                    <a:pt x="96" y="29"/>
                    <a:pt x="96" y="30"/>
                  </a:cubicBezTo>
                  <a:cubicBezTo>
                    <a:pt x="95" y="30"/>
                    <a:pt x="93" y="29"/>
                    <a:pt x="92" y="30"/>
                  </a:cubicBezTo>
                  <a:cubicBezTo>
                    <a:pt x="92" y="30"/>
                    <a:pt x="91" y="29"/>
                    <a:pt x="90" y="29"/>
                  </a:cubicBezTo>
                  <a:cubicBezTo>
                    <a:pt x="87" y="30"/>
                    <a:pt x="88" y="27"/>
                    <a:pt x="86" y="27"/>
                  </a:cubicBezTo>
                  <a:cubicBezTo>
                    <a:pt x="83" y="28"/>
                    <a:pt x="83" y="27"/>
                    <a:pt x="82" y="25"/>
                  </a:cubicBezTo>
                  <a:cubicBezTo>
                    <a:pt x="82" y="24"/>
                    <a:pt x="81" y="24"/>
                    <a:pt x="80" y="24"/>
                  </a:cubicBezTo>
                  <a:cubicBezTo>
                    <a:pt x="79" y="24"/>
                    <a:pt x="78" y="24"/>
                    <a:pt x="78" y="23"/>
                  </a:cubicBezTo>
                  <a:cubicBezTo>
                    <a:pt x="77" y="23"/>
                    <a:pt x="78" y="23"/>
                    <a:pt x="77" y="22"/>
                  </a:cubicBezTo>
                  <a:cubicBezTo>
                    <a:pt x="77" y="22"/>
                    <a:pt x="77" y="23"/>
                    <a:pt x="76" y="23"/>
                  </a:cubicBezTo>
                  <a:cubicBezTo>
                    <a:pt x="75" y="22"/>
                    <a:pt x="76" y="21"/>
                    <a:pt x="77" y="21"/>
                  </a:cubicBezTo>
                  <a:cubicBezTo>
                    <a:pt x="77" y="21"/>
                    <a:pt x="77" y="20"/>
                    <a:pt x="77" y="20"/>
                  </a:cubicBezTo>
                  <a:cubicBezTo>
                    <a:pt x="76" y="19"/>
                    <a:pt x="76" y="19"/>
                    <a:pt x="75" y="19"/>
                  </a:cubicBezTo>
                  <a:cubicBezTo>
                    <a:pt x="75" y="19"/>
                    <a:pt x="75" y="19"/>
                    <a:pt x="75" y="20"/>
                  </a:cubicBezTo>
                  <a:cubicBezTo>
                    <a:pt x="75" y="19"/>
                    <a:pt x="74" y="19"/>
                    <a:pt x="74" y="18"/>
                  </a:cubicBezTo>
                  <a:cubicBezTo>
                    <a:pt x="73" y="18"/>
                    <a:pt x="72" y="18"/>
                    <a:pt x="71" y="18"/>
                  </a:cubicBezTo>
                  <a:cubicBezTo>
                    <a:pt x="70" y="18"/>
                    <a:pt x="69" y="18"/>
                    <a:pt x="68" y="18"/>
                  </a:cubicBezTo>
                  <a:cubicBezTo>
                    <a:pt x="67" y="18"/>
                    <a:pt x="67" y="17"/>
                    <a:pt x="66" y="16"/>
                  </a:cubicBezTo>
                  <a:cubicBezTo>
                    <a:pt x="65" y="16"/>
                    <a:pt x="65" y="17"/>
                    <a:pt x="64" y="16"/>
                  </a:cubicBezTo>
                  <a:cubicBezTo>
                    <a:pt x="64" y="16"/>
                    <a:pt x="64" y="15"/>
                    <a:pt x="64" y="15"/>
                  </a:cubicBezTo>
                  <a:cubicBezTo>
                    <a:pt x="64" y="15"/>
                    <a:pt x="62" y="15"/>
                    <a:pt x="62" y="15"/>
                  </a:cubicBezTo>
                  <a:cubicBezTo>
                    <a:pt x="62" y="15"/>
                    <a:pt x="61" y="16"/>
                    <a:pt x="61" y="16"/>
                  </a:cubicBezTo>
                  <a:cubicBezTo>
                    <a:pt x="60" y="16"/>
                    <a:pt x="59" y="15"/>
                    <a:pt x="57" y="14"/>
                  </a:cubicBezTo>
                  <a:cubicBezTo>
                    <a:pt x="57" y="14"/>
                    <a:pt x="57" y="14"/>
                    <a:pt x="57" y="14"/>
                  </a:cubicBezTo>
                  <a:cubicBezTo>
                    <a:pt x="57" y="12"/>
                    <a:pt x="55" y="13"/>
                    <a:pt x="53" y="13"/>
                  </a:cubicBezTo>
                  <a:cubicBezTo>
                    <a:pt x="52" y="13"/>
                    <a:pt x="53" y="13"/>
                    <a:pt x="52" y="13"/>
                  </a:cubicBezTo>
                  <a:cubicBezTo>
                    <a:pt x="51" y="14"/>
                    <a:pt x="50" y="13"/>
                    <a:pt x="49" y="13"/>
                  </a:cubicBezTo>
                  <a:cubicBezTo>
                    <a:pt x="47" y="13"/>
                    <a:pt x="45" y="12"/>
                    <a:pt x="43" y="11"/>
                  </a:cubicBezTo>
                  <a:cubicBezTo>
                    <a:pt x="42" y="11"/>
                    <a:pt x="41" y="10"/>
                    <a:pt x="41" y="10"/>
                  </a:cubicBezTo>
                  <a:cubicBezTo>
                    <a:pt x="40" y="10"/>
                    <a:pt x="39" y="9"/>
                    <a:pt x="39" y="10"/>
                  </a:cubicBezTo>
                  <a:cubicBezTo>
                    <a:pt x="39" y="9"/>
                    <a:pt x="39" y="9"/>
                    <a:pt x="39" y="9"/>
                  </a:cubicBezTo>
                  <a:cubicBezTo>
                    <a:pt x="38" y="8"/>
                    <a:pt x="37" y="9"/>
                    <a:pt x="36" y="7"/>
                  </a:cubicBezTo>
                  <a:cubicBezTo>
                    <a:pt x="35" y="6"/>
                    <a:pt x="34" y="7"/>
                    <a:pt x="33" y="7"/>
                  </a:cubicBezTo>
                  <a:cubicBezTo>
                    <a:pt x="32" y="7"/>
                    <a:pt x="32" y="7"/>
                    <a:pt x="31" y="7"/>
                  </a:cubicBezTo>
                  <a:cubicBezTo>
                    <a:pt x="31" y="6"/>
                    <a:pt x="30" y="7"/>
                    <a:pt x="29" y="7"/>
                  </a:cubicBezTo>
                  <a:cubicBezTo>
                    <a:pt x="28" y="7"/>
                    <a:pt x="27" y="6"/>
                    <a:pt x="26" y="6"/>
                  </a:cubicBezTo>
                  <a:cubicBezTo>
                    <a:pt x="26" y="6"/>
                    <a:pt x="25" y="5"/>
                    <a:pt x="24" y="6"/>
                  </a:cubicBezTo>
                  <a:cubicBezTo>
                    <a:pt x="24" y="6"/>
                    <a:pt x="24" y="6"/>
                    <a:pt x="23" y="6"/>
                  </a:cubicBezTo>
                  <a:cubicBezTo>
                    <a:pt x="22" y="6"/>
                    <a:pt x="22" y="5"/>
                    <a:pt x="21" y="4"/>
                  </a:cubicBezTo>
                  <a:cubicBezTo>
                    <a:pt x="21" y="3"/>
                    <a:pt x="20" y="2"/>
                    <a:pt x="19" y="1"/>
                  </a:cubicBezTo>
                  <a:cubicBezTo>
                    <a:pt x="18" y="0"/>
                    <a:pt x="18" y="2"/>
                    <a:pt x="16" y="2"/>
                  </a:cubicBezTo>
                  <a:cubicBezTo>
                    <a:pt x="16" y="2"/>
                    <a:pt x="17" y="1"/>
                    <a:pt x="16" y="1"/>
                  </a:cubicBezTo>
                  <a:cubicBezTo>
                    <a:pt x="15" y="1"/>
                    <a:pt x="16" y="1"/>
                    <a:pt x="16" y="1"/>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137"/>
            <p:cNvSpPr>
              <a:spLocks/>
            </p:cNvSpPr>
            <p:nvPr/>
          </p:nvSpPr>
          <p:spPr bwMode="auto">
            <a:xfrm>
              <a:off x="2872" y="3690"/>
              <a:ext cx="8" cy="8"/>
            </a:xfrm>
            <a:custGeom>
              <a:avLst/>
              <a:gdLst>
                <a:gd name="T0" fmla="*/ 0 w 2"/>
                <a:gd name="T1" fmla="*/ 2 h 2"/>
                <a:gd name="T2" fmla="*/ 0 w 2"/>
                <a:gd name="T3" fmla="*/ 1 h 2"/>
                <a:gd name="T4" fmla="*/ 0 w 2"/>
                <a:gd name="T5" fmla="*/ 2 h 2"/>
              </a:gdLst>
              <a:ahLst/>
              <a:cxnLst>
                <a:cxn ang="0">
                  <a:pos x="T0" y="T1"/>
                </a:cxn>
                <a:cxn ang="0">
                  <a:pos x="T2" y="T3"/>
                </a:cxn>
                <a:cxn ang="0">
                  <a:pos x="T4" y="T5"/>
                </a:cxn>
              </a:cxnLst>
              <a:rect l="0" t="0" r="r" b="b"/>
              <a:pathLst>
                <a:path w="2" h="2">
                  <a:moveTo>
                    <a:pt x="0" y="2"/>
                  </a:moveTo>
                  <a:cubicBezTo>
                    <a:pt x="0" y="1"/>
                    <a:pt x="0" y="1"/>
                    <a:pt x="0" y="1"/>
                  </a:cubicBezTo>
                  <a:cubicBezTo>
                    <a:pt x="2" y="0"/>
                    <a:pt x="1" y="1"/>
                    <a:pt x="0" y="2"/>
                  </a:cubicBezTo>
                  <a:close/>
                </a:path>
              </a:pathLst>
            </a:custGeom>
            <a:grpFill/>
            <a:ln w="12700" cap="rnd">
              <a:solidFill>
                <a:schemeClr val="tx2">
                  <a:lumMod val="25000"/>
                  <a:lumOff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138"/>
            <p:cNvSpPr>
              <a:spLocks/>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0" name="Freeform 139"/>
            <p:cNvSpPr>
              <a:spLocks/>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1" name="Freeform 140"/>
            <p:cNvSpPr>
              <a:spLocks/>
            </p:cNvSpPr>
            <p:nvPr/>
          </p:nvSpPr>
          <p:spPr bwMode="auto">
            <a:xfrm>
              <a:off x="3867" y="3190"/>
              <a:ext cx="181" cy="230"/>
            </a:xfrm>
            <a:custGeom>
              <a:avLst/>
              <a:gdLst>
                <a:gd name="T0" fmla="*/ 20 w 45"/>
                <a:gd name="T1" fmla="*/ 51 h 57"/>
                <a:gd name="T2" fmla="*/ 25 w 45"/>
                <a:gd name="T3" fmla="*/ 54 h 57"/>
                <a:gd name="T4" fmla="*/ 29 w 45"/>
                <a:gd name="T5" fmla="*/ 52 h 57"/>
                <a:gd name="T6" fmla="*/ 31 w 45"/>
                <a:gd name="T7" fmla="*/ 50 h 57"/>
                <a:gd name="T8" fmla="*/ 40 w 45"/>
                <a:gd name="T9" fmla="*/ 48 h 57"/>
                <a:gd name="T10" fmla="*/ 41 w 45"/>
                <a:gd name="T11" fmla="*/ 45 h 57"/>
                <a:gd name="T12" fmla="*/ 41 w 45"/>
                <a:gd name="T13" fmla="*/ 40 h 57"/>
                <a:gd name="T14" fmla="*/ 45 w 45"/>
                <a:gd name="T15" fmla="*/ 36 h 57"/>
                <a:gd name="T16" fmla="*/ 37 w 45"/>
                <a:gd name="T17" fmla="*/ 27 h 57"/>
                <a:gd name="T18" fmla="*/ 38 w 45"/>
                <a:gd name="T19" fmla="*/ 22 h 57"/>
                <a:gd name="T20" fmla="*/ 39 w 45"/>
                <a:gd name="T21" fmla="*/ 18 h 57"/>
                <a:gd name="T22" fmla="*/ 35 w 45"/>
                <a:gd name="T23" fmla="*/ 19 h 57"/>
                <a:gd name="T24" fmla="*/ 28 w 45"/>
                <a:gd name="T25" fmla="*/ 18 h 57"/>
                <a:gd name="T26" fmla="*/ 26 w 45"/>
                <a:gd name="T27" fmla="*/ 17 h 57"/>
                <a:gd name="T28" fmla="*/ 27 w 45"/>
                <a:gd name="T29" fmla="*/ 15 h 57"/>
                <a:gd name="T30" fmla="*/ 23 w 45"/>
                <a:gd name="T31" fmla="*/ 11 h 57"/>
                <a:gd name="T32" fmla="*/ 17 w 45"/>
                <a:gd name="T33" fmla="*/ 5 h 57"/>
                <a:gd name="T34" fmla="*/ 9 w 45"/>
                <a:gd name="T35" fmla="*/ 2 h 57"/>
                <a:gd name="T36" fmla="*/ 5 w 45"/>
                <a:gd name="T37" fmla="*/ 3 h 57"/>
                <a:gd name="T38" fmla="*/ 3 w 45"/>
                <a:gd name="T39" fmla="*/ 4 h 57"/>
                <a:gd name="T40" fmla="*/ 2 w 45"/>
                <a:gd name="T41" fmla="*/ 9 h 57"/>
                <a:gd name="T42" fmla="*/ 4 w 45"/>
                <a:gd name="T43" fmla="*/ 11 h 57"/>
                <a:gd name="T44" fmla="*/ 3 w 45"/>
                <a:gd name="T45" fmla="*/ 12 h 57"/>
                <a:gd name="T46" fmla="*/ 7 w 45"/>
                <a:gd name="T47" fmla="*/ 14 h 57"/>
                <a:gd name="T48" fmla="*/ 5 w 45"/>
                <a:gd name="T49" fmla="*/ 18 h 57"/>
                <a:gd name="T50" fmla="*/ 7 w 45"/>
                <a:gd name="T51" fmla="*/ 18 h 57"/>
                <a:gd name="T52" fmla="*/ 9 w 45"/>
                <a:gd name="T53" fmla="*/ 28 h 57"/>
                <a:gd name="T54" fmla="*/ 7 w 45"/>
                <a:gd name="T55" fmla="*/ 30 h 57"/>
                <a:gd name="T56" fmla="*/ 9 w 45"/>
                <a:gd name="T57" fmla="*/ 35 h 57"/>
                <a:gd name="T58" fmla="*/ 10 w 45"/>
                <a:gd name="T59" fmla="*/ 38 h 57"/>
                <a:gd name="T60" fmla="*/ 14 w 45"/>
                <a:gd name="T61" fmla="*/ 42 h 57"/>
                <a:gd name="T62" fmla="*/ 18 w 45"/>
                <a:gd name="T63" fmla="*/ 43 h 57"/>
                <a:gd name="T64" fmla="*/ 20 w 45"/>
                <a:gd name="T65" fmla="*/ 43 h 57"/>
                <a:gd name="T66" fmla="*/ 17 w 45"/>
                <a:gd name="T67"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57">
                  <a:moveTo>
                    <a:pt x="18" y="48"/>
                  </a:moveTo>
                  <a:cubicBezTo>
                    <a:pt x="19" y="48"/>
                    <a:pt x="19" y="51"/>
                    <a:pt x="20" y="51"/>
                  </a:cubicBezTo>
                  <a:cubicBezTo>
                    <a:pt x="23" y="50"/>
                    <a:pt x="24" y="55"/>
                    <a:pt x="23" y="56"/>
                  </a:cubicBezTo>
                  <a:cubicBezTo>
                    <a:pt x="26" y="57"/>
                    <a:pt x="25" y="56"/>
                    <a:pt x="25" y="54"/>
                  </a:cubicBezTo>
                  <a:cubicBezTo>
                    <a:pt x="25" y="53"/>
                    <a:pt x="27" y="52"/>
                    <a:pt x="28" y="52"/>
                  </a:cubicBezTo>
                  <a:cubicBezTo>
                    <a:pt x="28" y="52"/>
                    <a:pt x="29" y="51"/>
                    <a:pt x="29" y="52"/>
                  </a:cubicBezTo>
                  <a:cubicBezTo>
                    <a:pt x="30" y="52"/>
                    <a:pt x="31" y="53"/>
                    <a:pt x="31" y="52"/>
                  </a:cubicBezTo>
                  <a:cubicBezTo>
                    <a:pt x="31" y="51"/>
                    <a:pt x="30" y="51"/>
                    <a:pt x="31" y="50"/>
                  </a:cubicBezTo>
                  <a:cubicBezTo>
                    <a:pt x="32" y="50"/>
                    <a:pt x="33" y="50"/>
                    <a:pt x="34" y="50"/>
                  </a:cubicBezTo>
                  <a:cubicBezTo>
                    <a:pt x="36" y="50"/>
                    <a:pt x="38" y="47"/>
                    <a:pt x="40" y="48"/>
                  </a:cubicBezTo>
                  <a:cubicBezTo>
                    <a:pt x="41" y="48"/>
                    <a:pt x="41" y="48"/>
                    <a:pt x="41" y="47"/>
                  </a:cubicBezTo>
                  <a:cubicBezTo>
                    <a:pt x="42" y="46"/>
                    <a:pt x="42" y="44"/>
                    <a:pt x="41" y="45"/>
                  </a:cubicBezTo>
                  <a:cubicBezTo>
                    <a:pt x="40" y="45"/>
                    <a:pt x="40" y="39"/>
                    <a:pt x="41" y="39"/>
                  </a:cubicBezTo>
                  <a:cubicBezTo>
                    <a:pt x="41" y="39"/>
                    <a:pt x="41" y="40"/>
                    <a:pt x="41" y="40"/>
                  </a:cubicBezTo>
                  <a:cubicBezTo>
                    <a:pt x="42" y="41"/>
                    <a:pt x="43" y="40"/>
                    <a:pt x="43" y="39"/>
                  </a:cubicBezTo>
                  <a:cubicBezTo>
                    <a:pt x="44" y="38"/>
                    <a:pt x="44" y="37"/>
                    <a:pt x="45" y="36"/>
                  </a:cubicBezTo>
                  <a:cubicBezTo>
                    <a:pt x="45" y="35"/>
                    <a:pt x="43" y="34"/>
                    <a:pt x="42" y="34"/>
                  </a:cubicBezTo>
                  <a:cubicBezTo>
                    <a:pt x="39" y="32"/>
                    <a:pt x="38" y="30"/>
                    <a:pt x="37" y="27"/>
                  </a:cubicBezTo>
                  <a:cubicBezTo>
                    <a:pt x="37" y="25"/>
                    <a:pt x="39" y="26"/>
                    <a:pt x="39" y="24"/>
                  </a:cubicBezTo>
                  <a:cubicBezTo>
                    <a:pt x="39" y="22"/>
                    <a:pt x="39" y="23"/>
                    <a:pt x="38" y="22"/>
                  </a:cubicBezTo>
                  <a:cubicBezTo>
                    <a:pt x="37" y="21"/>
                    <a:pt x="37" y="20"/>
                    <a:pt x="37" y="19"/>
                  </a:cubicBezTo>
                  <a:cubicBezTo>
                    <a:pt x="37" y="18"/>
                    <a:pt x="40" y="18"/>
                    <a:pt x="39" y="18"/>
                  </a:cubicBezTo>
                  <a:cubicBezTo>
                    <a:pt x="39" y="18"/>
                    <a:pt x="34" y="16"/>
                    <a:pt x="34" y="16"/>
                  </a:cubicBezTo>
                  <a:cubicBezTo>
                    <a:pt x="34" y="17"/>
                    <a:pt x="35" y="18"/>
                    <a:pt x="35" y="19"/>
                  </a:cubicBezTo>
                  <a:cubicBezTo>
                    <a:pt x="34" y="20"/>
                    <a:pt x="33" y="20"/>
                    <a:pt x="33" y="19"/>
                  </a:cubicBezTo>
                  <a:cubicBezTo>
                    <a:pt x="31" y="17"/>
                    <a:pt x="30" y="19"/>
                    <a:pt x="28" y="18"/>
                  </a:cubicBezTo>
                  <a:cubicBezTo>
                    <a:pt x="28" y="18"/>
                    <a:pt x="28" y="17"/>
                    <a:pt x="28" y="17"/>
                  </a:cubicBezTo>
                  <a:cubicBezTo>
                    <a:pt x="28" y="17"/>
                    <a:pt x="27" y="17"/>
                    <a:pt x="26" y="17"/>
                  </a:cubicBezTo>
                  <a:cubicBezTo>
                    <a:pt x="25" y="17"/>
                    <a:pt x="24" y="17"/>
                    <a:pt x="26" y="16"/>
                  </a:cubicBezTo>
                  <a:cubicBezTo>
                    <a:pt x="26" y="16"/>
                    <a:pt x="28" y="15"/>
                    <a:pt x="27" y="15"/>
                  </a:cubicBezTo>
                  <a:cubicBezTo>
                    <a:pt x="26" y="14"/>
                    <a:pt x="25" y="15"/>
                    <a:pt x="27" y="13"/>
                  </a:cubicBezTo>
                  <a:cubicBezTo>
                    <a:pt x="27" y="12"/>
                    <a:pt x="24" y="11"/>
                    <a:pt x="23" y="11"/>
                  </a:cubicBezTo>
                  <a:cubicBezTo>
                    <a:pt x="20" y="10"/>
                    <a:pt x="19" y="9"/>
                    <a:pt x="19" y="5"/>
                  </a:cubicBezTo>
                  <a:cubicBezTo>
                    <a:pt x="18" y="5"/>
                    <a:pt x="18" y="6"/>
                    <a:pt x="17" y="5"/>
                  </a:cubicBezTo>
                  <a:cubicBezTo>
                    <a:pt x="17" y="3"/>
                    <a:pt x="15" y="4"/>
                    <a:pt x="14" y="2"/>
                  </a:cubicBezTo>
                  <a:cubicBezTo>
                    <a:pt x="12" y="0"/>
                    <a:pt x="12" y="2"/>
                    <a:pt x="9" y="2"/>
                  </a:cubicBezTo>
                  <a:cubicBezTo>
                    <a:pt x="8" y="2"/>
                    <a:pt x="9" y="1"/>
                    <a:pt x="8" y="1"/>
                  </a:cubicBezTo>
                  <a:cubicBezTo>
                    <a:pt x="7" y="1"/>
                    <a:pt x="6" y="3"/>
                    <a:pt x="5" y="3"/>
                  </a:cubicBezTo>
                  <a:cubicBezTo>
                    <a:pt x="5" y="4"/>
                    <a:pt x="4" y="4"/>
                    <a:pt x="4" y="4"/>
                  </a:cubicBezTo>
                  <a:cubicBezTo>
                    <a:pt x="3" y="4"/>
                    <a:pt x="3" y="4"/>
                    <a:pt x="3" y="4"/>
                  </a:cubicBezTo>
                  <a:cubicBezTo>
                    <a:pt x="2" y="5"/>
                    <a:pt x="1" y="6"/>
                    <a:pt x="0" y="6"/>
                  </a:cubicBezTo>
                  <a:cubicBezTo>
                    <a:pt x="1" y="7"/>
                    <a:pt x="2" y="8"/>
                    <a:pt x="2" y="9"/>
                  </a:cubicBezTo>
                  <a:cubicBezTo>
                    <a:pt x="2" y="9"/>
                    <a:pt x="1" y="10"/>
                    <a:pt x="2" y="10"/>
                  </a:cubicBezTo>
                  <a:cubicBezTo>
                    <a:pt x="2" y="10"/>
                    <a:pt x="4" y="10"/>
                    <a:pt x="4" y="11"/>
                  </a:cubicBezTo>
                  <a:cubicBezTo>
                    <a:pt x="4" y="11"/>
                    <a:pt x="3" y="11"/>
                    <a:pt x="3" y="11"/>
                  </a:cubicBezTo>
                  <a:cubicBezTo>
                    <a:pt x="2" y="12"/>
                    <a:pt x="3" y="12"/>
                    <a:pt x="3" y="12"/>
                  </a:cubicBezTo>
                  <a:cubicBezTo>
                    <a:pt x="3" y="12"/>
                    <a:pt x="2" y="12"/>
                    <a:pt x="3" y="13"/>
                  </a:cubicBezTo>
                  <a:cubicBezTo>
                    <a:pt x="4" y="14"/>
                    <a:pt x="6" y="14"/>
                    <a:pt x="7" y="14"/>
                  </a:cubicBezTo>
                  <a:cubicBezTo>
                    <a:pt x="7" y="16"/>
                    <a:pt x="5" y="14"/>
                    <a:pt x="5" y="15"/>
                  </a:cubicBezTo>
                  <a:cubicBezTo>
                    <a:pt x="4" y="16"/>
                    <a:pt x="4" y="17"/>
                    <a:pt x="5" y="18"/>
                  </a:cubicBezTo>
                  <a:cubicBezTo>
                    <a:pt x="6" y="18"/>
                    <a:pt x="3" y="18"/>
                    <a:pt x="4" y="19"/>
                  </a:cubicBezTo>
                  <a:cubicBezTo>
                    <a:pt x="5" y="19"/>
                    <a:pt x="6" y="18"/>
                    <a:pt x="7" y="18"/>
                  </a:cubicBezTo>
                  <a:cubicBezTo>
                    <a:pt x="7" y="20"/>
                    <a:pt x="4" y="26"/>
                    <a:pt x="6" y="27"/>
                  </a:cubicBezTo>
                  <a:cubicBezTo>
                    <a:pt x="7" y="27"/>
                    <a:pt x="8" y="26"/>
                    <a:pt x="9" y="28"/>
                  </a:cubicBezTo>
                  <a:cubicBezTo>
                    <a:pt x="9" y="28"/>
                    <a:pt x="11" y="29"/>
                    <a:pt x="11" y="30"/>
                  </a:cubicBezTo>
                  <a:cubicBezTo>
                    <a:pt x="10" y="32"/>
                    <a:pt x="8" y="29"/>
                    <a:pt x="7" y="30"/>
                  </a:cubicBezTo>
                  <a:cubicBezTo>
                    <a:pt x="7" y="30"/>
                    <a:pt x="12" y="34"/>
                    <a:pt x="11" y="36"/>
                  </a:cubicBezTo>
                  <a:cubicBezTo>
                    <a:pt x="10" y="36"/>
                    <a:pt x="10" y="35"/>
                    <a:pt x="9" y="35"/>
                  </a:cubicBezTo>
                  <a:cubicBezTo>
                    <a:pt x="8" y="35"/>
                    <a:pt x="8" y="37"/>
                    <a:pt x="8" y="37"/>
                  </a:cubicBezTo>
                  <a:cubicBezTo>
                    <a:pt x="9" y="38"/>
                    <a:pt x="10" y="36"/>
                    <a:pt x="10" y="38"/>
                  </a:cubicBezTo>
                  <a:cubicBezTo>
                    <a:pt x="11" y="39"/>
                    <a:pt x="12" y="39"/>
                    <a:pt x="12" y="40"/>
                  </a:cubicBezTo>
                  <a:cubicBezTo>
                    <a:pt x="12" y="41"/>
                    <a:pt x="13" y="41"/>
                    <a:pt x="14" y="42"/>
                  </a:cubicBezTo>
                  <a:cubicBezTo>
                    <a:pt x="14" y="42"/>
                    <a:pt x="14" y="41"/>
                    <a:pt x="15" y="41"/>
                  </a:cubicBezTo>
                  <a:cubicBezTo>
                    <a:pt x="16" y="42"/>
                    <a:pt x="17" y="43"/>
                    <a:pt x="18" y="43"/>
                  </a:cubicBezTo>
                  <a:cubicBezTo>
                    <a:pt x="18" y="43"/>
                    <a:pt x="18" y="43"/>
                    <a:pt x="18" y="43"/>
                  </a:cubicBezTo>
                  <a:cubicBezTo>
                    <a:pt x="18" y="43"/>
                    <a:pt x="19" y="43"/>
                    <a:pt x="20" y="43"/>
                  </a:cubicBezTo>
                  <a:cubicBezTo>
                    <a:pt x="21" y="44"/>
                    <a:pt x="19" y="45"/>
                    <a:pt x="18" y="45"/>
                  </a:cubicBezTo>
                  <a:cubicBezTo>
                    <a:pt x="18" y="45"/>
                    <a:pt x="17" y="46"/>
                    <a:pt x="17" y="47"/>
                  </a:cubicBezTo>
                  <a:cubicBezTo>
                    <a:pt x="17" y="47"/>
                    <a:pt x="18" y="47"/>
                    <a:pt x="18" y="48"/>
                  </a:cubicBezTo>
                  <a:close/>
                </a:path>
              </a:pathLst>
            </a:custGeom>
            <a:grpFill/>
            <a:ln w="12700" cap="rnd">
              <a:solidFill>
                <a:schemeClr val="tx2">
                  <a:lumMod val="25000"/>
                  <a:lumOff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141"/>
            <p:cNvSpPr>
              <a:spLocks/>
            </p:cNvSpPr>
            <p:nvPr/>
          </p:nvSpPr>
          <p:spPr bwMode="auto">
            <a:xfrm>
              <a:off x="3932" y="3356"/>
              <a:ext cx="68" cy="64"/>
            </a:xfrm>
            <a:custGeom>
              <a:avLst/>
              <a:gdLst>
                <a:gd name="T0" fmla="*/ 11 w 17"/>
                <a:gd name="T1" fmla="*/ 0 h 16"/>
                <a:gd name="T2" fmla="*/ 8 w 17"/>
                <a:gd name="T3" fmla="*/ 2 h 16"/>
                <a:gd name="T4" fmla="*/ 5 w 17"/>
                <a:gd name="T5" fmla="*/ 3 h 16"/>
                <a:gd name="T6" fmla="*/ 1 w 17"/>
                <a:gd name="T7" fmla="*/ 5 h 16"/>
                <a:gd name="T8" fmla="*/ 3 w 17"/>
                <a:gd name="T9" fmla="*/ 9 h 16"/>
                <a:gd name="T10" fmla="*/ 5 w 17"/>
                <a:gd name="T11" fmla="*/ 10 h 16"/>
                <a:gd name="T12" fmla="*/ 7 w 17"/>
                <a:gd name="T13" fmla="*/ 15 h 16"/>
                <a:gd name="T14" fmla="*/ 9 w 17"/>
                <a:gd name="T15" fmla="*/ 13 h 16"/>
                <a:gd name="T16" fmla="*/ 12 w 17"/>
                <a:gd name="T17" fmla="*/ 11 h 16"/>
                <a:gd name="T18" fmla="*/ 13 w 17"/>
                <a:gd name="T19" fmla="*/ 11 h 16"/>
                <a:gd name="T20" fmla="*/ 15 w 17"/>
                <a:gd name="T21" fmla="*/ 11 h 16"/>
                <a:gd name="T22" fmla="*/ 15 w 17"/>
                <a:gd name="T23" fmla="*/ 9 h 16"/>
                <a:gd name="T24" fmla="*/ 17 w 17"/>
                <a:gd name="T25" fmla="*/ 9 h 16"/>
                <a:gd name="T26" fmla="*/ 15 w 17"/>
                <a:gd name="T27" fmla="*/ 5 h 16"/>
                <a:gd name="T28" fmla="*/ 14 w 17"/>
                <a:gd name="T29" fmla="*/ 2 h 16"/>
                <a:gd name="T30" fmla="*/ 11 w 17"/>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11" y="0"/>
                  </a:moveTo>
                  <a:cubicBezTo>
                    <a:pt x="10" y="0"/>
                    <a:pt x="9" y="1"/>
                    <a:pt x="8" y="2"/>
                  </a:cubicBezTo>
                  <a:cubicBezTo>
                    <a:pt x="7" y="2"/>
                    <a:pt x="6" y="2"/>
                    <a:pt x="5" y="3"/>
                  </a:cubicBezTo>
                  <a:cubicBezTo>
                    <a:pt x="3" y="3"/>
                    <a:pt x="3" y="5"/>
                    <a:pt x="1" y="5"/>
                  </a:cubicBezTo>
                  <a:cubicBezTo>
                    <a:pt x="0" y="5"/>
                    <a:pt x="3" y="8"/>
                    <a:pt x="3" y="9"/>
                  </a:cubicBezTo>
                  <a:cubicBezTo>
                    <a:pt x="4" y="10"/>
                    <a:pt x="4" y="10"/>
                    <a:pt x="5" y="10"/>
                  </a:cubicBezTo>
                  <a:cubicBezTo>
                    <a:pt x="8" y="11"/>
                    <a:pt x="8" y="13"/>
                    <a:pt x="7" y="15"/>
                  </a:cubicBezTo>
                  <a:cubicBezTo>
                    <a:pt x="10" y="16"/>
                    <a:pt x="9" y="15"/>
                    <a:pt x="9" y="13"/>
                  </a:cubicBezTo>
                  <a:cubicBezTo>
                    <a:pt x="9" y="12"/>
                    <a:pt x="11" y="11"/>
                    <a:pt x="12" y="11"/>
                  </a:cubicBezTo>
                  <a:cubicBezTo>
                    <a:pt x="12" y="11"/>
                    <a:pt x="13" y="10"/>
                    <a:pt x="13" y="11"/>
                  </a:cubicBezTo>
                  <a:cubicBezTo>
                    <a:pt x="14" y="11"/>
                    <a:pt x="15" y="12"/>
                    <a:pt x="15" y="11"/>
                  </a:cubicBezTo>
                  <a:cubicBezTo>
                    <a:pt x="15" y="10"/>
                    <a:pt x="14" y="10"/>
                    <a:pt x="15" y="9"/>
                  </a:cubicBezTo>
                  <a:cubicBezTo>
                    <a:pt x="16" y="9"/>
                    <a:pt x="16" y="9"/>
                    <a:pt x="17" y="9"/>
                  </a:cubicBezTo>
                  <a:cubicBezTo>
                    <a:pt x="17" y="8"/>
                    <a:pt x="15" y="7"/>
                    <a:pt x="15" y="5"/>
                  </a:cubicBezTo>
                  <a:cubicBezTo>
                    <a:pt x="14" y="4"/>
                    <a:pt x="15" y="3"/>
                    <a:pt x="14" y="2"/>
                  </a:cubicBezTo>
                  <a:cubicBezTo>
                    <a:pt x="13" y="1"/>
                    <a:pt x="12" y="0"/>
                    <a:pt x="11" y="0"/>
                  </a:cubicBezTo>
                  <a:close/>
                </a:path>
              </a:pathLst>
            </a:custGeom>
            <a:grpFill/>
            <a:ln w="254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142"/>
            <p:cNvSpPr>
              <a:spLocks/>
            </p:cNvSpPr>
            <p:nvPr/>
          </p:nvSpPr>
          <p:spPr bwMode="auto">
            <a:xfrm>
              <a:off x="3907" y="3380"/>
              <a:ext cx="85" cy="157"/>
            </a:xfrm>
            <a:custGeom>
              <a:avLst/>
              <a:gdLst>
                <a:gd name="T0" fmla="*/ 20 w 21"/>
                <a:gd name="T1" fmla="*/ 22 h 39"/>
                <a:gd name="T2" fmla="*/ 21 w 21"/>
                <a:gd name="T3" fmla="*/ 24 h 39"/>
                <a:gd name="T4" fmla="*/ 19 w 21"/>
                <a:gd name="T5" fmla="*/ 27 h 39"/>
                <a:gd name="T6" fmla="*/ 18 w 21"/>
                <a:gd name="T7" fmla="*/ 30 h 39"/>
                <a:gd name="T8" fmla="*/ 16 w 21"/>
                <a:gd name="T9" fmla="*/ 33 h 39"/>
                <a:gd name="T10" fmla="*/ 16 w 21"/>
                <a:gd name="T11" fmla="*/ 36 h 39"/>
                <a:gd name="T12" fmla="*/ 15 w 21"/>
                <a:gd name="T13" fmla="*/ 37 h 39"/>
                <a:gd name="T14" fmla="*/ 14 w 21"/>
                <a:gd name="T15" fmla="*/ 39 h 39"/>
                <a:gd name="T16" fmla="*/ 12 w 21"/>
                <a:gd name="T17" fmla="*/ 39 h 39"/>
                <a:gd name="T18" fmla="*/ 12 w 21"/>
                <a:gd name="T19" fmla="*/ 37 h 39"/>
                <a:gd name="T20" fmla="*/ 10 w 21"/>
                <a:gd name="T21" fmla="*/ 36 h 39"/>
                <a:gd name="T22" fmla="*/ 8 w 21"/>
                <a:gd name="T23" fmla="*/ 34 h 39"/>
                <a:gd name="T24" fmla="*/ 3 w 21"/>
                <a:gd name="T25" fmla="*/ 30 h 39"/>
                <a:gd name="T26" fmla="*/ 5 w 21"/>
                <a:gd name="T27" fmla="*/ 30 h 39"/>
                <a:gd name="T28" fmla="*/ 4 w 21"/>
                <a:gd name="T29" fmla="*/ 28 h 39"/>
                <a:gd name="T30" fmla="*/ 3 w 21"/>
                <a:gd name="T31" fmla="*/ 28 h 39"/>
                <a:gd name="T32" fmla="*/ 3 w 21"/>
                <a:gd name="T33" fmla="*/ 26 h 39"/>
                <a:gd name="T34" fmla="*/ 4 w 21"/>
                <a:gd name="T35" fmla="*/ 24 h 39"/>
                <a:gd name="T36" fmla="*/ 5 w 21"/>
                <a:gd name="T37" fmla="*/ 23 h 39"/>
                <a:gd name="T38" fmla="*/ 5 w 21"/>
                <a:gd name="T39" fmla="*/ 22 h 39"/>
                <a:gd name="T40" fmla="*/ 4 w 21"/>
                <a:gd name="T41" fmla="*/ 23 h 39"/>
                <a:gd name="T42" fmla="*/ 4 w 21"/>
                <a:gd name="T43" fmla="*/ 19 h 39"/>
                <a:gd name="T44" fmla="*/ 3 w 21"/>
                <a:gd name="T45" fmla="*/ 17 h 39"/>
                <a:gd name="T46" fmla="*/ 3 w 21"/>
                <a:gd name="T47" fmla="*/ 15 h 39"/>
                <a:gd name="T48" fmla="*/ 5 w 21"/>
                <a:gd name="T49" fmla="*/ 14 h 39"/>
                <a:gd name="T50" fmla="*/ 4 w 21"/>
                <a:gd name="T51" fmla="*/ 13 h 39"/>
                <a:gd name="T52" fmla="*/ 3 w 21"/>
                <a:gd name="T53" fmla="*/ 11 h 39"/>
                <a:gd name="T54" fmla="*/ 2 w 21"/>
                <a:gd name="T55" fmla="*/ 9 h 39"/>
                <a:gd name="T56" fmla="*/ 1 w 21"/>
                <a:gd name="T57" fmla="*/ 7 h 39"/>
                <a:gd name="T58" fmla="*/ 2 w 21"/>
                <a:gd name="T59" fmla="*/ 3 h 39"/>
                <a:gd name="T60" fmla="*/ 4 w 21"/>
                <a:gd name="T61" fmla="*/ 0 h 39"/>
                <a:gd name="T62" fmla="*/ 5 w 21"/>
                <a:gd name="T63" fmla="*/ 3 h 39"/>
                <a:gd name="T64" fmla="*/ 7 w 21"/>
                <a:gd name="T65" fmla="*/ 1 h 39"/>
                <a:gd name="T66" fmla="*/ 9 w 21"/>
                <a:gd name="T67" fmla="*/ 3 h 39"/>
                <a:gd name="T68" fmla="*/ 11 w 21"/>
                <a:gd name="T69" fmla="*/ 4 h 39"/>
                <a:gd name="T70" fmla="*/ 13 w 21"/>
                <a:gd name="T71" fmla="*/ 6 h 39"/>
                <a:gd name="T72" fmla="*/ 14 w 21"/>
                <a:gd name="T73" fmla="*/ 12 h 39"/>
                <a:gd name="T74" fmla="*/ 13 w 21"/>
                <a:gd name="T75" fmla="*/ 14 h 39"/>
                <a:gd name="T76" fmla="*/ 14 w 21"/>
                <a:gd name="T77" fmla="*/ 15 h 39"/>
                <a:gd name="T78" fmla="*/ 14 w 21"/>
                <a:gd name="T79" fmla="*/ 17 h 39"/>
                <a:gd name="T80" fmla="*/ 15 w 21"/>
                <a:gd name="T81" fmla="*/ 18 h 39"/>
                <a:gd name="T82" fmla="*/ 17 w 21"/>
                <a:gd name="T83" fmla="*/ 22 h 39"/>
                <a:gd name="T84" fmla="*/ 18 w 21"/>
                <a:gd name="T85" fmla="*/ 21 h 39"/>
                <a:gd name="T86" fmla="*/ 20 w 21"/>
                <a:gd name="T87"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39">
                  <a:moveTo>
                    <a:pt x="20" y="22"/>
                  </a:moveTo>
                  <a:cubicBezTo>
                    <a:pt x="20" y="23"/>
                    <a:pt x="21" y="24"/>
                    <a:pt x="21" y="24"/>
                  </a:cubicBezTo>
                  <a:cubicBezTo>
                    <a:pt x="21" y="25"/>
                    <a:pt x="20" y="27"/>
                    <a:pt x="19" y="27"/>
                  </a:cubicBezTo>
                  <a:cubicBezTo>
                    <a:pt x="18" y="27"/>
                    <a:pt x="18" y="29"/>
                    <a:pt x="18" y="30"/>
                  </a:cubicBezTo>
                  <a:cubicBezTo>
                    <a:pt x="18" y="32"/>
                    <a:pt x="18" y="32"/>
                    <a:pt x="16" y="33"/>
                  </a:cubicBezTo>
                  <a:cubicBezTo>
                    <a:pt x="14" y="34"/>
                    <a:pt x="14" y="35"/>
                    <a:pt x="16" y="36"/>
                  </a:cubicBezTo>
                  <a:cubicBezTo>
                    <a:pt x="16" y="37"/>
                    <a:pt x="15" y="37"/>
                    <a:pt x="15" y="37"/>
                  </a:cubicBezTo>
                  <a:cubicBezTo>
                    <a:pt x="14" y="37"/>
                    <a:pt x="15" y="38"/>
                    <a:pt x="14" y="39"/>
                  </a:cubicBezTo>
                  <a:cubicBezTo>
                    <a:pt x="14" y="39"/>
                    <a:pt x="12" y="38"/>
                    <a:pt x="12" y="39"/>
                  </a:cubicBezTo>
                  <a:cubicBezTo>
                    <a:pt x="11" y="38"/>
                    <a:pt x="11" y="38"/>
                    <a:pt x="12" y="37"/>
                  </a:cubicBezTo>
                  <a:cubicBezTo>
                    <a:pt x="12" y="36"/>
                    <a:pt x="11" y="37"/>
                    <a:pt x="10" y="36"/>
                  </a:cubicBezTo>
                  <a:cubicBezTo>
                    <a:pt x="10" y="34"/>
                    <a:pt x="9" y="34"/>
                    <a:pt x="8" y="34"/>
                  </a:cubicBezTo>
                  <a:cubicBezTo>
                    <a:pt x="7" y="33"/>
                    <a:pt x="3" y="32"/>
                    <a:pt x="3" y="30"/>
                  </a:cubicBezTo>
                  <a:cubicBezTo>
                    <a:pt x="4" y="29"/>
                    <a:pt x="5" y="30"/>
                    <a:pt x="5" y="30"/>
                  </a:cubicBezTo>
                  <a:cubicBezTo>
                    <a:pt x="5" y="29"/>
                    <a:pt x="4" y="29"/>
                    <a:pt x="4" y="28"/>
                  </a:cubicBezTo>
                  <a:cubicBezTo>
                    <a:pt x="4" y="28"/>
                    <a:pt x="3" y="28"/>
                    <a:pt x="3" y="28"/>
                  </a:cubicBezTo>
                  <a:cubicBezTo>
                    <a:pt x="3" y="27"/>
                    <a:pt x="3" y="27"/>
                    <a:pt x="3" y="26"/>
                  </a:cubicBezTo>
                  <a:cubicBezTo>
                    <a:pt x="4" y="26"/>
                    <a:pt x="3" y="24"/>
                    <a:pt x="4" y="24"/>
                  </a:cubicBezTo>
                  <a:cubicBezTo>
                    <a:pt x="4" y="24"/>
                    <a:pt x="5" y="23"/>
                    <a:pt x="5" y="23"/>
                  </a:cubicBezTo>
                  <a:cubicBezTo>
                    <a:pt x="5" y="23"/>
                    <a:pt x="5" y="22"/>
                    <a:pt x="5" y="22"/>
                  </a:cubicBezTo>
                  <a:cubicBezTo>
                    <a:pt x="4" y="22"/>
                    <a:pt x="4" y="23"/>
                    <a:pt x="4" y="23"/>
                  </a:cubicBezTo>
                  <a:cubicBezTo>
                    <a:pt x="4" y="24"/>
                    <a:pt x="4" y="20"/>
                    <a:pt x="4" y="19"/>
                  </a:cubicBezTo>
                  <a:cubicBezTo>
                    <a:pt x="4" y="18"/>
                    <a:pt x="3" y="18"/>
                    <a:pt x="3" y="17"/>
                  </a:cubicBezTo>
                  <a:cubicBezTo>
                    <a:pt x="3" y="16"/>
                    <a:pt x="3" y="15"/>
                    <a:pt x="3" y="15"/>
                  </a:cubicBezTo>
                  <a:cubicBezTo>
                    <a:pt x="3" y="14"/>
                    <a:pt x="4" y="15"/>
                    <a:pt x="5" y="14"/>
                  </a:cubicBezTo>
                  <a:cubicBezTo>
                    <a:pt x="5" y="14"/>
                    <a:pt x="4" y="13"/>
                    <a:pt x="4" y="13"/>
                  </a:cubicBezTo>
                  <a:cubicBezTo>
                    <a:pt x="4" y="12"/>
                    <a:pt x="5" y="11"/>
                    <a:pt x="3" y="11"/>
                  </a:cubicBezTo>
                  <a:cubicBezTo>
                    <a:pt x="1" y="12"/>
                    <a:pt x="2" y="10"/>
                    <a:pt x="2" y="9"/>
                  </a:cubicBezTo>
                  <a:cubicBezTo>
                    <a:pt x="2" y="8"/>
                    <a:pt x="0" y="7"/>
                    <a:pt x="1" y="7"/>
                  </a:cubicBezTo>
                  <a:cubicBezTo>
                    <a:pt x="1" y="6"/>
                    <a:pt x="2" y="5"/>
                    <a:pt x="2" y="3"/>
                  </a:cubicBezTo>
                  <a:cubicBezTo>
                    <a:pt x="3" y="3"/>
                    <a:pt x="3" y="1"/>
                    <a:pt x="4" y="0"/>
                  </a:cubicBezTo>
                  <a:cubicBezTo>
                    <a:pt x="4" y="0"/>
                    <a:pt x="5" y="3"/>
                    <a:pt x="5" y="3"/>
                  </a:cubicBezTo>
                  <a:cubicBezTo>
                    <a:pt x="6" y="2"/>
                    <a:pt x="7" y="2"/>
                    <a:pt x="7" y="1"/>
                  </a:cubicBezTo>
                  <a:cubicBezTo>
                    <a:pt x="8" y="0"/>
                    <a:pt x="9" y="3"/>
                    <a:pt x="9" y="3"/>
                  </a:cubicBezTo>
                  <a:cubicBezTo>
                    <a:pt x="10" y="4"/>
                    <a:pt x="10" y="4"/>
                    <a:pt x="11" y="4"/>
                  </a:cubicBezTo>
                  <a:cubicBezTo>
                    <a:pt x="12" y="4"/>
                    <a:pt x="13" y="5"/>
                    <a:pt x="13" y="6"/>
                  </a:cubicBezTo>
                  <a:cubicBezTo>
                    <a:pt x="14" y="8"/>
                    <a:pt x="13" y="10"/>
                    <a:pt x="14" y="12"/>
                  </a:cubicBezTo>
                  <a:cubicBezTo>
                    <a:pt x="14" y="13"/>
                    <a:pt x="14" y="13"/>
                    <a:pt x="13" y="14"/>
                  </a:cubicBezTo>
                  <a:cubicBezTo>
                    <a:pt x="13" y="14"/>
                    <a:pt x="14" y="15"/>
                    <a:pt x="14" y="15"/>
                  </a:cubicBezTo>
                  <a:cubicBezTo>
                    <a:pt x="15" y="16"/>
                    <a:pt x="14" y="16"/>
                    <a:pt x="14" y="17"/>
                  </a:cubicBezTo>
                  <a:cubicBezTo>
                    <a:pt x="14" y="17"/>
                    <a:pt x="14" y="18"/>
                    <a:pt x="15" y="18"/>
                  </a:cubicBezTo>
                  <a:cubicBezTo>
                    <a:pt x="15" y="19"/>
                    <a:pt x="16" y="21"/>
                    <a:pt x="17" y="22"/>
                  </a:cubicBezTo>
                  <a:cubicBezTo>
                    <a:pt x="18" y="22"/>
                    <a:pt x="18" y="21"/>
                    <a:pt x="18" y="21"/>
                  </a:cubicBezTo>
                  <a:cubicBezTo>
                    <a:pt x="19" y="21"/>
                    <a:pt x="19" y="22"/>
                    <a:pt x="20" y="22"/>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143"/>
            <p:cNvSpPr>
              <a:spLocks/>
            </p:cNvSpPr>
            <p:nvPr/>
          </p:nvSpPr>
          <p:spPr bwMode="auto">
            <a:xfrm>
              <a:off x="3960" y="3380"/>
              <a:ext cx="101" cy="88"/>
            </a:xfrm>
            <a:custGeom>
              <a:avLst/>
              <a:gdLst>
                <a:gd name="T0" fmla="*/ 1 w 25"/>
                <a:gd name="T1" fmla="*/ 9 h 22"/>
                <a:gd name="T2" fmla="*/ 1 w 25"/>
                <a:gd name="T3" fmla="*/ 13 h 22"/>
                <a:gd name="T4" fmla="*/ 0 w 25"/>
                <a:gd name="T5" fmla="*/ 14 h 22"/>
                <a:gd name="T6" fmla="*/ 1 w 25"/>
                <a:gd name="T7" fmla="*/ 16 h 22"/>
                <a:gd name="T8" fmla="*/ 1 w 25"/>
                <a:gd name="T9" fmla="*/ 17 h 22"/>
                <a:gd name="T10" fmla="*/ 4 w 25"/>
                <a:gd name="T11" fmla="*/ 21 h 22"/>
                <a:gd name="T12" fmla="*/ 5 w 25"/>
                <a:gd name="T13" fmla="*/ 21 h 22"/>
                <a:gd name="T14" fmla="*/ 7 w 25"/>
                <a:gd name="T15" fmla="*/ 22 h 22"/>
                <a:gd name="T16" fmla="*/ 12 w 25"/>
                <a:gd name="T17" fmla="*/ 21 h 22"/>
                <a:gd name="T18" fmla="*/ 14 w 25"/>
                <a:gd name="T19" fmla="*/ 20 h 22"/>
                <a:gd name="T20" fmla="*/ 16 w 25"/>
                <a:gd name="T21" fmla="*/ 17 h 22"/>
                <a:gd name="T22" fmla="*/ 22 w 25"/>
                <a:gd name="T23" fmla="*/ 16 h 22"/>
                <a:gd name="T24" fmla="*/ 23 w 25"/>
                <a:gd name="T25" fmla="*/ 14 h 22"/>
                <a:gd name="T26" fmla="*/ 25 w 25"/>
                <a:gd name="T27" fmla="*/ 12 h 22"/>
                <a:gd name="T28" fmla="*/ 24 w 25"/>
                <a:gd name="T29" fmla="*/ 6 h 22"/>
                <a:gd name="T30" fmla="*/ 21 w 25"/>
                <a:gd name="T31" fmla="*/ 3 h 22"/>
                <a:gd name="T32" fmla="*/ 19 w 25"/>
                <a:gd name="T33" fmla="*/ 2 h 22"/>
                <a:gd name="T34" fmla="*/ 17 w 25"/>
                <a:gd name="T35" fmla="*/ 1 h 22"/>
                <a:gd name="T36" fmla="*/ 13 w 25"/>
                <a:gd name="T37" fmla="*/ 2 h 22"/>
                <a:gd name="T38" fmla="*/ 10 w 25"/>
                <a:gd name="T39" fmla="*/ 3 h 22"/>
                <a:gd name="T40" fmla="*/ 8 w 25"/>
                <a:gd name="T41" fmla="*/ 3 h 22"/>
                <a:gd name="T42" fmla="*/ 8 w 25"/>
                <a:gd name="T43" fmla="*/ 5 h 22"/>
                <a:gd name="T44" fmla="*/ 5 w 25"/>
                <a:gd name="T45" fmla="*/ 5 h 22"/>
                <a:gd name="T46" fmla="*/ 2 w 25"/>
                <a:gd name="T47" fmla="*/ 7 h 22"/>
                <a:gd name="T48" fmla="*/ 1 w 25"/>
                <a:gd name="T4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22">
                  <a:moveTo>
                    <a:pt x="1" y="9"/>
                  </a:moveTo>
                  <a:cubicBezTo>
                    <a:pt x="0" y="10"/>
                    <a:pt x="0" y="11"/>
                    <a:pt x="1" y="13"/>
                  </a:cubicBezTo>
                  <a:cubicBezTo>
                    <a:pt x="1" y="14"/>
                    <a:pt x="0" y="13"/>
                    <a:pt x="0" y="14"/>
                  </a:cubicBezTo>
                  <a:cubicBezTo>
                    <a:pt x="0" y="15"/>
                    <a:pt x="1" y="15"/>
                    <a:pt x="1" y="16"/>
                  </a:cubicBezTo>
                  <a:cubicBezTo>
                    <a:pt x="2" y="16"/>
                    <a:pt x="1" y="17"/>
                    <a:pt x="1" y="17"/>
                  </a:cubicBezTo>
                  <a:cubicBezTo>
                    <a:pt x="2" y="19"/>
                    <a:pt x="3" y="20"/>
                    <a:pt x="4" y="21"/>
                  </a:cubicBezTo>
                  <a:cubicBezTo>
                    <a:pt x="4" y="22"/>
                    <a:pt x="5" y="22"/>
                    <a:pt x="5" y="21"/>
                  </a:cubicBezTo>
                  <a:cubicBezTo>
                    <a:pt x="6" y="20"/>
                    <a:pt x="7" y="22"/>
                    <a:pt x="7" y="22"/>
                  </a:cubicBezTo>
                  <a:cubicBezTo>
                    <a:pt x="8" y="22"/>
                    <a:pt x="11" y="21"/>
                    <a:pt x="12" y="21"/>
                  </a:cubicBezTo>
                  <a:cubicBezTo>
                    <a:pt x="13" y="20"/>
                    <a:pt x="14" y="20"/>
                    <a:pt x="14" y="20"/>
                  </a:cubicBezTo>
                  <a:cubicBezTo>
                    <a:pt x="15" y="19"/>
                    <a:pt x="15" y="17"/>
                    <a:pt x="16" y="17"/>
                  </a:cubicBezTo>
                  <a:cubicBezTo>
                    <a:pt x="17" y="16"/>
                    <a:pt x="22" y="17"/>
                    <a:pt x="22" y="16"/>
                  </a:cubicBezTo>
                  <a:cubicBezTo>
                    <a:pt x="22" y="15"/>
                    <a:pt x="24" y="16"/>
                    <a:pt x="23" y="14"/>
                  </a:cubicBezTo>
                  <a:cubicBezTo>
                    <a:pt x="23" y="13"/>
                    <a:pt x="23" y="13"/>
                    <a:pt x="25" y="12"/>
                  </a:cubicBezTo>
                  <a:cubicBezTo>
                    <a:pt x="25" y="11"/>
                    <a:pt x="25" y="8"/>
                    <a:pt x="24" y="6"/>
                  </a:cubicBezTo>
                  <a:cubicBezTo>
                    <a:pt x="24" y="6"/>
                    <a:pt x="23" y="3"/>
                    <a:pt x="21" y="3"/>
                  </a:cubicBezTo>
                  <a:cubicBezTo>
                    <a:pt x="20" y="3"/>
                    <a:pt x="20" y="3"/>
                    <a:pt x="19" y="2"/>
                  </a:cubicBezTo>
                  <a:cubicBezTo>
                    <a:pt x="18" y="2"/>
                    <a:pt x="17" y="1"/>
                    <a:pt x="17" y="1"/>
                  </a:cubicBezTo>
                  <a:cubicBezTo>
                    <a:pt x="15" y="0"/>
                    <a:pt x="14" y="2"/>
                    <a:pt x="13" y="2"/>
                  </a:cubicBezTo>
                  <a:cubicBezTo>
                    <a:pt x="12" y="3"/>
                    <a:pt x="11" y="3"/>
                    <a:pt x="10" y="3"/>
                  </a:cubicBezTo>
                  <a:cubicBezTo>
                    <a:pt x="9" y="3"/>
                    <a:pt x="9" y="3"/>
                    <a:pt x="8" y="3"/>
                  </a:cubicBezTo>
                  <a:cubicBezTo>
                    <a:pt x="7" y="4"/>
                    <a:pt x="8" y="4"/>
                    <a:pt x="8" y="5"/>
                  </a:cubicBezTo>
                  <a:cubicBezTo>
                    <a:pt x="8" y="5"/>
                    <a:pt x="6" y="5"/>
                    <a:pt x="5" y="5"/>
                  </a:cubicBezTo>
                  <a:cubicBezTo>
                    <a:pt x="4" y="5"/>
                    <a:pt x="2" y="6"/>
                    <a:pt x="2" y="7"/>
                  </a:cubicBezTo>
                  <a:cubicBezTo>
                    <a:pt x="2" y="9"/>
                    <a:pt x="3" y="10"/>
                    <a:pt x="1" y="9"/>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144"/>
            <p:cNvSpPr>
              <a:spLocks/>
            </p:cNvSpPr>
            <p:nvPr/>
          </p:nvSpPr>
          <p:spPr bwMode="auto">
            <a:xfrm>
              <a:off x="3871" y="3335"/>
              <a:ext cx="81" cy="89"/>
            </a:xfrm>
            <a:custGeom>
              <a:avLst/>
              <a:gdLst>
                <a:gd name="T0" fmla="*/ 17 w 20"/>
                <a:gd name="T1" fmla="*/ 12 h 22"/>
                <a:gd name="T2" fmla="*/ 16 w 20"/>
                <a:gd name="T3" fmla="*/ 11 h 22"/>
                <a:gd name="T4" fmla="*/ 17 w 20"/>
                <a:gd name="T5" fmla="*/ 9 h 22"/>
                <a:gd name="T6" fmla="*/ 19 w 20"/>
                <a:gd name="T7" fmla="*/ 7 h 22"/>
                <a:gd name="T8" fmla="*/ 17 w 20"/>
                <a:gd name="T9" fmla="*/ 7 h 22"/>
                <a:gd name="T10" fmla="*/ 17 w 20"/>
                <a:gd name="T11" fmla="*/ 7 h 22"/>
                <a:gd name="T12" fmla="*/ 14 w 20"/>
                <a:gd name="T13" fmla="*/ 6 h 22"/>
                <a:gd name="T14" fmla="*/ 11 w 20"/>
                <a:gd name="T15" fmla="*/ 5 h 22"/>
                <a:gd name="T16" fmla="*/ 8 w 20"/>
                <a:gd name="T17" fmla="*/ 1 h 22"/>
                <a:gd name="T18" fmla="*/ 4 w 20"/>
                <a:gd name="T19" fmla="*/ 1 h 22"/>
                <a:gd name="T20" fmla="*/ 6 w 20"/>
                <a:gd name="T21" fmla="*/ 5 h 22"/>
                <a:gd name="T22" fmla="*/ 5 w 20"/>
                <a:gd name="T23" fmla="*/ 5 h 22"/>
                <a:gd name="T24" fmla="*/ 6 w 20"/>
                <a:gd name="T25" fmla="*/ 5 h 22"/>
                <a:gd name="T26" fmla="*/ 4 w 20"/>
                <a:gd name="T27" fmla="*/ 3 h 22"/>
                <a:gd name="T28" fmla="*/ 4 w 20"/>
                <a:gd name="T29" fmla="*/ 3 h 22"/>
                <a:gd name="T30" fmla="*/ 1 w 20"/>
                <a:gd name="T31" fmla="*/ 8 h 22"/>
                <a:gd name="T32" fmla="*/ 1 w 20"/>
                <a:gd name="T33" fmla="*/ 11 h 22"/>
                <a:gd name="T34" fmla="*/ 1 w 20"/>
                <a:gd name="T35" fmla="*/ 14 h 22"/>
                <a:gd name="T36" fmla="*/ 1 w 20"/>
                <a:gd name="T37" fmla="*/ 14 h 22"/>
                <a:gd name="T38" fmla="*/ 1 w 20"/>
                <a:gd name="T39" fmla="*/ 16 h 22"/>
                <a:gd name="T40" fmla="*/ 1 w 20"/>
                <a:gd name="T41" fmla="*/ 15 h 22"/>
                <a:gd name="T42" fmla="*/ 3 w 20"/>
                <a:gd name="T43" fmla="*/ 16 h 22"/>
                <a:gd name="T44" fmla="*/ 2 w 20"/>
                <a:gd name="T45" fmla="*/ 16 h 22"/>
                <a:gd name="T46" fmla="*/ 4 w 20"/>
                <a:gd name="T47" fmla="*/ 18 h 22"/>
                <a:gd name="T48" fmla="*/ 6 w 20"/>
                <a:gd name="T49" fmla="*/ 18 h 22"/>
                <a:gd name="T50" fmla="*/ 8 w 20"/>
                <a:gd name="T51" fmla="*/ 20 h 22"/>
                <a:gd name="T52" fmla="*/ 9 w 20"/>
                <a:gd name="T53" fmla="*/ 21 h 22"/>
                <a:gd name="T54" fmla="*/ 11 w 20"/>
                <a:gd name="T55" fmla="*/ 22 h 22"/>
                <a:gd name="T56" fmla="*/ 11 w 20"/>
                <a:gd name="T57" fmla="*/ 20 h 22"/>
                <a:gd name="T58" fmla="*/ 10 w 20"/>
                <a:gd name="T59" fmla="*/ 18 h 22"/>
                <a:gd name="T60" fmla="*/ 10 w 20"/>
                <a:gd name="T61" fmla="*/ 16 h 22"/>
                <a:gd name="T62" fmla="*/ 13 w 20"/>
                <a:gd name="T63" fmla="*/ 11 h 22"/>
                <a:gd name="T64" fmla="*/ 14 w 20"/>
                <a:gd name="T65" fmla="*/ 14 h 22"/>
                <a:gd name="T66" fmla="*/ 17 w 20"/>
                <a:gd name="T6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2">
                  <a:moveTo>
                    <a:pt x="17" y="12"/>
                  </a:moveTo>
                  <a:cubicBezTo>
                    <a:pt x="17" y="11"/>
                    <a:pt x="16" y="11"/>
                    <a:pt x="16" y="11"/>
                  </a:cubicBezTo>
                  <a:cubicBezTo>
                    <a:pt x="16" y="10"/>
                    <a:pt x="17" y="9"/>
                    <a:pt x="17" y="9"/>
                  </a:cubicBezTo>
                  <a:cubicBezTo>
                    <a:pt x="18" y="9"/>
                    <a:pt x="20" y="8"/>
                    <a:pt x="19" y="7"/>
                  </a:cubicBezTo>
                  <a:cubicBezTo>
                    <a:pt x="18" y="7"/>
                    <a:pt x="17" y="7"/>
                    <a:pt x="17" y="7"/>
                  </a:cubicBezTo>
                  <a:cubicBezTo>
                    <a:pt x="17" y="7"/>
                    <a:pt x="17" y="7"/>
                    <a:pt x="17" y="7"/>
                  </a:cubicBezTo>
                  <a:cubicBezTo>
                    <a:pt x="16" y="7"/>
                    <a:pt x="15" y="6"/>
                    <a:pt x="14" y="6"/>
                  </a:cubicBezTo>
                  <a:cubicBezTo>
                    <a:pt x="14" y="5"/>
                    <a:pt x="12" y="7"/>
                    <a:pt x="11" y="5"/>
                  </a:cubicBezTo>
                  <a:cubicBezTo>
                    <a:pt x="11" y="4"/>
                    <a:pt x="9" y="0"/>
                    <a:pt x="8" y="1"/>
                  </a:cubicBezTo>
                  <a:cubicBezTo>
                    <a:pt x="8" y="1"/>
                    <a:pt x="4" y="0"/>
                    <a:pt x="4" y="1"/>
                  </a:cubicBezTo>
                  <a:cubicBezTo>
                    <a:pt x="4" y="2"/>
                    <a:pt x="6" y="3"/>
                    <a:pt x="6" y="5"/>
                  </a:cubicBezTo>
                  <a:cubicBezTo>
                    <a:pt x="5" y="5"/>
                    <a:pt x="5" y="5"/>
                    <a:pt x="5" y="5"/>
                  </a:cubicBezTo>
                  <a:cubicBezTo>
                    <a:pt x="6" y="5"/>
                    <a:pt x="6" y="5"/>
                    <a:pt x="6" y="5"/>
                  </a:cubicBezTo>
                  <a:cubicBezTo>
                    <a:pt x="5" y="4"/>
                    <a:pt x="5" y="3"/>
                    <a:pt x="4" y="3"/>
                  </a:cubicBezTo>
                  <a:cubicBezTo>
                    <a:pt x="4" y="3"/>
                    <a:pt x="4" y="3"/>
                    <a:pt x="4" y="3"/>
                  </a:cubicBezTo>
                  <a:cubicBezTo>
                    <a:pt x="3" y="4"/>
                    <a:pt x="3" y="8"/>
                    <a:pt x="1" y="8"/>
                  </a:cubicBezTo>
                  <a:cubicBezTo>
                    <a:pt x="0" y="8"/>
                    <a:pt x="1" y="11"/>
                    <a:pt x="1" y="11"/>
                  </a:cubicBezTo>
                  <a:cubicBezTo>
                    <a:pt x="2" y="12"/>
                    <a:pt x="2" y="13"/>
                    <a:pt x="1" y="14"/>
                  </a:cubicBezTo>
                  <a:cubicBezTo>
                    <a:pt x="1" y="14"/>
                    <a:pt x="1" y="14"/>
                    <a:pt x="1" y="14"/>
                  </a:cubicBezTo>
                  <a:cubicBezTo>
                    <a:pt x="1" y="16"/>
                    <a:pt x="1" y="16"/>
                    <a:pt x="1" y="16"/>
                  </a:cubicBezTo>
                  <a:cubicBezTo>
                    <a:pt x="1" y="15"/>
                    <a:pt x="1" y="15"/>
                    <a:pt x="1" y="15"/>
                  </a:cubicBezTo>
                  <a:cubicBezTo>
                    <a:pt x="1" y="16"/>
                    <a:pt x="2" y="16"/>
                    <a:pt x="3" y="16"/>
                  </a:cubicBezTo>
                  <a:cubicBezTo>
                    <a:pt x="2" y="16"/>
                    <a:pt x="2" y="16"/>
                    <a:pt x="2" y="16"/>
                  </a:cubicBezTo>
                  <a:cubicBezTo>
                    <a:pt x="3" y="17"/>
                    <a:pt x="3" y="18"/>
                    <a:pt x="4" y="18"/>
                  </a:cubicBezTo>
                  <a:cubicBezTo>
                    <a:pt x="4" y="17"/>
                    <a:pt x="6" y="17"/>
                    <a:pt x="6" y="18"/>
                  </a:cubicBezTo>
                  <a:cubicBezTo>
                    <a:pt x="6" y="19"/>
                    <a:pt x="7" y="19"/>
                    <a:pt x="8" y="20"/>
                  </a:cubicBezTo>
                  <a:cubicBezTo>
                    <a:pt x="8" y="20"/>
                    <a:pt x="8" y="21"/>
                    <a:pt x="9" y="21"/>
                  </a:cubicBezTo>
                  <a:cubicBezTo>
                    <a:pt x="9" y="22"/>
                    <a:pt x="10" y="22"/>
                    <a:pt x="11" y="22"/>
                  </a:cubicBezTo>
                  <a:cubicBezTo>
                    <a:pt x="11" y="21"/>
                    <a:pt x="11" y="21"/>
                    <a:pt x="11" y="20"/>
                  </a:cubicBezTo>
                  <a:cubicBezTo>
                    <a:pt x="11" y="18"/>
                    <a:pt x="10" y="19"/>
                    <a:pt x="10" y="18"/>
                  </a:cubicBezTo>
                  <a:cubicBezTo>
                    <a:pt x="10" y="18"/>
                    <a:pt x="10" y="17"/>
                    <a:pt x="10" y="16"/>
                  </a:cubicBezTo>
                  <a:cubicBezTo>
                    <a:pt x="11" y="15"/>
                    <a:pt x="12" y="12"/>
                    <a:pt x="13" y="11"/>
                  </a:cubicBezTo>
                  <a:cubicBezTo>
                    <a:pt x="13" y="11"/>
                    <a:pt x="14" y="14"/>
                    <a:pt x="14" y="14"/>
                  </a:cubicBezTo>
                  <a:cubicBezTo>
                    <a:pt x="15" y="13"/>
                    <a:pt x="16" y="13"/>
                    <a:pt x="17" y="12"/>
                  </a:cubicBezTo>
                  <a:close/>
                </a:path>
              </a:pathLst>
            </a:custGeom>
            <a:grpFill/>
            <a:ln w="12700" cap="flat">
              <a:solidFill>
                <a:schemeClr val="tx2">
                  <a:lumMod val="25000"/>
                  <a:lumOff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6" name="Freeform 145"/>
            <p:cNvSpPr>
              <a:spLocks/>
            </p:cNvSpPr>
            <p:nvPr/>
          </p:nvSpPr>
          <p:spPr bwMode="auto">
            <a:xfrm>
              <a:off x="4512" y="3597"/>
              <a:ext cx="88" cy="85"/>
            </a:xfrm>
            <a:custGeom>
              <a:avLst/>
              <a:gdLst>
                <a:gd name="T0" fmla="*/ 22 w 22"/>
                <a:gd name="T1" fmla="*/ 0 h 21"/>
                <a:gd name="T2" fmla="*/ 17 w 22"/>
                <a:gd name="T3" fmla="*/ 7 h 21"/>
                <a:gd name="T4" fmla="*/ 20 w 22"/>
                <a:gd name="T5" fmla="*/ 11 h 21"/>
                <a:gd name="T6" fmla="*/ 18 w 22"/>
                <a:gd name="T7" fmla="*/ 11 h 21"/>
                <a:gd name="T8" fmla="*/ 17 w 22"/>
                <a:gd name="T9" fmla="*/ 12 h 21"/>
                <a:gd name="T10" fmla="*/ 15 w 22"/>
                <a:gd name="T11" fmla="*/ 15 h 21"/>
                <a:gd name="T12" fmla="*/ 12 w 22"/>
                <a:gd name="T13" fmla="*/ 17 h 21"/>
                <a:gd name="T14" fmla="*/ 10 w 22"/>
                <a:gd name="T15" fmla="*/ 18 h 21"/>
                <a:gd name="T16" fmla="*/ 10 w 22"/>
                <a:gd name="T17" fmla="*/ 19 h 21"/>
                <a:gd name="T18" fmla="*/ 7 w 22"/>
                <a:gd name="T19" fmla="*/ 19 h 21"/>
                <a:gd name="T20" fmla="*/ 4 w 22"/>
                <a:gd name="T21" fmla="*/ 19 h 21"/>
                <a:gd name="T22" fmla="*/ 2 w 22"/>
                <a:gd name="T23" fmla="*/ 18 h 21"/>
                <a:gd name="T24" fmla="*/ 0 w 22"/>
                <a:gd name="T25" fmla="*/ 15 h 21"/>
                <a:gd name="T26" fmla="*/ 2 w 22"/>
                <a:gd name="T27" fmla="*/ 15 h 21"/>
                <a:gd name="T28" fmla="*/ 4 w 22"/>
                <a:gd name="T29" fmla="*/ 13 h 21"/>
                <a:gd name="T30" fmla="*/ 6 w 22"/>
                <a:gd name="T31" fmla="*/ 13 h 21"/>
                <a:gd name="T32" fmla="*/ 6 w 22"/>
                <a:gd name="T33" fmla="*/ 9 h 21"/>
                <a:gd name="T34" fmla="*/ 9 w 22"/>
                <a:gd name="T35" fmla="*/ 9 h 21"/>
                <a:gd name="T36" fmla="*/ 12 w 22"/>
                <a:gd name="T37" fmla="*/ 8 h 21"/>
                <a:gd name="T38" fmla="*/ 15 w 22"/>
                <a:gd name="T39" fmla="*/ 6 h 21"/>
                <a:gd name="T40" fmla="*/ 22 w 22"/>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1">
                  <a:moveTo>
                    <a:pt x="22" y="0"/>
                  </a:moveTo>
                  <a:cubicBezTo>
                    <a:pt x="22" y="3"/>
                    <a:pt x="18" y="5"/>
                    <a:pt x="17" y="7"/>
                  </a:cubicBezTo>
                  <a:cubicBezTo>
                    <a:pt x="15" y="9"/>
                    <a:pt x="20" y="10"/>
                    <a:pt x="20" y="11"/>
                  </a:cubicBezTo>
                  <a:cubicBezTo>
                    <a:pt x="19" y="11"/>
                    <a:pt x="19" y="11"/>
                    <a:pt x="18" y="11"/>
                  </a:cubicBezTo>
                  <a:cubicBezTo>
                    <a:pt x="18" y="11"/>
                    <a:pt x="17" y="12"/>
                    <a:pt x="17" y="12"/>
                  </a:cubicBezTo>
                  <a:cubicBezTo>
                    <a:pt x="14" y="12"/>
                    <a:pt x="16" y="13"/>
                    <a:pt x="15" y="15"/>
                  </a:cubicBezTo>
                  <a:cubicBezTo>
                    <a:pt x="14" y="16"/>
                    <a:pt x="13" y="16"/>
                    <a:pt x="12" y="17"/>
                  </a:cubicBezTo>
                  <a:cubicBezTo>
                    <a:pt x="11" y="17"/>
                    <a:pt x="11" y="17"/>
                    <a:pt x="10" y="18"/>
                  </a:cubicBezTo>
                  <a:cubicBezTo>
                    <a:pt x="9" y="18"/>
                    <a:pt x="10" y="19"/>
                    <a:pt x="10" y="19"/>
                  </a:cubicBezTo>
                  <a:cubicBezTo>
                    <a:pt x="9" y="21"/>
                    <a:pt x="8" y="18"/>
                    <a:pt x="7" y="19"/>
                  </a:cubicBezTo>
                  <a:cubicBezTo>
                    <a:pt x="6" y="20"/>
                    <a:pt x="5" y="20"/>
                    <a:pt x="4" y="19"/>
                  </a:cubicBezTo>
                  <a:cubicBezTo>
                    <a:pt x="2" y="19"/>
                    <a:pt x="3" y="19"/>
                    <a:pt x="2" y="18"/>
                  </a:cubicBezTo>
                  <a:cubicBezTo>
                    <a:pt x="2" y="18"/>
                    <a:pt x="0" y="15"/>
                    <a:pt x="0" y="15"/>
                  </a:cubicBezTo>
                  <a:cubicBezTo>
                    <a:pt x="1" y="15"/>
                    <a:pt x="2" y="16"/>
                    <a:pt x="2" y="15"/>
                  </a:cubicBezTo>
                  <a:cubicBezTo>
                    <a:pt x="3" y="14"/>
                    <a:pt x="3" y="13"/>
                    <a:pt x="4" y="13"/>
                  </a:cubicBezTo>
                  <a:cubicBezTo>
                    <a:pt x="4" y="13"/>
                    <a:pt x="5" y="13"/>
                    <a:pt x="6" y="13"/>
                  </a:cubicBezTo>
                  <a:cubicBezTo>
                    <a:pt x="8" y="12"/>
                    <a:pt x="5" y="10"/>
                    <a:pt x="6" y="9"/>
                  </a:cubicBezTo>
                  <a:cubicBezTo>
                    <a:pt x="6" y="9"/>
                    <a:pt x="8" y="9"/>
                    <a:pt x="9" y="9"/>
                  </a:cubicBezTo>
                  <a:cubicBezTo>
                    <a:pt x="10" y="9"/>
                    <a:pt x="11" y="9"/>
                    <a:pt x="12" y="8"/>
                  </a:cubicBezTo>
                  <a:cubicBezTo>
                    <a:pt x="13" y="8"/>
                    <a:pt x="14" y="7"/>
                    <a:pt x="15" y="6"/>
                  </a:cubicBezTo>
                  <a:cubicBezTo>
                    <a:pt x="18" y="4"/>
                    <a:pt x="20" y="2"/>
                    <a:pt x="22"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146"/>
            <p:cNvSpPr>
              <a:spLocks/>
            </p:cNvSpPr>
            <p:nvPr/>
          </p:nvSpPr>
          <p:spPr bwMode="auto">
            <a:xfrm>
              <a:off x="4532" y="3597"/>
              <a:ext cx="68" cy="53"/>
            </a:xfrm>
            <a:custGeom>
              <a:avLst/>
              <a:gdLst>
                <a:gd name="T0" fmla="*/ 17 w 17"/>
                <a:gd name="T1" fmla="*/ 0 h 13"/>
                <a:gd name="T2" fmla="*/ 14 w 17"/>
                <a:gd name="T3" fmla="*/ 5 h 13"/>
                <a:gd name="T4" fmla="*/ 12 w 17"/>
                <a:gd name="T5" fmla="*/ 7 h 13"/>
                <a:gd name="T6" fmla="*/ 11 w 17"/>
                <a:gd name="T7" fmla="*/ 8 h 13"/>
                <a:gd name="T8" fmla="*/ 12 w 17"/>
                <a:gd name="T9" fmla="*/ 10 h 13"/>
                <a:gd name="T10" fmla="*/ 6 w 17"/>
                <a:gd name="T11" fmla="*/ 12 h 13"/>
                <a:gd name="T12" fmla="*/ 4 w 17"/>
                <a:gd name="T13" fmla="*/ 13 h 13"/>
                <a:gd name="T14" fmla="*/ 1 w 17"/>
                <a:gd name="T15" fmla="*/ 13 h 13"/>
                <a:gd name="T16" fmla="*/ 1 w 17"/>
                <a:gd name="T17" fmla="*/ 9 h 13"/>
                <a:gd name="T18" fmla="*/ 4 w 17"/>
                <a:gd name="T19" fmla="*/ 9 h 13"/>
                <a:gd name="T20" fmla="*/ 7 w 17"/>
                <a:gd name="T21" fmla="*/ 8 h 13"/>
                <a:gd name="T22" fmla="*/ 10 w 17"/>
                <a:gd name="T23" fmla="*/ 6 h 13"/>
                <a:gd name="T24" fmla="*/ 17 w 17"/>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7" y="0"/>
                  </a:moveTo>
                  <a:cubicBezTo>
                    <a:pt x="17" y="2"/>
                    <a:pt x="15" y="3"/>
                    <a:pt x="14" y="5"/>
                  </a:cubicBezTo>
                  <a:cubicBezTo>
                    <a:pt x="13" y="5"/>
                    <a:pt x="13" y="6"/>
                    <a:pt x="12" y="7"/>
                  </a:cubicBezTo>
                  <a:cubicBezTo>
                    <a:pt x="12" y="7"/>
                    <a:pt x="11" y="8"/>
                    <a:pt x="11" y="8"/>
                  </a:cubicBezTo>
                  <a:cubicBezTo>
                    <a:pt x="12" y="9"/>
                    <a:pt x="12" y="9"/>
                    <a:pt x="12" y="10"/>
                  </a:cubicBezTo>
                  <a:cubicBezTo>
                    <a:pt x="12" y="12"/>
                    <a:pt x="8" y="12"/>
                    <a:pt x="6" y="12"/>
                  </a:cubicBezTo>
                  <a:cubicBezTo>
                    <a:pt x="5" y="11"/>
                    <a:pt x="5" y="12"/>
                    <a:pt x="4" y="13"/>
                  </a:cubicBezTo>
                  <a:cubicBezTo>
                    <a:pt x="3" y="13"/>
                    <a:pt x="1" y="13"/>
                    <a:pt x="1" y="13"/>
                  </a:cubicBezTo>
                  <a:cubicBezTo>
                    <a:pt x="3" y="12"/>
                    <a:pt x="0" y="10"/>
                    <a:pt x="1" y="9"/>
                  </a:cubicBezTo>
                  <a:cubicBezTo>
                    <a:pt x="1" y="9"/>
                    <a:pt x="3" y="9"/>
                    <a:pt x="4" y="9"/>
                  </a:cubicBezTo>
                  <a:cubicBezTo>
                    <a:pt x="5" y="9"/>
                    <a:pt x="6" y="9"/>
                    <a:pt x="7" y="8"/>
                  </a:cubicBezTo>
                  <a:cubicBezTo>
                    <a:pt x="8" y="8"/>
                    <a:pt x="9" y="7"/>
                    <a:pt x="10" y="6"/>
                  </a:cubicBezTo>
                  <a:cubicBezTo>
                    <a:pt x="13" y="4"/>
                    <a:pt x="15" y="2"/>
                    <a:pt x="17" y="0"/>
                  </a:cubicBezTo>
                  <a:close/>
                </a:path>
              </a:pathLst>
            </a:custGeom>
            <a:grpFill/>
            <a:ln w="254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147"/>
            <p:cNvSpPr>
              <a:spLocks noEditPoints="1"/>
            </p:cNvSpPr>
            <p:nvPr/>
          </p:nvSpPr>
          <p:spPr bwMode="auto">
            <a:xfrm>
              <a:off x="4971" y="3045"/>
              <a:ext cx="101" cy="57"/>
            </a:xfrm>
            <a:custGeom>
              <a:avLst/>
              <a:gdLst>
                <a:gd name="T0" fmla="*/ 24 w 25"/>
                <a:gd name="T1" fmla="*/ 9 h 14"/>
                <a:gd name="T2" fmla="*/ 23 w 25"/>
                <a:gd name="T3" fmla="*/ 8 h 14"/>
                <a:gd name="T4" fmla="*/ 22 w 25"/>
                <a:gd name="T5" fmla="*/ 8 h 14"/>
                <a:gd name="T6" fmla="*/ 19 w 25"/>
                <a:gd name="T7" fmla="*/ 7 h 14"/>
                <a:gd name="T8" fmla="*/ 14 w 25"/>
                <a:gd name="T9" fmla="*/ 3 h 14"/>
                <a:gd name="T10" fmla="*/ 8 w 25"/>
                <a:gd name="T11" fmla="*/ 0 h 14"/>
                <a:gd name="T12" fmla="*/ 6 w 25"/>
                <a:gd name="T13" fmla="*/ 7 h 14"/>
                <a:gd name="T14" fmla="*/ 6 w 25"/>
                <a:gd name="T15" fmla="*/ 12 h 14"/>
                <a:gd name="T16" fmla="*/ 0 w 25"/>
                <a:gd name="T17" fmla="*/ 13 h 14"/>
                <a:gd name="T18" fmla="*/ 4 w 25"/>
                <a:gd name="T19" fmla="*/ 13 h 14"/>
                <a:gd name="T20" fmla="*/ 13 w 25"/>
                <a:gd name="T21" fmla="*/ 13 h 14"/>
                <a:gd name="T22" fmla="*/ 21 w 25"/>
                <a:gd name="T23" fmla="*/ 11 h 14"/>
                <a:gd name="T24" fmla="*/ 24 w 25"/>
                <a:gd name="T25" fmla="*/ 9 h 14"/>
                <a:gd name="T26" fmla="*/ 24 w 25"/>
                <a:gd name="T27" fmla="*/ 9 h 14"/>
                <a:gd name="T28" fmla="*/ 8 w 25"/>
                <a:gd name="T29" fmla="*/ 0 h 14"/>
                <a:gd name="T30" fmla="*/ 8 w 25"/>
                <a:gd name="T31" fmla="*/ 0 h 14"/>
                <a:gd name="T32" fmla="*/ 8 w 25"/>
                <a:gd name="T33" fmla="*/ 0 h 14"/>
                <a:gd name="T34" fmla="*/ 8 w 25"/>
                <a:gd name="T35" fmla="*/ 0 h 14"/>
                <a:gd name="T36" fmla="*/ 8 w 25"/>
                <a:gd name="T37" fmla="*/ 0 h 14"/>
                <a:gd name="T38" fmla="*/ 8 w 25"/>
                <a:gd name="T39" fmla="*/ 0 h 14"/>
                <a:gd name="T40" fmla="*/ 8 w 25"/>
                <a:gd name="T41" fmla="*/ 0 h 14"/>
                <a:gd name="T42" fmla="*/ 8 w 25"/>
                <a:gd name="T43" fmla="*/ 0 h 14"/>
                <a:gd name="T44" fmla="*/ 8 w 25"/>
                <a:gd name="T45" fmla="*/ 0 h 14"/>
                <a:gd name="T46" fmla="*/ 8 w 25"/>
                <a:gd name="T47" fmla="*/ 0 h 14"/>
                <a:gd name="T48" fmla="*/ 8 w 25"/>
                <a:gd name="T49" fmla="*/ 0 h 14"/>
                <a:gd name="T50" fmla="*/ 8 w 25"/>
                <a:gd name="T51" fmla="*/ 0 h 14"/>
                <a:gd name="T52" fmla="*/ 8 w 25"/>
                <a:gd name="T53" fmla="*/ 0 h 14"/>
                <a:gd name="T54" fmla="*/ 8 w 25"/>
                <a:gd name="T55" fmla="*/ 0 h 14"/>
                <a:gd name="T56" fmla="*/ 8 w 25"/>
                <a:gd name="T57" fmla="*/ 0 h 14"/>
                <a:gd name="T58" fmla="*/ 8 w 25"/>
                <a:gd name="T59" fmla="*/ 0 h 14"/>
                <a:gd name="T60" fmla="*/ 8 w 25"/>
                <a:gd name="T61" fmla="*/ 0 h 14"/>
                <a:gd name="T62" fmla="*/ 8 w 25"/>
                <a:gd name="T63" fmla="*/ 0 h 14"/>
                <a:gd name="T64" fmla="*/ 8 w 25"/>
                <a:gd name="T65" fmla="*/ 0 h 14"/>
                <a:gd name="T66" fmla="*/ 8 w 25"/>
                <a:gd name="T67" fmla="*/ 0 h 14"/>
                <a:gd name="T68" fmla="*/ 8 w 25"/>
                <a:gd name="T69" fmla="*/ 0 h 14"/>
                <a:gd name="T70" fmla="*/ 8 w 25"/>
                <a:gd name="T71" fmla="*/ 0 h 14"/>
                <a:gd name="T72" fmla="*/ 8 w 25"/>
                <a:gd name="T73" fmla="*/ 0 h 14"/>
                <a:gd name="T74" fmla="*/ 8 w 25"/>
                <a:gd name="T75" fmla="*/ 0 h 14"/>
                <a:gd name="T76" fmla="*/ 8 w 25"/>
                <a:gd name="T77" fmla="*/ 0 h 14"/>
                <a:gd name="T78" fmla="*/ 8 w 25"/>
                <a:gd name="T79" fmla="*/ 0 h 14"/>
                <a:gd name="T80" fmla="*/ 8 w 25"/>
                <a:gd name="T81" fmla="*/ 0 h 14"/>
                <a:gd name="T82" fmla="*/ 8 w 25"/>
                <a:gd name="T83" fmla="*/ 0 h 14"/>
                <a:gd name="T84" fmla="*/ 8 w 25"/>
                <a:gd name="T85" fmla="*/ 0 h 14"/>
                <a:gd name="T86" fmla="*/ 8 w 25"/>
                <a:gd name="T87" fmla="*/ 0 h 14"/>
                <a:gd name="T88" fmla="*/ 8 w 25"/>
                <a:gd name="T89" fmla="*/ 0 h 14"/>
                <a:gd name="T90" fmla="*/ 8 w 25"/>
                <a:gd name="T91" fmla="*/ 0 h 14"/>
                <a:gd name="T92" fmla="*/ 8 w 25"/>
                <a:gd name="T93" fmla="*/ 0 h 14"/>
                <a:gd name="T94" fmla="*/ 8 w 25"/>
                <a:gd name="T9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14">
                  <a:moveTo>
                    <a:pt x="24" y="9"/>
                  </a:moveTo>
                  <a:cubicBezTo>
                    <a:pt x="23" y="9"/>
                    <a:pt x="23" y="8"/>
                    <a:pt x="23" y="8"/>
                  </a:cubicBezTo>
                  <a:cubicBezTo>
                    <a:pt x="23" y="8"/>
                    <a:pt x="22" y="8"/>
                    <a:pt x="22" y="8"/>
                  </a:cubicBezTo>
                  <a:cubicBezTo>
                    <a:pt x="21" y="8"/>
                    <a:pt x="20" y="7"/>
                    <a:pt x="19" y="7"/>
                  </a:cubicBezTo>
                  <a:cubicBezTo>
                    <a:pt x="17" y="6"/>
                    <a:pt x="16" y="4"/>
                    <a:pt x="14" y="3"/>
                  </a:cubicBezTo>
                  <a:cubicBezTo>
                    <a:pt x="12" y="2"/>
                    <a:pt x="10" y="1"/>
                    <a:pt x="8" y="0"/>
                  </a:cubicBezTo>
                  <a:cubicBezTo>
                    <a:pt x="9" y="0"/>
                    <a:pt x="7" y="7"/>
                    <a:pt x="6" y="7"/>
                  </a:cubicBezTo>
                  <a:cubicBezTo>
                    <a:pt x="6" y="9"/>
                    <a:pt x="7" y="11"/>
                    <a:pt x="6" y="12"/>
                  </a:cubicBezTo>
                  <a:cubicBezTo>
                    <a:pt x="5" y="13"/>
                    <a:pt x="2" y="14"/>
                    <a:pt x="0" y="13"/>
                  </a:cubicBezTo>
                  <a:cubicBezTo>
                    <a:pt x="1" y="14"/>
                    <a:pt x="3" y="13"/>
                    <a:pt x="4" y="13"/>
                  </a:cubicBezTo>
                  <a:cubicBezTo>
                    <a:pt x="7" y="13"/>
                    <a:pt x="10" y="13"/>
                    <a:pt x="13" y="13"/>
                  </a:cubicBezTo>
                  <a:cubicBezTo>
                    <a:pt x="16" y="12"/>
                    <a:pt x="18" y="12"/>
                    <a:pt x="21" y="11"/>
                  </a:cubicBezTo>
                  <a:cubicBezTo>
                    <a:pt x="21" y="11"/>
                    <a:pt x="25" y="9"/>
                    <a:pt x="24" y="9"/>
                  </a:cubicBezTo>
                  <a:cubicBezTo>
                    <a:pt x="23" y="9"/>
                    <a:pt x="25" y="10"/>
                    <a:pt x="24" y="9"/>
                  </a:cubicBezTo>
                  <a:close/>
                  <a:moveTo>
                    <a:pt x="8" y="0"/>
                  </a:moveTo>
                  <a:cubicBezTo>
                    <a:pt x="8" y="0"/>
                    <a:pt x="8" y="0"/>
                    <a:pt x="8" y="0"/>
                  </a:cubicBezTo>
                  <a:close/>
                  <a:moveTo>
                    <a:pt x="8" y="0"/>
                  </a:moveTo>
                  <a:cubicBezTo>
                    <a:pt x="8" y="0"/>
                    <a:pt x="8" y="0"/>
                    <a:pt x="8" y="0"/>
                  </a:cubicBezTo>
                  <a:close/>
                  <a:moveTo>
                    <a:pt x="8" y="0"/>
                  </a:moveTo>
                  <a:cubicBezTo>
                    <a:pt x="8" y="0"/>
                    <a:pt x="8" y="0"/>
                    <a:pt x="8" y="0"/>
                  </a:cubicBezTo>
                  <a:close/>
                  <a:moveTo>
                    <a:pt x="8" y="0"/>
                  </a:moveTo>
                  <a:cubicBezTo>
                    <a:pt x="8" y="0"/>
                    <a:pt x="8" y="0"/>
                    <a:pt x="8" y="0"/>
                  </a:cubicBezTo>
                  <a:cubicBezTo>
                    <a:pt x="8" y="0"/>
                    <a:pt x="8" y="0"/>
                    <a:pt x="8" y="0"/>
                  </a:cubicBezTo>
                  <a:close/>
                  <a:moveTo>
                    <a:pt x="8" y="0"/>
                  </a:move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lose/>
                </a:path>
              </a:pathLst>
            </a:custGeom>
            <a:grpFill/>
            <a:ln w="254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148"/>
            <p:cNvSpPr>
              <a:spLocks/>
            </p:cNvSpPr>
            <p:nvPr/>
          </p:nvSpPr>
          <p:spPr bwMode="auto">
            <a:xfrm>
              <a:off x="4669" y="3069"/>
              <a:ext cx="290" cy="129"/>
            </a:xfrm>
            <a:custGeom>
              <a:avLst/>
              <a:gdLst>
                <a:gd name="T0" fmla="*/ 65 w 72"/>
                <a:gd name="T1" fmla="*/ 4 h 32"/>
                <a:gd name="T2" fmla="*/ 65 w 72"/>
                <a:gd name="T3" fmla="*/ 6 h 32"/>
                <a:gd name="T4" fmla="*/ 64 w 72"/>
                <a:gd name="T5" fmla="*/ 7 h 32"/>
                <a:gd name="T6" fmla="*/ 66 w 72"/>
                <a:gd name="T7" fmla="*/ 9 h 32"/>
                <a:gd name="T8" fmla="*/ 66 w 72"/>
                <a:gd name="T9" fmla="*/ 9 h 32"/>
                <a:gd name="T10" fmla="*/ 71 w 72"/>
                <a:gd name="T11" fmla="*/ 12 h 32"/>
                <a:gd name="T12" fmla="*/ 68 w 72"/>
                <a:gd name="T13" fmla="*/ 14 h 32"/>
                <a:gd name="T14" fmla="*/ 66 w 72"/>
                <a:gd name="T15" fmla="*/ 15 h 32"/>
                <a:gd name="T16" fmla="*/ 62 w 72"/>
                <a:gd name="T17" fmla="*/ 15 h 32"/>
                <a:gd name="T18" fmla="*/ 62 w 72"/>
                <a:gd name="T19" fmla="*/ 14 h 32"/>
                <a:gd name="T20" fmla="*/ 57 w 72"/>
                <a:gd name="T21" fmla="*/ 16 h 32"/>
                <a:gd name="T22" fmla="*/ 56 w 72"/>
                <a:gd name="T23" fmla="*/ 19 h 32"/>
                <a:gd name="T24" fmla="*/ 55 w 72"/>
                <a:gd name="T25" fmla="*/ 20 h 32"/>
                <a:gd name="T26" fmla="*/ 55 w 72"/>
                <a:gd name="T27" fmla="*/ 20 h 32"/>
                <a:gd name="T28" fmla="*/ 49 w 72"/>
                <a:gd name="T29" fmla="*/ 23 h 32"/>
                <a:gd name="T30" fmla="*/ 43 w 72"/>
                <a:gd name="T31" fmla="*/ 28 h 32"/>
                <a:gd name="T32" fmla="*/ 41 w 72"/>
                <a:gd name="T33" fmla="*/ 28 h 32"/>
                <a:gd name="T34" fmla="*/ 40 w 72"/>
                <a:gd name="T35" fmla="*/ 28 h 32"/>
                <a:gd name="T36" fmla="*/ 40 w 72"/>
                <a:gd name="T37" fmla="*/ 27 h 32"/>
                <a:gd name="T38" fmla="*/ 36 w 72"/>
                <a:gd name="T39" fmla="*/ 26 h 32"/>
                <a:gd name="T40" fmla="*/ 36 w 72"/>
                <a:gd name="T41" fmla="*/ 26 h 32"/>
                <a:gd name="T42" fmla="*/ 35 w 72"/>
                <a:gd name="T43" fmla="*/ 25 h 32"/>
                <a:gd name="T44" fmla="*/ 33 w 72"/>
                <a:gd name="T45" fmla="*/ 26 h 32"/>
                <a:gd name="T46" fmla="*/ 33 w 72"/>
                <a:gd name="T47" fmla="*/ 28 h 32"/>
                <a:gd name="T48" fmla="*/ 28 w 72"/>
                <a:gd name="T49" fmla="*/ 30 h 32"/>
                <a:gd name="T50" fmla="*/ 24 w 72"/>
                <a:gd name="T51" fmla="*/ 31 h 32"/>
                <a:gd name="T52" fmla="*/ 25 w 72"/>
                <a:gd name="T53" fmla="*/ 28 h 32"/>
                <a:gd name="T54" fmla="*/ 23 w 72"/>
                <a:gd name="T55" fmla="*/ 24 h 32"/>
                <a:gd name="T56" fmla="*/ 20 w 72"/>
                <a:gd name="T57" fmla="*/ 21 h 32"/>
                <a:gd name="T58" fmla="*/ 18 w 72"/>
                <a:gd name="T59" fmla="*/ 17 h 32"/>
                <a:gd name="T60" fmla="*/ 14 w 72"/>
                <a:gd name="T61" fmla="*/ 17 h 32"/>
                <a:gd name="T62" fmla="*/ 11 w 72"/>
                <a:gd name="T63" fmla="*/ 15 h 32"/>
                <a:gd name="T64" fmla="*/ 8 w 72"/>
                <a:gd name="T65" fmla="*/ 16 h 32"/>
                <a:gd name="T66" fmla="*/ 7 w 72"/>
                <a:gd name="T67" fmla="*/ 16 h 32"/>
                <a:gd name="T68" fmla="*/ 5 w 72"/>
                <a:gd name="T69" fmla="*/ 16 h 32"/>
                <a:gd name="T70" fmla="*/ 3 w 72"/>
                <a:gd name="T71" fmla="*/ 15 h 32"/>
                <a:gd name="T72" fmla="*/ 0 w 72"/>
                <a:gd name="T73" fmla="*/ 14 h 32"/>
                <a:gd name="T74" fmla="*/ 1 w 72"/>
                <a:gd name="T75" fmla="*/ 14 h 32"/>
                <a:gd name="T76" fmla="*/ 2 w 72"/>
                <a:gd name="T77" fmla="*/ 11 h 32"/>
                <a:gd name="T78" fmla="*/ 6 w 72"/>
                <a:gd name="T79" fmla="*/ 11 h 32"/>
                <a:gd name="T80" fmla="*/ 10 w 72"/>
                <a:gd name="T81" fmla="*/ 11 h 32"/>
                <a:gd name="T82" fmla="*/ 13 w 72"/>
                <a:gd name="T83" fmla="*/ 10 h 32"/>
                <a:gd name="T84" fmla="*/ 16 w 72"/>
                <a:gd name="T85" fmla="*/ 10 h 32"/>
                <a:gd name="T86" fmla="*/ 19 w 72"/>
                <a:gd name="T87" fmla="*/ 9 h 32"/>
                <a:gd name="T88" fmla="*/ 21 w 72"/>
                <a:gd name="T89" fmla="*/ 8 h 32"/>
                <a:gd name="T90" fmla="*/ 20 w 72"/>
                <a:gd name="T91" fmla="*/ 7 h 32"/>
                <a:gd name="T92" fmla="*/ 24 w 72"/>
                <a:gd name="T93" fmla="*/ 7 h 32"/>
                <a:gd name="T94" fmla="*/ 27 w 72"/>
                <a:gd name="T95" fmla="*/ 6 h 32"/>
                <a:gd name="T96" fmla="*/ 31 w 72"/>
                <a:gd name="T97" fmla="*/ 7 h 32"/>
                <a:gd name="T98" fmla="*/ 38 w 72"/>
                <a:gd name="T99" fmla="*/ 6 h 32"/>
                <a:gd name="T100" fmla="*/ 38 w 72"/>
                <a:gd name="T101" fmla="*/ 8 h 32"/>
                <a:gd name="T102" fmla="*/ 41 w 72"/>
                <a:gd name="T103" fmla="*/ 7 h 32"/>
                <a:gd name="T104" fmla="*/ 43 w 72"/>
                <a:gd name="T105" fmla="*/ 3 h 32"/>
                <a:gd name="T106" fmla="*/ 47 w 72"/>
                <a:gd name="T107" fmla="*/ 4 h 32"/>
                <a:gd name="T108" fmla="*/ 47 w 72"/>
                <a:gd name="T109" fmla="*/ 1 h 32"/>
                <a:gd name="T110" fmla="*/ 51 w 72"/>
                <a:gd name="T111" fmla="*/ 2 h 32"/>
                <a:gd name="T112" fmla="*/ 54 w 72"/>
                <a:gd name="T113" fmla="*/ 1 h 32"/>
                <a:gd name="T114" fmla="*/ 56 w 72"/>
                <a:gd name="T115" fmla="*/ 2 h 32"/>
                <a:gd name="T116" fmla="*/ 56 w 72"/>
                <a:gd name="T117" fmla="*/ 5 h 32"/>
                <a:gd name="T118" fmla="*/ 60 w 72"/>
                <a:gd name="T119" fmla="*/ 5 h 32"/>
                <a:gd name="T120" fmla="*/ 62 w 72"/>
                <a:gd name="T121" fmla="*/ 4 h 32"/>
                <a:gd name="T122" fmla="*/ 65 w 72"/>
                <a:gd name="T123" fmla="*/ 4 h 32"/>
                <a:gd name="T124" fmla="*/ 65 w 72"/>
                <a:gd name="T12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32">
                  <a:moveTo>
                    <a:pt x="65" y="4"/>
                  </a:moveTo>
                  <a:cubicBezTo>
                    <a:pt x="65" y="5"/>
                    <a:pt x="65" y="5"/>
                    <a:pt x="65" y="6"/>
                  </a:cubicBezTo>
                  <a:cubicBezTo>
                    <a:pt x="65" y="7"/>
                    <a:pt x="64" y="7"/>
                    <a:pt x="64" y="7"/>
                  </a:cubicBezTo>
                  <a:cubicBezTo>
                    <a:pt x="63" y="9"/>
                    <a:pt x="66" y="9"/>
                    <a:pt x="66" y="9"/>
                  </a:cubicBezTo>
                  <a:cubicBezTo>
                    <a:pt x="66" y="9"/>
                    <a:pt x="66" y="9"/>
                    <a:pt x="66" y="9"/>
                  </a:cubicBezTo>
                  <a:cubicBezTo>
                    <a:pt x="66" y="10"/>
                    <a:pt x="72" y="9"/>
                    <a:pt x="71" y="12"/>
                  </a:cubicBezTo>
                  <a:cubicBezTo>
                    <a:pt x="71" y="15"/>
                    <a:pt x="70" y="13"/>
                    <a:pt x="68" y="14"/>
                  </a:cubicBezTo>
                  <a:cubicBezTo>
                    <a:pt x="66" y="14"/>
                    <a:pt x="66" y="15"/>
                    <a:pt x="66" y="15"/>
                  </a:cubicBezTo>
                  <a:cubicBezTo>
                    <a:pt x="65" y="16"/>
                    <a:pt x="62" y="16"/>
                    <a:pt x="62" y="15"/>
                  </a:cubicBezTo>
                  <a:cubicBezTo>
                    <a:pt x="62" y="15"/>
                    <a:pt x="63" y="14"/>
                    <a:pt x="62" y="14"/>
                  </a:cubicBezTo>
                  <a:cubicBezTo>
                    <a:pt x="61" y="14"/>
                    <a:pt x="57" y="14"/>
                    <a:pt x="57" y="16"/>
                  </a:cubicBezTo>
                  <a:cubicBezTo>
                    <a:pt x="57" y="17"/>
                    <a:pt x="57" y="18"/>
                    <a:pt x="56" y="19"/>
                  </a:cubicBezTo>
                  <a:cubicBezTo>
                    <a:pt x="56" y="19"/>
                    <a:pt x="54" y="20"/>
                    <a:pt x="55" y="20"/>
                  </a:cubicBezTo>
                  <a:cubicBezTo>
                    <a:pt x="55" y="20"/>
                    <a:pt x="55" y="20"/>
                    <a:pt x="55" y="20"/>
                  </a:cubicBezTo>
                  <a:cubicBezTo>
                    <a:pt x="53" y="21"/>
                    <a:pt x="51" y="22"/>
                    <a:pt x="49" y="23"/>
                  </a:cubicBezTo>
                  <a:cubicBezTo>
                    <a:pt x="47" y="25"/>
                    <a:pt x="46" y="26"/>
                    <a:pt x="43" y="28"/>
                  </a:cubicBezTo>
                  <a:cubicBezTo>
                    <a:pt x="43" y="26"/>
                    <a:pt x="42" y="27"/>
                    <a:pt x="41" y="28"/>
                  </a:cubicBezTo>
                  <a:cubicBezTo>
                    <a:pt x="41" y="28"/>
                    <a:pt x="40" y="27"/>
                    <a:pt x="40" y="28"/>
                  </a:cubicBezTo>
                  <a:cubicBezTo>
                    <a:pt x="39" y="27"/>
                    <a:pt x="40" y="27"/>
                    <a:pt x="40" y="27"/>
                  </a:cubicBezTo>
                  <a:cubicBezTo>
                    <a:pt x="40" y="26"/>
                    <a:pt x="37" y="26"/>
                    <a:pt x="36" y="26"/>
                  </a:cubicBezTo>
                  <a:cubicBezTo>
                    <a:pt x="36" y="26"/>
                    <a:pt x="36" y="26"/>
                    <a:pt x="36" y="26"/>
                  </a:cubicBezTo>
                  <a:cubicBezTo>
                    <a:pt x="35" y="27"/>
                    <a:pt x="36" y="24"/>
                    <a:pt x="35" y="25"/>
                  </a:cubicBezTo>
                  <a:cubicBezTo>
                    <a:pt x="34" y="25"/>
                    <a:pt x="33" y="25"/>
                    <a:pt x="33" y="26"/>
                  </a:cubicBezTo>
                  <a:cubicBezTo>
                    <a:pt x="33" y="27"/>
                    <a:pt x="34" y="28"/>
                    <a:pt x="33" y="28"/>
                  </a:cubicBezTo>
                  <a:cubicBezTo>
                    <a:pt x="31" y="28"/>
                    <a:pt x="28" y="29"/>
                    <a:pt x="28" y="30"/>
                  </a:cubicBezTo>
                  <a:cubicBezTo>
                    <a:pt x="27" y="32"/>
                    <a:pt x="25" y="31"/>
                    <a:pt x="24" y="31"/>
                  </a:cubicBezTo>
                  <a:cubicBezTo>
                    <a:pt x="24" y="30"/>
                    <a:pt x="25" y="29"/>
                    <a:pt x="25" y="28"/>
                  </a:cubicBezTo>
                  <a:cubicBezTo>
                    <a:pt x="25" y="26"/>
                    <a:pt x="24" y="25"/>
                    <a:pt x="23" y="24"/>
                  </a:cubicBezTo>
                  <a:cubicBezTo>
                    <a:pt x="22" y="23"/>
                    <a:pt x="21" y="22"/>
                    <a:pt x="20" y="21"/>
                  </a:cubicBezTo>
                  <a:cubicBezTo>
                    <a:pt x="19" y="20"/>
                    <a:pt x="19" y="18"/>
                    <a:pt x="18" y="17"/>
                  </a:cubicBezTo>
                  <a:cubicBezTo>
                    <a:pt x="17" y="16"/>
                    <a:pt x="15" y="17"/>
                    <a:pt x="14" y="17"/>
                  </a:cubicBezTo>
                  <a:cubicBezTo>
                    <a:pt x="13" y="17"/>
                    <a:pt x="13" y="16"/>
                    <a:pt x="11" y="15"/>
                  </a:cubicBezTo>
                  <a:cubicBezTo>
                    <a:pt x="10" y="15"/>
                    <a:pt x="10" y="15"/>
                    <a:pt x="8" y="16"/>
                  </a:cubicBezTo>
                  <a:cubicBezTo>
                    <a:pt x="8" y="16"/>
                    <a:pt x="8" y="16"/>
                    <a:pt x="7" y="16"/>
                  </a:cubicBezTo>
                  <a:cubicBezTo>
                    <a:pt x="6" y="16"/>
                    <a:pt x="6" y="16"/>
                    <a:pt x="5" y="16"/>
                  </a:cubicBezTo>
                  <a:cubicBezTo>
                    <a:pt x="5" y="17"/>
                    <a:pt x="4" y="15"/>
                    <a:pt x="3" y="15"/>
                  </a:cubicBezTo>
                  <a:cubicBezTo>
                    <a:pt x="2" y="14"/>
                    <a:pt x="0" y="15"/>
                    <a:pt x="0" y="14"/>
                  </a:cubicBezTo>
                  <a:cubicBezTo>
                    <a:pt x="0" y="14"/>
                    <a:pt x="1" y="14"/>
                    <a:pt x="1" y="14"/>
                  </a:cubicBezTo>
                  <a:cubicBezTo>
                    <a:pt x="1" y="14"/>
                    <a:pt x="1" y="12"/>
                    <a:pt x="2" y="11"/>
                  </a:cubicBezTo>
                  <a:cubicBezTo>
                    <a:pt x="3" y="11"/>
                    <a:pt x="5" y="12"/>
                    <a:pt x="6" y="11"/>
                  </a:cubicBezTo>
                  <a:cubicBezTo>
                    <a:pt x="7" y="9"/>
                    <a:pt x="8" y="10"/>
                    <a:pt x="10" y="11"/>
                  </a:cubicBezTo>
                  <a:cubicBezTo>
                    <a:pt x="11" y="11"/>
                    <a:pt x="12" y="10"/>
                    <a:pt x="13" y="10"/>
                  </a:cubicBezTo>
                  <a:cubicBezTo>
                    <a:pt x="14" y="9"/>
                    <a:pt x="15" y="11"/>
                    <a:pt x="16" y="10"/>
                  </a:cubicBezTo>
                  <a:cubicBezTo>
                    <a:pt x="17" y="10"/>
                    <a:pt x="18" y="9"/>
                    <a:pt x="19" y="9"/>
                  </a:cubicBezTo>
                  <a:cubicBezTo>
                    <a:pt x="20" y="9"/>
                    <a:pt x="21" y="9"/>
                    <a:pt x="21" y="8"/>
                  </a:cubicBezTo>
                  <a:cubicBezTo>
                    <a:pt x="21" y="8"/>
                    <a:pt x="20" y="7"/>
                    <a:pt x="20" y="7"/>
                  </a:cubicBezTo>
                  <a:cubicBezTo>
                    <a:pt x="21" y="7"/>
                    <a:pt x="23" y="6"/>
                    <a:pt x="24" y="7"/>
                  </a:cubicBezTo>
                  <a:cubicBezTo>
                    <a:pt x="26" y="7"/>
                    <a:pt x="26" y="6"/>
                    <a:pt x="27" y="6"/>
                  </a:cubicBezTo>
                  <a:cubicBezTo>
                    <a:pt x="29" y="5"/>
                    <a:pt x="30" y="7"/>
                    <a:pt x="31" y="7"/>
                  </a:cubicBezTo>
                  <a:cubicBezTo>
                    <a:pt x="32" y="7"/>
                    <a:pt x="38" y="6"/>
                    <a:pt x="38" y="6"/>
                  </a:cubicBezTo>
                  <a:cubicBezTo>
                    <a:pt x="38" y="7"/>
                    <a:pt x="37" y="8"/>
                    <a:pt x="38" y="8"/>
                  </a:cubicBezTo>
                  <a:cubicBezTo>
                    <a:pt x="40" y="8"/>
                    <a:pt x="41" y="8"/>
                    <a:pt x="41" y="7"/>
                  </a:cubicBezTo>
                  <a:cubicBezTo>
                    <a:pt x="42" y="5"/>
                    <a:pt x="42" y="4"/>
                    <a:pt x="43" y="3"/>
                  </a:cubicBezTo>
                  <a:cubicBezTo>
                    <a:pt x="45" y="2"/>
                    <a:pt x="46" y="4"/>
                    <a:pt x="47" y="4"/>
                  </a:cubicBezTo>
                  <a:cubicBezTo>
                    <a:pt x="47" y="3"/>
                    <a:pt x="46" y="1"/>
                    <a:pt x="47" y="1"/>
                  </a:cubicBezTo>
                  <a:cubicBezTo>
                    <a:pt x="49" y="1"/>
                    <a:pt x="49" y="1"/>
                    <a:pt x="51" y="2"/>
                  </a:cubicBezTo>
                  <a:cubicBezTo>
                    <a:pt x="52" y="2"/>
                    <a:pt x="52" y="1"/>
                    <a:pt x="54" y="1"/>
                  </a:cubicBezTo>
                  <a:cubicBezTo>
                    <a:pt x="55" y="0"/>
                    <a:pt x="56" y="0"/>
                    <a:pt x="56" y="2"/>
                  </a:cubicBezTo>
                  <a:cubicBezTo>
                    <a:pt x="56" y="3"/>
                    <a:pt x="56" y="4"/>
                    <a:pt x="56" y="5"/>
                  </a:cubicBezTo>
                  <a:cubicBezTo>
                    <a:pt x="56" y="4"/>
                    <a:pt x="59" y="5"/>
                    <a:pt x="60" y="5"/>
                  </a:cubicBezTo>
                  <a:cubicBezTo>
                    <a:pt x="60" y="6"/>
                    <a:pt x="61" y="5"/>
                    <a:pt x="62" y="4"/>
                  </a:cubicBezTo>
                  <a:cubicBezTo>
                    <a:pt x="63" y="4"/>
                    <a:pt x="64" y="5"/>
                    <a:pt x="65" y="4"/>
                  </a:cubicBezTo>
                  <a:cubicBezTo>
                    <a:pt x="65" y="4"/>
                    <a:pt x="65" y="4"/>
                    <a:pt x="65" y="4"/>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149"/>
            <p:cNvSpPr>
              <a:spLocks/>
            </p:cNvSpPr>
            <p:nvPr/>
          </p:nvSpPr>
          <p:spPr bwMode="auto">
            <a:xfrm>
              <a:off x="4669" y="3106"/>
              <a:ext cx="80" cy="36"/>
            </a:xfrm>
            <a:custGeom>
              <a:avLst/>
              <a:gdLst>
                <a:gd name="T0" fmla="*/ 17 w 20"/>
                <a:gd name="T1" fmla="*/ 8 h 9"/>
                <a:gd name="T2" fmla="*/ 14 w 20"/>
                <a:gd name="T3" fmla="*/ 8 h 9"/>
                <a:gd name="T4" fmla="*/ 11 w 20"/>
                <a:gd name="T5" fmla="*/ 6 h 9"/>
                <a:gd name="T6" fmla="*/ 8 w 20"/>
                <a:gd name="T7" fmla="*/ 7 h 9"/>
                <a:gd name="T8" fmla="*/ 6 w 20"/>
                <a:gd name="T9" fmla="*/ 7 h 9"/>
                <a:gd name="T10" fmla="*/ 5 w 20"/>
                <a:gd name="T11" fmla="*/ 7 h 9"/>
                <a:gd name="T12" fmla="*/ 3 w 20"/>
                <a:gd name="T13" fmla="*/ 6 h 9"/>
                <a:gd name="T14" fmla="*/ 0 w 20"/>
                <a:gd name="T15" fmla="*/ 5 h 9"/>
                <a:gd name="T16" fmla="*/ 1 w 20"/>
                <a:gd name="T17" fmla="*/ 5 h 9"/>
                <a:gd name="T18" fmla="*/ 4 w 20"/>
                <a:gd name="T19" fmla="*/ 2 h 9"/>
                <a:gd name="T20" fmla="*/ 7 w 20"/>
                <a:gd name="T21" fmla="*/ 1 h 9"/>
                <a:gd name="T22" fmla="*/ 11 w 20"/>
                <a:gd name="T23" fmla="*/ 2 h 9"/>
                <a:gd name="T24" fmla="*/ 13 w 20"/>
                <a:gd name="T25" fmla="*/ 1 h 9"/>
                <a:gd name="T26" fmla="*/ 16 w 20"/>
                <a:gd name="T27" fmla="*/ 1 h 9"/>
                <a:gd name="T28" fmla="*/ 20 w 20"/>
                <a:gd name="T29" fmla="*/ 0 h 9"/>
                <a:gd name="T30" fmla="*/ 18 w 20"/>
                <a:gd name="T31" fmla="*/ 4 h 9"/>
                <a:gd name="T32" fmla="*/ 17 w 20"/>
                <a:gd name="T33" fmla="*/ 8 h 9"/>
                <a:gd name="T34" fmla="*/ 17 w 20"/>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
                  <a:moveTo>
                    <a:pt x="17" y="8"/>
                  </a:moveTo>
                  <a:cubicBezTo>
                    <a:pt x="16" y="8"/>
                    <a:pt x="14" y="9"/>
                    <a:pt x="14" y="8"/>
                  </a:cubicBezTo>
                  <a:cubicBezTo>
                    <a:pt x="13" y="7"/>
                    <a:pt x="12" y="6"/>
                    <a:pt x="11" y="6"/>
                  </a:cubicBezTo>
                  <a:cubicBezTo>
                    <a:pt x="10" y="6"/>
                    <a:pt x="9" y="7"/>
                    <a:pt x="8" y="7"/>
                  </a:cubicBezTo>
                  <a:cubicBezTo>
                    <a:pt x="7" y="7"/>
                    <a:pt x="6" y="7"/>
                    <a:pt x="6" y="7"/>
                  </a:cubicBezTo>
                  <a:cubicBezTo>
                    <a:pt x="5" y="7"/>
                    <a:pt x="6" y="7"/>
                    <a:pt x="5" y="7"/>
                  </a:cubicBezTo>
                  <a:cubicBezTo>
                    <a:pt x="5" y="8"/>
                    <a:pt x="4" y="6"/>
                    <a:pt x="3" y="6"/>
                  </a:cubicBezTo>
                  <a:cubicBezTo>
                    <a:pt x="2" y="5"/>
                    <a:pt x="0" y="6"/>
                    <a:pt x="0" y="5"/>
                  </a:cubicBezTo>
                  <a:cubicBezTo>
                    <a:pt x="0" y="5"/>
                    <a:pt x="1" y="5"/>
                    <a:pt x="1" y="5"/>
                  </a:cubicBezTo>
                  <a:cubicBezTo>
                    <a:pt x="1" y="3"/>
                    <a:pt x="1" y="3"/>
                    <a:pt x="4" y="2"/>
                  </a:cubicBezTo>
                  <a:cubicBezTo>
                    <a:pt x="5" y="2"/>
                    <a:pt x="6" y="1"/>
                    <a:pt x="7" y="1"/>
                  </a:cubicBezTo>
                  <a:cubicBezTo>
                    <a:pt x="8" y="1"/>
                    <a:pt x="9" y="2"/>
                    <a:pt x="11" y="2"/>
                  </a:cubicBezTo>
                  <a:cubicBezTo>
                    <a:pt x="11" y="1"/>
                    <a:pt x="12" y="1"/>
                    <a:pt x="13" y="1"/>
                  </a:cubicBezTo>
                  <a:cubicBezTo>
                    <a:pt x="14" y="0"/>
                    <a:pt x="15" y="2"/>
                    <a:pt x="16" y="1"/>
                  </a:cubicBezTo>
                  <a:cubicBezTo>
                    <a:pt x="16" y="1"/>
                    <a:pt x="20" y="0"/>
                    <a:pt x="20" y="0"/>
                  </a:cubicBezTo>
                  <a:cubicBezTo>
                    <a:pt x="20" y="1"/>
                    <a:pt x="19" y="3"/>
                    <a:pt x="18" y="4"/>
                  </a:cubicBezTo>
                  <a:cubicBezTo>
                    <a:pt x="18" y="4"/>
                    <a:pt x="17" y="8"/>
                    <a:pt x="17" y="8"/>
                  </a:cubicBezTo>
                  <a:cubicBezTo>
                    <a:pt x="17" y="8"/>
                    <a:pt x="18" y="8"/>
                    <a:pt x="17" y="8"/>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1" name="Freeform 150"/>
            <p:cNvSpPr>
              <a:spLocks/>
            </p:cNvSpPr>
            <p:nvPr/>
          </p:nvSpPr>
          <p:spPr bwMode="auto">
            <a:xfrm>
              <a:off x="4810" y="3086"/>
              <a:ext cx="40" cy="36"/>
            </a:xfrm>
            <a:custGeom>
              <a:avLst/>
              <a:gdLst>
                <a:gd name="T0" fmla="*/ 8 w 10"/>
                <a:gd name="T1" fmla="*/ 8 h 9"/>
                <a:gd name="T2" fmla="*/ 0 w 10"/>
                <a:gd name="T3" fmla="*/ 8 h 9"/>
                <a:gd name="T4" fmla="*/ 1 w 10"/>
                <a:gd name="T5" fmla="*/ 4 h 9"/>
                <a:gd name="T6" fmla="*/ 3 w 10"/>
                <a:gd name="T7" fmla="*/ 2 h 9"/>
                <a:gd name="T8" fmla="*/ 4 w 10"/>
                <a:gd name="T9" fmla="*/ 4 h 9"/>
                <a:gd name="T10" fmla="*/ 8 w 10"/>
                <a:gd name="T11" fmla="*/ 0 h 9"/>
                <a:gd name="T12" fmla="*/ 6 w 10"/>
                <a:gd name="T13" fmla="*/ 3 h 9"/>
                <a:gd name="T14" fmla="*/ 8 w 10"/>
                <a:gd name="T15" fmla="*/ 8 h 9"/>
                <a:gd name="T16" fmla="*/ 8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8" y="8"/>
                  </a:moveTo>
                  <a:cubicBezTo>
                    <a:pt x="7" y="8"/>
                    <a:pt x="0" y="9"/>
                    <a:pt x="0" y="8"/>
                  </a:cubicBezTo>
                  <a:cubicBezTo>
                    <a:pt x="0" y="7"/>
                    <a:pt x="0" y="5"/>
                    <a:pt x="1" y="4"/>
                  </a:cubicBezTo>
                  <a:cubicBezTo>
                    <a:pt x="2" y="4"/>
                    <a:pt x="2" y="2"/>
                    <a:pt x="3" y="2"/>
                  </a:cubicBezTo>
                  <a:cubicBezTo>
                    <a:pt x="3" y="2"/>
                    <a:pt x="2" y="5"/>
                    <a:pt x="4" y="4"/>
                  </a:cubicBezTo>
                  <a:cubicBezTo>
                    <a:pt x="6" y="4"/>
                    <a:pt x="7" y="2"/>
                    <a:pt x="8" y="0"/>
                  </a:cubicBezTo>
                  <a:cubicBezTo>
                    <a:pt x="7" y="1"/>
                    <a:pt x="5" y="2"/>
                    <a:pt x="6" y="3"/>
                  </a:cubicBezTo>
                  <a:cubicBezTo>
                    <a:pt x="6" y="5"/>
                    <a:pt x="10" y="6"/>
                    <a:pt x="8" y="8"/>
                  </a:cubicBezTo>
                  <a:cubicBezTo>
                    <a:pt x="6" y="9"/>
                    <a:pt x="10" y="7"/>
                    <a:pt x="8" y="8"/>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151"/>
            <p:cNvSpPr>
              <a:spLocks/>
            </p:cNvSpPr>
            <p:nvPr/>
          </p:nvSpPr>
          <p:spPr bwMode="auto">
            <a:xfrm>
              <a:off x="4822" y="3065"/>
              <a:ext cx="77" cy="37"/>
            </a:xfrm>
            <a:custGeom>
              <a:avLst/>
              <a:gdLst>
                <a:gd name="T0" fmla="*/ 18 w 19"/>
                <a:gd name="T1" fmla="*/ 6 h 9"/>
                <a:gd name="T2" fmla="*/ 18 w 19"/>
                <a:gd name="T3" fmla="*/ 2 h 9"/>
                <a:gd name="T4" fmla="*/ 14 w 19"/>
                <a:gd name="T5" fmla="*/ 3 h 9"/>
                <a:gd name="T6" fmla="*/ 11 w 19"/>
                <a:gd name="T7" fmla="*/ 2 h 9"/>
                <a:gd name="T8" fmla="*/ 9 w 19"/>
                <a:gd name="T9" fmla="*/ 5 h 9"/>
                <a:gd name="T10" fmla="*/ 7 w 19"/>
                <a:gd name="T11" fmla="*/ 4 h 9"/>
                <a:gd name="T12" fmla="*/ 4 w 19"/>
                <a:gd name="T13" fmla="*/ 6 h 9"/>
                <a:gd name="T14" fmla="*/ 0 w 19"/>
                <a:gd name="T15" fmla="*/ 9 h 9"/>
                <a:gd name="T16" fmla="*/ 5 w 19"/>
                <a:gd name="T17" fmla="*/ 8 h 9"/>
                <a:gd name="T18" fmla="*/ 9 w 19"/>
                <a:gd name="T19" fmla="*/ 7 h 9"/>
                <a:gd name="T20" fmla="*/ 14 w 19"/>
                <a:gd name="T21" fmla="*/ 6 h 9"/>
                <a:gd name="T22" fmla="*/ 18 w 19"/>
                <a:gd name="T2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9">
                  <a:moveTo>
                    <a:pt x="18" y="6"/>
                  </a:moveTo>
                  <a:cubicBezTo>
                    <a:pt x="18" y="4"/>
                    <a:pt x="19" y="3"/>
                    <a:pt x="18" y="2"/>
                  </a:cubicBezTo>
                  <a:cubicBezTo>
                    <a:pt x="17" y="0"/>
                    <a:pt x="15" y="3"/>
                    <a:pt x="14" y="3"/>
                  </a:cubicBezTo>
                  <a:cubicBezTo>
                    <a:pt x="13" y="3"/>
                    <a:pt x="12" y="2"/>
                    <a:pt x="11" y="2"/>
                  </a:cubicBezTo>
                  <a:cubicBezTo>
                    <a:pt x="7" y="2"/>
                    <a:pt x="10" y="3"/>
                    <a:pt x="9" y="5"/>
                  </a:cubicBezTo>
                  <a:cubicBezTo>
                    <a:pt x="8" y="5"/>
                    <a:pt x="7" y="4"/>
                    <a:pt x="7" y="4"/>
                  </a:cubicBezTo>
                  <a:cubicBezTo>
                    <a:pt x="6" y="3"/>
                    <a:pt x="5" y="5"/>
                    <a:pt x="4" y="6"/>
                  </a:cubicBezTo>
                  <a:cubicBezTo>
                    <a:pt x="3" y="7"/>
                    <a:pt x="3" y="9"/>
                    <a:pt x="0" y="9"/>
                  </a:cubicBezTo>
                  <a:cubicBezTo>
                    <a:pt x="2" y="9"/>
                    <a:pt x="3" y="9"/>
                    <a:pt x="5" y="8"/>
                  </a:cubicBezTo>
                  <a:cubicBezTo>
                    <a:pt x="6" y="8"/>
                    <a:pt x="7" y="7"/>
                    <a:pt x="9" y="7"/>
                  </a:cubicBezTo>
                  <a:cubicBezTo>
                    <a:pt x="10" y="7"/>
                    <a:pt x="12" y="7"/>
                    <a:pt x="14" y="6"/>
                  </a:cubicBezTo>
                  <a:cubicBezTo>
                    <a:pt x="15" y="6"/>
                    <a:pt x="17" y="5"/>
                    <a:pt x="18" y="6"/>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152"/>
            <p:cNvSpPr>
              <a:spLocks noEditPoints="1"/>
            </p:cNvSpPr>
            <p:nvPr/>
          </p:nvSpPr>
          <p:spPr bwMode="auto">
            <a:xfrm>
              <a:off x="3839" y="2707"/>
              <a:ext cx="97" cy="52"/>
            </a:xfrm>
            <a:custGeom>
              <a:avLst/>
              <a:gdLst>
                <a:gd name="T0" fmla="*/ 24 w 24"/>
                <a:gd name="T1" fmla="*/ 10 h 13"/>
                <a:gd name="T2" fmla="*/ 24 w 24"/>
                <a:gd name="T3" fmla="*/ 4 h 13"/>
                <a:gd name="T4" fmla="*/ 22 w 24"/>
                <a:gd name="T5" fmla="*/ 2 h 13"/>
                <a:gd name="T6" fmla="*/ 20 w 24"/>
                <a:gd name="T7" fmla="*/ 1 h 13"/>
                <a:gd name="T8" fmla="*/ 17 w 24"/>
                <a:gd name="T9" fmla="*/ 2 h 13"/>
                <a:gd name="T10" fmla="*/ 17 w 24"/>
                <a:gd name="T11" fmla="*/ 2 h 13"/>
                <a:gd name="T12" fmla="*/ 14 w 24"/>
                <a:gd name="T13" fmla="*/ 1 h 13"/>
                <a:gd name="T14" fmla="*/ 13 w 24"/>
                <a:gd name="T15" fmla="*/ 1 h 13"/>
                <a:gd name="T16" fmla="*/ 12 w 24"/>
                <a:gd name="T17" fmla="*/ 0 h 13"/>
                <a:gd name="T18" fmla="*/ 11 w 24"/>
                <a:gd name="T19" fmla="*/ 0 h 13"/>
                <a:gd name="T20" fmla="*/ 10 w 24"/>
                <a:gd name="T21" fmla="*/ 1 h 13"/>
                <a:gd name="T22" fmla="*/ 11 w 24"/>
                <a:gd name="T23" fmla="*/ 4 h 13"/>
                <a:gd name="T24" fmla="*/ 6 w 24"/>
                <a:gd name="T25" fmla="*/ 5 h 13"/>
                <a:gd name="T26" fmla="*/ 6 w 24"/>
                <a:gd name="T27" fmla="*/ 4 h 13"/>
                <a:gd name="T28" fmla="*/ 2 w 24"/>
                <a:gd name="T29" fmla="*/ 6 h 13"/>
                <a:gd name="T30" fmla="*/ 2 w 24"/>
                <a:gd name="T31" fmla="*/ 9 h 13"/>
                <a:gd name="T32" fmla="*/ 0 w 24"/>
                <a:gd name="T33" fmla="*/ 12 h 13"/>
                <a:gd name="T34" fmla="*/ 13 w 24"/>
                <a:gd name="T35" fmla="*/ 13 h 13"/>
                <a:gd name="T36" fmla="*/ 24 w 24"/>
                <a:gd name="T37" fmla="*/ 10 h 13"/>
                <a:gd name="T38" fmla="*/ 9 w 24"/>
                <a:gd name="T39" fmla="*/ 0 h 13"/>
                <a:gd name="T40" fmla="*/ 8 w 24"/>
                <a:gd name="T41" fmla="*/ 1 h 13"/>
                <a:gd name="T42" fmla="*/ 9 w 24"/>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3">
                  <a:moveTo>
                    <a:pt x="24" y="10"/>
                  </a:moveTo>
                  <a:cubicBezTo>
                    <a:pt x="23" y="8"/>
                    <a:pt x="23" y="6"/>
                    <a:pt x="24" y="4"/>
                  </a:cubicBezTo>
                  <a:cubicBezTo>
                    <a:pt x="24" y="3"/>
                    <a:pt x="23" y="2"/>
                    <a:pt x="22" y="2"/>
                  </a:cubicBezTo>
                  <a:cubicBezTo>
                    <a:pt x="22" y="3"/>
                    <a:pt x="21" y="1"/>
                    <a:pt x="20" y="1"/>
                  </a:cubicBezTo>
                  <a:cubicBezTo>
                    <a:pt x="19" y="1"/>
                    <a:pt x="18" y="2"/>
                    <a:pt x="17" y="2"/>
                  </a:cubicBezTo>
                  <a:cubicBezTo>
                    <a:pt x="17" y="2"/>
                    <a:pt x="17" y="2"/>
                    <a:pt x="17" y="2"/>
                  </a:cubicBezTo>
                  <a:cubicBezTo>
                    <a:pt x="16" y="1"/>
                    <a:pt x="15" y="1"/>
                    <a:pt x="14" y="1"/>
                  </a:cubicBezTo>
                  <a:cubicBezTo>
                    <a:pt x="14" y="1"/>
                    <a:pt x="13" y="1"/>
                    <a:pt x="13" y="1"/>
                  </a:cubicBezTo>
                  <a:cubicBezTo>
                    <a:pt x="12" y="1"/>
                    <a:pt x="12" y="0"/>
                    <a:pt x="12" y="0"/>
                  </a:cubicBezTo>
                  <a:cubicBezTo>
                    <a:pt x="11" y="0"/>
                    <a:pt x="11" y="0"/>
                    <a:pt x="11" y="0"/>
                  </a:cubicBezTo>
                  <a:cubicBezTo>
                    <a:pt x="11" y="2"/>
                    <a:pt x="10" y="1"/>
                    <a:pt x="10" y="1"/>
                  </a:cubicBezTo>
                  <a:cubicBezTo>
                    <a:pt x="10" y="2"/>
                    <a:pt x="12" y="3"/>
                    <a:pt x="11" y="4"/>
                  </a:cubicBezTo>
                  <a:cubicBezTo>
                    <a:pt x="11" y="6"/>
                    <a:pt x="6" y="6"/>
                    <a:pt x="6" y="5"/>
                  </a:cubicBezTo>
                  <a:cubicBezTo>
                    <a:pt x="6" y="5"/>
                    <a:pt x="6" y="5"/>
                    <a:pt x="6" y="4"/>
                  </a:cubicBezTo>
                  <a:cubicBezTo>
                    <a:pt x="6" y="5"/>
                    <a:pt x="2" y="6"/>
                    <a:pt x="2" y="6"/>
                  </a:cubicBezTo>
                  <a:cubicBezTo>
                    <a:pt x="2" y="7"/>
                    <a:pt x="2" y="8"/>
                    <a:pt x="2" y="9"/>
                  </a:cubicBezTo>
                  <a:cubicBezTo>
                    <a:pt x="2" y="10"/>
                    <a:pt x="1" y="12"/>
                    <a:pt x="0" y="12"/>
                  </a:cubicBezTo>
                  <a:cubicBezTo>
                    <a:pt x="4" y="13"/>
                    <a:pt x="9" y="13"/>
                    <a:pt x="13" y="13"/>
                  </a:cubicBezTo>
                  <a:cubicBezTo>
                    <a:pt x="16" y="12"/>
                    <a:pt x="21" y="12"/>
                    <a:pt x="24" y="10"/>
                  </a:cubicBezTo>
                  <a:close/>
                  <a:moveTo>
                    <a:pt x="9" y="0"/>
                  </a:moveTo>
                  <a:cubicBezTo>
                    <a:pt x="8" y="1"/>
                    <a:pt x="8" y="1"/>
                    <a:pt x="8" y="1"/>
                  </a:cubicBezTo>
                  <a:cubicBezTo>
                    <a:pt x="8" y="1"/>
                    <a:pt x="8" y="1"/>
                    <a:pt x="9"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153"/>
            <p:cNvSpPr>
              <a:spLocks noEditPoints="1"/>
            </p:cNvSpPr>
            <p:nvPr/>
          </p:nvSpPr>
          <p:spPr bwMode="auto">
            <a:xfrm>
              <a:off x="3891" y="1329"/>
              <a:ext cx="1310" cy="1801"/>
            </a:xfrm>
            <a:custGeom>
              <a:avLst/>
              <a:gdLst>
                <a:gd name="T0" fmla="*/ 61 w 325"/>
                <a:gd name="T1" fmla="*/ 37 h 447"/>
                <a:gd name="T2" fmla="*/ 75 w 325"/>
                <a:gd name="T3" fmla="*/ 51 h 447"/>
                <a:gd name="T4" fmla="*/ 72 w 325"/>
                <a:gd name="T5" fmla="*/ 29 h 447"/>
                <a:gd name="T6" fmla="*/ 145 w 325"/>
                <a:gd name="T7" fmla="*/ 0 h 447"/>
                <a:gd name="T8" fmla="*/ 139 w 325"/>
                <a:gd name="T9" fmla="*/ 6 h 447"/>
                <a:gd name="T10" fmla="*/ 155 w 325"/>
                <a:gd name="T11" fmla="*/ 25 h 447"/>
                <a:gd name="T12" fmla="*/ 188 w 325"/>
                <a:gd name="T13" fmla="*/ 25 h 447"/>
                <a:gd name="T14" fmla="*/ 179 w 325"/>
                <a:gd name="T15" fmla="*/ 36 h 447"/>
                <a:gd name="T16" fmla="*/ 186 w 325"/>
                <a:gd name="T17" fmla="*/ 69 h 447"/>
                <a:gd name="T18" fmla="*/ 161 w 325"/>
                <a:gd name="T19" fmla="*/ 34 h 447"/>
                <a:gd name="T20" fmla="*/ 118 w 325"/>
                <a:gd name="T21" fmla="*/ 23 h 447"/>
                <a:gd name="T22" fmla="*/ 159 w 325"/>
                <a:gd name="T23" fmla="*/ 59 h 447"/>
                <a:gd name="T24" fmla="*/ 129 w 325"/>
                <a:gd name="T25" fmla="*/ 86 h 447"/>
                <a:gd name="T26" fmla="*/ 114 w 325"/>
                <a:gd name="T27" fmla="*/ 107 h 447"/>
                <a:gd name="T28" fmla="*/ 103 w 325"/>
                <a:gd name="T29" fmla="*/ 111 h 447"/>
                <a:gd name="T30" fmla="*/ 94 w 325"/>
                <a:gd name="T31" fmla="*/ 133 h 447"/>
                <a:gd name="T32" fmla="*/ 73 w 325"/>
                <a:gd name="T33" fmla="*/ 131 h 447"/>
                <a:gd name="T34" fmla="*/ 82 w 325"/>
                <a:gd name="T35" fmla="*/ 159 h 447"/>
                <a:gd name="T36" fmla="*/ 64 w 325"/>
                <a:gd name="T37" fmla="*/ 189 h 447"/>
                <a:gd name="T38" fmla="*/ 60 w 325"/>
                <a:gd name="T39" fmla="*/ 202 h 447"/>
                <a:gd name="T40" fmla="*/ 37 w 325"/>
                <a:gd name="T41" fmla="*/ 181 h 447"/>
                <a:gd name="T42" fmla="*/ 38 w 325"/>
                <a:gd name="T43" fmla="*/ 176 h 447"/>
                <a:gd name="T44" fmla="*/ 55 w 325"/>
                <a:gd name="T45" fmla="*/ 147 h 447"/>
                <a:gd name="T46" fmla="*/ 21 w 325"/>
                <a:gd name="T47" fmla="*/ 143 h 447"/>
                <a:gd name="T48" fmla="*/ 3 w 325"/>
                <a:gd name="T49" fmla="*/ 155 h 447"/>
                <a:gd name="T50" fmla="*/ 22 w 325"/>
                <a:gd name="T51" fmla="*/ 204 h 447"/>
                <a:gd name="T52" fmla="*/ 42 w 325"/>
                <a:gd name="T53" fmla="*/ 266 h 447"/>
                <a:gd name="T54" fmla="*/ 36 w 325"/>
                <a:gd name="T55" fmla="*/ 301 h 447"/>
                <a:gd name="T56" fmla="*/ 57 w 325"/>
                <a:gd name="T57" fmla="*/ 323 h 447"/>
                <a:gd name="T58" fmla="*/ 86 w 325"/>
                <a:gd name="T59" fmla="*/ 342 h 447"/>
                <a:gd name="T60" fmla="*/ 97 w 325"/>
                <a:gd name="T61" fmla="*/ 358 h 447"/>
                <a:gd name="T62" fmla="*/ 119 w 325"/>
                <a:gd name="T63" fmla="*/ 369 h 447"/>
                <a:gd name="T64" fmla="*/ 159 w 325"/>
                <a:gd name="T65" fmla="*/ 372 h 447"/>
                <a:gd name="T66" fmla="*/ 169 w 325"/>
                <a:gd name="T67" fmla="*/ 393 h 447"/>
                <a:gd name="T68" fmla="*/ 162 w 325"/>
                <a:gd name="T69" fmla="*/ 417 h 447"/>
                <a:gd name="T70" fmla="*/ 157 w 325"/>
                <a:gd name="T71" fmla="*/ 433 h 447"/>
                <a:gd name="T72" fmla="*/ 214 w 325"/>
                <a:gd name="T73" fmla="*/ 440 h 447"/>
                <a:gd name="T74" fmla="*/ 259 w 325"/>
                <a:gd name="T75" fmla="*/ 436 h 447"/>
                <a:gd name="T76" fmla="*/ 257 w 325"/>
                <a:gd name="T77" fmla="*/ 411 h 447"/>
                <a:gd name="T78" fmla="*/ 246 w 325"/>
                <a:gd name="T79" fmla="*/ 393 h 447"/>
                <a:gd name="T80" fmla="*/ 253 w 325"/>
                <a:gd name="T81" fmla="*/ 376 h 447"/>
                <a:gd name="T82" fmla="*/ 218 w 325"/>
                <a:gd name="T83" fmla="*/ 353 h 447"/>
                <a:gd name="T84" fmla="*/ 222 w 325"/>
                <a:gd name="T85" fmla="*/ 315 h 447"/>
                <a:gd name="T86" fmla="*/ 244 w 325"/>
                <a:gd name="T87" fmla="*/ 293 h 447"/>
                <a:gd name="T88" fmla="*/ 269 w 325"/>
                <a:gd name="T89" fmla="*/ 283 h 447"/>
                <a:gd name="T90" fmla="*/ 280 w 325"/>
                <a:gd name="T91" fmla="*/ 270 h 447"/>
                <a:gd name="T92" fmla="*/ 296 w 325"/>
                <a:gd name="T93" fmla="*/ 250 h 447"/>
                <a:gd name="T94" fmla="*/ 284 w 325"/>
                <a:gd name="T95" fmla="*/ 233 h 447"/>
                <a:gd name="T96" fmla="*/ 276 w 325"/>
                <a:gd name="T97" fmla="*/ 221 h 447"/>
                <a:gd name="T98" fmla="*/ 290 w 325"/>
                <a:gd name="T99" fmla="*/ 192 h 447"/>
                <a:gd name="T100" fmla="*/ 308 w 325"/>
                <a:gd name="T101" fmla="*/ 160 h 447"/>
                <a:gd name="T102" fmla="*/ 145 w 325"/>
                <a:gd name="T103" fmla="*/ 0 h 447"/>
                <a:gd name="T104" fmla="*/ 269 w 325"/>
                <a:gd name="T105" fmla="*/ 284 h 447"/>
                <a:gd name="T106" fmla="*/ 116 w 325"/>
                <a:gd name="T107" fmla="*/ 14 h 447"/>
                <a:gd name="T108" fmla="*/ 70 w 325"/>
                <a:gd name="T109" fmla="*/ 74 h 447"/>
                <a:gd name="T110" fmla="*/ 99 w 325"/>
                <a:gd name="T111" fmla="*/ 77 h 447"/>
                <a:gd name="T112" fmla="*/ 113 w 325"/>
                <a:gd name="T113" fmla="*/ 77 h 447"/>
                <a:gd name="T114" fmla="*/ 87 w 325"/>
                <a:gd name="T115" fmla="*/ 108 h 447"/>
                <a:gd name="T116" fmla="*/ 62 w 325"/>
                <a:gd name="T117" fmla="*/ 234 h 447"/>
                <a:gd name="T118" fmla="*/ 59 w 325"/>
                <a:gd name="T119" fmla="*/ 254 h 447"/>
                <a:gd name="T120" fmla="*/ 41 w 325"/>
                <a:gd name="T121" fmla="*/ 24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5" h="447">
                  <a:moveTo>
                    <a:pt x="67" y="0"/>
                  </a:moveTo>
                  <a:cubicBezTo>
                    <a:pt x="66" y="1"/>
                    <a:pt x="64" y="9"/>
                    <a:pt x="64" y="9"/>
                  </a:cubicBezTo>
                  <a:cubicBezTo>
                    <a:pt x="63" y="9"/>
                    <a:pt x="62" y="9"/>
                    <a:pt x="61" y="10"/>
                  </a:cubicBezTo>
                  <a:cubicBezTo>
                    <a:pt x="60" y="12"/>
                    <a:pt x="62" y="12"/>
                    <a:pt x="62" y="14"/>
                  </a:cubicBezTo>
                  <a:cubicBezTo>
                    <a:pt x="60" y="12"/>
                    <a:pt x="61" y="15"/>
                    <a:pt x="61" y="16"/>
                  </a:cubicBezTo>
                  <a:cubicBezTo>
                    <a:pt x="60" y="17"/>
                    <a:pt x="59" y="18"/>
                    <a:pt x="59" y="19"/>
                  </a:cubicBezTo>
                  <a:cubicBezTo>
                    <a:pt x="59" y="21"/>
                    <a:pt x="59" y="22"/>
                    <a:pt x="59" y="24"/>
                  </a:cubicBezTo>
                  <a:cubicBezTo>
                    <a:pt x="59" y="24"/>
                    <a:pt x="59" y="25"/>
                    <a:pt x="59" y="26"/>
                  </a:cubicBezTo>
                  <a:cubicBezTo>
                    <a:pt x="58" y="27"/>
                    <a:pt x="59" y="26"/>
                    <a:pt x="60" y="27"/>
                  </a:cubicBezTo>
                  <a:cubicBezTo>
                    <a:pt x="61" y="28"/>
                    <a:pt x="57" y="28"/>
                    <a:pt x="58" y="30"/>
                  </a:cubicBezTo>
                  <a:cubicBezTo>
                    <a:pt x="59" y="30"/>
                    <a:pt x="60" y="30"/>
                    <a:pt x="60" y="30"/>
                  </a:cubicBezTo>
                  <a:cubicBezTo>
                    <a:pt x="60" y="31"/>
                    <a:pt x="60" y="32"/>
                    <a:pt x="60" y="32"/>
                  </a:cubicBezTo>
                  <a:cubicBezTo>
                    <a:pt x="60" y="32"/>
                    <a:pt x="58" y="32"/>
                    <a:pt x="58" y="33"/>
                  </a:cubicBezTo>
                  <a:cubicBezTo>
                    <a:pt x="58" y="34"/>
                    <a:pt x="58" y="34"/>
                    <a:pt x="59" y="34"/>
                  </a:cubicBezTo>
                  <a:cubicBezTo>
                    <a:pt x="60" y="34"/>
                    <a:pt x="60" y="34"/>
                    <a:pt x="61" y="34"/>
                  </a:cubicBezTo>
                  <a:cubicBezTo>
                    <a:pt x="61" y="33"/>
                    <a:pt x="61" y="34"/>
                    <a:pt x="62" y="34"/>
                  </a:cubicBezTo>
                  <a:cubicBezTo>
                    <a:pt x="62" y="34"/>
                    <a:pt x="60" y="36"/>
                    <a:pt x="61" y="37"/>
                  </a:cubicBezTo>
                  <a:cubicBezTo>
                    <a:pt x="62" y="37"/>
                    <a:pt x="62" y="36"/>
                    <a:pt x="63" y="36"/>
                  </a:cubicBezTo>
                  <a:cubicBezTo>
                    <a:pt x="63" y="36"/>
                    <a:pt x="64" y="36"/>
                    <a:pt x="64" y="36"/>
                  </a:cubicBezTo>
                  <a:cubicBezTo>
                    <a:pt x="64" y="36"/>
                    <a:pt x="62" y="38"/>
                    <a:pt x="62" y="38"/>
                  </a:cubicBezTo>
                  <a:cubicBezTo>
                    <a:pt x="62" y="39"/>
                    <a:pt x="63" y="40"/>
                    <a:pt x="63" y="39"/>
                  </a:cubicBezTo>
                  <a:cubicBezTo>
                    <a:pt x="64" y="39"/>
                    <a:pt x="64" y="39"/>
                    <a:pt x="64" y="39"/>
                  </a:cubicBezTo>
                  <a:cubicBezTo>
                    <a:pt x="64" y="41"/>
                    <a:pt x="63" y="42"/>
                    <a:pt x="63" y="43"/>
                  </a:cubicBezTo>
                  <a:cubicBezTo>
                    <a:pt x="63" y="45"/>
                    <a:pt x="66" y="43"/>
                    <a:pt x="66" y="44"/>
                  </a:cubicBezTo>
                  <a:cubicBezTo>
                    <a:pt x="65" y="45"/>
                    <a:pt x="64" y="45"/>
                    <a:pt x="64" y="47"/>
                  </a:cubicBezTo>
                  <a:cubicBezTo>
                    <a:pt x="64" y="48"/>
                    <a:pt x="65" y="48"/>
                    <a:pt x="64" y="49"/>
                  </a:cubicBezTo>
                  <a:cubicBezTo>
                    <a:pt x="64" y="50"/>
                    <a:pt x="64" y="50"/>
                    <a:pt x="64" y="51"/>
                  </a:cubicBezTo>
                  <a:cubicBezTo>
                    <a:pt x="62" y="53"/>
                    <a:pt x="64" y="53"/>
                    <a:pt x="66" y="53"/>
                  </a:cubicBezTo>
                  <a:cubicBezTo>
                    <a:pt x="67" y="52"/>
                    <a:pt x="67" y="50"/>
                    <a:pt x="68" y="49"/>
                  </a:cubicBezTo>
                  <a:cubicBezTo>
                    <a:pt x="69" y="50"/>
                    <a:pt x="68" y="51"/>
                    <a:pt x="68" y="52"/>
                  </a:cubicBezTo>
                  <a:cubicBezTo>
                    <a:pt x="67" y="53"/>
                    <a:pt x="67" y="54"/>
                    <a:pt x="68" y="54"/>
                  </a:cubicBezTo>
                  <a:cubicBezTo>
                    <a:pt x="68" y="55"/>
                    <a:pt x="69" y="52"/>
                    <a:pt x="69" y="52"/>
                  </a:cubicBezTo>
                  <a:cubicBezTo>
                    <a:pt x="70" y="52"/>
                    <a:pt x="71" y="52"/>
                    <a:pt x="72" y="52"/>
                  </a:cubicBezTo>
                  <a:cubicBezTo>
                    <a:pt x="73" y="51"/>
                    <a:pt x="74" y="51"/>
                    <a:pt x="75" y="51"/>
                  </a:cubicBezTo>
                  <a:cubicBezTo>
                    <a:pt x="76" y="51"/>
                    <a:pt x="77" y="51"/>
                    <a:pt x="77" y="50"/>
                  </a:cubicBezTo>
                  <a:cubicBezTo>
                    <a:pt x="77" y="49"/>
                    <a:pt x="76" y="48"/>
                    <a:pt x="76" y="47"/>
                  </a:cubicBezTo>
                  <a:cubicBezTo>
                    <a:pt x="76" y="46"/>
                    <a:pt x="74" y="47"/>
                    <a:pt x="74" y="46"/>
                  </a:cubicBezTo>
                  <a:cubicBezTo>
                    <a:pt x="75" y="45"/>
                    <a:pt x="75" y="46"/>
                    <a:pt x="75" y="44"/>
                  </a:cubicBezTo>
                  <a:cubicBezTo>
                    <a:pt x="75" y="43"/>
                    <a:pt x="73" y="43"/>
                    <a:pt x="73" y="43"/>
                  </a:cubicBezTo>
                  <a:cubicBezTo>
                    <a:pt x="73" y="43"/>
                    <a:pt x="75" y="43"/>
                    <a:pt x="75" y="42"/>
                  </a:cubicBezTo>
                  <a:cubicBezTo>
                    <a:pt x="75" y="41"/>
                    <a:pt x="73" y="41"/>
                    <a:pt x="73" y="41"/>
                  </a:cubicBezTo>
                  <a:cubicBezTo>
                    <a:pt x="72" y="40"/>
                    <a:pt x="71" y="41"/>
                    <a:pt x="71" y="40"/>
                  </a:cubicBezTo>
                  <a:cubicBezTo>
                    <a:pt x="71" y="38"/>
                    <a:pt x="71" y="39"/>
                    <a:pt x="72" y="39"/>
                  </a:cubicBezTo>
                  <a:cubicBezTo>
                    <a:pt x="73" y="40"/>
                    <a:pt x="74" y="40"/>
                    <a:pt x="75" y="39"/>
                  </a:cubicBezTo>
                  <a:cubicBezTo>
                    <a:pt x="75" y="39"/>
                    <a:pt x="74" y="38"/>
                    <a:pt x="74" y="38"/>
                  </a:cubicBezTo>
                  <a:cubicBezTo>
                    <a:pt x="74" y="37"/>
                    <a:pt x="74" y="37"/>
                    <a:pt x="74" y="36"/>
                  </a:cubicBezTo>
                  <a:cubicBezTo>
                    <a:pt x="73" y="34"/>
                    <a:pt x="72" y="34"/>
                    <a:pt x="70" y="34"/>
                  </a:cubicBezTo>
                  <a:cubicBezTo>
                    <a:pt x="70" y="33"/>
                    <a:pt x="73" y="34"/>
                    <a:pt x="74" y="34"/>
                  </a:cubicBezTo>
                  <a:cubicBezTo>
                    <a:pt x="74" y="32"/>
                    <a:pt x="72" y="32"/>
                    <a:pt x="72" y="31"/>
                  </a:cubicBezTo>
                  <a:cubicBezTo>
                    <a:pt x="71" y="30"/>
                    <a:pt x="73" y="31"/>
                    <a:pt x="73" y="30"/>
                  </a:cubicBezTo>
                  <a:cubicBezTo>
                    <a:pt x="74" y="29"/>
                    <a:pt x="73" y="30"/>
                    <a:pt x="72" y="29"/>
                  </a:cubicBezTo>
                  <a:cubicBezTo>
                    <a:pt x="72" y="28"/>
                    <a:pt x="73" y="26"/>
                    <a:pt x="73" y="25"/>
                  </a:cubicBezTo>
                  <a:cubicBezTo>
                    <a:pt x="72" y="24"/>
                    <a:pt x="71" y="26"/>
                    <a:pt x="69" y="26"/>
                  </a:cubicBezTo>
                  <a:cubicBezTo>
                    <a:pt x="70" y="25"/>
                    <a:pt x="70" y="25"/>
                    <a:pt x="70" y="25"/>
                  </a:cubicBezTo>
                  <a:cubicBezTo>
                    <a:pt x="71" y="24"/>
                    <a:pt x="71" y="24"/>
                    <a:pt x="71" y="24"/>
                  </a:cubicBezTo>
                  <a:cubicBezTo>
                    <a:pt x="71" y="23"/>
                    <a:pt x="71" y="23"/>
                    <a:pt x="71" y="23"/>
                  </a:cubicBezTo>
                  <a:cubicBezTo>
                    <a:pt x="72" y="23"/>
                    <a:pt x="71" y="21"/>
                    <a:pt x="71" y="20"/>
                  </a:cubicBezTo>
                  <a:cubicBezTo>
                    <a:pt x="71" y="19"/>
                    <a:pt x="71" y="19"/>
                    <a:pt x="71" y="19"/>
                  </a:cubicBezTo>
                  <a:cubicBezTo>
                    <a:pt x="71" y="18"/>
                    <a:pt x="71" y="17"/>
                    <a:pt x="71" y="17"/>
                  </a:cubicBezTo>
                  <a:cubicBezTo>
                    <a:pt x="71" y="16"/>
                    <a:pt x="71" y="15"/>
                    <a:pt x="72" y="14"/>
                  </a:cubicBezTo>
                  <a:cubicBezTo>
                    <a:pt x="72" y="14"/>
                    <a:pt x="72" y="13"/>
                    <a:pt x="72" y="13"/>
                  </a:cubicBezTo>
                  <a:cubicBezTo>
                    <a:pt x="72" y="12"/>
                    <a:pt x="72" y="12"/>
                    <a:pt x="72" y="11"/>
                  </a:cubicBezTo>
                  <a:cubicBezTo>
                    <a:pt x="72" y="11"/>
                    <a:pt x="73" y="11"/>
                    <a:pt x="73" y="10"/>
                  </a:cubicBezTo>
                  <a:cubicBezTo>
                    <a:pt x="74" y="10"/>
                    <a:pt x="73" y="9"/>
                    <a:pt x="74" y="8"/>
                  </a:cubicBezTo>
                  <a:cubicBezTo>
                    <a:pt x="74" y="8"/>
                    <a:pt x="74" y="7"/>
                    <a:pt x="74" y="7"/>
                  </a:cubicBezTo>
                  <a:cubicBezTo>
                    <a:pt x="75" y="4"/>
                    <a:pt x="75" y="2"/>
                    <a:pt x="76" y="0"/>
                  </a:cubicBezTo>
                  <a:lnTo>
                    <a:pt x="67" y="0"/>
                  </a:lnTo>
                  <a:close/>
                  <a:moveTo>
                    <a:pt x="145" y="0"/>
                  </a:moveTo>
                  <a:cubicBezTo>
                    <a:pt x="144" y="0"/>
                    <a:pt x="144" y="0"/>
                    <a:pt x="143" y="0"/>
                  </a:cubicBezTo>
                  <a:cubicBezTo>
                    <a:pt x="143" y="0"/>
                    <a:pt x="142" y="1"/>
                    <a:pt x="142" y="1"/>
                  </a:cubicBezTo>
                  <a:cubicBezTo>
                    <a:pt x="141" y="1"/>
                    <a:pt x="141" y="1"/>
                    <a:pt x="141" y="2"/>
                  </a:cubicBezTo>
                  <a:cubicBezTo>
                    <a:pt x="141" y="2"/>
                    <a:pt x="141" y="3"/>
                    <a:pt x="141" y="4"/>
                  </a:cubicBezTo>
                  <a:cubicBezTo>
                    <a:pt x="141" y="5"/>
                    <a:pt x="146" y="6"/>
                    <a:pt x="147" y="6"/>
                  </a:cubicBezTo>
                  <a:cubicBezTo>
                    <a:pt x="148" y="6"/>
                    <a:pt x="149" y="5"/>
                    <a:pt x="150" y="4"/>
                  </a:cubicBezTo>
                  <a:cubicBezTo>
                    <a:pt x="150" y="3"/>
                    <a:pt x="151" y="2"/>
                    <a:pt x="152" y="2"/>
                  </a:cubicBezTo>
                  <a:cubicBezTo>
                    <a:pt x="153" y="1"/>
                    <a:pt x="154" y="1"/>
                    <a:pt x="155" y="2"/>
                  </a:cubicBezTo>
                  <a:cubicBezTo>
                    <a:pt x="156" y="3"/>
                    <a:pt x="157" y="2"/>
                    <a:pt x="158" y="2"/>
                  </a:cubicBezTo>
                  <a:cubicBezTo>
                    <a:pt x="158" y="3"/>
                    <a:pt x="157" y="4"/>
                    <a:pt x="156" y="4"/>
                  </a:cubicBezTo>
                  <a:cubicBezTo>
                    <a:pt x="154" y="4"/>
                    <a:pt x="153" y="4"/>
                    <a:pt x="152" y="6"/>
                  </a:cubicBezTo>
                  <a:cubicBezTo>
                    <a:pt x="152" y="6"/>
                    <a:pt x="152" y="7"/>
                    <a:pt x="152" y="8"/>
                  </a:cubicBezTo>
                  <a:cubicBezTo>
                    <a:pt x="151" y="8"/>
                    <a:pt x="151" y="8"/>
                    <a:pt x="151" y="9"/>
                  </a:cubicBezTo>
                  <a:cubicBezTo>
                    <a:pt x="150" y="9"/>
                    <a:pt x="148" y="11"/>
                    <a:pt x="148" y="11"/>
                  </a:cubicBezTo>
                  <a:cubicBezTo>
                    <a:pt x="146" y="11"/>
                    <a:pt x="146" y="11"/>
                    <a:pt x="145" y="10"/>
                  </a:cubicBezTo>
                  <a:cubicBezTo>
                    <a:pt x="144" y="9"/>
                    <a:pt x="143" y="8"/>
                    <a:pt x="142" y="8"/>
                  </a:cubicBezTo>
                  <a:cubicBezTo>
                    <a:pt x="140" y="7"/>
                    <a:pt x="140" y="7"/>
                    <a:pt x="139" y="6"/>
                  </a:cubicBezTo>
                  <a:cubicBezTo>
                    <a:pt x="138" y="5"/>
                    <a:pt x="137" y="5"/>
                    <a:pt x="136" y="3"/>
                  </a:cubicBezTo>
                  <a:cubicBezTo>
                    <a:pt x="136" y="2"/>
                    <a:pt x="134" y="2"/>
                    <a:pt x="133" y="2"/>
                  </a:cubicBezTo>
                  <a:cubicBezTo>
                    <a:pt x="133" y="1"/>
                    <a:pt x="133" y="1"/>
                    <a:pt x="132" y="1"/>
                  </a:cubicBezTo>
                  <a:cubicBezTo>
                    <a:pt x="132" y="1"/>
                    <a:pt x="130" y="1"/>
                    <a:pt x="130" y="1"/>
                  </a:cubicBezTo>
                  <a:cubicBezTo>
                    <a:pt x="129" y="0"/>
                    <a:pt x="127" y="1"/>
                    <a:pt x="128" y="2"/>
                  </a:cubicBezTo>
                  <a:cubicBezTo>
                    <a:pt x="129" y="2"/>
                    <a:pt x="130" y="2"/>
                    <a:pt x="130" y="3"/>
                  </a:cubicBezTo>
                  <a:cubicBezTo>
                    <a:pt x="131" y="3"/>
                    <a:pt x="132" y="3"/>
                    <a:pt x="132" y="4"/>
                  </a:cubicBezTo>
                  <a:cubicBezTo>
                    <a:pt x="134" y="4"/>
                    <a:pt x="135" y="5"/>
                    <a:pt x="136" y="6"/>
                  </a:cubicBezTo>
                  <a:cubicBezTo>
                    <a:pt x="136" y="7"/>
                    <a:pt x="136" y="9"/>
                    <a:pt x="136" y="10"/>
                  </a:cubicBezTo>
                  <a:cubicBezTo>
                    <a:pt x="136" y="11"/>
                    <a:pt x="136" y="12"/>
                    <a:pt x="136" y="14"/>
                  </a:cubicBezTo>
                  <a:cubicBezTo>
                    <a:pt x="136" y="15"/>
                    <a:pt x="138" y="15"/>
                    <a:pt x="138" y="16"/>
                  </a:cubicBezTo>
                  <a:cubicBezTo>
                    <a:pt x="139" y="18"/>
                    <a:pt x="139" y="18"/>
                    <a:pt x="141" y="18"/>
                  </a:cubicBezTo>
                  <a:cubicBezTo>
                    <a:pt x="142" y="18"/>
                    <a:pt x="143" y="18"/>
                    <a:pt x="143" y="18"/>
                  </a:cubicBezTo>
                  <a:cubicBezTo>
                    <a:pt x="144" y="18"/>
                    <a:pt x="145" y="19"/>
                    <a:pt x="146" y="19"/>
                  </a:cubicBezTo>
                  <a:cubicBezTo>
                    <a:pt x="147" y="19"/>
                    <a:pt x="148" y="19"/>
                    <a:pt x="150" y="19"/>
                  </a:cubicBezTo>
                  <a:cubicBezTo>
                    <a:pt x="151" y="20"/>
                    <a:pt x="152" y="20"/>
                    <a:pt x="153" y="21"/>
                  </a:cubicBezTo>
                  <a:cubicBezTo>
                    <a:pt x="154" y="22"/>
                    <a:pt x="155" y="24"/>
                    <a:pt x="155" y="25"/>
                  </a:cubicBezTo>
                  <a:cubicBezTo>
                    <a:pt x="156" y="25"/>
                    <a:pt x="156" y="26"/>
                    <a:pt x="157" y="26"/>
                  </a:cubicBezTo>
                  <a:cubicBezTo>
                    <a:pt x="157" y="26"/>
                    <a:pt x="157" y="27"/>
                    <a:pt x="158" y="27"/>
                  </a:cubicBezTo>
                  <a:cubicBezTo>
                    <a:pt x="158" y="27"/>
                    <a:pt x="159" y="27"/>
                    <a:pt x="159" y="28"/>
                  </a:cubicBezTo>
                  <a:cubicBezTo>
                    <a:pt x="160" y="28"/>
                    <a:pt x="160" y="29"/>
                    <a:pt x="160" y="29"/>
                  </a:cubicBezTo>
                  <a:cubicBezTo>
                    <a:pt x="162" y="29"/>
                    <a:pt x="163" y="30"/>
                    <a:pt x="164" y="30"/>
                  </a:cubicBezTo>
                  <a:cubicBezTo>
                    <a:pt x="165" y="31"/>
                    <a:pt x="167" y="33"/>
                    <a:pt x="168" y="32"/>
                  </a:cubicBezTo>
                  <a:cubicBezTo>
                    <a:pt x="169" y="32"/>
                    <a:pt x="170" y="30"/>
                    <a:pt x="171" y="29"/>
                  </a:cubicBezTo>
                  <a:cubicBezTo>
                    <a:pt x="172" y="28"/>
                    <a:pt x="171" y="27"/>
                    <a:pt x="171" y="26"/>
                  </a:cubicBezTo>
                  <a:cubicBezTo>
                    <a:pt x="172" y="24"/>
                    <a:pt x="173" y="23"/>
                    <a:pt x="174" y="23"/>
                  </a:cubicBezTo>
                  <a:cubicBezTo>
                    <a:pt x="175" y="23"/>
                    <a:pt x="175" y="22"/>
                    <a:pt x="176" y="22"/>
                  </a:cubicBezTo>
                  <a:cubicBezTo>
                    <a:pt x="176" y="22"/>
                    <a:pt x="177" y="22"/>
                    <a:pt x="177" y="22"/>
                  </a:cubicBezTo>
                  <a:cubicBezTo>
                    <a:pt x="178" y="22"/>
                    <a:pt x="178" y="21"/>
                    <a:pt x="178" y="21"/>
                  </a:cubicBezTo>
                  <a:cubicBezTo>
                    <a:pt x="179" y="21"/>
                    <a:pt x="180" y="21"/>
                    <a:pt x="181" y="20"/>
                  </a:cubicBezTo>
                  <a:cubicBezTo>
                    <a:pt x="183" y="20"/>
                    <a:pt x="183" y="21"/>
                    <a:pt x="184" y="22"/>
                  </a:cubicBezTo>
                  <a:cubicBezTo>
                    <a:pt x="185" y="22"/>
                    <a:pt x="185" y="21"/>
                    <a:pt x="186" y="22"/>
                  </a:cubicBezTo>
                  <a:cubicBezTo>
                    <a:pt x="187" y="22"/>
                    <a:pt x="187" y="22"/>
                    <a:pt x="188" y="22"/>
                  </a:cubicBezTo>
                  <a:cubicBezTo>
                    <a:pt x="189" y="22"/>
                    <a:pt x="188" y="24"/>
                    <a:pt x="188" y="25"/>
                  </a:cubicBezTo>
                  <a:cubicBezTo>
                    <a:pt x="188" y="26"/>
                    <a:pt x="190" y="26"/>
                    <a:pt x="191" y="27"/>
                  </a:cubicBezTo>
                  <a:cubicBezTo>
                    <a:pt x="193" y="27"/>
                    <a:pt x="192" y="28"/>
                    <a:pt x="194" y="28"/>
                  </a:cubicBezTo>
                  <a:cubicBezTo>
                    <a:pt x="195" y="28"/>
                    <a:pt x="196" y="28"/>
                    <a:pt x="197" y="27"/>
                  </a:cubicBezTo>
                  <a:cubicBezTo>
                    <a:pt x="198" y="27"/>
                    <a:pt x="199" y="24"/>
                    <a:pt x="199" y="25"/>
                  </a:cubicBezTo>
                  <a:cubicBezTo>
                    <a:pt x="200" y="25"/>
                    <a:pt x="198" y="28"/>
                    <a:pt x="198" y="28"/>
                  </a:cubicBezTo>
                  <a:cubicBezTo>
                    <a:pt x="197" y="29"/>
                    <a:pt x="197" y="30"/>
                    <a:pt x="196" y="30"/>
                  </a:cubicBezTo>
                  <a:cubicBezTo>
                    <a:pt x="195" y="29"/>
                    <a:pt x="193" y="31"/>
                    <a:pt x="192" y="30"/>
                  </a:cubicBezTo>
                  <a:cubicBezTo>
                    <a:pt x="192" y="30"/>
                    <a:pt x="192" y="29"/>
                    <a:pt x="191" y="29"/>
                  </a:cubicBezTo>
                  <a:cubicBezTo>
                    <a:pt x="191" y="28"/>
                    <a:pt x="190" y="28"/>
                    <a:pt x="189" y="28"/>
                  </a:cubicBezTo>
                  <a:cubicBezTo>
                    <a:pt x="188" y="28"/>
                    <a:pt x="186" y="27"/>
                    <a:pt x="186" y="26"/>
                  </a:cubicBezTo>
                  <a:cubicBezTo>
                    <a:pt x="185" y="25"/>
                    <a:pt x="184" y="24"/>
                    <a:pt x="183" y="24"/>
                  </a:cubicBezTo>
                  <a:cubicBezTo>
                    <a:pt x="182" y="24"/>
                    <a:pt x="182" y="25"/>
                    <a:pt x="181" y="25"/>
                  </a:cubicBezTo>
                  <a:cubicBezTo>
                    <a:pt x="180" y="24"/>
                    <a:pt x="179" y="25"/>
                    <a:pt x="179" y="25"/>
                  </a:cubicBezTo>
                  <a:cubicBezTo>
                    <a:pt x="177" y="25"/>
                    <a:pt x="177" y="23"/>
                    <a:pt x="176" y="24"/>
                  </a:cubicBezTo>
                  <a:cubicBezTo>
                    <a:pt x="175" y="25"/>
                    <a:pt x="175" y="26"/>
                    <a:pt x="174" y="28"/>
                  </a:cubicBezTo>
                  <a:cubicBezTo>
                    <a:pt x="174" y="30"/>
                    <a:pt x="173" y="34"/>
                    <a:pt x="176" y="34"/>
                  </a:cubicBezTo>
                  <a:cubicBezTo>
                    <a:pt x="177" y="34"/>
                    <a:pt x="178" y="35"/>
                    <a:pt x="179" y="36"/>
                  </a:cubicBezTo>
                  <a:cubicBezTo>
                    <a:pt x="180" y="36"/>
                    <a:pt x="181" y="36"/>
                    <a:pt x="182" y="36"/>
                  </a:cubicBezTo>
                  <a:cubicBezTo>
                    <a:pt x="186" y="38"/>
                    <a:pt x="188" y="39"/>
                    <a:pt x="189" y="42"/>
                  </a:cubicBezTo>
                  <a:cubicBezTo>
                    <a:pt x="189" y="43"/>
                    <a:pt x="189" y="44"/>
                    <a:pt x="189" y="44"/>
                  </a:cubicBezTo>
                  <a:cubicBezTo>
                    <a:pt x="189" y="44"/>
                    <a:pt x="190" y="45"/>
                    <a:pt x="190" y="45"/>
                  </a:cubicBezTo>
                  <a:cubicBezTo>
                    <a:pt x="191" y="47"/>
                    <a:pt x="192" y="47"/>
                    <a:pt x="193" y="48"/>
                  </a:cubicBezTo>
                  <a:cubicBezTo>
                    <a:pt x="193" y="49"/>
                    <a:pt x="193" y="50"/>
                    <a:pt x="193" y="50"/>
                  </a:cubicBezTo>
                  <a:cubicBezTo>
                    <a:pt x="193" y="51"/>
                    <a:pt x="194" y="51"/>
                    <a:pt x="194" y="51"/>
                  </a:cubicBezTo>
                  <a:cubicBezTo>
                    <a:pt x="194" y="52"/>
                    <a:pt x="194" y="53"/>
                    <a:pt x="194" y="53"/>
                  </a:cubicBezTo>
                  <a:cubicBezTo>
                    <a:pt x="194" y="54"/>
                    <a:pt x="194" y="54"/>
                    <a:pt x="195" y="55"/>
                  </a:cubicBezTo>
                  <a:cubicBezTo>
                    <a:pt x="195" y="56"/>
                    <a:pt x="195" y="58"/>
                    <a:pt x="195" y="59"/>
                  </a:cubicBezTo>
                  <a:cubicBezTo>
                    <a:pt x="195" y="60"/>
                    <a:pt x="198" y="61"/>
                    <a:pt x="197" y="62"/>
                  </a:cubicBezTo>
                  <a:cubicBezTo>
                    <a:pt x="196" y="62"/>
                    <a:pt x="196" y="63"/>
                    <a:pt x="195" y="63"/>
                  </a:cubicBezTo>
                  <a:cubicBezTo>
                    <a:pt x="195" y="64"/>
                    <a:pt x="194" y="63"/>
                    <a:pt x="194" y="64"/>
                  </a:cubicBezTo>
                  <a:cubicBezTo>
                    <a:pt x="192" y="65"/>
                    <a:pt x="191" y="66"/>
                    <a:pt x="191" y="67"/>
                  </a:cubicBezTo>
                  <a:cubicBezTo>
                    <a:pt x="189" y="69"/>
                    <a:pt x="186" y="71"/>
                    <a:pt x="183" y="71"/>
                  </a:cubicBezTo>
                  <a:cubicBezTo>
                    <a:pt x="182" y="71"/>
                    <a:pt x="181" y="69"/>
                    <a:pt x="182" y="69"/>
                  </a:cubicBezTo>
                  <a:cubicBezTo>
                    <a:pt x="183" y="68"/>
                    <a:pt x="185" y="71"/>
                    <a:pt x="186" y="69"/>
                  </a:cubicBezTo>
                  <a:cubicBezTo>
                    <a:pt x="187" y="68"/>
                    <a:pt x="185" y="66"/>
                    <a:pt x="187" y="66"/>
                  </a:cubicBezTo>
                  <a:cubicBezTo>
                    <a:pt x="188" y="66"/>
                    <a:pt x="189" y="66"/>
                    <a:pt x="190" y="64"/>
                  </a:cubicBezTo>
                  <a:cubicBezTo>
                    <a:pt x="190" y="64"/>
                    <a:pt x="190" y="62"/>
                    <a:pt x="190" y="62"/>
                  </a:cubicBezTo>
                  <a:cubicBezTo>
                    <a:pt x="191" y="60"/>
                    <a:pt x="188" y="60"/>
                    <a:pt x="187" y="59"/>
                  </a:cubicBezTo>
                  <a:cubicBezTo>
                    <a:pt x="187" y="58"/>
                    <a:pt x="188" y="56"/>
                    <a:pt x="187" y="55"/>
                  </a:cubicBezTo>
                  <a:cubicBezTo>
                    <a:pt x="186" y="55"/>
                    <a:pt x="187" y="54"/>
                    <a:pt x="187" y="54"/>
                  </a:cubicBezTo>
                  <a:cubicBezTo>
                    <a:pt x="186" y="53"/>
                    <a:pt x="186" y="54"/>
                    <a:pt x="185" y="53"/>
                  </a:cubicBezTo>
                  <a:cubicBezTo>
                    <a:pt x="184" y="53"/>
                    <a:pt x="185" y="51"/>
                    <a:pt x="184" y="50"/>
                  </a:cubicBezTo>
                  <a:cubicBezTo>
                    <a:pt x="184" y="49"/>
                    <a:pt x="182" y="49"/>
                    <a:pt x="183" y="47"/>
                  </a:cubicBezTo>
                  <a:cubicBezTo>
                    <a:pt x="184" y="45"/>
                    <a:pt x="182" y="46"/>
                    <a:pt x="181" y="45"/>
                  </a:cubicBezTo>
                  <a:cubicBezTo>
                    <a:pt x="181" y="44"/>
                    <a:pt x="181" y="43"/>
                    <a:pt x="180" y="43"/>
                  </a:cubicBezTo>
                  <a:cubicBezTo>
                    <a:pt x="179" y="43"/>
                    <a:pt x="179" y="43"/>
                    <a:pt x="178" y="42"/>
                  </a:cubicBezTo>
                  <a:cubicBezTo>
                    <a:pt x="177" y="42"/>
                    <a:pt x="174" y="36"/>
                    <a:pt x="174" y="37"/>
                  </a:cubicBezTo>
                  <a:cubicBezTo>
                    <a:pt x="171" y="38"/>
                    <a:pt x="169" y="39"/>
                    <a:pt x="166" y="39"/>
                  </a:cubicBezTo>
                  <a:cubicBezTo>
                    <a:pt x="165" y="39"/>
                    <a:pt x="164" y="38"/>
                    <a:pt x="163" y="37"/>
                  </a:cubicBezTo>
                  <a:cubicBezTo>
                    <a:pt x="163" y="36"/>
                    <a:pt x="162" y="36"/>
                    <a:pt x="162" y="36"/>
                  </a:cubicBezTo>
                  <a:cubicBezTo>
                    <a:pt x="161" y="35"/>
                    <a:pt x="161" y="34"/>
                    <a:pt x="161" y="34"/>
                  </a:cubicBezTo>
                  <a:cubicBezTo>
                    <a:pt x="159" y="34"/>
                    <a:pt x="159" y="33"/>
                    <a:pt x="157" y="32"/>
                  </a:cubicBezTo>
                  <a:cubicBezTo>
                    <a:pt x="156" y="31"/>
                    <a:pt x="155" y="31"/>
                    <a:pt x="153" y="29"/>
                  </a:cubicBezTo>
                  <a:cubicBezTo>
                    <a:pt x="153" y="28"/>
                    <a:pt x="151" y="29"/>
                    <a:pt x="151" y="27"/>
                  </a:cubicBezTo>
                  <a:cubicBezTo>
                    <a:pt x="150" y="26"/>
                    <a:pt x="149" y="26"/>
                    <a:pt x="148" y="25"/>
                  </a:cubicBezTo>
                  <a:cubicBezTo>
                    <a:pt x="146" y="23"/>
                    <a:pt x="144" y="21"/>
                    <a:pt x="141" y="22"/>
                  </a:cubicBezTo>
                  <a:cubicBezTo>
                    <a:pt x="140" y="22"/>
                    <a:pt x="138" y="22"/>
                    <a:pt x="137" y="22"/>
                  </a:cubicBezTo>
                  <a:cubicBezTo>
                    <a:pt x="135" y="22"/>
                    <a:pt x="135" y="21"/>
                    <a:pt x="135" y="19"/>
                  </a:cubicBezTo>
                  <a:cubicBezTo>
                    <a:pt x="135" y="18"/>
                    <a:pt x="133" y="17"/>
                    <a:pt x="133" y="16"/>
                  </a:cubicBezTo>
                  <a:cubicBezTo>
                    <a:pt x="133" y="15"/>
                    <a:pt x="131" y="14"/>
                    <a:pt x="131" y="13"/>
                  </a:cubicBezTo>
                  <a:cubicBezTo>
                    <a:pt x="130" y="12"/>
                    <a:pt x="129" y="11"/>
                    <a:pt x="127" y="11"/>
                  </a:cubicBezTo>
                  <a:cubicBezTo>
                    <a:pt x="127" y="11"/>
                    <a:pt x="126" y="10"/>
                    <a:pt x="126" y="10"/>
                  </a:cubicBezTo>
                  <a:cubicBezTo>
                    <a:pt x="126" y="9"/>
                    <a:pt x="125" y="9"/>
                    <a:pt x="124" y="9"/>
                  </a:cubicBezTo>
                  <a:cubicBezTo>
                    <a:pt x="124" y="8"/>
                    <a:pt x="119" y="12"/>
                    <a:pt x="118" y="13"/>
                  </a:cubicBezTo>
                  <a:cubicBezTo>
                    <a:pt x="117" y="14"/>
                    <a:pt x="117" y="15"/>
                    <a:pt x="116" y="16"/>
                  </a:cubicBezTo>
                  <a:cubicBezTo>
                    <a:pt x="116" y="17"/>
                    <a:pt x="115" y="17"/>
                    <a:pt x="115" y="17"/>
                  </a:cubicBezTo>
                  <a:cubicBezTo>
                    <a:pt x="115" y="17"/>
                    <a:pt x="114" y="17"/>
                    <a:pt x="114" y="18"/>
                  </a:cubicBezTo>
                  <a:cubicBezTo>
                    <a:pt x="114" y="20"/>
                    <a:pt x="117" y="21"/>
                    <a:pt x="118" y="23"/>
                  </a:cubicBezTo>
                  <a:cubicBezTo>
                    <a:pt x="120" y="25"/>
                    <a:pt x="122" y="27"/>
                    <a:pt x="123" y="29"/>
                  </a:cubicBezTo>
                  <a:cubicBezTo>
                    <a:pt x="125" y="31"/>
                    <a:pt x="125" y="34"/>
                    <a:pt x="125" y="37"/>
                  </a:cubicBezTo>
                  <a:cubicBezTo>
                    <a:pt x="125" y="37"/>
                    <a:pt x="126" y="44"/>
                    <a:pt x="127" y="42"/>
                  </a:cubicBezTo>
                  <a:cubicBezTo>
                    <a:pt x="128" y="43"/>
                    <a:pt x="129" y="46"/>
                    <a:pt x="130" y="44"/>
                  </a:cubicBezTo>
                  <a:cubicBezTo>
                    <a:pt x="131" y="42"/>
                    <a:pt x="133" y="44"/>
                    <a:pt x="134" y="45"/>
                  </a:cubicBezTo>
                  <a:cubicBezTo>
                    <a:pt x="135" y="46"/>
                    <a:pt x="135" y="47"/>
                    <a:pt x="137" y="48"/>
                  </a:cubicBezTo>
                  <a:cubicBezTo>
                    <a:pt x="138" y="48"/>
                    <a:pt x="139" y="48"/>
                    <a:pt x="140" y="48"/>
                  </a:cubicBezTo>
                  <a:cubicBezTo>
                    <a:pt x="140" y="49"/>
                    <a:pt x="139" y="50"/>
                    <a:pt x="139" y="50"/>
                  </a:cubicBezTo>
                  <a:cubicBezTo>
                    <a:pt x="140" y="52"/>
                    <a:pt x="141" y="53"/>
                    <a:pt x="143" y="54"/>
                  </a:cubicBezTo>
                  <a:cubicBezTo>
                    <a:pt x="142" y="52"/>
                    <a:pt x="144" y="52"/>
                    <a:pt x="146" y="51"/>
                  </a:cubicBezTo>
                  <a:cubicBezTo>
                    <a:pt x="147" y="51"/>
                    <a:pt x="147" y="50"/>
                    <a:pt x="147" y="50"/>
                  </a:cubicBezTo>
                  <a:cubicBezTo>
                    <a:pt x="148" y="50"/>
                    <a:pt x="149" y="51"/>
                    <a:pt x="149" y="52"/>
                  </a:cubicBezTo>
                  <a:cubicBezTo>
                    <a:pt x="150" y="53"/>
                    <a:pt x="152" y="53"/>
                    <a:pt x="154" y="53"/>
                  </a:cubicBezTo>
                  <a:cubicBezTo>
                    <a:pt x="156" y="53"/>
                    <a:pt x="156" y="51"/>
                    <a:pt x="157" y="50"/>
                  </a:cubicBezTo>
                  <a:cubicBezTo>
                    <a:pt x="158" y="53"/>
                    <a:pt x="159" y="55"/>
                    <a:pt x="160" y="57"/>
                  </a:cubicBezTo>
                  <a:cubicBezTo>
                    <a:pt x="161" y="58"/>
                    <a:pt x="163" y="60"/>
                    <a:pt x="162" y="61"/>
                  </a:cubicBezTo>
                  <a:cubicBezTo>
                    <a:pt x="162" y="61"/>
                    <a:pt x="159" y="59"/>
                    <a:pt x="159" y="59"/>
                  </a:cubicBezTo>
                  <a:cubicBezTo>
                    <a:pt x="158" y="59"/>
                    <a:pt x="157" y="60"/>
                    <a:pt x="157" y="60"/>
                  </a:cubicBezTo>
                  <a:cubicBezTo>
                    <a:pt x="157" y="60"/>
                    <a:pt x="156" y="60"/>
                    <a:pt x="155" y="60"/>
                  </a:cubicBezTo>
                  <a:cubicBezTo>
                    <a:pt x="155" y="60"/>
                    <a:pt x="153" y="61"/>
                    <a:pt x="152" y="61"/>
                  </a:cubicBezTo>
                  <a:cubicBezTo>
                    <a:pt x="150" y="60"/>
                    <a:pt x="150" y="60"/>
                    <a:pt x="149" y="61"/>
                  </a:cubicBezTo>
                  <a:cubicBezTo>
                    <a:pt x="148" y="61"/>
                    <a:pt x="147" y="61"/>
                    <a:pt x="147" y="61"/>
                  </a:cubicBezTo>
                  <a:cubicBezTo>
                    <a:pt x="146" y="62"/>
                    <a:pt x="145" y="62"/>
                    <a:pt x="144" y="63"/>
                  </a:cubicBezTo>
                  <a:cubicBezTo>
                    <a:pt x="142" y="63"/>
                    <a:pt x="145" y="61"/>
                    <a:pt x="144" y="62"/>
                  </a:cubicBezTo>
                  <a:cubicBezTo>
                    <a:pt x="143" y="62"/>
                    <a:pt x="142" y="63"/>
                    <a:pt x="141" y="63"/>
                  </a:cubicBezTo>
                  <a:cubicBezTo>
                    <a:pt x="140" y="63"/>
                    <a:pt x="139" y="63"/>
                    <a:pt x="138" y="63"/>
                  </a:cubicBezTo>
                  <a:cubicBezTo>
                    <a:pt x="136" y="63"/>
                    <a:pt x="133" y="64"/>
                    <a:pt x="130" y="66"/>
                  </a:cubicBezTo>
                  <a:cubicBezTo>
                    <a:pt x="128" y="67"/>
                    <a:pt x="127" y="69"/>
                    <a:pt x="124" y="70"/>
                  </a:cubicBezTo>
                  <a:cubicBezTo>
                    <a:pt x="124" y="71"/>
                    <a:pt x="121" y="71"/>
                    <a:pt x="121" y="72"/>
                  </a:cubicBezTo>
                  <a:cubicBezTo>
                    <a:pt x="121" y="73"/>
                    <a:pt x="123" y="73"/>
                    <a:pt x="122" y="75"/>
                  </a:cubicBezTo>
                  <a:cubicBezTo>
                    <a:pt x="121" y="76"/>
                    <a:pt x="121" y="77"/>
                    <a:pt x="123" y="77"/>
                  </a:cubicBezTo>
                  <a:cubicBezTo>
                    <a:pt x="125" y="78"/>
                    <a:pt x="128" y="78"/>
                    <a:pt x="130" y="80"/>
                  </a:cubicBezTo>
                  <a:cubicBezTo>
                    <a:pt x="131" y="80"/>
                    <a:pt x="131" y="81"/>
                    <a:pt x="131" y="82"/>
                  </a:cubicBezTo>
                  <a:cubicBezTo>
                    <a:pt x="132" y="84"/>
                    <a:pt x="130" y="84"/>
                    <a:pt x="129" y="86"/>
                  </a:cubicBezTo>
                  <a:cubicBezTo>
                    <a:pt x="129" y="88"/>
                    <a:pt x="134" y="87"/>
                    <a:pt x="132" y="90"/>
                  </a:cubicBezTo>
                  <a:cubicBezTo>
                    <a:pt x="132" y="91"/>
                    <a:pt x="130" y="91"/>
                    <a:pt x="129" y="91"/>
                  </a:cubicBezTo>
                  <a:cubicBezTo>
                    <a:pt x="128" y="91"/>
                    <a:pt x="127" y="89"/>
                    <a:pt x="127" y="88"/>
                  </a:cubicBezTo>
                  <a:cubicBezTo>
                    <a:pt x="127" y="87"/>
                    <a:pt x="128" y="87"/>
                    <a:pt x="127" y="87"/>
                  </a:cubicBezTo>
                  <a:cubicBezTo>
                    <a:pt x="126" y="87"/>
                    <a:pt x="125" y="86"/>
                    <a:pt x="124" y="87"/>
                  </a:cubicBezTo>
                  <a:cubicBezTo>
                    <a:pt x="124" y="87"/>
                    <a:pt x="124" y="86"/>
                    <a:pt x="123" y="86"/>
                  </a:cubicBezTo>
                  <a:cubicBezTo>
                    <a:pt x="123" y="87"/>
                    <a:pt x="122" y="88"/>
                    <a:pt x="122" y="89"/>
                  </a:cubicBezTo>
                  <a:cubicBezTo>
                    <a:pt x="122" y="90"/>
                    <a:pt x="124" y="89"/>
                    <a:pt x="124" y="90"/>
                  </a:cubicBezTo>
                  <a:cubicBezTo>
                    <a:pt x="124" y="91"/>
                    <a:pt x="123" y="89"/>
                    <a:pt x="122" y="90"/>
                  </a:cubicBezTo>
                  <a:cubicBezTo>
                    <a:pt x="121" y="90"/>
                    <a:pt x="123" y="91"/>
                    <a:pt x="122" y="92"/>
                  </a:cubicBezTo>
                  <a:cubicBezTo>
                    <a:pt x="121" y="93"/>
                    <a:pt x="122" y="94"/>
                    <a:pt x="122" y="95"/>
                  </a:cubicBezTo>
                  <a:cubicBezTo>
                    <a:pt x="122" y="97"/>
                    <a:pt x="120" y="97"/>
                    <a:pt x="119" y="97"/>
                  </a:cubicBezTo>
                  <a:cubicBezTo>
                    <a:pt x="118" y="97"/>
                    <a:pt x="119" y="98"/>
                    <a:pt x="118" y="98"/>
                  </a:cubicBezTo>
                  <a:cubicBezTo>
                    <a:pt x="117" y="99"/>
                    <a:pt x="116" y="98"/>
                    <a:pt x="116" y="100"/>
                  </a:cubicBezTo>
                  <a:cubicBezTo>
                    <a:pt x="116" y="101"/>
                    <a:pt x="115" y="102"/>
                    <a:pt x="115" y="103"/>
                  </a:cubicBezTo>
                  <a:cubicBezTo>
                    <a:pt x="115" y="103"/>
                    <a:pt x="116" y="107"/>
                    <a:pt x="117" y="107"/>
                  </a:cubicBezTo>
                  <a:cubicBezTo>
                    <a:pt x="116" y="108"/>
                    <a:pt x="115" y="106"/>
                    <a:pt x="114" y="107"/>
                  </a:cubicBezTo>
                  <a:cubicBezTo>
                    <a:pt x="114" y="107"/>
                    <a:pt x="115" y="108"/>
                    <a:pt x="114" y="109"/>
                  </a:cubicBezTo>
                  <a:cubicBezTo>
                    <a:pt x="114" y="109"/>
                    <a:pt x="113" y="107"/>
                    <a:pt x="113" y="108"/>
                  </a:cubicBezTo>
                  <a:cubicBezTo>
                    <a:pt x="112" y="108"/>
                    <a:pt x="114" y="109"/>
                    <a:pt x="113" y="110"/>
                  </a:cubicBezTo>
                  <a:cubicBezTo>
                    <a:pt x="112" y="110"/>
                    <a:pt x="112" y="110"/>
                    <a:pt x="111" y="110"/>
                  </a:cubicBezTo>
                  <a:cubicBezTo>
                    <a:pt x="111" y="111"/>
                    <a:pt x="111" y="111"/>
                    <a:pt x="110" y="111"/>
                  </a:cubicBezTo>
                  <a:cubicBezTo>
                    <a:pt x="107" y="111"/>
                    <a:pt x="110" y="109"/>
                    <a:pt x="111" y="108"/>
                  </a:cubicBezTo>
                  <a:cubicBezTo>
                    <a:pt x="112" y="107"/>
                    <a:pt x="110" y="107"/>
                    <a:pt x="109" y="106"/>
                  </a:cubicBezTo>
                  <a:cubicBezTo>
                    <a:pt x="108" y="106"/>
                    <a:pt x="108" y="105"/>
                    <a:pt x="108" y="104"/>
                  </a:cubicBezTo>
                  <a:cubicBezTo>
                    <a:pt x="108" y="104"/>
                    <a:pt x="108" y="103"/>
                    <a:pt x="108" y="103"/>
                  </a:cubicBezTo>
                  <a:cubicBezTo>
                    <a:pt x="107" y="103"/>
                    <a:pt x="106" y="104"/>
                    <a:pt x="106" y="103"/>
                  </a:cubicBezTo>
                  <a:cubicBezTo>
                    <a:pt x="105" y="103"/>
                    <a:pt x="109" y="100"/>
                    <a:pt x="108" y="100"/>
                  </a:cubicBezTo>
                  <a:cubicBezTo>
                    <a:pt x="108" y="99"/>
                    <a:pt x="105" y="104"/>
                    <a:pt x="105" y="104"/>
                  </a:cubicBezTo>
                  <a:cubicBezTo>
                    <a:pt x="104" y="106"/>
                    <a:pt x="103" y="108"/>
                    <a:pt x="103" y="110"/>
                  </a:cubicBezTo>
                  <a:cubicBezTo>
                    <a:pt x="103" y="111"/>
                    <a:pt x="104" y="109"/>
                    <a:pt x="104" y="109"/>
                  </a:cubicBezTo>
                  <a:cubicBezTo>
                    <a:pt x="103" y="110"/>
                    <a:pt x="106" y="110"/>
                    <a:pt x="106" y="110"/>
                  </a:cubicBezTo>
                  <a:cubicBezTo>
                    <a:pt x="107" y="111"/>
                    <a:pt x="106" y="113"/>
                    <a:pt x="106" y="114"/>
                  </a:cubicBezTo>
                  <a:cubicBezTo>
                    <a:pt x="105" y="114"/>
                    <a:pt x="105" y="110"/>
                    <a:pt x="103" y="111"/>
                  </a:cubicBezTo>
                  <a:cubicBezTo>
                    <a:pt x="103" y="111"/>
                    <a:pt x="103" y="112"/>
                    <a:pt x="103" y="112"/>
                  </a:cubicBezTo>
                  <a:cubicBezTo>
                    <a:pt x="102" y="113"/>
                    <a:pt x="102" y="113"/>
                    <a:pt x="102" y="114"/>
                  </a:cubicBezTo>
                  <a:cubicBezTo>
                    <a:pt x="102" y="114"/>
                    <a:pt x="102" y="114"/>
                    <a:pt x="102" y="114"/>
                  </a:cubicBezTo>
                  <a:cubicBezTo>
                    <a:pt x="101" y="115"/>
                    <a:pt x="101" y="115"/>
                    <a:pt x="101" y="116"/>
                  </a:cubicBezTo>
                  <a:cubicBezTo>
                    <a:pt x="101" y="117"/>
                    <a:pt x="101" y="117"/>
                    <a:pt x="100" y="117"/>
                  </a:cubicBezTo>
                  <a:cubicBezTo>
                    <a:pt x="99" y="117"/>
                    <a:pt x="99" y="119"/>
                    <a:pt x="99" y="119"/>
                  </a:cubicBezTo>
                  <a:cubicBezTo>
                    <a:pt x="99" y="120"/>
                    <a:pt x="99" y="123"/>
                    <a:pt x="99" y="124"/>
                  </a:cubicBezTo>
                  <a:cubicBezTo>
                    <a:pt x="99" y="123"/>
                    <a:pt x="99" y="122"/>
                    <a:pt x="99" y="122"/>
                  </a:cubicBezTo>
                  <a:cubicBezTo>
                    <a:pt x="98" y="124"/>
                    <a:pt x="98" y="125"/>
                    <a:pt x="98" y="126"/>
                  </a:cubicBezTo>
                  <a:cubicBezTo>
                    <a:pt x="97" y="127"/>
                    <a:pt x="95" y="129"/>
                    <a:pt x="94" y="128"/>
                  </a:cubicBezTo>
                  <a:cubicBezTo>
                    <a:pt x="95" y="128"/>
                    <a:pt x="95" y="128"/>
                    <a:pt x="96" y="128"/>
                  </a:cubicBezTo>
                  <a:cubicBezTo>
                    <a:pt x="96" y="129"/>
                    <a:pt x="96" y="129"/>
                    <a:pt x="97" y="130"/>
                  </a:cubicBezTo>
                  <a:cubicBezTo>
                    <a:pt x="97" y="130"/>
                    <a:pt x="99" y="130"/>
                    <a:pt x="99" y="130"/>
                  </a:cubicBezTo>
                  <a:cubicBezTo>
                    <a:pt x="98" y="130"/>
                    <a:pt x="96" y="129"/>
                    <a:pt x="96" y="131"/>
                  </a:cubicBezTo>
                  <a:cubicBezTo>
                    <a:pt x="96" y="131"/>
                    <a:pt x="95" y="131"/>
                    <a:pt x="95" y="131"/>
                  </a:cubicBezTo>
                  <a:cubicBezTo>
                    <a:pt x="94" y="131"/>
                    <a:pt x="95" y="133"/>
                    <a:pt x="95" y="133"/>
                  </a:cubicBezTo>
                  <a:cubicBezTo>
                    <a:pt x="95" y="133"/>
                    <a:pt x="94" y="132"/>
                    <a:pt x="94" y="133"/>
                  </a:cubicBezTo>
                  <a:cubicBezTo>
                    <a:pt x="93" y="134"/>
                    <a:pt x="94" y="134"/>
                    <a:pt x="95" y="135"/>
                  </a:cubicBezTo>
                  <a:cubicBezTo>
                    <a:pt x="96" y="136"/>
                    <a:pt x="96" y="137"/>
                    <a:pt x="96" y="138"/>
                  </a:cubicBezTo>
                  <a:cubicBezTo>
                    <a:pt x="96" y="139"/>
                    <a:pt x="99" y="142"/>
                    <a:pt x="98" y="143"/>
                  </a:cubicBezTo>
                  <a:cubicBezTo>
                    <a:pt x="98" y="143"/>
                    <a:pt x="97" y="142"/>
                    <a:pt x="97" y="142"/>
                  </a:cubicBezTo>
                  <a:cubicBezTo>
                    <a:pt x="96" y="143"/>
                    <a:pt x="96" y="144"/>
                    <a:pt x="95" y="144"/>
                  </a:cubicBezTo>
                  <a:cubicBezTo>
                    <a:pt x="95" y="145"/>
                    <a:pt x="94" y="147"/>
                    <a:pt x="94" y="147"/>
                  </a:cubicBezTo>
                  <a:cubicBezTo>
                    <a:pt x="93" y="147"/>
                    <a:pt x="94" y="146"/>
                    <a:pt x="94" y="145"/>
                  </a:cubicBezTo>
                  <a:cubicBezTo>
                    <a:pt x="93" y="145"/>
                    <a:pt x="92" y="148"/>
                    <a:pt x="91" y="147"/>
                  </a:cubicBezTo>
                  <a:cubicBezTo>
                    <a:pt x="89" y="147"/>
                    <a:pt x="89" y="145"/>
                    <a:pt x="87" y="144"/>
                  </a:cubicBezTo>
                  <a:cubicBezTo>
                    <a:pt x="86" y="144"/>
                    <a:pt x="83" y="146"/>
                    <a:pt x="82" y="143"/>
                  </a:cubicBezTo>
                  <a:cubicBezTo>
                    <a:pt x="82" y="142"/>
                    <a:pt x="83" y="141"/>
                    <a:pt x="83" y="141"/>
                  </a:cubicBezTo>
                  <a:cubicBezTo>
                    <a:pt x="83" y="140"/>
                    <a:pt x="82" y="139"/>
                    <a:pt x="82" y="139"/>
                  </a:cubicBezTo>
                  <a:cubicBezTo>
                    <a:pt x="82" y="138"/>
                    <a:pt x="86" y="134"/>
                    <a:pt x="87" y="134"/>
                  </a:cubicBezTo>
                  <a:cubicBezTo>
                    <a:pt x="87" y="132"/>
                    <a:pt x="85" y="132"/>
                    <a:pt x="83" y="131"/>
                  </a:cubicBezTo>
                  <a:cubicBezTo>
                    <a:pt x="82" y="131"/>
                    <a:pt x="82" y="131"/>
                    <a:pt x="81" y="130"/>
                  </a:cubicBezTo>
                  <a:cubicBezTo>
                    <a:pt x="81" y="130"/>
                    <a:pt x="79" y="129"/>
                    <a:pt x="80" y="129"/>
                  </a:cubicBezTo>
                  <a:cubicBezTo>
                    <a:pt x="77" y="128"/>
                    <a:pt x="75" y="130"/>
                    <a:pt x="73" y="131"/>
                  </a:cubicBezTo>
                  <a:cubicBezTo>
                    <a:pt x="73" y="132"/>
                    <a:pt x="72" y="133"/>
                    <a:pt x="71" y="133"/>
                  </a:cubicBezTo>
                  <a:cubicBezTo>
                    <a:pt x="70" y="133"/>
                    <a:pt x="69" y="132"/>
                    <a:pt x="67" y="133"/>
                  </a:cubicBezTo>
                  <a:cubicBezTo>
                    <a:pt x="66" y="133"/>
                    <a:pt x="73" y="135"/>
                    <a:pt x="73" y="135"/>
                  </a:cubicBezTo>
                  <a:cubicBezTo>
                    <a:pt x="74" y="136"/>
                    <a:pt x="74" y="137"/>
                    <a:pt x="75" y="137"/>
                  </a:cubicBezTo>
                  <a:cubicBezTo>
                    <a:pt x="75" y="139"/>
                    <a:pt x="76" y="138"/>
                    <a:pt x="76" y="137"/>
                  </a:cubicBezTo>
                  <a:cubicBezTo>
                    <a:pt x="76" y="138"/>
                    <a:pt x="75" y="139"/>
                    <a:pt x="76" y="140"/>
                  </a:cubicBezTo>
                  <a:cubicBezTo>
                    <a:pt x="76" y="140"/>
                    <a:pt x="77" y="142"/>
                    <a:pt x="77" y="142"/>
                  </a:cubicBezTo>
                  <a:cubicBezTo>
                    <a:pt x="77" y="143"/>
                    <a:pt x="78" y="146"/>
                    <a:pt x="78" y="147"/>
                  </a:cubicBezTo>
                  <a:cubicBezTo>
                    <a:pt x="78" y="148"/>
                    <a:pt x="79" y="149"/>
                    <a:pt x="80" y="149"/>
                  </a:cubicBezTo>
                  <a:cubicBezTo>
                    <a:pt x="81" y="148"/>
                    <a:pt x="81" y="148"/>
                    <a:pt x="83" y="149"/>
                  </a:cubicBezTo>
                  <a:cubicBezTo>
                    <a:pt x="84" y="150"/>
                    <a:pt x="84" y="150"/>
                    <a:pt x="85" y="151"/>
                  </a:cubicBezTo>
                  <a:cubicBezTo>
                    <a:pt x="85" y="152"/>
                    <a:pt x="84" y="152"/>
                    <a:pt x="85" y="153"/>
                  </a:cubicBezTo>
                  <a:cubicBezTo>
                    <a:pt x="85" y="153"/>
                    <a:pt x="86" y="154"/>
                    <a:pt x="86" y="153"/>
                  </a:cubicBezTo>
                  <a:cubicBezTo>
                    <a:pt x="87" y="155"/>
                    <a:pt x="86" y="158"/>
                    <a:pt x="87" y="160"/>
                  </a:cubicBezTo>
                  <a:cubicBezTo>
                    <a:pt x="88" y="160"/>
                    <a:pt x="90" y="163"/>
                    <a:pt x="90" y="163"/>
                  </a:cubicBezTo>
                  <a:cubicBezTo>
                    <a:pt x="88" y="163"/>
                    <a:pt x="87" y="159"/>
                    <a:pt x="85" y="161"/>
                  </a:cubicBezTo>
                  <a:cubicBezTo>
                    <a:pt x="86" y="160"/>
                    <a:pt x="82" y="159"/>
                    <a:pt x="82" y="159"/>
                  </a:cubicBezTo>
                  <a:cubicBezTo>
                    <a:pt x="81" y="159"/>
                    <a:pt x="80" y="161"/>
                    <a:pt x="79" y="161"/>
                  </a:cubicBezTo>
                  <a:cubicBezTo>
                    <a:pt x="79" y="161"/>
                    <a:pt x="79" y="160"/>
                    <a:pt x="79" y="160"/>
                  </a:cubicBezTo>
                  <a:cubicBezTo>
                    <a:pt x="79" y="160"/>
                    <a:pt x="77" y="160"/>
                    <a:pt x="76" y="160"/>
                  </a:cubicBezTo>
                  <a:cubicBezTo>
                    <a:pt x="76" y="161"/>
                    <a:pt x="76" y="164"/>
                    <a:pt x="76" y="164"/>
                  </a:cubicBezTo>
                  <a:cubicBezTo>
                    <a:pt x="76" y="166"/>
                    <a:pt x="76" y="167"/>
                    <a:pt x="75" y="168"/>
                  </a:cubicBezTo>
                  <a:cubicBezTo>
                    <a:pt x="74" y="169"/>
                    <a:pt x="73" y="170"/>
                    <a:pt x="73" y="171"/>
                  </a:cubicBezTo>
                  <a:cubicBezTo>
                    <a:pt x="72" y="172"/>
                    <a:pt x="73" y="173"/>
                    <a:pt x="72" y="174"/>
                  </a:cubicBezTo>
                  <a:cubicBezTo>
                    <a:pt x="72" y="176"/>
                    <a:pt x="70" y="177"/>
                    <a:pt x="71" y="179"/>
                  </a:cubicBezTo>
                  <a:cubicBezTo>
                    <a:pt x="72" y="181"/>
                    <a:pt x="74" y="182"/>
                    <a:pt x="76" y="182"/>
                  </a:cubicBezTo>
                  <a:cubicBezTo>
                    <a:pt x="77" y="183"/>
                    <a:pt x="79" y="184"/>
                    <a:pt x="79" y="185"/>
                  </a:cubicBezTo>
                  <a:cubicBezTo>
                    <a:pt x="79" y="186"/>
                    <a:pt x="79" y="186"/>
                    <a:pt x="80" y="187"/>
                  </a:cubicBezTo>
                  <a:cubicBezTo>
                    <a:pt x="80" y="187"/>
                    <a:pt x="81" y="188"/>
                    <a:pt x="81" y="188"/>
                  </a:cubicBezTo>
                  <a:cubicBezTo>
                    <a:pt x="79" y="189"/>
                    <a:pt x="78" y="188"/>
                    <a:pt x="77" y="188"/>
                  </a:cubicBezTo>
                  <a:cubicBezTo>
                    <a:pt x="76" y="188"/>
                    <a:pt x="77" y="190"/>
                    <a:pt x="75" y="190"/>
                  </a:cubicBezTo>
                  <a:cubicBezTo>
                    <a:pt x="73" y="190"/>
                    <a:pt x="70" y="188"/>
                    <a:pt x="69" y="190"/>
                  </a:cubicBezTo>
                  <a:cubicBezTo>
                    <a:pt x="68" y="188"/>
                    <a:pt x="67" y="190"/>
                    <a:pt x="66" y="190"/>
                  </a:cubicBezTo>
                  <a:cubicBezTo>
                    <a:pt x="65" y="190"/>
                    <a:pt x="64" y="189"/>
                    <a:pt x="64" y="189"/>
                  </a:cubicBezTo>
                  <a:cubicBezTo>
                    <a:pt x="63" y="189"/>
                    <a:pt x="59" y="187"/>
                    <a:pt x="58" y="189"/>
                  </a:cubicBezTo>
                  <a:cubicBezTo>
                    <a:pt x="58" y="190"/>
                    <a:pt x="60" y="190"/>
                    <a:pt x="60" y="191"/>
                  </a:cubicBezTo>
                  <a:cubicBezTo>
                    <a:pt x="60" y="192"/>
                    <a:pt x="58" y="192"/>
                    <a:pt x="58" y="193"/>
                  </a:cubicBezTo>
                  <a:cubicBezTo>
                    <a:pt x="57" y="193"/>
                    <a:pt x="62" y="196"/>
                    <a:pt x="62" y="196"/>
                  </a:cubicBezTo>
                  <a:cubicBezTo>
                    <a:pt x="63" y="197"/>
                    <a:pt x="64" y="197"/>
                    <a:pt x="64" y="198"/>
                  </a:cubicBezTo>
                  <a:cubicBezTo>
                    <a:pt x="65" y="198"/>
                    <a:pt x="66" y="197"/>
                    <a:pt x="67" y="197"/>
                  </a:cubicBezTo>
                  <a:cubicBezTo>
                    <a:pt x="67" y="197"/>
                    <a:pt x="67" y="196"/>
                    <a:pt x="67" y="196"/>
                  </a:cubicBezTo>
                  <a:cubicBezTo>
                    <a:pt x="67" y="196"/>
                    <a:pt x="68" y="197"/>
                    <a:pt x="68" y="197"/>
                  </a:cubicBezTo>
                  <a:cubicBezTo>
                    <a:pt x="69" y="197"/>
                    <a:pt x="69" y="197"/>
                    <a:pt x="70" y="198"/>
                  </a:cubicBezTo>
                  <a:cubicBezTo>
                    <a:pt x="71" y="198"/>
                    <a:pt x="71" y="199"/>
                    <a:pt x="71" y="201"/>
                  </a:cubicBezTo>
                  <a:cubicBezTo>
                    <a:pt x="71" y="201"/>
                    <a:pt x="71" y="202"/>
                    <a:pt x="71" y="202"/>
                  </a:cubicBezTo>
                  <a:cubicBezTo>
                    <a:pt x="70" y="203"/>
                    <a:pt x="70" y="202"/>
                    <a:pt x="70" y="202"/>
                  </a:cubicBezTo>
                  <a:cubicBezTo>
                    <a:pt x="69" y="203"/>
                    <a:pt x="70" y="204"/>
                    <a:pt x="69" y="204"/>
                  </a:cubicBezTo>
                  <a:cubicBezTo>
                    <a:pt x="69" y="204"/>
                    <a:pt x="68" y="204"/>
                    <a:pt x="68" y="204"/>
                  </a:cubicBezTo>
                  <a:cubicBezTo>
                    <a:pt x="66" y="204"/>
                    <a:pt x="65" y="204"/>
                    <a:pt x="63" y="204"/>
                  </a:cubicBezTo>
                  <a:cubicBezTo>
                    <a:pt x="62" y="204"/>
                    <a:pt x="61" y="204"/>
                    <a:pt x="60" y="203"/>
                  </a:cubicBezTo>
                  <a:cubicBezTo>
                    <a:pt x="60" y="203"/>
                    <a:pt x="59" y="203"/>
                    <a:pt x="60" y="202"/>
                  </a:cubicBezTo>
                  <a:cubicBezTo>
                    <a:pt x="60" y="202"/>
                    <a:pt x="62" y="203"/>
                    <a:pt x="62" y="203"/>
                  </a:cubicBezTo>
                  <a:cubicBezTo>
                    <a:pt x="62" y="202"/>
                    <a:pt x="59" y="202"/>
                    <a:pt x="59" y="202"/>
                  </a:cubicBezTo>
                  <a:cubicBezTo>
                    <a:pt x="57" y="201"/>
                    <a:pt x="56" y="201"/>
                    <a:pt x="56" y="202"/>
                  </a:cubicBezTo>
                  <a:cubicBezTo>
                    <a:pt x="55" y="203"/>
                    <a:pt x="52" y="201"/>
                    <a:pt x="52" y="201"/>
                  </a:cubicBezTo>
                  <a:cubicBezTo>
                    <a:pt x="51" y="201"/>
                    <a:pt x="51" y="201"/>
                    <a:pt x="51" y="200"/>
                  </a:cubicBezTo>
                  <a:cubicBezTo>
                    <a:pt x="50" y="200"/>
                    <a:pt x="51" y="197"/>
                    <a:pt x="51" y="198"/>
                  </a:cubicBezTo>
                  <a:cubicBezTo>
                    <a:pt x="51" y="197"/>
                    <a:pt x="50" y="199"/>
                    <a:pt x="50" y="198"/>
                  </a:cubicBezTo>
                  <a:cubicBezTo>
                    <a:pt x="49" y="198"/>
                    <a:pt x="51" y="197"/>
                    <a:pt x="50" y="196"/>
                  </a:cubicBezTo>
                  <a:cubicBezTo>
                    <a:pt x="49" y="196"/>
                    <a:pt x="49" y="196"/>
                    <a:pt x="49" y="196"/>
                  </a:cubicBezTo>
                  <a:cubicBezTo>
                    <a:pt x="48" y="196"/>
                    <a:pt x="49" y="195"/>
                    <a:pt x="49" y="195"/>
                  </a:cubicBezTo>
                  <a:cubicBezTo>
                    <a:pt x="48" y="194"/>
                    <a:pt x="45" y="191"/>
                    <a:pt x="44" y="192"/>
                  </a:cubicBezTo>
                  <a:cubicBezTo>
                    <a:pt x="45" y="191"/>
                    <a:pt x="46" y="190"/>
                    <a:pt x="46" y="189"/>
                  </a:cubicBezTo>
                  <a:cubicBezTo>
                    <a:pt x="46" y="189"/>
                    <a:pt x="45" y="186"/>
                    <a:pt x="44" y="186"/>
                  </a:cubicBezTo>
                  <a:cubicBezTo>
                    <a:pt x="45" y="185"/>
                    <a:pt x="46" y="187"/>
                    <a:pt x="46" y="186"/>
                  </a:cubicBezTo>
                  <a:cubicBezTo>
                    <a:pt x="46" y="186"/>
                    <a:pt x="44" y="184"/>
                    <a:pt x="44" y="184"/>
                  </a:cubicBezTo>
                  <a:cubicBezTo>
                    <a:pt x="43" y="183"/>
                    <a:pt x="43" y="183"/>
                    <a:pt x="42" y="182"/>
                  </a:cubicBezTo>
                  <a:cubicBezTo>
                    <a:pt x="40" y="182"/>
                    <a:pt x="39" y="182"/>
                    <a:pt x="37" y="181"/>
                  </a:cubicBezTo>
                  <a:cubicBezTo>
                    <a:pt x="37" y="181"/>
                    <a:pt x="35" y="182"/>
                    <a:pt x="35" y="182"/>
                  </a:cubicBezTo>
                  <a:cubicBezTo>
                    <a:pt x="34" y="181"/>
                    <a:pt x="36" y="180"/>
                    <a:pt x="36" y="180"/>
                  </a:cubicBezTo>
                  <a:cubicBezTo>
                    <a:pt x="37" y="179"/>
                    <a:pt x="34" y="178"/>
                    <a:pt x="33" y="178"/>
                  </a:cubicBezTo>
                  <a:cubicBezTo>
                    <a:pt x="33" y="178"/>
                    <a:pt x="32" y="178"/>
                    <a:pt x="31" y="178"/>
                  </a:cubicBezTo>
                  <a:cubicBezTo>
                    <a:pt x="30" y="178"/>
                    <a:pt x="30" y="177"/>
                    <a:pt x="29" y="177"/>
                  </a:cubicBezTo>
                  <a:cubicBezTo>
                    <a:pt x="29" y="176"/>
                    <a:pt x="28" y="176"/>
                    <a:pt x="28" y="176"/>
                  </a:cubicBezTo>
                  <a:cubicBezTo>
                    <a:pt x="28" y="176"/>
                    <a:pt x="28" y="176"/>
                    <a:pt x="28" y="176"/>
                  </a:cubicBezTo>
                  <a:cubicBezTo>
                    <a:pt x="28" y="175"/>
                    <a:pt x="27" y="176"/>
                    <a:pt x="27" y="176"/>
                  </a:cubicBezTo>
                  <a:cubicBezTo>
                    <a:pt x="27" y="175"/>
                    <a:pt x="28" y="175"/>
                    <a:pt x="28" y="175"/>
                  </a:cubicBezTo>
                  <a:cubicBezTo>
                    <a:pt x="28" y="174"/>
                    <a:pt x="27" y="174"/>
                    <a:pt x="26" y="174"/>
                  </a:cubicBezTo>
                  <a:cubicBezTo>
                    <a:pt x="25" y="174"/>
                    <a:pt x="23" y="174"/>
                    <a:pt x="24" y="174"/>
                  </a:cubicBezTo>
                  <a:cubicBezTo>
                    <a:pt x="25" y="174"/>
                    <a:pt x="29" y="173"/>
                    <a:pt x="30" y="173"/>
                  </a:cubicBezTo>
                  <a:cubicBezTo>
                    <a:pt x="30" y="174"/>
                    <a:pt x="29" y="174"/>
                    <a:pt x="30" y="175"/>
                  </a:cubicBezTo>
                  <a:cubicBezTo>
                    <a:pt x="31" y="175"/>
                    <a:pt x="32" y="176"/>
                    <a:pt x="32" y="176"/>
                  </a:cubicBezTo>
                  <a:cubicBezTo>
                    <a:pt x="33" y="176"/>
                    <a:pt x="34" y="177"/>
                    <a:pt x="35" y="177"/>
                  </a:cubicBezTo>
                  <a:cubicBezTo>
                    <a:pt x="37" y="177"/>
                    <a:pt x="36" y="175"/>
                    <a:pt x="37" y="175"/>
                  </a:cubicBezTo>
                  <a:cubicBezTo>
                    <a:pt x="37" y="175"/>
                    <a:pt x="36" y="176"/>
                    <a:pt x="38" y="176"/>
                  </a:cubicBezTo>
                  <a:cubicBezTo>
                    <a:pt x="38" y="176"/>
                    <a:pt x="38" y="176"/>
                    <a:pt x="39" y="176"/>
                  </a:cubicBezTo>
                  <a:cubicBezTo>
                    <a:pt x="39" y="176"/>
                    <a:pt x="39" y="177"/>
                    <a:pt x="40" y="177"/>
                  </a:cubicBezTo>
                  <a:cubicBezTo>
                    <a:pt x="40" y="177"/>
                    <a:pt x="40" y="176"/>
                    <a:pt x="41" y="176"/>
                  </a:cubicBezTo>
                  <a:cubicBezTo>
                    <a:pt x="43" y="176"/>
                    <a:pt x="44" y="176"/>
                    <a:pt x="45" y="177"/>
                  </a:cubicBezTo>
                  <a:cubicBezTo>
                    <a:pt x="47" y="177"/>
                    <a:pt x="51" y="176"/>
                    <a:pt x="53" y="175"/>
                  </a:cubicBezTo>
                  <a:cubicBezTo>
                    <a:pt x="56" y="175"/>
                    <a:pt x="59" y="176"/>
                    <a:pt x="62" y="175"/>
                  </a:cubicBezTo>
                  <a:cubicBezTo>
                    <a:pt x="64" y="173"/>
                    <a:pt x="66" y="171"/>
                    <a:pt x="68" y="169"/>
                  </a:cubicBezTo>
                  <a:cubicBezTo>
                    <a:pt x="69" y="167"/>
                    <a:pt x="69" y="164"/>
                    <a:pt x="70" y="162"/>
                  </a:cubicBezTo>
                  <a:cubicBezTo>
                    <a:pt x="70" y="160"/>
                    <a:pt x="70" y="157"/>
                    <a:pt x="69" y="155"/>
                  </a:cubicBezTo>
                  <a:cubicBezTo>
                    <a:pt x="68" y="154"/>
                    <a:pt x="68" y="155"/>
                    <a:pt x="67" y="155"/>
                  </a:cubicBezTo>
                  <a:cubicBezTo>
                    <a:pt x="66" y="154"/>
                    <a:pt x="67" y="152"/>
                    <a:pt x="65" y="152"/>
                  </a:cubicBezTo>
                  <a:cubicBezTo>
                    <a:pt x="65" y="152"/>
                    <a:pt x="65" y="152"/>
                    <a:pt x="65" y="152"/>
                  </a:cubicBezTo>
                  <a:cubicBezTo>
                    <a:pt x="64" y="152"/>
                    <a:pt x="64" y="151"/>
                    <a:pt x="64" y="150"/>
                  </a:cubicBezTo>
                  <a:cubicBezTo>
                    <a:pt x="63" y="148"/>
                    <a:pt x="62" y="150"/>
                    <a:pt x="61" y="150"/>
                  </a:cubicBezTo>
                  <a:cubicBezTo>
                    <a:pt x="61" y="150"/>
                    <a:pt x="60" y="149"/>
                    <a:pt x="60" y="149"/>
                  </a:cubicBezTo>
                  <a:cubicBezTo>
                    <a:pt x="59" y="148"/>
                    <a:pt x="59" y="149"/>
                    <a:pt x="58" y="148"/>
                  </a:cubicBezTo>
                  <a:cubicBezTo>
                    <a:pt x="58" y="148"/>
                    <a:pt x="55" y="147"/>
                    <a:pt x="55" y="147"/>
                  </a:cubicBezTo>
                  <a:cubicBezTo>
                    <a:pt x="55" y="147"/>
                    <a:pt x="57" y="147"/>
                    <a:pt x="56" y="148"/>
                  </a:cubicBezTo>
                  <a:cubicBezTo>
                    <a:pt x="56" y="149"/>
                    <a:pt x="50" y="146"/>
                    <a:pt x="49" y="146"/>
                  </a:cubicBezTo>
                  <a:cubicBezTo>
                    <a:pt x="49" y="147"/>
                    <a:pt x="49" y="147"/>
                    <a:pt x="49" y="147"/>
                  </a:cubicBezTo>
                  <a:cubicBezTo>
                    <a:pt x="49" y="147"/>
                    <a:pt x="49" y="147"/>
                    <a:pt x="49" y="147"/>
                  </a:cubicBezTo>
                  <a:cubicBezTo>
                    <a:pt x="49" y="147"/>
                    <a:pt x="50" y="147"/>
                    <a:pt x="50" y="147"/>
                  </a:cubicBezTo>
                  <a:cubicBezTo>
                    <a:pt x="50" y="148"/>
                    <a:pt x="48" y="147"/>
                    <a:pt x="48" y="147"/>
                  </a:cubicBezTo>
                  <a:cubicBezTo>
                    <a:pt x="47" y="146"/>
                    <a:pt x="46" y="146"/>
                    <a:pt x="46" y="146"/>
                  </a:cubicBezTo>
                  <a:cubicBezTo>
                    <a:pt x="45" y="146"/>
                    <a:pt x="44" y="145"/>
                    <a:pt x="43" y="145"/>
                  </a:cubicBezTo>
                  <a:cubicBezTo>
                    <a:pt x="40" y="143"/>
                    <a:pt x="35" y="142"/>
                    <a:pt x="31" y="142"/>
                  </a:cubicBezTo>
                  <a:cubicBezTo>
                    <a:pt x="30" y="142"/>
                    <a:pt x="28" y="143"/>
                    <a:pt x="27" y="143"/>
                  </a:cubicBezTo>
                  <a:cubicBezTo>
                    <a:pt x="25" y="144"/>
                    <a:pt x="24" y="142"/>
                    <a:pt x="23" y="144"/>
                  </a:cubicBezTo>
                  <a:cubicBezTo>
                    <a:pt x="22" y="145"/>
                    <a:pt x="23" y="146"/>
                    <a:pt x="22" y="147"/>
                  </a:cubicBezTo>
                  <a:cubicBezTo>
                    <a:pt x="21" y="147"/>
                    <a:pt x="20" y="149"/>
                    <a:pt x="21" y="150"/>
                  </a:cubicBezTo>
                  <a:cubicBezTo>
                    <a:pt x="20" y="149"/>
                    <a:pt x="20" y="148"/>
                    <a:pt x="21" y="148"/>
                  </a:cubicBezTo>
                  <a:cubicBezTo>
                    <a:pt x="22" y="147"/>
                    <a:pt x="21" y="146"/>
                    <a:pt x="21" y="146"/>
                  </a:cubicBezTo>
                  <a:cubicBezTo>
                    <a:pt x="20" y="146"/>
                    <a:pt x="20" y="144"/>
                    <a:pt x="20" y="144"/>
                  </a:cubicBezTo>
                  <a:cubicBezTo>
                    <a:pt x="21" y="144"/>
                    <a:pt x="21" y="144"/>
                    <a:pt x="21" y="143"/>
                  </a:cubicBezTo>
                  <a:cubicBezTo>
                    <a:pt x="21" y="142"/>
                    <a:pt x="17" y="143"/>
                    <a:pt x="15" y="145"/>
                  </a:cubicBezTo>
                  <a:cubicBezTo>
                    <a:pt x="16" y="144"/>
                    <a:pt x="16" y="143"/>
                    <a:pt x="15" y="143"/>
                  </a:cubicBezTo>
                  <a:cubicBezTo>
                    <a:pt x="15" y="143"/>
                    <a:pt x="14" y="144"/>
                    <a:pt x="14" y="144"/>
                  </a:cubicBezTo>
                  <a:cubicBezTo>
                    <a:pt x="13" y="143"/>
                    <a:pt x="13" y="142"/>
                    <a:pt x="13" y="141"/>
                  </a:cubicBezTo>
                  <a:cubicBezTo>
                    <a:pt x="14" y="140"/>
                    <a:pt x="16" y="143"/>
                    <a:pt x="17" y="142"/>
                  </a:cubicBezTo>
                  <a:cubicBezTo>
                    <a:pt x="18" y="142"/>
                    <a:pt x="18" y="140"/>
                    <a:pt x="18" y="140"/>
                  </a:cubicBezTo>
                  <a:cubicBezTo>
                    <a:pt x="17" y="139"/>
                    <a:pt x="15" y="140"/>
                    <a:pt x="14" y="140"/>
                  </a:cubicBezTo>
                  <a:cubicBezTo>
                    <a:pt x="14" y="140"/>
                    <a:pt x="12" y="138"/>
                    <a:pt x="11" y="139"/>
                  </a:cubicBezTo>
                  <a:cubicBezTo>
                    <a:pt x="11" y="140"/>
                    <a:pt x="11" y="140"/>
                    <a:pt x="11" y="141"/>
                  </a:cubicBezTo>
                  <a:cubicBezTo>
                    <a:pt x="11" y="142"/>
                    <a:pt x="12" y="142"/>
                    <a:pt x="12" y="143"/>
                  </a:cubicBezTo>
                  <a:cubicBezTo>
                    <a:pt x="12" y="143"/>
                    <a:pt x="9" y="143"/>
                    <a:pt x="8" y="143"/>
                  </a:cubicBezTo>
                  <a:cubicBezTo>
                    <a:pt x="8" y="144"/>
                    <a:pt x="10" y="145"/>
                    <a:pt x="8" y="146"/>
                  </a:cubicBezTo>
                  <a:cubicBezTo>
                    <a:pt x="8" y="146"/>
                    <a:pt x="5" y="146"/>
                    <a:pt x="5" y="145"/>
                  </a:cubicBezTo>
                  <a:cubicBezTo>
                    <a:pt x="6" y="147"/>
                    <a:pt x="5" y="148"/>
                    <a:pt x="4" y="149"/>
                  </a:cubicBezTo>
                  <a:cubicBezTo>
                    <a:pt x="3" y="150"/>
                    <a:pt x="3" y="151"/>
                    <a:pt x="3" y="152"/>
                  </a:cubicBezTo>
                  <a:cubicBezTo>
                    <a:pt x="3" y="151"/>
                    <a:pt x="3" y="151"/>
                    <a:pt x="3" y="151"/>
                  </a:cubicBezTo>
                  <a:cubicBezTo>
                    <a:pt x="3" y="152"/>
                    <a:pt x="4" y="155"/>
                    <a:pt x="3" y="155"/>
                  </a:cubicBezTo>
                  <a:cubicBezTo>
                    <a:pt x="2" y="155"/>
                    <a:pt x="1" y="156"/>
                    <a:pt x="0" y="157"/>
                  </a:cubicBezTo>
                  <a:cubicBezTo>
                    <a:pt x="0" y="157"/>
                    <a:pt x="2" y="157"/>
                    <a:pt x="2" y="157"/>
                  </a:cubicBezTo>
                  <a:cubicBezTo>
                    <a:pt x="3" y="158"/>
                    <a:pt x="3" y="159"/>
                    <a:pt x="3" y="160"/>
                  </a:cubicBezTo>
                  <a:cubicBezTo>
                    <a:pt x="2" y="161"/>
                    <a:pt x="3" y="165"/>
                    <a:pt x="5" y="166"/>
                  </a:cubicBezTo>
                  <a:cubicBezTo>
                    <a:pt x="6" y="166"/>
                    <a:pt x="7" y="166"/>
                    <a:pt x="8" y="166"/>
                  </a:cubicBezTo>
                  <a:cubicBezTo>
                    <a:pt x="9" y="166"/>
                    <a:pt x="9" y="168"/>
                    <a:pt x="10" y="168"/>
                  </a:cubicBezTo>
                  <a:cubicBezTo>
                    <a:pt x="11" y="169"/>
                    <a:pt x="12" y="169"/>
                    <a:pt x="13" y="170"/>
                  </a:cubicBezTo>
                  <a:cubicBezTo>
                    <a:pt x="13" y="171"/>
                    <a:pt x="13" y="172"/>
                    <a:pt x="13" y="173"/>
                  </a:cubicBezTo>
                  <a:cubicBezTo>
                    <a:pt x="12" y="175"/>
                    <a:pt x="11" y="178"/>
                    <a:pt x="11" y="180"/>
                  </a:cubicBezTo>
                  <a:cubicBezTo>
                    <a:pt x="11" y="182"/>
                    <a:pt x="14" y="184"/>
                    <a:pt x="15" y="186"/>
                  </a:cubicBezTo>
                  <a:cubicBezTo>
                    <a:pt x="17" y="188"/>
                    <a:pt x="19" y="190"/>
                    <a:pt x="20" y="192"/>
                  </a:cubicBezTo>
                  <a:cubicBezTo>
                    <a:pt x="21" y="193"/>
                    <a:pt x="21" y="194"/>
                    <a:pt x="22" y="195"/>
                  </a:cubicBezTo>
                  <a:cubicBezTo>
                    <a:pt x="22" y="196"/>
                    <a:pt x="20" y="196"/>
                    <a:pt x="20" y="196"/>
                  </a:cubicBezTo>
                  <a:cubicBezTo>
                    <a:pt x="19" y="196"/>
                    <a:pt x="21" y="197"/>
                    <a:pt x="21" y="197"/>
                  </a:cubicBezTo>
                  <a:cubicBezTo>
                    <a:pt x="21" y="198"/>
                    <a:pt x="21" y="200"/>
                    <a:pt x="20" y="201"/>
                  </a:cubicBezTo>
                  <a:cubicBezTo>
                    <a:pt x="20" y="202"/>
                    <a:pt x="21" y="202"/>
                    <a:pt x="22" y="202"/>
                  </a:cubicBezTo>
                  <a:cubicBezTo>
                    <a:pt x="23" y="202"/>
                    <a:pt x="22" y="203"/>
                    <a:pt x="22" y="204"/>
                  </a:cubicBezTo>
                  <a:cubicBezTo>
                    <a:pt x="20" y="207"/>
                    <a:pt x="26" y="206"/>
                    <a:pt x="26" y="208"/>
                  </a:cubicBezTo>
                  <a:cubicBezTo>
                    <a:pt x="26" y="208"/>
                    <a:pt x="26" y="208"/>
                    <a:pt x="26" y="209"/>
                  </a:cubicBezTo>
                  <a:cubicBezTo>
                    <a:pt x="25" y="209"/>
                    <a:pt x="26" y="210"/>
                    <a:pt x="26" y="211"/>
                  </a:cubicBezTo>
                  <a:cubicBezTo>
                    <a:pt x="27" y="213"/>
                    <a:pt x="31" y="211"/>
                    <a:pt x="31" y="215"/>
                  </a:cubicBezTo>
                  <a:cubicBezTo>
                    <a:pt x="31" y="217"/>
                    <a:pt x="29" y="218"/>
                    <a:pt x="29" y="220"/>
                  </a:cubicBezTo>
                  <a:cubicBezTo>
                    <a:pt x="29" y="221"/>
                    <a:pt x="34" y="223"/>
                    <a:pt x="34" y="223"/>
                  </a:cubicBezTo>
                  <a:cubicBezTo>
                    <a:pt x="36" y="224"/>
                    <a:pt x="39" y="225"/>
                    <a:pt x="41" y="227"/>
                  </a:cubicBezTo>
                  <a:cubicBezTo>
                    <a:pt x="41" y="228"/>
                    <a:pt x="41" y="229"/>
                    <a:pt x="41" y="230"/>
                  </a:cubicBezTo>
                  <a:cubicBezTo>
                    <a:pt x="41" y="231"/>
                    <a:pt x="41" y="233"/>
                    <a:pt x="40" y="234"/>
                  </a:cubicBezTo>
                  <a:cubicBezTo>
                    <a:pt x="40" y="238"/>
                    <a:pt x="38" y="241"/>
                    <a:pt x="37" y="244"/>
                  </a:cubicBezTo>
                  <a:cubicBezTo>
                    <a:pt x="36" y="248"/>
                    <a:pt x="34" y="252"/>
                    <a:pt x="32" y="256"/>
                  </a:cubicBezTo>
                  <a:cubicBezTo>
                    <a:pt x="31" y="258"/>
                    <a:pt x="27" y="263"/>
                    <a:pt x="28" y="265"/>
                  </a:cubicBezTo>
                  <a:cubicBezTo>
                    <a:pt x="28" y="263"/>
                    <a:pt x="30" y="264"/>
                    <a:pt x="31" y="263"/>
                  </a:cubicBezTo>
                  <a:cubicBezTo>
                    <a:pt x="31" y="263"/>
                    <a:pt x="32" y="261"/>
                    <a:pt x="32" y="260"/>
                  </a:cubicBezTo>
                  <a:cubicBezTo>
                    <a:pt x="33" y="261"/>
                    <a:pt x="33" y="265"/>
                    <a:pt x="34" y="265"/>
                  </a:cubicBezTo>
                  <a:cubicBezTo>
                    <a:pt x="36" y="265"/>
                    <a:pt x="36" y="268"/>
                    <a:pt x="38" y="267"/>
                  </a:cubicBezTo>
                  <a:cubicBezTo>
                    <a:pt x="39" y="267"/>
                    <a:pt x="41" y="265"/>
                    <a:pt x="42" y="266"/>
                  </a:cubicBezTo>
                  <a:cubicBezTo>
                    <a:pt x="42" y="266"/>
                    <a:pt x="42" y="267"/>
                    <a:pt x="43" y="267"/>
                  </a:cubicBezTo>
                  <a:cubicBezTo>
                    <a:pt x="44" y="268"/>
                    <a:pt x="45" y="267"/>
                    <a:pt x="45" y="267"/>
                  </a:cubicBezTo>
                  <a:cubicBezTo>
                    <a:pt x="47" y="269"/>
                    <a:pt x="45" y="269"/>
                    <a:pt x="44" y="269"/>
                  </a:cubicBezTo>
                  <a:cubicBezTo>
                    <a:pt x="42" y="269"/>
                    <a:pt x="39" y="268"/>
                    <a:pt x="38" y="270"/>
                  </a:cubicBezTo>
                  <a:cubicBezTo>
                    <a:pt x="37" y="270"/>
                    <a:pt x="39" y="272"/>
                    <a:pt x="37" y="272"/>
                  </a:cubicBezTo>
                  <a:cubicBezTo>
                    <a:pt x="36" y="272"/>
                    <a:pt x="36" y="272"/>
                    <a:pt x="35" y="272"/>
                  </a:cubicBezTo>
                  <a:cubicBezTo>
                    <a:pt x="34" y="272"/>
                    <a:pt x="35" y="274"/>
                    <a:pt x="34" y="275"/>
                  </a:cubicBezTo>
                  <a:cubicBezTo>
                    <a:pt x="34" y="275"/>
                    <a:pt x="33" y="273"/>
                    <a:pt x="32" y="273"/>
                  </a:cubicBezTo>
                  <a:cubicBezTo>
                    <a:pt x="31" y="274"/>
                    <a:pt x="33" y="276"/>
                    <a:pt x="33" y="277"/>
                  </a:cubicBezTo>
                  <a:cubicBezTo>
                    <a:pt x="33" y="278"/>
                    <a:pt x="35" y="278"/>
                    <a:pt x="34" y="279"/>
                  </a:cubicBezTo>
                  <a:cubicBezTo>
                    <a:pt x="32" y="281"/>
                    <a:pt x="34" y="283"/>
                    <a:pt x="32" y="285"/>
                  </a:cubicBezTo>
                  <a:cubicBezTo>
                    <a:pt x="31" y="287"/>
                    <a:pt x="31" y="287"/>
                    <a:pt x="32" y="289"/>
                  </a:cubicBezTo>
                  <a:cubicBezTo>
                    <a:pt x="33" y="290"/>
                    <a:pt x="34" y="292"/>
                    <a:pt x="33" y="294"/>
                  </a:cubicBezTo>
                  <a:cubicBezTo>
                    <a:pt x="33" y="295"/>
                    <a:pt x="34" y="295"/>
                    <a:pt x="35" y="296"/>
                  </a:cubicBezTo>
                  <a:cubicBezTo>
                    <a:pt x="36" y="296"/>
                    <a:pt x="35" y="297"/>
                    <a:pt x="36" y="298"/>
                  </a:cubicBezTo>
                  <a:cubicBezTo>
                    <a:pt x="36" y="298"/>
                    <a:pt x="37" y="299"/>
                    <a:pt x="37" y="299"/>
                  </a:cubicBezTo>
                  <a:cubicBezTo>
                    <a:pt x="37" y="299"/>
                    <a:pt x="34" y="300"/>
                    <a:pt x="36" y="301"/>
                  </a:cubicBezTo>
                  <a:cubicBezTo>
                    <a:pt x="36" y="301"/>
                    <a:pt x="35" y="301"/>
                    <a:pt x="35" y="302"/>
                  </a:cubicBezTo>
                  <a:cubicBezTo>
                    <a:pt x="35" y="302"/>
                    <a:pt x="35" y="303"/>
                    <a:pt x="35" y="304"/>
                  </a:cubicBezTo>
                  <a:cubicBezTo>
                    <a:pt x="36" y="304"/>
                    <a:pt x="36" y="303"/>
                    <a:pt x="36" y="303"/>
                  </a:cubicBezTo>
                  <a:cubicBezTo>
                    <a:pt x="37" y="304"/>
                    <a:pt x="36" y="304"/>
                    <a:pt x="37" y="305"/>
                  </a:cubicBezTo>
                  <a:cubicBezTo>
                    <a:pt x="37" y="305"/>
                    <a:pt x="38" y="305"/>
                    <a:pt x="39" y="306"/>
                  </a:cubicBezTo>
                  <a:cubicBezTo>
                    <a:pt x="40" y="306"/>
                    <a:pt x="40" y="307"/>
                    <a:pt x="39" y="307"/>
                  </a:cubicBezTo>
                  <a:cubicBezTo>
                    <a:pt x="38" y="309"/>
                    <a:pt x="39" y="308"/>
                    <a:pt x="40" y="309"/>
                  </a:cubicBezTo>
                  <a:cubicBezTo>
                    <a:pt x="40" y="309"/>
                    <a:pt x="39" y="312"/>
                    <a:pt x="39" y="312"/>
                  </a:cubicBezTo>
                  <a:cubicBezTo>
                    <a:pt x="40" y="312"/>
                    <a:pt x="40" y="311"/>
                    <a:pt x="41" y="311"/>
                  </a:cubicBezTo>
                  <a:cubicBezTo>
                    <a:pt x="42" y="312"/>
                    <a:pt x="41" y="312"/>
                    <a:pt x="41" y="313"/>
                  </a:cubicBezTo>
                  <a:cubicBezTo>
                    <a:pt x="41" y="314"/>
                    <a:pt x="44" y="316"/>
                    <a:pt x="45" y="317"/>
                  </a:cubicBezTo>
                  <a:cubicBezTo>
                    <a:pt x="46" y="318"/>
                    <a:pt x="45" y="320"/>
                    <a:pt x="46" y="321"/>
                  </a:cubicBezTo>
                  <a:cubicBezTo>
                    <a:pt x="47" y="321"/>
                    <a:pt x="48" y="320"/>
                    <a:pt x="48" y="320"/>
                  </a:cubicBezTo>
                  <a:cubicBezTo>
                    <a:pt x="49" y="320"/>
                    <a:pt x="50" y="322"/>
                    <a:pt x="51" y="321"/>
                  </a:cubicBezTo>
                  <a:cubicBezTo>
                    <a:pt x="52" y="321"/>
                    <a:pt x="52" y="320"/>
                    <a:pt x="54" y="320"/>
                  </a:cubicBezTo>
                  <a:cubicBezTo>
                    <a:pt x="55" y="320"/>
                    <a:pt x="55" y="320"/>
                    <a:pt x="55" y="321"/>
                  </a:cubicBezTo>
                  <a:cubicBezTo>
                    <a:pt x="55" y="322"/>
                    <a:pt x="56" y="324"/>
                    <a:pt x="57" y="323"/>
                  </a:cubicBezTo>
                  <a:cubicBezTo>
                    <a:pt x="58" y="323"/>
                    <a:pt x="58" y="320"/>
                    <a:pt x="60" y="320"/>
                  </a:cubicBezTo>
                  <a:cubicBezTo>
                    <a:pt x="60" y="320"/>
                    <a:pt x="61" y="319"/>
                    <a:pt x="61" y="319"/>
                  </a:cubicBezTo>
                  <a:cubicBezTo>
                    <a:pt x="63" y="320"/>
                    <a:pt x="63" y="320"/>
                    <a:pt x="64" y="321"/>
                  </a:cubicBezTo>
                  <a:cubicBezTo>
                    <a:pt x="65" y="321"/>
                    <a:pt x="65" y="321"/>
                    <a:pt x="66" y="322"/>
                  </a:cubicBezTo>
                  <a:cubicBezTo>
                    <a:pt x="66" y="322"/>
                    <a:pt x="67" y="321"/>
                    <a:pt x="67" y="321"/>
                  </a:cubicBezTo>
                  <a:cubicBezTo>
                    <a:pt x="68" y="323"/>
                    <a:pt x="67" y="325"/>
                    <a:pt x="68" y="326"/>
                  </a:cubicBezTo>
                  <a:cubicBezTo>
                    <a:pt x="68" y="326"/>
                    <a:pt x="70" y="328"/>
                    <a:pt x="70" y="328"/>
                  </a:cubicBezTo>
                  <a:cubicBezTo>
                    <a:pt x="70" y="328"/>
                    <a:pt x="69" y="328"/>
                    <a:pt x="69" y="329"/>
                  </a:cubicBezTo>
                  <a:cubicBezTo>
                    <a:pt x="69" y="329"/>
                    <a:pt x="70" y="329"/>
                    <a:pt x="69" y="330"/>
                  </a:cubicBezTo>
                  <a:cubicBezTo>
                    <a:pt x="69" y="331"/>
                    <a:pt x="69" y="332"/>
                    <a:pt x="70" y="332"/>
                  </a:cubicBezTo>
                  <a:cubicBezTo>
                    <a:pt x="70" y="333"/>
                    <a:pt x="73" y="333"/>
                    <a:pt x="73" y="333"/>
                  </a:cubicBezTo>
                  <a:cubicBezTo>
                    <a:pt x="73" y="335"/>
                    <a:pt x="72" y="335"/>
                    <a:pt x="73" y="335"/>
                  </a:cubicBezTo>
                  <a:cubicBezTo>
                    <a:pt x="74" y="336"/>
                    <a:pt x="74" y="337"/>
                    <a:pt x="75" y="338"/>
                  </a:cubicBezTo>
                  <a:cubicBezTo>
                    <a:pt x="76" y="338"/>
                    <a:pt x="78" y="338"/>
                    <a:pt x="79" y="339"/>
                  </a:cubicBezTo>
                  <a:cubicBezTo>
                    <a:pt x="81" y="339"/>
                    <a:pt x="79" y="342"/>
                    <a:pt x="80" y="342"/>
                  </a:cubicBezTo>
                  <a:cubicBezTo>
                    <a:pt x="81" y="343"/>
                    <a:pt x="83" y="341"/>
                    <a:pt x="84" y="341"/>
                  </a:cubicBezTo>
                  <a:cubicBezTo>
                    <a:pt x="85" y="342"/>
                    <a:pt x="86" y="341"/>
                    <a:pt x="86" y="342"/>
                  </a:cubicBezTo>
                  <a:cubicBezTo>
                    <a:pt x="87" y="342"/>
                    <a:pt x="86" y="343"/>
                    <a:pt x="86" y="343"/>
                  </a:cubicBezTo>
                  <a:cubicBezTo>
                    <a:pt x="87" y="344"/>
                    <a:pt x="88" y="344"/>
                    <a:pt x="89" y="344"/>
                  </a:cubicBezTo>
                  <a:cubicBezTo>
                    <a:pt x="91" y="345"/>
                    <a:pt x="88" y="346"/>
                    <a:pt x="88" y="347"/>
                  </a:cubicBezTo>
                  <a:cubicBezTo>
                    <a:pt x="87" y="347"/>
                    <a:pt x="88" y="347"/>
                    <a:pt x="88" y="347"/>
                  </a:cubicBezTo>
                  <a:cubicBezTo>
                    <a:pt x="88" y="349"/>
                    <a:pt x="87" y="351"/>
                    <a:pt x="85" y="351"/>
                  </a:cubicBezTo>
                  <a:cubicBezTo>
                    <a:pt x="83" y="351"/>
                    <a:pt x="82" y="350"/>
                    <a:pt x="80" y="350"/>
                  </a:cubicBezTo>
                  <a:cubicBezTo>
                    <a:pt x="79" y="350"/>
                    <a:pt x="79" y="353"/>
                    <a:pt x="80" y="354"/>
                  </a:cubicBezTo>
                  <a:cubicBezTo>
                    <a:pt x="81" y="354"/>
                    <a:pt x="84" y="355"/>
                    <a:pt x="83" y="356"/>
                  </a:cubicBezTo>
                  <a:cubicBezTo>
                    <a:pt x="83" y="357"/>
                    <a:pt x="82" y="357"/>
                    <a:pt x="84" y="358"/>
                  </a:cubicBezTo>
                  <a:cubicBezTo>
                    <a:pt x="85" y="358"/>
                    <a:pt x="83" y="359"/>
                    <a:pt x="84" y="360"/>
                  </a:cubicBezTo>
                  <a:cubicBezTo>
                    <a:pt x="85" y="360"/>
                    <a:pt x="85" y="361"/>
                    <a:pt x="85" y="362"/>
                  </a:cubicBezTo>
                  <a:cubicBezTo>
                    <a:pt x="86" y="362"/>
                    <a:pt x="86" y="362"/>
                    <a:pt x="87" y="363"/>
                  </a:cubicBezTo>
                  <a:cubicBezTo>
                    <a:pt x="87" y="363"/>
                    <a:pt x="87" y="364"/>
                    <a:pt x="87" y="364"/>
                  </a:cubicBezTo>
                  <a:cubicBezTo>
                    <a:pt x="88" y="364"/>
                    <a:pt x="88" y="363"/>
                    <a:pt x="88" y="364"/>
                  </a:cubicBezTo>
                  <a:cubicBezTo>
                    <a:pt x="89" y="365"/>
                    <a:pt x="90" y="363"/>
                    <a:pt x="91" y="363"/>
                  </a:cubicBezTo>
                  <a:cubicBezTo>
                    <a:pt x="92" y="362"/>
                    <a:pt x="91" y="361"/>
                    <a:pt x="91" y="359"/>
                  </a:cubicBezTo>
                  <a:cubicBezTo>
                    <a:pt x="91" y="359"/>
                    <a:pt x="96" y="360"/>
                    <a:pt x="97" y="358"/>
                  </a:cubicBezTo>
                  <a:cubicBezTo>
                    <a:pt x="97" y="357"/>
                    <a:pt x="97" y="356"/>
                    <a:pt x="98" y="356"/>
                  </a:cubicBezTo>
                  <a:cubicBezTo>
                    <a:pt x="99" y="356"/>
                    <a:pt x="99" y="357"/>
                    <a:pt x="100" y="357"/>
                  </a:cubicBezTo>
                  <a:cubicBezTo>
                    <a:pt x="101" y="357"/>
                    <a:pt x="101" y="356"/>
                    <a:pt x="101" y="355"/>
                  </a:cubicBezTo>
                  <a:cubicBezTo>
                    <a:pt x="102" y="355"/>
                    <a:pt x="103" y="356"/>
                    <a:pt x="103" y="357"/>
                  </a:cubicBezTo>
                  <a:cubicBezTo>
                    <a:pt x="104" y="357"/>
                    <a:pt x="104" y="357"/>
                    <a:pt x="105" y="357"/>
                  </a:cubicBezTo>
                  <a:cubicBezTo>
                    <a:pt x="105" y="358"/>
                    <a:pt x="105" y="358"/>
                    <a:pt x="105" y="358"/>
                  </a:cubicBezTo>
                  <a:cubicBezTo>
                    <a:pt x="105" y="360"/>
                    <a:pt x="108" y="360"/>
                    <a:pt x="109" y="361"/>
                  </a:cubicBezTo>
                  <a:cubicBezTo>
                    <a:pt x="110" y="362"/>
                    <a:pt x="107" y="362"/>
                    <a:pt x="107" y="363"/>
                  </a:cubicBezTo>
                  <a:cubicBezTo>
                    <a:pt x="107" y="364"/>
                    <a:pt x="109" y="364"/>
                    <a:pt x="109" y="365"/>
                  </a:cubicBezTo>
                  <a:cubicBezTo>
                    <a:pt x="108" y="366"/>
                    <a:pt x="109" y="366"/>
                    <a:pt x="110" y="366"/>
                  </a:cubicBezTo>
                  <a:cubicBezTo>
                    <a:pt x="110" y="367"/>
                    <a:pt x="109" y="368"/>
                    <a:pt x="110" y="368"/>
                  </a:cubicBezTo>
                  <a:cubicBezTo>
                    <a:pt x="110" y="369"/>
                    <a:pt x="111" y="367"/>
                    <a:pt x="111" y="367"/>
                  </a:cubicBezTo>
                  <a:cubicBezTo>
                    <a:pt x="113" y="367"/>
                    <a:pt x="113" y="368"/>
                    <a:pt x="114" y="367"/>
                  </a:cubicBezTo>
                  <a:cubicBezTo>
                    <a:pt x="114" y="367"/>
                    <a:pt x="116" y="366"/>
                    <a:pt x="117" y="366"/>
                  </a:cubicBezTo>
                  <a:cubicBezTo>
                    <a:pt x="117" y="367"/>
                    <a:pt x="117" y="367"/>
                    <a:pt x="118" y="368"/>
                  </a:cubicBezTo>
                  <a:cubicBezTo>
                    <a:pt x="118" y="368"/>
                    <a:pt x="119" y="367"/>
                    <a:pt x="119" y="368"/>
                  </a:cubicBezTo>
                  <a:cubicBezTo>
                    <a:pt x="120" y="368"/>
                    <a:pt x="119" y="368"/>
                    <a:pt x="119" y="369"/>
                  </a:cubicBezTo>
                  <a:cubicBezTo>
                    <a:pt x="120" y="369"/>
                    <a:pt x="120" y="370"/>
                    <a:pt x="121" y="370"/>
                  </a:cubicBezTo>
                  <a:cubicBezTo>
                    <a:pt x="122" y="372"/>
                    <a:pt x="121" y="372"/>
                    <a:pt x="122" y="373"/>
                  </a:cubicBezTo>
                  <a:cubicBezTo>
                    <a:pt x="123" y="375"/>
                    <a:pt x="125" y="376"/>
                    <a:pt x="126" y="374"/>
                  </a:cubicBezTo>
                  <a:cubicBezTo>
                    <a:pt x="127" y="373"/>
                    <a:pt x="128" y="372"/>
                    <a:pt x="130" y="374"/>
                  </a:cubicBezTo>
                  <a:cubicBezTo>
                    <a:pt x="130" y="375"/>
                    <a:pt x="130" y="373"/>
                    <a:pt x="131" y="373"/>
                  </a:cubicBezTo>
                  <a:cubicBezTo>
                    <a:pt x="131" y="373"/>
                    <a:pt x="133" y="375"/>
                    <a:pt x="133" y="374"/>
                  </a:cubicBezTo>
                  <a:cubicBezTo>
                    <a:pt x="134" y="372"/>
                    <a:pt x="135" y="371"/>
                    <a:pt x="137" y="370"/>
                  </a:cubicBezTo>
                  <a:cubicBezTo>
                    <a:pt x="138" y="368"/>
                    <a:pt x="139" y="369"/>
                    <a:pt x="140" y="370"/>
                  </a:cubicBezTo>
                  <a:cubicBezTo>
                    <a:pt x="141" y="371"/>
                    <a:pt x="142" y="372"/>
                    <a:pt x="143" y="372"/>
                  </a:cubicBezTo>
                  <a:cubicBezTo>
                    <a:pt x="144" y="372"/>
                    <a:pt x="144" y="373"/>
                    <a:pt x="145" y="373"/>
                  </a:cubicBezTo>
                  <a:cubicBezTo>
                    <a:pt x="148" y="374"/>
                    <a:pt x="145" y="371"/>
                    <a:pt x="146" y="370"/>
                  </a:cubicBezTo>
                  <a:cubicBezTo>
                    <a:pt x="147" y="370"/>
                    <a:pt x="149" y="372"/>
                    <a:pt x="150" y="371"/>
                  </a:cubicBezTo>
                  <a:cubicBezTo>
                    <a:pt x="150" y="370"/>
                    <a:pt x="152" y="371"/>
                    <a:pt x="153" y="371"/>
                  </a:cubicBezTo>
                  <a:cubicBezTo>
                    <a:pt x="154" y="371"/>
                    <a:pt x="154" y="370"/>
                    <a:pt x="155" y="370"/>
                  </a:cubicBezTo>
                  <a:cubicBezTo>
                    <a:pt x="156" y="370"/>
                    <a:pt x="156" y="372"/>
                    <a:pt x="157" y="370"/>
                  </a:cubicBezTo>
                  <a:cubicBezTo>
                    <a:pt x="158" y="370"/>
                    <a:pt x="160" y="370"/>
                    <a:pt x="160" y="371"/>
                  </a:cubicBezTo>
                  <a:cubicBezTo>
                    <a:pt x="160" y="371"/>
                    <a:pt x="159" y="371"/>
                    <a:pt x="159" y="372"/>
                  </a:cubicBezTo>
                  <a:cubicBezTo>
                    <a:pt x="159" y="372"/>
                    <a:pt x="161" y="372"/>
                    <a:pt x="161" y="372"/>
                  </a:cubicBezTo>
                  <a:cubicBezTo>
                    <a:pt x="162" y="371"/>
                    <a:pt x="162" y="370"/>
                    <a:pt x="163" y="370"/>
                  </a:cubicBezTo>
                  <a:cubicBezTo>
                    <a:pt x="164" y="370"/>
                    <a:pt x="163" y="372"/>
                    <a:pt x="164" y="372"/>
                  </a:cubicBezTo>
                  <a:cubicBezTo>
                    <a:pt x="166" y="373"/>
                    <a:pt x="166" y="374"/>
                    <a:pt x="165" y="375"/>
                  </a:cubicBezTo>
                  <a:cubicBezTo>
                    <a:pt x="165" y="376"/>
                    <a:pt x="165" y="377"/>
                    <a:pt x="164" y="378"/>
                  </a:cubicBezTo>
                  <a:cubicBezTo>
                    <a:pt x="163" y="378"/>
                    <a:pt x="162" y="378"/>
                    <a:pt x="163" y="379"/>
                  </a:cubicBezTo>
                  <a:cubicBezTo>
                    <a:pt x="165" y="380"/>
                    <a:pt x="165" y="379"/>
                    <a:pt x="167" y="379"/>
                  </a:cubicBezTo>
                  <a:cubicBezTo>
                    <a:pt x="167" y="379"/>
                    <a:pt x="166" y="381"/>
                    <a:pt x="166" y="381"/>
                  </a:cubicBezTo>
                  <a:cubicBezTo>
                    <a:pt x="164" y="381"/>
                    <a:pt x="165" y="382"/>
                    <a:pt x="165" y="384"/>
                  </a:cubicBezTo>
                  <a:cubicBezTo>
                    <a:pt x="165" y="385"/>
                    <a:pt x="166" y="383"/>
                    <a:pt x="167" y="384"/>
                  </a:cubicBezTo>
                  <a:cubicBezTo>
                    <a:pt x="167" y="384"/>
                    <a:pt x="168" y="385"/>
                    <a:pt x="168" y="386"/>
                  </a:cubicBezTo>
                  <a:cubicBezTo>
                    <a:pt x="168" y="386"/>
                    <a:pt x="168" y="387"/>
                    <a:pt x="168" y="387"/>
                  </a:cubicBezTo>
                  <a:cubicBezTo>
                    <a:pt x="168" y="387"/>
                    <a:pt x="170" y="386"/>
                    <a:pt x="169" y="387"/>
                  </a:cubicBezTo>
                  <a:cubicBezTo>
                    <a:pt x="169" y="388"/>
                    <a:pt x="169" y="388"/>
                    <a:pt x="169" y="389"/>
                  </a:cubicBezTo>
                  <a:cubicBezTo>
                    <a:pt x="169" y="389"/>
                    <a:pt x="169" y="390"/>
                    <a:pt x="169" y="390"/>
                  </a:cubicBezTo>
                  <a:cubicBezTo>
                    <a:pt x="169" y="390"/>
                    <a:pt x="169" y="390"/>
                    <a:pt x="169" y="391"/>
                  </a:cubicBezTo>
                  <a:cubicBezTo>
                    <a:pt x="169" y="391"/>
                    <a:pt x="171" y="392"/>
                    <a:pt x="169" y="393"/>
                  </a:cubicBezTo>
                  <a:cubicBezTo>
                    <a:pt x="168" y="394"/>
                    <a:pt x="167" y="394"/>
                    <a:pt x="166" y="394"/>
                  </a:cubicBezTo>
                  <a:cubicBezTo>
                    <a:pt x="165" y="394"/>
                    <a:pt x="163" y="395"/>
                    <a:pt x="162" y="395"/>
                  </a:cubicBezTo>
                  <a:cubicBezTo>
                    <a:pt x="161" y="396"/>
                    <a:pt x="163" y="398"/>
                    <a:pt x="162" y="399"/>
                  </a:cubicBezTo>
                  <a:cubicBezTo>
                    <a:pt x="160" y="400"/>
                    <a:pt x="159" y="401"/>
                    <a:pt x="159" y="403"/>
                  </a:cubicBezTo>
                  <a:cubicBezTo>
                    <a:pt x="160" y="405"/>
                    <a:pt x="159" y="405"/>
                    <a:pt x="161" y="405"/>
                  </a:cubicBezTo>
                  <a:cubicBezTo>
                    <a:pt x="161" y="405"/>
                    <a:pt x="160" y="407"/>
                    <a:pt x="161" y="407"/>
                  </a:cubicBezTo>
                  <a:cubicBezTo>
                    <a:pt x="161" y="406"/>
                    <a:pt x="168" y="406"/>
                    <a:pt x="166" y="403"/>
                  </a:cubicBezTo>
                  <a:cubicBezTo>
                    <a:pt x="166" y="402"/>
                    <a:pt x="169" y="401"/>
                    <a:pt x="170" y="403"/>
                  </a:cubicBezTo>
                  <a:cubicBezTo>
                    <a:pt x="171" y="403"/>
                    <a:pt x="170" y="404"/>
                    <a:pt x="170" y="405"/>
                  </a:cubicBezTo>
                  <a:cubicBezTo>
                    <a:pt x="169" y="406"/>
                    <a:pt x="169" y="405"/>
                    <a:pt x="168" y="405"/>
                  </a:cubicBezTo>
                  <a:cubicBezTo>
                    <a:pt x="167" y="406"/>
                    <a:pt x="166" y="408"/>
                    <a:pt x="165" y="409"/>
                  </a:cubicBezTo>
                  <a:cubicBezTo>
                    <a:pt x="164" y="410"/>
                    <a:pt x="162" y="410"/>
                    <a:pt x="164" y="412"/>
                  </a:cubicBezTo>
                  <a:cubicBezTo>
                    <a:pt x="165" y="412"/>
                    <a:pt x="166" y="411"/>
                    <a:pt x="166" y="412"/>
                  </a:cubicBezTo>
                  <a:cubicBezTo>
                    <a:pt x="167" y="413"/>
                    <a:pt x="163" y="412"/>
                    <a:pt x="163" y="412"/>
                  </a:cubicBezTo>
                  <a:cubicBezTo>
                    <a:pt x="162" y="412"/>
                    <a:pt x="162" y="413"/>
                    <a:pt x="161" y="414"/>
                  </a:cubicBezTo>
                  <a:cubicBezTo>
                    <a:pt x="161" y="414"/>
                    <a:pt x="159" y="414"/>
                    <a:pt x="159" y="414"/>
                  </a:cubicBezTo>
                  <a:cubicBezTo>
                    <a:pt x="158" y="415"/>
                    <a:pt x="161" y="417"/>
                    <a:pt x="162" y="417"/>
                  </a:cubicBezTo>
                  <a:cubicBezTo>
                    <a:pt x="164" y="417"/>
                    <a:pt x="164" y="417"/>
                    <a:pt x="166" y="418"/>
                  </a:cubicBezTo>
                  <a:cubicBezTo>
                    <a:pt x="166" y="418"/>
                    <a:pt x="169" y="418"/>
                    <a:pt x="169" y="419"/>
                  </a:cubicBezTo>
                  <a:cubicBezTo>
                    <a:pt x="168" y="421"/>
                    <a:pt x="165" y="418"/>
                    <a:pt x="165" y="420"/>
                  </a:cubicBezTo>
                  <a:cubicBezTo>
                    <a:pt x="165" y="421"/>
                    <a:pt x="165" y="423"/>
                    <a:pt x="166" y="424"/>
                  </a:cubicBezTo>
                  <a:cubicBezTo>
                    <a:pt x="164" y="422"/>
                    <a:pt x="165" y="420"/>
                    <a:pt x="164" y="422"/>
                  </a:cubicBezTo>
                  <a:cubicBezTo>
                    <a:pt x="163" y="422"/>
                    <a:pt x="164" y="424"/>
                    <a:pt x="164" y="425"/>
                  </a:cubicBezTo>
                  <a:cubicBezTo>
                    <a:pt x="164" y="425"/>
                    <a:pt x="164" y="426"/>
                    <a:pt x="163" y="426"/>
                  </a:cubicBezTo>
                  <a:cubicBezTo>
                    <a:pt x="163" y="427"/>
                    <a:pt x="164" y="427"/>
                    <a:pt x="163" y="428"/>
                  </a:cubicBezTo>
                  <a:cubicBezTo>
                    <a:pt x="163" y="428"/>
                    <a:pt x="162" y="427"/>
                    <a:pt x="162" y="428"/>
                  </a:cubicBezTo>
                  <a:cubicBezTo>
                    <a:pt x="163" y="429"/>
                    <a:pt x="164" y="429"/>
                    <a:pt x="165" y="430"/>
                  </a:cubicBezTo>
                  <a:cubicBezTo>
                    <a:pt x="165" y="430"/>
                    <a:pt x="164" y="431"/>
                    <a:pt x="165" y="431"/>
                  </a:cubicBezTo>
                  <a:cubicBezTo>
                    <a:pt x="165" y="431"/>
                    <a:pt x="164" y="431"/>
                    <a:pt x="163" y="431"/>
                  </a:cubicBezTo>
                  <a:cubicBezTo>
                    <a:pt x="163" y="432"/>
                    <a:pt x="163" y="432"/>
                    <a:pt x="162" y="433"/>
                  </a:cubicBezTo>
                  <a:cubicBezTo>
                    <a:pt x="161" y="433"/>
                    <a:pt x="163" y="432"/>
                    <a:pt x="161" y="433"/>
                  </a:cubicBezTo>
                  <a:cubicBezTo>
                    <a:pt x="160" y="433"/>
                    <a:pt x="160" y="433"/>
                    <a:pt x="160" y="434"/>
                  </a:cubicBezTo>
                  <a:cubicBezTo>
                    <a:pt x="160" y="434"/>
                    <a:pt x="160" y="433"/>
                    <a:pt x="160" y="433"/>
                  </a:cubicBezTo>
                  <a:cubicBezTo>
                    <a:pt x="160" y="433"/>
                    <a:pt x="157" y="433"/>
                    <a:pt x="157" y="433"/>
                  </a:cubicBezTo>
                  <a:cubicBezTo>
                    <a:pt x="157" y="433"/>
                    <a:pt x="157" y="434"/>
                    <a:pt x="157" y="435"/>
                  </a:cubicBezTo>
                  <a:cubicBezTo>
                    <a:pt x="158" y="435"/>
                    <a:pt x="158" y="433"/>
                    <a:pt x="159" y="434"/>
                  </a:cubicBezTo>
                  <a:cubicBezTo>
                    <a:pt x="160" y="435"/>
                    <a:pt x="154" y="436"/>
                    <a:pt x="156" y="437"/>
                  </a:cubicBezTo>
                  <a:cubicBezTo>
                    <a:pt x="159" y="439"/>
                    <a:pt x="161" y="436"/>
                    <a:pt x="164" y="439"/>
                  </a:cubicBezTo>
                  <a:cubicBezTo>
                    <a:pt x="165" y="440"/>
                    <a:pt x="168" y="441"/>
                    <a:pt x="169" y="439"/>
                  </a:cubicBezTo>
                  <a:cubicBezTo>
                    <a:pt x="169" y="439"/>
                    <a:pt x="168" y="438"/>
                    <a:pt x="168" y="438"/>
                  </a:cubicBezTo>
                  <a:cubicBezTo>
                    <a:pt x="169" y="438"/>
                    <a:pt x="172" y="441"/>
                    <a:pt x="173" y="441"/>
                  </a:cubicBezTo>
                  <a:cubicBezTo>
                    <a:pt x="175" y="442"/>
                    <a:pt x="176" y="440"/>
                    <a:pt x="177" y="440"/>
                  </a:cubicBezTo>
                  <a:cubicBezTo>
                    <a:pt x="179" y="440"/>
                    <a:pt x="180" y="441"/>
                    <a:pt x="181" y="441"/>
                  </a:cubicBezTo>
                  <a:cubicBezTo>
                    <a:pt x="184" y="442"/>
                    <a:pt x="187" y="444"/>
                    <a:pt x="190" y="445"/>
                  </a:cubicBezTo>
                  <a:cubicBezTo>
                    <a:pt x="191" y="446"/>
                    <a:pt x="193" y="447"/>
                    <a:pt x="194" y="446"/>
                  </a:cubicBezTo>
                  <a:cubicBezTo>
                    <a:pt x="194" y="442"/>
                    <a:pt x="196" y="445"/>
                    <a:pt x="199" y="443"/>
                  </a:cubicBezTo>
                  <a:cubicBezTo>
                    <a:pt x="200" y="441"/>
                    <a:pt x="201" y="442"/>
                    <a:pt x="203" y="443"/>
                  </a:cubicBezTo>
                  <a:cubicBezTo>
                    <a:pt x="204" y="443"/>
                    <a:pt x="205" y="442"/>
                    <a:pt x="206" y="441"/>
                  </a:cubicBezTo>
                  <a:cubicBezTo>
                    <a:pt x="207" y="441"/>
                    <a:pt x="208" y="443"/>
                    <a:pt x="209" y="442"/>
                  </a:cubicBezTo>
                  <a:cubicBezTo>
                    <a:pt x="210" y="442"/>
                    <a:pt x="211" y="441"/>
                    <a:pt x="212" y="441"/>
                  </a:cubicBezTo>
                  <a:cubicBezTo>
                    <a:pt x="213" y="441"/>
                    <a:pt x="214" y="441"/>
                    <a:pt x="214" y="440"/>
                  </a:cubicBezTo>
                  <a:cubicBezTo>
                    <a:pt x="214" y="440"/>
                    <a:pt x="213" y="439"/>
                    <a:pt x="213" y="439"/>
                  </a:cubicBezTo>
                  <a:cubicBezTo>
                    <a:pt x="214" y="438"/>
                    <a:pt x="217" y="439"/>
                    <a:pt x="218" y="439"/>
                  </a:cubicBezTo>
                  <a:cubicBezTo>
                    <a:pt x="218" y="439"/>
                    <a:pt x="220" y="438"/>
                    <a:pt x="220" y="438"/>
                  </a:cubicBezTo>
                  <a:cubicBezTo>
                    <a:pt x="221" y="437"/>
                    <a:pt x="221" y="438"/>
                    <a:pt x="222" y="438"/>
                  </a:cubicBezTo>
                  <a:cubicBezTo>
                    <a:pt x="225" y="440"/>
                    <a:pt x="227" y="438"/>
                    <a:pt x="230" y="438"/>
                  </a:cubicBezTo>
                  <a:cubicBezTo>
                    <a:pt x="232" y="438"/>
                    <a:pt x="229" y="440"/>
                    <a:pt x="231" y="440"/>
                  </a:cubicBezTo>
                  <a:cubicBezTo>
                    <a:pt x="234" y="440"/>
                    <a:pt x="234" y="438"/>
                    <a:pt x="235" y="437"/>
                  </a:cubicBezTo>
                  <a:cubicBezTo>
                    <a:pt x="236" y="436"/>
                    <a:pt x="236" y="435"/>
                    <a:pt x="237" y="435"/>
                  </a:cubicBezTo>
                  <a:cubicBezTo>
                    <a:pt x="238" y="434"/>
                    <a:pt x="239" y="436"/>
                    <a:pt x="240" y="436"/>
                  </a:cubicBezTo>
                  <a:cubicBezTo>
                    <a:pt x="240" y="435"/>
                    <a:pt x="240" y="434"/>
                    <a:pt x="240" y="433"/>
                  </a:cubicBezTo>
                  <a:cubicBezTo>
                    <a:pt x="240" y="433"/>
                    <a:pt x="242" y="433"/>
                    <a:pt x="243" y="433"/>
                  </a:cubicBezTo>
                  <a:cubicBezTo>
                    <a:pt x="245" y="434"/>
                    <a:pt x="246" y="433"/>
                    <a:pt x="248" y="433"/>
                  </a:cubicBezTo>
                  <a:cubicBezTo>
                    <a:pt x="250" y="433"/>
                    <a:pt x="249" y="437"/>
                    <a:pt x="249" y="437"/>
                  </a:cubicBezTo>
                  <a:cubicBezTo>
                    <a:pt x="250" y="436"/>
                    <a:pt x="252" y="436"/>
                    <a:pt x="252" y="437"/>
                  </a:cubicBezTo>
                  <a:cubicBezTo>
                    <a:pt x="254" y="437"/>
                    <a:pt x="253" y="437"/>
                    <a:pt x="255" y="437"/>
                  </a:cubicBezTo>
                  <a:cubicBezTo>
                    <a:pt x="255" y="436"/>
                    <a:pt x="256" y="436"/>
                    <a:pt x="256" y="436"/>
                  </a:cubicBezTo>
                  <a:cubicBezTo>
                    <a:pt x="257" y="437"/>
                    <a:pt x="258" y="436"/>
                    <a:pt x="259" y="436"/>
                  </a:cubicBezTo>
                  <a:cubicBezTo>
                    <a:pt x="261" y="435"/>
                    <a:pt x="261" y="436"/>
                    <a:pt x="263" y="437"/>
                  </a:cubicBezTo>
                  <a:cubicBezTo>
                    <a:pt x="264" y="437"/>
                    <a:pt x="264" y="437"/>
                    <a:pt x="265" y="437"/>
                  </a:cubicBezTo>
                  <a:cubicBezTo>
                    <a:pt x="266" y="437"/>
                    <a:pt x="265" y="437"/>
                    <a:pt x="266" y="437"/>
                  </a:cubicBezTo>
                  <a:cubicBezTo>
                    <a:pt x="267" y="437"/>
                    <a:pt x="267" y="437"/>
                    <a:pt x="268" y="437"/>
                  </a:cubicBezTo>
                  <a:cubicBezTo>
                    <a:pt x="270" y="438"/>
                    <a:pt x="267" y="438"/>
                    <a:pt x="268" y="439"/>
                  </a:cubicBezTo>
                  <a:cubicBezTo>
                    <a:pt x="269" y="440"/>
                    <a:pt x="272" y="439"/>
                    <a:pt x="273" y="438"/>
                  </a:cubicBezTo>
                  <a:cubicBezTo>
                    <a:pt x="276" y="437"/>
                    <a:pt x="274" y="436"/>
                    <a:pt x="274" y="433"/>
                  </a:cubicBezTo>
                  <a:cubicBezTo>
                    <a:pt x="275" y="432"/>
                    <a:pt x="277" y="426"/>
                    <a:pt x="276" y="426"/>
                  </a:cubicBezTo>
                  <a:cubicBezTo>
                    <a:pt x="275" y="426"/>
                    <a:pt x="275" y="427"/>
                    <a:pt x="274" y="426"/>
                  </a:cubicBezTo>
                  <a:cubicBezTo>
                    <a:pt x="273" y="425"/>
                    <a:pt x="272" y="425"/>
                    <a:pt x="271" y="424"/>
                  </a:cubicBezTo>
                  <a:cubicBezTo>
                    <a:pt x="270" y="423"/>
                    <a:pt x="268" y="422"/>
                    <a:pt x="266" y="421"/>
                  </a:cubicBezTo>
                  <a:cubicBezTo>
                    <a:pt x="265" y="421"/>
                    <a:pt x="265" y="422"/>
                    <a:pt x="264" y="421"/>
                  </a:cubicBezTo>
                  <a:cubicBezTo>
                    <a:pt x="264" y="420"/>
                    <a:pt x="263" y="419"/>
                    <a:pt x="262" y="419"/>
                  </a:cubicBezTo>
                  <a:cubicBezTo>
                    <a:pt x="261" y="419"/>
                    <a:pt x="260" y="418"/>
                    <a:pt x="259" y="417"/>
                  </a:cubicBezTo>
                  <a:cubicBezTo>
                    <a:pt x="259" y="416"/>
                    <a:pt x="259" y="415"/>
                    <a:pt x="259" y="414"/>
                  </a:cubicBezTo>
                  <a:cubicBezTo>
                    <a:pt x="259" y="414"/>
                    <a:pt x="259" y="415"/>
                    <a:pt x="258" y="415"/>
                  </a:cubicBezTo>
                  <a:cubicBezTo>
                    <a:pt x="257" y="414"/>
                    <a:pt x="257" y="412"/>
                    <a:pt x="257" y="411"/>
                  </a:cubicBezTo>
                  <a:cubicBezTo>
                    <a:pt x="257" y="411"/>
                    <a:pt x="257" y="410"/>
                    <a:pt x="257" y="409"/>
                  </a:cubicBezTo>
                  <a:cubicBezTo>
                    <a:pt x="257" y="409"/>
                    <a:pt x="257" y="408"/>
                    <a:pt x="257" y="407"/>
                  </a:cubicBezTo>
                  <a:cubicBezTo>
                    <a:pt x="256" y="407"/>
                    <a:pt x="255" y="408"/>
                    <a:pt x="255" y="408"/>
                  </a:cubicBezTo>
                  <a:cubicBezTo>
                    <a:pt x="255" y="409"/>
                    <a:pt x="256" y="409"/>
                    <a:pt x="256" y="410"/>
                  </a:cubicBezTo>
                  <a:cubicBezTo>
                    <a:pt x="256" y="410"/>
                    <a:pt x="257" y="413"/>
                    <a:pt x="256" y="413"/>
                  </a:cubicBezTo>
                  <a:cubicBezTo>
                    <a:pt x="255" y="412"/>
                    <a:pt x="256" y="411"/>
                    <a:pt x="256" y="409"/>
                  </a:cubicBezTo>
                  <a:cubicBezTo>
                    <a:pt x="256" y="408"/>
                    <a:pt x="253" y="407"/>
                    <a:pt x="252" y="406"/>
                  </a:cubicBezTo>
                  <a:cubicBezTo>
                    <a:pt x="251" y="406"/>
                    <a:pt x="251" y="405"/>
                    <a:pt x="250" y="405"/>
                  </a:cubicBezTo>
                  <a:cubicBezTo>
                    <a:pt x="249" y="406"/>
                    <a:pt x="249" y="404"/>
                    <a:pt x="248" y="404"/>
                  </a:cubicBezTo>
                  <a:cubicBezTo>
                    <a:pt x="246" y="404"/>
                    <a:pt x="246" y="406"/>
                    <a:pt x="244" y="404"/>
                  </a:cubicBezTo>
                  <a:cubicBezTo>
                    <a:pt x="243" y="403"/>
                    <a:pt x="244" y="402"/>
                    <a:pt x="245" y="401"/>
                  </a:cubicBezTo>
                  <a:cubicBezTo>
                    <a:pt x="245" y="401"/>
                    <a:pt x="245" y="400"/>
                    <a:pt x="245" y="400"/>
                  </a:cubicBezTo>
                  <a:cubicBezTo>
                    <a:pt x="245" y="399"/>
                    <a:pt x="244" y="398"/>
                    <a:pt x="244" y="398"/>
                  </a:cubicBezTo>
                  <a:cubicBezTo>
                    <a:pt x="245" y="398"/>
                    <a:pt x="245" y="399"/>
                    <a:pt x="246" y="399"/>
                  </a:cubicBezTo>
                  <a:cubicBezTo>
                    <a:pt x="247" y="399"/>
                    <a:pt x="245" y="398"/>
                    <a:pt x="245" y="397"/>
                  </a:cubicBezTo>
                  <a:cubicBezTo>
                    <a:pt x="245" y="397"/>
                    <a:pt x="246" y="397"/>
                    <a:pt x="246" y="396"/>
                  </a:cubicBezTo>
                  <a:cubicBezTo>
                    <a:pt x="246" y="395"/>
                    <a:pt x="245" y="393"/>
                    <a:pt x="246" y="393"/>
                  </a:cubicBezTo>
                  <a:cubicBezTo>
                    <a:pt x="245" y="393"/>
                    <a:pt x="245" y="390"/>
                    <a:pt x="245" y="390"/>
                  </a:cubicBezTo>
                  <a:cubicBezTo>
                    <a:pt x="245" y="390"/>
                    <a:pt x="244" y="391"/>
                    <a:pt x="244" y="390"/>
                  </a:cubicBezTo>
                  <a:cubicBezTo>
                    <a:pt x="245" y="390"/>
                    <a:pt x="245" y="390"/>
                    <a:pt x="245" y="389"/>
                  </a:cubicBezTo>
                  <a:cubicBezTo>
                    <a:pt x="245" y="389"/>
                    <a:pt x="245" y="388"/>
                    <a:pt x="245" y="387"/>
                  </a:cubicBezTo>
                  <a:cubicBezTo>
                    <a:pt x="245" y="388"/>
                    <a:pt x="245" y="388"/>
                    <a:pt x="246" y="388"/>
                  </a:cubicBezTo>
                  <a:cubicBezTo>
                    <a:pt x="246" y="388"/>
                    <a:pt x="244" y="385"/>
                    <a:pt x="244" y="385"/>
                  </a:cubicBezTo>
                  <a:cubicBezTo>
                    <a:pt x="244" y="385"/>
                    <a:pt x="245" y="385"/>
                    <a:pt x="245" y="385"/>
                  </a:cubicBezTo>
                  <a:cubicBezTo>
                    <a:pt x="245" y="386"/>
                    <a:pt x="246" y="387"/>
                    <a:pt x="247" y="386"/>
                  </a:cubicBezTo>
                  <a:cubicBezTo>
                    <a:pt x="247" y="386"/>
                    <a:pt x="246" y="384"/>
                    <a:pt x="246" y="384"/>
                  </a:cubicBezTo>
                  <a:cubicBezTo>
                    <a:pt x="247" y="385"/>
                    <a:pt x="248" y="384"/>
                    <a:pt x="249" y="383"/>
                  </a:cubicBezTo>
                  <a:cubicBezTo>
                    <a:pt x="249" y="382"/>
                    <a:pt x="249" y="382"/>
                    <a:pt x="249" y="381"/>
                  </a:cubicBezTo>
                  <a:cubicBezTo>
                    <a:pt x="249" y="380"/>
                    <a:pt x="250" y="381"/>
                    <a:pt x="250" y="379"/>
                  </a:cubicBezTo>
                  <a:cubicBezTo>
                    <a:pt x="250" y="377"/>
                    <a:pt x="253" y="380"/>
                    <a:pt x="253" y="378"/>
                  </a:cubicBezTo>
                  <a:cubicBezTo>
                    <a:pt x="252" y="377"/>
                    <a:pt x="250" y="377"/>
                    <a:pt x="250" y="376"/>
                  </a:cubicBezTo>
                  <a:cubicBezTo>
                    <a:pt x="250" y="375"/>
                    <a:pt x="251" y="377"/>
                    <a:pt x="252" y="376"/>
                  </a:cubicBezTo>
                  <a:cubicBezTo>
                    <a:pt x="252" y="376"/>
                    <a:pt x="251" y="376"/>
                    <a:pt x="251" y="375"/>
                  </a:cubicBezTo>
                  <a:cubicBezTo>
                    <a:pt x="251" y="374"/>
                    <a:pt x="252" y="376"/>
                    <a:pt x="253" y="376"/>
                  </a:cubicBezTo>
                  <a:cubicBezTo>
                    <a:pt x="254" y="375"/>
                    <a:pt x="253" y="374"/>
                    <a:pt x="253" y="373"/>
                  </a:cubicBezTo>
                  <a:cubicBezTo>
                    <a:pt x="253" y="370"/>
                    <a:pt x="251" y="371"/>
                    <a:pt x="249" y="371"/>
                  </a:cubicBezTo>
                  <a:cubicBezTo>
                    <a:pt x="248" y="371"/>
                    <a:pt x="244" y="371"/>
                    <a:pt x="245" y="369"/>
                  </a:cubicBezTo>
                  <a:cubicBezTo>
                    <a:pt x="245" y="367"/>
                    <a:pt x="247" y="370"/>
                    <a:pt x="248" y="368"/>
                  </a:cubicBezTo>
                  <a:cubicBezTo>
                    <a:pt x="250" y="366"/>
                    <a:pt x="245" y="365"/>
                    <a:pt x="243" y="364"/>
                  </a:cubicBezTo>
                  <a:cubicBezTo>
                    <a:pt x="241" y="362"/>
                    <a:pt x="238" y="360"/>
                    <a:pt x="235" y="359"/>
                  </a:cubicBezTo>
                  <a:cubicBezTo>
                    <a:pt x="234" y="359"/>
                    <a:pt x="234" y="360"/>
                    <a:pt x="233" y="360"/>
                  </a:cubicBezTo>
                  <a:cubicBezTo>
                    <a:pt x="232" y="362"/>
                    <a:pt x="231" y="361"/>
                    <a:pt x="229" y="361"/>
                  </a:cubicBezTo>
                  <a:cubicBezTo>
                    <a:pt x="229" y="361"/>
                    <a:pt x="230" y="363"/>
                    <a:pt x="230" y="364"/>
                  </a:cubicBezTo>
                  <a:cubicBezTo>
                    <a:pt x="230" y="364"/>
                    <a:pt x="228" y="363"/>
                    <a:pt x="228" y="363"/>
                  </a:cubicBezTo>
                  <a:cubicBezTo>
                    <a:pt x="227" y="363"/>
                    <a:pt x="227" y="363"/>
                    <a:pt x="227" y="363"/>
                  </a:cubicBezTo>
                  <a:cubicBezTo>
                    <a:pt x="228" y="362"/>
                    <a:pt x="226" y="362"/>
                    <a:pt x="226" y="361"/>
                  </a:cubicBezTo>
                  <a:cubicBezTo>
                    <a:pt x="226" y="361"/>
                    <a:pt x="227" y="360"/>
                    <a:pt x="226" y="360"/>
                  </a:cubicBezTo>
                  <a:cubicBezTo>
                    <a:pt x="226" y="359"/>
                    <a:pt x="225" y="360"/>
                    <a:pt x="225" y="359"/>
                  </a:cubicBezTo>
                  <a:cubicBezTo>
                    <a:pt x="225" y="358"/>
                    <a:pt x="225" y="358"/>
                    <a:pt x="224" y="358"/>
                  </a:cubicBezTo>
                  <a:cubicBezTo>
                    <a:pt x="222" y="358"/>
                    <a:pt x="221" y="359"/>
                    <a:pt x="219" y="359"/>
                  </a:cubicBezTo>
                  <a:cubicBezTo>
                    <a:pt x="219" y="359"/>
                    <a:pt x="218" y="353"/>
                    <a:pt x="218" y="353"/>
                  </a:cubicBezTo>
                  <a:cubicBezTo>
                    <a:pt x="218" y="351"/>
                    <a:pt x="220" y="347"/>
                    <a:pt x="217" y="347"/>
                  </a:cubicBezTo>
                  <a:cubicBezTo>
                    <a:pt x="215" y="347"/>
                    <a:pt x="215" y="346"/>
                    <a:pt x="215" y="345"/>
                  </a:cubicBezTo>
                  <a:cubicBezTo>
                    <a:pt x="214" y="343"/>
                    <a:pt x="213" y="342"/>
                    <a:pt x="213" y="340"/>
                  </a:cubicBezTo>
                  <a:cubicBezTo>
                    <a:pt x="213" y="339"/>
                    <a:pt x="214" y="338"/>
                    <a:pt x="214" y="336"/>
                  </a:cubicBezTo>
                  <a:cubicBezTo>
                    <a:pt x="215" y="335"/>
                    <a:pt x="213" y="335"/>
                    <a:pt x="213" y="334"/>
                  </a:cubicBezTo>
                  <a:cubicBezTo>
                    <a:pt x="213" y="333"/>
                    <a:pt x="213" y="331"/>
                    <a:pt x="214" y="330"/>
                  </a:cubicBezTo>
                  <a:cubicBezTo>
                    <a:pt x="214" y="329"/>
                    <a:pt x="218" y="331"/>
                    <a:pt x="219" y="332"/>
                  </a:cubicBezTo>
                  <a:cubicBezTo>
                    <a:pt x="221" y="333"/>
                    <a:pt x="223" y="335"/>
                    <a:pt x="225" y="333"/>
                  </a:cubicBezTo>
                  <a:cubicBezTo>
                    <a:pt x="225" y="332"/>
                    <a:pt x="227" y="329"/>
                    <a:pt x="226" y="328"/>
                  </a:cubicBezTo>
                  <a:cubicBezTo>
                    <a:pt x="225" y="328"/>
                    <a:pt x="225" y="329"/>
                    <a:pt x="225" y="329"/>
                  </a:cubicBezTo>
                  <a:cubicBezTo>
                    <a:pt x="224" y="329"/>
                    <a:pt x="224" y="328"/>
                    <a:pt x="224" y="328"/>
                  </a:cubicBezTo>
                  <a:cubicBezTo>
                    <a:pt x="223" y="327"/>
                    <a:pt x="223" y="326"/>
                    <a:pt x="222" y="325"/>
                  </a:cubicBezTo>
                  <a:cubicBezTo>
                    <a:pt x="221" y="325"/>
                    <a:pt x="219" y="323"/>
                    <a:pt x="219" y="324"/>
                  </a:cubicBezTo>
                  <a:cubicBezTo>
                    <a:pt x="219" y="323"/>
                    <a:pt x="222" y="323"/>
                    <a:pt x="222" y="323"/>
                  </a:cubicBezTo>
                  <a:cubicBezTo>
                    <a:pt x="222" y="321"/>
                    <a:pt x="222" y="320"/>
                    <a:pt x="222" y="319"/>
                  </a:cubicBezTo>
                  <a:cubicBezTo>
                    <a:pt x="222" y="319"/>
                    <a:pt x="224" y="318"/>
                    <a:pt x="224" y="317"/>
                  </a:cubicBezTo>
                  <a:cubicBezTo>
                    <a:pt x="223" y="316"/>
                    <a:pt x="222" y="317"/>
                    <a:pt x="222" y="315"/>
                  </a:cubicBezTo>
                  <a:cubicBezTo>
                    <a:pt x="222" y="313"/>
                    <a:pt x="223" y="314"/>
                    <a:pt x="224" y="313"/>
                  </a:cubicBezTo>
                  <a:cubicBezTo>
                    <a:pt x="225" y="313"/>
                    <a:pt x="225" y="311"/>
                    <a:pt x="225" y="311"/>
                  </a:cubicBezTo>
                  <a:cubicBezTo>
                    <a:pt x="225" y="310"/>
                    <a:pt x="226" y="310"/>
                    <a:pt x="227" y="309"/>
                  </a:cubicBezTo>
                  <a:cubicBezTo>
                    <a:pt x="227" y="308"/>
                    <a:pt x="227" y="307"/>
                    <a:pt x="227" y="306"/>
                  </a:cubicBezTo>
                  <a:cubicBezTo>
                    <a:pt x="227" y="305"/>
                    <a:pt x="226" y="304"/>
                    <a:pt x="226" y="303"/>
                  </a:cubicBezTo>
                  <a:cubicBezTo>
                    <a:pt x="227" y="301"/>
                    <a:pt x="227" y="306"/>
                    <a:pt x="228" y="303"/>
                  </a:cubicBezTo>
                  <a:cubicBezTo>
                    <a:pt x="228" y="302"/>
                    <a:pt x="226" y="301"/>
                    <a:pt x="227" y="301"/>
                  </a:cubicBezTo>
                  <a:cubicBezTo>
                    <a:pt x="228" y="301"/>
                    <a:pt x="229" y="302"/>
                    <a:pt x="230" y="300"/>
                  </a:cubicBezTo>
                  <a:cubicBezTo>
                    <a:pt x="230" y="300"/>
                    <a:pt x="231" y="299"/>
                    <a:pt x="232" y="300"/>
                  </a:cubicBezTo>
                  <a:cubicBezTo>
                    <a:pt x="233" y="300"/>
                    <a:pt x="230" y="302"/>
                    <a:pt x="232" y="302"/>
                  </a:cubicBezTo>
                  <a:cubicBezTo>
                    <a:pt x="234" y="302"/>
                    <a:pt x="233" y="301"/>
                    <a:pt x="234" y="300"/>
                  </a:cubicBezTo>
                  <a:cubicBezTo>
                    <a:pt x="234" y="299"/>
                    <a:pt x="235" y="301"/>
                    <a:pt x="235" y="300"/>
                  </a:cubicBezTo>
                  <a:cubicBezTo>
                    <a:pt x="236" y="299"/>
                    <a:pt x="234" y="298"/>
                    <a:pt x="235" y="297"/>
                  </a:cubicBezTo>
                  <a:cubicBezTo>
                    <a:pt x="235" y="296"/>
                    <a:pt x="236" y="296"/>
                    <a:pt x="236" y="295"/>
                  </a:cubicBezTo>
                  <a:cubicBezTo>
                    <a:pt x="237" y="295"/>
                    <a:pt x="237" y="294"/>
                    <a:pt x="237" y="294"/>
                  </a:cubicBezTo>
                  <a:cubicBezTo>
                    <a:pt x="238" y="294"/>
                    <a:pt x="240" y="297"/>
                    <a:pt x="241" y="296"/>
                  </a:cubicBezTo>
                  <a:cubicBezTo>
                    <a:pt x="242" y="295"/>
                    <a:pt x="243" y="294"/>
                    <a:pt x="244" y="293"/>
                  </a:cubicBezTo>
                  <a:cubicBezTo>
                    <a:pt x="245" y="292"/>
                    <a:pt x="246" y="291"/>
                    <a:pt x="248" y="292"/>
                  </a:cubicBezTo>
                  <a:cubicBezTo>
                    <a:pt x="248" y="292"/>
                    <a:pt x="248" y="293"/>
                    <a:pt x="249" y="293"/>
                  </a:cubicBezTo>
                  <a:cubicBezTo>
                    <a:pt x="251" y="294"/>
                    <a:pt x="252" y="292"/>
                    <a:pt x="254" y="292"/>
                  </a:cubicBezTo>
                  <a:cubicBezTo>
                    <a:pt x="254" y="292"/>
                    <a:pt x="254" y="292"/>
                    <a:pt x="254" y="293"/>
                  </a:cubicBezTo>
                  <a:cubicBezTo>
                    <a:pt x="254" y="294"/>
                    <a:pt x="255" y="293"/>
                    <a:pt x="255" y="293"/>
                  </a:cubicBezTo>
                  <a:cubicBezTo>
                    <a:pt x="256" y="293"/>
                    <a:pt x="258" y="293"/>
                    <a:pt x="259" y="293"/>
                  </a:cubicBezTo>
                  <a:cubicBezTo>
                    <a:pt x="259" y="293"/>
                    <a:pt x="259" y="298"/>
                    <a:pt x="261" y="296"/>
                  </a:cubicBezTo>
                  <a:cubicBezTo>
                    <a:pt x="261" y="296"/>
                    <a:pt x="261" y="296"/>
                    <a:pt x="261" y="297"/>
                  </a:cubicBezTo>
                  <a:cubicBezTo>
                    <a:pt x="262" y="295"/>
                    <a:pt x="260" y="294"/>
                    <a:pt x="259" y="293"/>
                  </a:cubicBezTo>
                  <a:cubicBezTo>
                    <a:pt x="259" y="292"/>
                    <a:pt x="259" y="292"/>
                    <a:pt x="258" y="292"/>
                  </a:cubicBezTo>
                  <a:cubicBezTo>
                    <a:pt x="257" y="293"/>
                    <a:pt x="257" y="291"/>
                    <a:pt x="258" y="290"/>
                  </a:cubicBezTo>
                  <a:cubicBezTo>
                    <a:pt x="259" y="289"/>
                    <a:pt x="264" y="290"/>
                    <a:pt x="266" y="291"/>
                  </a:cubicBezTo>
                  <a:cubicBezTo>
                    <a:pt x="266" y="291"/>
                    <a:pt x="266" y="290"/>
                    <a:pt x="266" y="290"/>
                  </a:cubicBezTo>
                  <a:cubicBezTo>
                    <a:pt x="266" y="290"/>
                    <a:pt x="266" y="290"/>
                    <a:pt x="266" y="290"/>
                  </a:cubicBezTo>
                  <a:cubicBezTo>
                    <a:pt x="267" y="289"/>
                    <a:pt x="268" y="290"/>
                    <a:pt x="268" y="291"/>
                  </a:cubicBezTo>
                  <a:cubicBezTo>
                    <a:pt x="269" y="288"/>
                    <a:pt x="270" y="287"/>
                    <a:pt x="269" y="285"/>
                  </a:cubicBezTo>
                  <a:cubicBezTo>
                    <a:pt x="268" y="285"/>
                    <a:pt x="269" y="284"/>
                    <a:pt x="269" y="283"/>
                  </a:cubicBezTo>
                  <a:cubicBezTo>
                    <a:pt x="271" y="283"/>
                    <a:pt x="268" y="282"/>
                    <a:pt x="269" y="281"/>
                  </a:cubicBezTo>
                  <a:cubicBezTo>
                    <a:pt x="269" y="281"/>
                    <a:pt x="269" y="281"/>
                    <a:pt x="270" y="281"/>
                  </a:cubicBezTo>
                  <a:cubicBezTo>
                    <a:pt x="269" y="281"/>
                    <a:pt x="269" y="280"/>
                    <a:pt x="270" y="280"/>
                  </a:cubicBezTo>
                  <a:cubicBezTo>
                    <a:pt x="270" y="280"/>
                    <a:pt x="271" y="281"/>
                    <a:pt x="271" y="281"/>
                  </a:cubicBezTo>
                  <a:cubicBezTo>
                    <a:pt x="271" y="280"/>
                    <a:pt x="270" y="280"/>
                    <a:pt x="271" y="279"/>
                  </a:cubicBezTo>
                  <a:cubicBezTo>
                    <a:pt x="271" y="279"/>
                    <a:pt x="271" y="279"/>
                    <a:pt x="271" y="279"/>
                  </a:cubicBezTo>
                  <a:cubicBezTo>
                    <a:pt x="271" y="279"/>
                    <a:pt x="272" y="278"/>
                    <a:pt x="273" y="278"/>
                  </a:cubicBezTo>
                  <a:cubicBezTo>
                    <a:pt x="272" y="278"/>
                    <a:pt x="272" y="278"/>
                    <a:pt x="272" y="278"/>
                  </a:cubicBezTo>
                  <a:cubicBezTo>
                    <a:pt x="273" y="278"/>
                    <a:pt x="273" y="276"/>
                    <a:pt x="274" y="276"/>
                  </a:cubicBezTo>
                  <a:cubicBezTo>
                    <a:pt x="275" y="277"/>
                    <a:pt x="276" y="278"/>
                    <a:pt x="277" y="278"/>
                  </a:cubicBezTo>
                  <a:cubicBezTo>
                    <a:pt x="277" y="277"/>
                    <a:pt x="276" y="277"/>
                    <a:pt x="278" y="276"/>
                  </a:cubicBezTo>
                  <a:cubicBezTo>
                    <a:pt x="277" y="276"/>
                    <a:pt x="278" y="276"/>
                    <a:pt x="278" y="276"/>
                  </a:cubicBezTo>
                  <a:cubicBezTo>
                    <a:pt x="278" y="275"/>
                    <a:pt x="276" y="274"/>
                    <a:pt x="277" y="274"/>
                  </a:cubicBezTo>
                  <a:cubicBezTo>
                    <a:pt x="277" y="273"/>
                    <a:pt x="278" y="273"/>
                    <a:pt x="279" y="273"/>
                  </a:cubicBezTo>
                  <a:cubicBezTo>
                    <a:pt x="278" y="273"/>
                    <a:pt x="278" y="273"/>
                    <a:pt x="277" y="273"/>
                  </a:cubicBezTo>
                  <a:cubicBezTo>
                    <a:pt x="277" y="273"/>
                    <a:pt x="279" y="272"/>
                    <a:pt x="280" y="272"/>
                  </a:cubicBezTo>
                  <a:cubicBezTo>
                    <a:pt x="280" y="271"/>
                    <a:pt x="279" y="271"/>
                    <a:pt x="280" y="270"/>
                  </a:cubicBezTo>
                  <a:cubicBezTo>
                    <a:pt x="281" y="271"/>
                    <a:pt x="281" y="271"/>
                    <a:pt x="281" y="271"/>
                  </a:cubicBezTo>
                  <a:cubicBezTo>
                    <a:pt x="282" y="270"/>
                    <a:pt x="282" y="270"/>
                    <a:pt x="283" y="270"/>
                  </a:cubicBezTo>
                  <a:cubicBezTo>
                    <a:pt x="283" y="270"/>
                    <a:pt x="283" y="271"/>
                    <a:pt x="283" y="271"/>
                  </a:cubicBezTo>
                  <a:cubicBezTo>
                    <a:pt x="283" y="272"/>
                    <a:pt x="284" y="272"/>
                    <a:pt x="284" y="272"/>
                  </a:cubicBezTo>
                  <a:cubicBezTo>
                    <a:pt x="285" y="272"/>
                    <a:pt x="285" y="272"/>
                    <a:pt x="285" y="272"/>
                  </a:cubicBezTo>
                  <a:cubicBezTo>
                    <a:pt x="285" y="272"/>
                    <a:pt x="285" y="272"/>
                    <a:pt x="286" y="272"/>
                  </a:cubicBezTo>
                  <a:cubicBezTo>
                    <a:pt x="286" y="272"/>
                    <a:pt x="286" y="272"/>
                    <a:pt x="287" y="272"/>
                  </a:cubicBezTo>
                  <a:cubicBezTo>
                    <a:pt x="289" y="272"/>
                    <a:pt x="290" y="271"/>
                    <a:pt x="291" y="270"/>
                  </a:cubicBezTo>
                  <a:cubicBezTo>
                    <a:pt x="293" y="268"/>
                    <a:pt x="292" y="271"/>
                    <a:pt x="292" y="271"/>
                  </a:cubicBezTo>
                  <a:cubicBezTo>
                    <a:pt x="292" y="272"/>
                    <a:pt x="293" y="271"/>
                    <a:pt x="293" y="271"/>
                  </a:cubicBezTo>
                  <a:cubicBezTo>
                    <a:pt x="296" y="268"/>
                    <a:pt x="292" y="265"/>
                    <a:pt x="293" y="264"/>
                  </a:cubicBezTo>
                  <a:cubicBezTo>
                    <a:pt x="294" y="263"/>
                    <a:pt x="295" y="265"/>
                    <a:pt x="297" y="264"/>
                  </a:cubicBezTo>
                  <a:cubicBezTo>
                    <a:pt x="299" y="263"/>
                    <a:pt x="300" y="261"/>
                    <a:pt x="301" y="259"/>
                  </a:cubicBezTo>
                  <a:cubicBezTo>
                    <a:pt x="302" y="257"/>
                    <a:pt x="302" y="256"/>
                    <a:pt x="301" y="255"/>
                  </a:cubicBezTo>
                  <a:cubicBezTo>
                    <a:pt x="300" y="254"/>
                    <a:pt x="299" y="253"/>
                    <a:pt x="299" y="253"/>
                  </a:cubicBezTo>
                  <a:cubicBezTo>
                    <a:pt x="298" y="252"/>
                    <a:pt x="299" y="251"/>
                    <a:pt x="299" y="251"/>
                  </a:cubicBezTo>
                  <a:cubicBezTo>
                    <a:pt x="299" y="251"/>
                    <a:pt x="296" y="250"/>
                    <a:pt x="296" y="250"/>
                  </a:cubicBezTo>
                  <a:cubicBezTo>
                    <a:pt x="295" y="251"/>
                    <a:pt x="295" y="251"/>
                    <a:pt x="295" y="252"/>
                  </a:cubicBezTo>
                  <a:cubicBezTo>
                    <a:pt x="294" y="253"/>
                    <a:pt x="293" y="252"/>
                    <a:pt x="292" y="251"/>
                  </a:cubicBezTo>
                  <a:cubicBezTo>
                    <a:pt x="291" y="251"/>
                    <a:pt x="289" y="253"/>
                    <a:pt x="288" y="254"/>
                  </a:cubicBezTo>
                  <a:cubicBezTo>
                    <a:pt x="287" y="254"/>
                    <a:pt x="288" y="252"/>
                    <a:pt x="287" y="252"/>
                  </a:cubicBezTo>
                  <a:cubicBezTo>
                    <a:pt x="287" y="251"/>
                    <a:pt x="285" y="254"/>
                    <a:pt x="283" y="253"/>
                  </a:cubicBezTo>
                  <a:cubicBezTo>
                    <a:pt x="282" y="252"/>
                    <a:pt x="283" y="252"/>
                    <a:pt x="284" y="252"/>
                  </a:cubicBezTo>
                  <a:cubicBezTo>
                    <a:pt x="285" y="251"/>
                    <a:pt x="284" y="250"/>
                    <a:pt x="284" y="249"/>
                  </a:cubicBezTo>
                  <a:cubicBezTo>
                    <a:pt x="284" y="248"/>
                    <a:pt x="285" y="248"/>
                    <a:pt x="285" y="247"/>
                  </a:cubicBezTo>
                  <a:cubicBezTo>
                    <a:pt x="286" y="247"/>
                    <a:pt x="286" y="246"/>
                    <a:pt x="286" y="246"/>
                  </a:cubicBezTo>
                  <a:cubicBezTo>
                    <a:pt x="286" y="244"/>
                    <a:pt x="286" y="243"/>
                    <a:pt x="285" y="242"/>
                  </a:cubicBezTo>
                  <a:cubicBezTo>
                    <a:pt x="284" y="242"/>
                    <a:pt x="283" y="243"/>
                    <a:pt x="283" y="242"/>
                  </a:cubicBezTo>
                  <a:cubicBezTo>
                    <a:pt x="282" y="241"/>
                    <a:pt x="282" y="242"/>
                    <a:pt x="281" y="242"/>
                  </a:cubicBezTo>
                  <a:cubicBezTo>
                    <a:pt x="280" y="242"/>
                    <a:pt x="281" y="239"/>
                    <a:pt x="281" y="239"/>
                  </a:cubicBezTo>
                  <a:cubicBezTo>
                    <a:pt x="281" y="238"/>
                    <a:pt x="281" y="238"/>
                    <a:pt x="281" y="237"/>
                  </a:cubicBezTo>
                  <a:cubicBezTo>
                    <a:pt x="281" y="237"/>
                    <a:pt x="280" y="237"/>
                    <a:pt x="280" y="237"/>
                  </a:cubicBezTo>
                  <a:cubicBezTo>
                    <a:pt x="280" y="236"/>
                    <a:pt x="281" y="235"/>
                    <a:pt x="282" y="234"/>
                  </a:cubicBezTo>
                  <a:cubicBezTo>
                    <a:pt x="282" y="233"/>
                    <a:pt x="284" y="235"/>
                    <a:pt x="284" y="233"/>
                  </a:cubicBezTo>
                  <a:cubicBezTo>
                    <a:pt x="285" y="232"/>
                    <a:pt x="287" y="232"/>
                    <a:pt x="286" y="230"/>
                  </a:cubicBezTo>
                  <a:cubicBezTo>
                    <a:pt x="285" y="229"/>
                    <a:pt x="284" y="230"/>
                    <a:pt x="284" y="230"/>
                  </a:cubicBezTo>
                  <a:cubicBezTo>
                    <a:pt x="283" y="231"/>
                    <a:pt x="282" y="230"/>
                    <a:pt x="281" y="231"/>
                  </a:cubicBezTo>
                  <a:cubicBezTo>
                    <a:pt x="280" y="231"/>
                    <a:pt x="280" y="233"/>
                    <a:pt x="278" y="233"/>
                  </a:cubicBezTo>
                  <a:cubicBezTo>
                    <a:pt x="277" y="232"/>
                    <a:pt x="276" y="230"/>
                    <a:pt x="277" y="230"/>
                  </a:cubicBezTo>
                  <a:cubicBezTo>
                    <a:pt x="278" y="230"/>
                    <a:pt x="279" y="230"/>
                    <a:pt x="278" y="228"/>
                  </a:cubicBezTo>
                  <a:cubicBezTo>
                    <a:pt x="278" y="227"/>
                    <a:pt x="277" y="228"/>
                    <a:pt x="277" y="228"/>
                  </a:cubicBezTo>
                  <a:cubicBezTo>
                    <a:pt x="276" y="230"/>
                    <a:pt x="277" y="229"/>
                    <a:pt x="276" y="230"/>
                  </a:cubicBezTo>
                  <a:cubicBezTo>
                    <a:pt x="275" y="230"/>
                    <a:pt x="274" y="231"/>
                    <a:pt x="274" y="231"/>
                  </a:cubicBezTo>
                  <a:cubicBezTo>
                    <a:pt x="275" y="231"/>
                    <a:pt x="274" y="228"/>
                    <a:pt x="274" y="227"/>
                  </a:cubicBezTo>
                  <a:cubicBezTo>
                    <a:pt x="273" y="227"/>
                    <a:pt x="271" y="228"/>
                    <a:pt x="272" y="227"/>
                  </a:cubicBezTo>
                  <a:cubicBezTo>
                    <a:pt x="271" y="227"/>
                    <a:pt x="272" y="226"/>
                    <a:pt x="272" y="226"/>
                  </a:cubicBezTo>
                  <a:cubicBezTo>
                    <a:pt x="272" y="226"/>
                    <a:pt x="272" y="227"/>
                    <a:pt x="273" y="226"/>
                  </a:cubicBezTo>
                  <a:cubicBezTo>
                    <a:pt x="273" y="226"/>
                    <a:pt x="271" y="224"/>
                    <a:pt x="273" y="223"/>
                  </a:cubicBezTo>
                  <a:cubicBezTo>
                    <a:pt x="274" y="223"/>
                    <a:pt x="274" y="224"/>
                    <a:pt x="275" y="223"/>
                  </a:cubicBezTo>
                  <a:cubicBezTo>
                    <a:pt x="275" y="222"/>
                    <a:pt x="277" y="223"/>
                    <a:pt x="277" y="222"/>
                  </a:cubicBezTo>
                  <a:cubicBezTo>
                    <a:pt x="277" y="221"/>
                    <a:pt x="276" y="221"/>
                    <a:pt x="276" y="221"/>
                  </a:cubicBezTo>
                  <a:cubicBezTo>
                    <a:pt x="276" y="220"/>
                    <a:pt x="278" y="219"/>
                    <a:pt x="278" y="219"/>
                  </a:cubicBezTo>
                  <a:cubicBezTo>
                    <a:pt x="278" y="219"/>
                    <a:pt x="281" y="220"/>
                    <a:pt x="280" y="219"/>
                  </a:cubicBezTo>
                  <a:cubicBezTo>
                    <a:pt x="280" y="218"/>
                    <a:pt x="278" y="218"/>
                    <a:pt x="279" y="217"/>
                  </a:cubicBezTo>
                  <a:cubicBezTo>
                    <a:pt x="280" y="216"/>
                    <a:pt x="282" y="214"/>
                    <a:pt x="281" y="214"/>
                  </a:cubicBezTo>
                  <a:cubicBezTo>
                    <a:pt x="280" y="213"/>
                    <a:pt x="282" y="212"/>
                    <a:pt x="283" y="211"/>
                  </a:cubicBezTo>
                  <a:cubicBezTo>
                    <a:pt x="283" y="211"/>
                    <a:pt x="283" y="210"/>
                    <a:pt x="283" y="210"/>
                  </a:cubicBezTo>
                  <a:cubicBezTo>
                    <a:pt x="283" y="209"/>
                    <a:pt x="284" y="209"/>
                    <a:pt x="285" y="209"/>
                  </a:cubicBezTo>
                  <a:cubicBezTo>
                    <a:pt x="286" y="208"/>
                    <a:pt x="285" y="208"/>
                    <a:pt x="284" y="208"/>
                  </a:cubicBezTo>
                  <a:cubicBezTo>
                    <a:pt x="284" y="208"/>
                    <a:pt x="286" y="204"/>
                    <a:pt x="286" y="203"/>
                  </a:cubicBezTo>
                  <a:cubicBezTo>
                    <a:pt x="286" y="203"/>
                    <a:pt x="286" y="203"/>
                    <a:pt x="287" y="203"/>
                  </a:cubicBezTo>
                  <a:cubicBezTo>
                    <a:pt x="288" y="203"/>
                    <a:pt x="287" y="202"/>
                    <a:pt x="288" y="201"/>
                  </a:cubicBezTo>
                  <a:cubicBezTo>
                    <a:pt x="288" y="200"/>
                    <a:pt x="290" y="202"/>
                    <a:pt x="290" y="201"/>
                  </a:cubicBezTo>
                  <a:cubicBezTo>
                    <a:pt x="291" y="199"/>
                    <a:pt x="288" y="199"/>
                    <a:pt x="288" y="198"/>
                  </a:cubicBezTo>
                  <a:cubicBezTo>
                    <a:pt x="288" y="198"/>
                    <a:pt x="289" y="197"/>
                    <a:pt x="289" y="197"/>
                  </a:cubicBezTo>
                  <a:cubicBezTo>
                    <a:pt x="290" y="196"/>
                    <a:pt x="288" y="196"/>
                    <a:pt x="289" y="196"/>
                  </a:cubicBezTo>
                  <a:cubicBezTo>
                    <a:pt x="289" y="195"/>
                    <a:pt x="290" y="195"/>
                    <a:pt x="290" y="194"/>
                  </a:cubicBezTo>
                  <a:cubicBezTo>
                    <a:pt x="290" y="194"/>
                    <a:pt x="289" y="193"/>
                    <a:pt x="290" y="192"/>
                  </a:cubicBezTo>
                  <a:cubicBezTo>
                    <a:pt x="291" y="192"/>
                    <a:pt x="291" y="193"/>
                    <a:pt x="291" y="193"/>
                  </a:cubicBezTo>
                  <a:cubicBezTo>
                    <a:pt x="291" y="193"/>
                    <a:pt x="292" y="192"/>
                    <a:pt x="292" y="192"/>
                  </a:cubicBezTo>
                  <a:cubicBezTo>
                    <a:pt x="292" y="191"/>
                    <a:pt x="293" y="190"/>
                    <a:pt x="293" y="189"/>
                  </a:cubicBezTo>
                  <a:cubicBezTo>
                    <a:pt x="294" y="188"/>
                    <a:pt x="296" y="185"/>
                    <a:pt x="295" y="184"/>
                  </a:cubicBezTo>
                  <a:cubicBezTo>
                    <a:pt x="295" y="183"/>
                    <a:pt x="296" y="182"/>
                    <a:pt x="297" y="182"/>
                  </a:cubicBezTo>
                  <a:cubicBezTo>
                    <a:pt x="297" y="181"/>
                    <a:pt x="296" y="179"/>
                    <a:pt x="297" y="179"/>
                  </a:cubicBezTo>
                  <a:cubicBezTo>
                    <a:pt x="298" y="178"/>
                    <a:pt x="299" y="178"/>
                    <a:pt x="298" y="176"/>
                  </a:cubicBezTo>
                  <a:cubicBezTo>
                    <a:pt x="298" y="176"/>
                    <a:pt x="295" y="176"/>
                    <a:pt x="297" y="175"/>
                  </a:cubicBezTo>
                  <a:cubicBezTo>
                    <a:pt x="298" y="174"/>
                    <a:pt x="298" y="173"/>
                    <a:pt x="297" y="172"/>
                  </a:cubicBezTo>
                  <a:cubicBezTo>
                    <a:pt x="296" y="170"/>
                    <a:pt x="299" y="170"/>
                    <a:pt x="299" y="170"/>
                  </a:cubicBezTo>
                  <a:cubicBezTo>
                    <a:pt x="299" y="170"/>
                    <a:pt x="297" y="169"/>
                    <a:pt x="297" y="169"/>
                  </a:cubicBezTo>
                  <a:cubicBezTo>
                    <a:pt x="298" y="168"/>
                    <a:pt x="299" y="169"/>
                    <a:pt x="300" y="167"/>
                  </a:cubicBezTo>
                  <a:cubicBezTo>
                    <a:pt x="300" y="167"/>
                    <a:pt x="299" y="167"/>
                    <a:pt x="299" y="167"/>
                  </a:cubicBezTo>
                  <a:cubicBezTo>
                    <a:pt x="298" y="166"/>
                    <a:pt x="306" y="165"/>
                    <a:pt x="306" y="164"/>
                  </a:cubicBezTo>
                  <a:cubicBezTo>
                    <a:pt x="306" y="164"/>
                    <a:pt x="306" y="162"/>
                    <a:pt x="306" y="162"/>
                  </a:cubicBezTo>
                  <a:cubicBezTo>
                    <a:pt x="306" y="161"/>
                    <a:pt x="306" y="160"/>
                    <a:pt x="307" y="159"/>
                  </a:cubicBezTo>
                  <a:cubicBezTo>
                    <a:pt x="307" y="159"/>
                    <a:pt x="307" y="160"/>
                    <a:pt x="308" y="160"/>
                  </a:cubicBezTo>
                  <a:cubicBezTo>
                    <a:pt x="310" y="160"/>
                    <a:pt x="310" y="160"/>
                    <a:pt x="312" y="162"/>
                  </a:cubicBezTo>
                  <a:cubicBezTo>
                    <a:pt x="313" y="163"/>
                    <a:pt x="315" y="161"/>
                    <a:pt x="316" y="162"/>
                  </a:cubicBezTo>
                  <a:cubicBezTo>
                    <a:pt x="316" y="162"/>
                    <a:pt x="315" y="163"/>
                    <a:pt x="315" y="163"/>
                  </a:cubicBezTo>
                  <a:cubicBezTo>
                    <a:pt x="315" y="163"/>
                    <a:pt x="316" y="164"/>
                    <a:pt x="317" y="164"/>
                  </a:cubicBezTo>
                  <a:cubicBezTo>
                    <a:pt x="317" y="165"/>
                    <a:pt x="318" y="165"/>
                    <a:pt x="318" y="165"/>
                  </a:cubicBezTo>
                  <a:cubicBezTo>
                    <a:pt x="319" y="165"/>
                    <a:pt x="318" y="166"/>
                    <a:pt x="318" y="167"/>
                  </a:cubicBezTo>
                  <a:cubicBezTo>
                    <a:pt x="318" y="167"/>
                    <a:pt x="321" y="168"/>
                    <a:pt x="321" y="168"/>
                  </a:cubicBezTo>
                  <a:cubicBezTo>
                    <a:pt x="321" y="167"/>
                    <a:pt x="319" y="165"/>
                    <a:pt x="321" y="165"/>
                  </a:cubicBezTo>
                  <a:cubicBezTo>
                    <a:pt x="322" y="165"/>
                    <a:pt x="322" y="166"/>
                    <a:pt x="323" y="165"/>
                  </a:cubicBezTo>
                  <a:cubicBezTo>
                    <a:pt x="323" y="164"/>
                    <a:pt x="322" y="163"/>
                    <a:pt x="322" y="163"/>
                  </a:cubicBezTo>
                  <a:cubicBezTo>
                    <a:pt x="323" y="162"/>
                    <a:pt x="323" y="162"/>
                    <a:pt x="325" y="162"/>
                  </a:cubicBezTo>
                  <a:cubicBezTo>
                    <a:pt x="325" y="135"/>
                    <a:pt x="325" y="108"/>
                    <a:pt x="325" y="81"/>
                  </a:cubicBezTo>
                  <a:cubicBezTo>
                    <a:pt x="325" y="58"/>
                    <a:pt x="325" y="35"/>
                    <a:pt x="325" y="12"/>
                  </a:cubicBezTo>
                  <a:cubicBezTo>
                    <a:pt x="325" y="8"/>
                    <a:pt x="325" y="4"/>
                    <a:pt x="325" y="0"/>
                  </a:cubicBezTo>
                  <a:cubicBezTo>
                    <a:pt x="303" y="0"/>
                    <a:pt x="282" y="0"/>
                    <a:pt x="260" y="0"/>
                  </a:cubicBezTo>
                  <a:cubicBezTo>
                    <a:pt x="227" y="0"/>
                    <a:pt x="195" y="0"/>
                    <a:pt x="162" y="0"/>
                  </a:cubicBezTo>
                  <a:cubicBezTo>
                    <a:pt x="156" y="0"/>
                    <a:pt x="150" y="0"/>
                    <a:pt x="145" y="0"/>
                  </a:cubicBezTo>
                  <a:close/>
                  <a:moveTo>
                    <a:pt x="278" y="276"/>
                  </a:moveTo>
                  <a:cubicBezTo>
                    <a:pt x="278" y="276"/>
                    <a:pt x="278" y="276"/>
                    <a:pt x="278" y="276"/>
                  </a:cubicBezTo>
                  <a:cubicBezTo>
                    <a:pt x="278" y="276"/>
                    <a:pt x="278" y="276"/>
                    <a:pt x="278" y="276"/>
                  </a:cubicBezTo>
                  <a:close/>
                  <a:moveTo>
                    <a:pt x="271" y="279"/>
                  </a:moveTo>
                  <a:cubicBezTo>
                    <a:pt x="272" y="279"/>
                    <a:pt x="272" y="279"/>
                    <a:pt x="272" y="278"/>
                  </a:cubicBezTo>
                  <a:cubicBezTo>
                    <a:pt x="272" y="279"/>
                    <a:pt x="272" y="279"/>
                    <a:pt x="271" y="279"/>
                  </a:cubicBezTo>
                  <a:close/>
                  <a:moveTo>
                    <a:pt x="270" y="283"/>
                  </a:moveTo>
                  <a:cubicBezTo>
                    <a:pt x="270" y="284"/>
                    <a:pt x="270" y="284"/>
                    <a:pt x="270" y="284"/>
                  </a:cubicBezTo>
                  <a:cubicBezTo>
                    <a:pt x="270" y="284"/>
                    <a:pt x="270" y="284"/>
                    <a:pt x="270" y="283"/>
                  </a:cubicBezTo>
                  <a:cubicBezTo>
                    <a:pt x="270" y="283"/>
                    <a:pt x="270" y="283"/>
                    <a:pt x="270" y="283"/>
                  </a:cubicBezTo>
                  <a:cubicBezTo>
                    <a:pt x="270" y="284"/>
                    <a:pt x="270" y="283"/>
                    <a:pt x="270" y="283"/>
                  </a:cubicBezTo>
                  <a:close/>
                  <a:moveTo>
                    <a:pt x="269" y="284"/>
                  </a:moveTo>
                  <a:cubicBezTo>
                    <a:pt x="269" y="284"/>
                    <a:pt x="269" y="284"/>
                    <a:pt x="269" y="284"/>
                  </a:cubicBezTo>
                  <a:cubicBezTo>
                    <a:pt x="269" y="284"/>
                    <a:pt x="269" y="284"/>
                    <a:pt x="269" y="284"/>
                  </a:cubicBezTo>
                  <a:cubicBezTo>
                    <a:pt x="269" y="284"/>
                    <a:pt x="269" y="284"/>
                    <a:pt x="269" y="284"/>
                  </a:cubicBezTo>
                  <a:cubicBezTo>
                    <a:pt x="269" y="284"/>
                    <a:pt x="269" y="284"/>
                    <a:pt x="269" y="284"/>
                  </a:cubicBezTo>
                  <a:close/>
                  <a:moveTo>
                    <a:pt x="269" y="284"/>
                  </a:moveTo>
                  <a:cubicBezTo>
                    <a:pt x="269" y="284"/>
                    <a:pt x="269" y="284"/>
                    <a:pt x="269" y="284"/>
                  </a:cubicBezTo>
                  <a:cubicBezTo>
                    <a:pt x="269" y="284"/>
                    <a:pt x="269" y="284"/>
                    <a:pt x="269" y="284"/>
                  </a:cubicBezTo>
                  <a:close/>
                  <a:moveTo>
                    <a:pt x="258" y="290"/>
                  </a:moveTo>
                  <a:cubicBezTo>
                    <a:pt x="258" y="290"/>
                    <a:pt x="258" y="290"/>
                    <a:pt x="258" y="290"/>
                  </a:cubicBezTo>
                  <a:cubicBezTo>
                    <a:pt x="258" y="290"/>
                    <a:pt x="259" y="290"/>
                    <a:pt x="260" y="290"/>
                  </a:cubicBezTo>
                  <a:cubicBezTo>
                    <a:pt x="259" y="290"/>
                    <a:pt x="258" y="290"/>
                    <a:pt x="258" y="290"/>
                  </a:cubicBezTo>
                  <a:cubicBezTo>
                    <a:pt x="258" y="290"/>
                    <a:pt x="258" y="290"/>
                    <a:pt x="258" y="290"/>
                  </a:cubicBezTo>
                  <a:close/>
                  <a:moveTo>
                    <a:pt x="49" y="147"/>
                  </a:moveTo>
                  <a:cubicBezTo>
                    <a:pt x="48" y="147"/>
                    <a:pt x="48" y="147"/>
                    <a:pt x="48" y="147"/>
                  </a:cubicBezTo>
                  <a:cubicBezTo>
                    <a:pt x="48" y="147"/>
                    <a:pt x="48" y="147"/>
                    <a:pt x="49" y="147"/>
                  </a:cubicBezTo>
                  <a:close/>
                  <a:moveTo>
                    <a:pt x="113" y="8"/>
                  </a:moveTo>
                  <a:cubicBezTo>
                    <a:pt x="112" y="9"/>
                    <a:pt x="112" y="10"/>
                    <a:pt x="111" y="11"/>
                  </a:cubicBezTo>
                  <a:cubicBezTo>
                    <a:pt x="111" y="11"/>
                    <a:pt x="111" y="12"/>
                    <a:pt x="111" y="12"/>
                  </a:cubicBezTo>
                  <a:cubicBezTo>
                    <a:pt x="111" y="13"/>
                    <a:pt x="111" y="12"/>
                    <a:pt x="112" y="13"/>
                  </a:cubicBezTo>
                  <a:cubicBezTo>
                    <a:pt x="112" y="13"/>
                    <a:pt x="114" y="18"/>
                    <a:pt x="115" y="15"/>
                  </a:cubicBezTo>
                  <a:cubicBezTo>
                    <a:pt x="115" y="15"/>
                    <a:pt x="115" y="15"/>
                    <a:pt x="115" y="14"/>
                  </a:cubicBezTo>
                  <a:cubicBezTo>
                    <a:pt x="115" y="14"/>
                    <a:pt x="115" y="14"/>
                    <a:pt x="116" y="14"/>
                  </a:cubicBezTo>
                  <a:cubicBezTo>
                    <a:pt x="116" y="13"/>
                    <a:pt x="116" y="12"/>
                    <a:pt x="116" y="11"/>
                  </a:cubicBezTo>
                  <a:cubicBezTo>
                    <a:pt x="116" y="9"/>
                    <a:pt x="117" y="9"/>
                    <a:pt x="116" y="9"/>
                  </a:cubicBezTo>
                  <a:cubicBezTo>
                    <a:pt x="115" y="8"/>
                    <a:pt x="114" y="9"/>
                    <a:pt x="113" y="8"/>
                  </a:cubicBezTo>
                  <a:close/>
                  <a:moveTo>
                    <a:pt x="77" y="51"/>
                  </a:moveTo>
                  <a:cubicBezTo>
                    <a:pt x="76" y="51"/>
                    <a:pt x="75" y="51"/>
                    <a:pt x="74" y="52"/>
                  </a:cubicBezTo>
                  <a:cubicBezTo>
                    <a:pt x="73" y="52"/>
                    <a:pt x="71" y="52"/>
                    <a:pt x="71" y="53"/>
                  </a:cubicBezTo>
                  <a:cubicBezTo>
                    <a:pt x="70" y="54"/>
                    <a:pt x="70" y="55"/>
                    <a:pt x="69" y="56"/>
                  </a:cubicBezTo>
                  <a:cubicBezTo>
                    <a:pt x="69" y="57"/>
                    <a:pt x="68" y="58"/>
                    <a:pt x="67" y="59"/>
                  </a:cubicBezTo>
                  <a:cubicBezTo>
                    <a:pt x="66" y="61"/>
                    <a:pt x="71" y="61"/>
                    <a:pt x="68" y="63"/>
                  </a:cubicBezTo>
                  <a:cubicBezTo>
                    <a:pt x="68" y="63"/>
                    <a:pt x="68" y="64"/>
                    <a:pt x="68" y="65"/>
                  </a:cubicBezTo>
                  <a:cubicBezTo>
                    <a:pt x="68" y="66"/>
                    <a:pt x="69" y="65"/>
                    <a:pt x="70" y="65"/>
                  </a:cubicBezTo>
                  <a:cubicBezTo>
                    <a:pt x="69" y="66"/>
                    <a:pt x="71" y="66"/>
                    <a:pt x="71" y="66"/>
                  </a:cubicBezTo>
                  <a:cubicBezTo>
                    <a:pt x="71" y="66"/>
                    <a:pt x="71" y="67"/>
                    <a:pt x="71" y="67"/>
                  </a:cubicBezTo>
                  <a:cubicBezTo>
                    <a:pt x="71" y="68"/>
                    <a:pt x="71" y="68"/>
                    <a:pt x="72" y="68"/>
                  </a:cubicBezTo>
                  <a:cubicBezTo>
                    <a:pt x="72" y="69"/>
                    <a:pt x="73" y="71"/>
                    <a:pt x="73" y="72"/>
                  </a:cubicBezTo>
                  <a:cubicBezTo>
                    <a:pt x="73" y="72"/>
                    <a:pt x="71" y="73"/>
                    <a:pt x="71" y="73"/>
                  </a:cubicBezTo>
                  <a:cubicBezTo>
                    <a:pt x="71" y="73"/>
                    <a:pt x="70" y="73"/>
                    <a:pt x="70" y="74"/>
                  </a:cubicBezTo>
                  <a:cubicBezTo>
                    <a:pt x="70" y="75"/>
                    <a:pt x="71" y="77"/>
                    <a:pt x="72" y="78"/>
                  </a:cubicBezTo>
                  <a:cubicBezTo>
                    <a:pt x="73" y="79"/>
                    <a:pt x="74" y="80"/>
                    <a:pt x="75" y="80"/>
                  </a:cubicBezTo>
                  <a:cubicBezTo>
                    <a:pt x="76" y="80"/>
                    <a:pt x="78" y="78"/>
                    <a:pt x="78" y="77"/>
                  </a:cubicBezTo>
                  <a:cubicBezTo>
                    <a:pt x="78" y="77"/>
                    <a:pt x="77" y="77"/>
                    <a:pt x="78" y="76"/>
                  </a:cubicBezTo>
                  <a:cubicBezTo>
                    <a:pt x="78" y="76"/>
                    <a:pt x="79" y="77"/>
                    <a:pt x="79" y="77"/>
                  </a:cubicBezTo>
                  <a:cubicBezTo>
                    <a:pt x="80" y="78"/>
                    <a:pt x="81" y="76"/>
                    <a:pt x="81" y="76"/>
                  </a:cubicBezTo>
                  <a:cubicBezTo>
                    <a:pt x="82" y="74"/>
                    <a:pt x="82" y="77"/>
                    <a:pt x="83" y="77"/>
                  </a:cubicBezTo>
                  <a:cubicBezTo>
                    <a:pt x="84" y="78"/>
                    <a:pt x="85" y="77"/>
                    <a:pt x="86" y="77"/>
                  </a:cubicBezTo>
                  <a:cubicBezTo>
                    <a:pt x="88" y="78"/>
                    <a:pt x="85" y="80"/>
                    <a:pt x="86" y="80"/>
                  </a:cubicBezTo>
                  <a:cubicBezTo>
                    <a:pt x="87" y="80"/>
                    <a:pt x="87" y="80"/>
                    <a:pt x="87" y="81"/>
                  </a:cubicBezTo>
                  <a:cubicBezTo>
                    <a:pt x="87" y="81"/>
                    <a:pt x="86" y="83"/>
                    <a:pt x="87" y="82"/>
                  </a:cubicBezTo>
                  <a:cubicBezTo>
                    <a:pt x="89" y="82"/>
                    <a:pt x="90" y="82"/>
                    <a:pt x="91" y="82"/>
                  </a:cubicBezTo>
                  <a:cubicBezTo>
                    <a:pt x="93" y="82"/>
                    <a:pt x="90" y="80"/>
                    <a:pt x="92" y="80"/>
                  </a:cubicBezTo>
                  <a:cubicBezTo>
                    <a:pt x="93" y="80"/>
                    <a:pt x="94" y="82"/>
                    <a:pt x="95" y="80"/>
                  </a:cubicBezTo>
                  <a:cubicBezTo>
                    <a:pt x="95" y="80"/>
                    <a:pt x="94" y="79"/>
                    <a:pt x="95" y="79"/>
                  </a:cubicBezTo>
                  <a:cubicBezTo>
                    <a:pt x="96" y="78"/>
                    <a:pt x="97" y="78"/>
                    <a:pt x="98" y="78"/>
                  </a:cubicBezTo>
                  <a:cubicBezTo>
                    <a:pt x="98" y="78"/>
                    <a:pt x="99" y="77"/>
                    <a:pt x="99" y="77"/>
                  </a:cubicBezTo>
                  <a:cubicBezTo>
                    <a:pt x="99" y="76"/>
                    <a:pt x="97" y="75"/>
                    <a:pt x="99" y="75"/>
                  </a:cubicBezTo>
                  <a:cubicBezTo>
                    <a:pt x="100" y="75"/>
                    <a:pt x="101" y="76"/>
                    <a:pt x="101" y="75"/>
                  </a:cubicBezTo>
                  <a:cubicBezTo>
                    <a:pt x="103" y="75"/>
                    <a:pt x="102" y="74"/>
                    <a:pt x="101" y="74"/>
                  </a:cubicBezTo>
                  <a:cubicBezTo>
                    <a:pt x="102" y="73"/>
                    <a:pt x="102" y="71"/>
                    <a:pt x="100" y="72"/>
                  </a:cubicBezTo>
                  <a:cubicBezTo>
                    <a:pt x="99" y="72"/>
                    <a:pt x="98" y="72"/>
                    <a:pt x="96" y="71"/>
                  </a:cubicBezTo>
                  <a:cubicBezTo>
                    <a:pt x="93" y="70"/>
                    <a:pt x="90" y="69"/>
                    <a:pt x="88" y="68"/>
                  </a:cubicBezTo>
                  <a:cubicBezTo>
                    <a:pt x="85" y="68"/>
                    <a:pt x="83" y="66"/>
                    <a:pt x="82" y="64"/>
                  </a:cubicBezTo>
                  <a:cubicBezTo>
                    <a:pt x="82" y="63"/>
                    <a:pt x="80" y="62"/>
                    <a:pt x="80" y="61"/>
                  </a:cubicBezTo>
                  <a:cubicBezTo>
                    <a:pt x="80" y="60"/>
                    <a:pt x="80" y="59"/>
                    <a:pt x="80" y="58"/>
                  </a:cubicBezTo>
                  <a:cubicBezTo>
                    <a:pt x="79" y="58"/>
                    <a:pt x="79" y="58"/>
                    <a:pt x="78" y="58"/>
                  </a:cubicBezTo>
                  <a:cubicBezTo>
                    <a:pt x="78" y="57"/>
                    <a:pt x="80" y="56"/>
                    <a:pt x="79" y="54"/>
                  </a:cubicBezTo>
                  <a:cubicBezTo>
                    <a:pt x="76" y="56"/>
                    <a:pt x="78" y="54"/>
                    <a:pt x="78" y="53"/>
                  </a:cubicBezTo>
                  <a:cubicBezTo>
                    <a:pt x="75" y="54"/>
                    <a:pt x="79" y="51"/>
                    <a:pt x="77" y="51"/>
                  </a:cubicBezTo>
                  <a:close/>
                  <a:moveTo>
                    <a:pt x="112" y="71"/>
                  </a:moveTo>
                  <a:cubicBezTo>
                    <a:pt x="111" y="71"/>
                    <a:pt x="110" y="73"/>
                    <a:pt x="111" y="74"/>
                  </a:cubicBezTo>
                  <a:cubicBezTo>
                    <a:pt x="111" y="75"/>
                    <a:pt x="113" y="74"/>
                    <a:pt x="111" y="75"/>
                  </a:cubicBezTo>
                  <a:cubicBezTo>
                    <a:pt x="112" y="76"/>
                    <a:pt x="113" y="76"/>
                    <a:pt x="113" y="77"/>
                  </a:cubicBezTo>
                  <a:cubicBezTo>
                    <a:pt x="114" y="77"/>
                    <a:pt x="117" y="78"/>
                    <a:pt x="117" y="77"/>
                  </a:cubicBezTo>
                  <a:cubicBezTo>
                    <a:pt x="117" y="74"/>
                    <a:pt x="120" y="77"/>
                    <a:pt x="121" y="76"/>
                  </a:cubicBezTo>
                  <a:cubicBezTo>
                    <a:pt x="121" y="76"/>
                    <a:pt x="122" y="75"/>
                    <a:pt x="122" y="74"/>
                  </a:cubicBezTo>
                  <a:cubicBezTo>
                    <a:pt x="122" y="73"/>
                    <a:pt x="120" y="73"/>
                    <a:pt x="119" y="73"/>
                  </a:cubicBezTo>
                  <a:cubicBezTo>
                    <a:pt x="117" y="72"/>
                    <a:pt x="114" y="72"/>
                    <a:pt x="112" y="71"/>
                  </a:cubicBezTo>
                  <a:close/>
                  <a:moveTo>
                    <a:pt x="80" y="79"/>
                  </a:moveTo>
                  <a:cubicBezTo>
                    <a:pt x="78" y="79"/>
                    <a:pt x="79" y="81"/>
                    <a:pt x="80" y="81"/>
                  </a:cubicBezTo>
                  <a:cubicBezTo>
                    <a:pt x="82" y="80"/>
                    <a:pt x="83" y="82"/>
                    <a:pt x="84" y="82"/>
                  </a:cubicBezTo>
                  <a:cubicBezTo>
                    <a:pt x="86" y="83"/>
                    <a:pt x="84" y="81"/>
                    <a:pt x="83" y="80"/>
                  </a:cubicBezTo>
                  <a:cubicBezTo>
                    <a:pt x="82" y="78"/>
                    <a:pt x="82" y="79"/>
                    <a:pt x="80" y="79"/>
                  </a:cubicBezTo>
                  <a:close/>
                  <a:moveTo>
                    <a:pt x="87" y="108"/>
                  </a:moveTo>
                  <a:cubicBezTo>
                    <a:pt x="85" y="108"/>
                    <a:pt x="83" y="109"/>
                    <a:pt x="83" y="112"/>
                  </a:cubicBezTo>
                  <a:cubicBezTo>
                    <a:pt x="83" y="114"/>
                    <a:pt x="85" y="118"/>
                    <a:pt x="87" y="118"/>
                  </a:cubicBezTo>
                  <a:cubicBezTo>
                    <a:pt x="90" y="119"/>
                    <a:pt x="92" y="117"/>
                    <a:pt x="92" y="114"/>
                  </a:cubicBezTo>
                  <a:cubicBezTo>
                    <a:pt x="92" y="113"/>
                    <a:pt x="91" y="110"/>
                    <a:pt x="91" y="110"/>
                  </a:cubicBezTo>
                  <a:cubicBezTo>
                    <a:pt x="92" y="110"/>
                    <a:pt x="92" y="112"/>
                    <a:pt x="92" y="112"/>
                  </a:cubicBezTo>
                  <a:cubicBezTo>
                    <a:pt x="93" y="108"/>
                    <a:pt x="89" y="108"/>
                    <a:pt x="87" y="108"/>
                  </a:cubicBezTo>
                  <a:close/>
                  <a:moveTo>
                    <a:pt x="3" y="150"/>
                  </a:moveTo>
                  <a:cubicBezTo>
                    <a:pt x="3" y="150"/>
                    <a:pt x="3" y="150"/>
                    <a:pt x="3" y="150"/>
                  </a:cubicBezTo>
                  <a:cubicBezTo>
                    <a:pt x="3" y="150"/>
                    <a:pt x="3" y="150"/>
                    <a:pt x="3" y="150"/>
                  </a:cubicBezTo>
                  <a:close/>
                  <a:moveTo>
                    <a:pt x="62" y="222"/>
                  </a:moveTo>
                  <a:cubicBezTo>
                    <a:pt x="63" y="223"/>
                    <a:pt x="64" y="223"/>
                    <a:pt x="65" y="224"/>
                  </a:cubicBezTo>
                  <a:cubicBezTo>
                    <a:pt x="66" y="224"/>
                    <a:pt x="68" y="224"/>
                    <a:pt x="68" y="226"/>
                  </a:cubicBezTo>
                  <a:cubicBezTo>
                    <a:pt x="69" y="227"/>
                    <a:pt x="69" y="229"/>
                    <a:pt x="69" y="230"/>
                  </a:cubicBezTo>
                  <a:cubicBezTo>
                    <a:pt x="69" y="231"/>
                    <a:pt x="71" y="231"/>
                    <a:pt x="72" y="232"/>
                  </a:cubicBezTo>
                  <a:cubicBezTo>
                    <a:pt x="73" y="233"/>
                    <a:pt x="74" y="234"/>
                    <a:pt x="75" y="235"/>
                  </a:cubicBezTo>
                  <a:cubicBezTo>
                    <a:pt x="75" y="236"/>
                    <a:pt x="76" y="236"/>
                    <a:pt x="76" y="236"/>
                  </a:cubicBezTo>
                  <a:cubicBezTo>
                    <a:pt x="77" y="237"/>
                    <a:pt x="77" y="237"/>
                    <a:pt x="77" y="238"/>
                  </a:cubicBezTo>
                  <a:cubicBezTo>
                    <a:pt x="78" y="240"/>
                    <a:pt x="75" y="244"/>
                    <a:pt x="74" y="244"/>
                  </a:cubicBezTo>
                  <a:cubicBezTo>
                    <a:pt x="72" y="244"/>
                    <a:pt x="73" y="241"/>
                    <a:pt x="73" y="240"/>
                  </a:cubicBezTo>
                  <a:cubicBezTo>
                    <a:pt x="72" y="239"/>
                    <a:pt x="71" y="238"/>
                    <a:pt x="69" y="238"/>
                  </a:cubicBezTo>
                  <a:cubicBezTo>
                    <a:pt x="68" y="238"/>
                    <a:pt x="67" y="238"/>
                    <a:pt x="65" y="237"/>
                  </a:cubicBezTo>
                  <a:cubicBezTo>
                    <a:pt x="65" y="237"/>
                    <a:pt x="62" y="237"/>
                    <a:pt x="62" y="236"/>
                  </a:cubicBezTo>
                  <a:cubicBezTo>
                    <a:pt x="62" y="235"/>
                    <a:pt x="63" y="235"/>
                    <a:pt x="62" y="234"/>
                  </a:cubicBezTo>
                  <a:cubicBezTo>
                    <a:pt x="61" y="234"/>
                    <a:pt x="60" y="234"/>
                    <a:pt x="60" y="233"/>
                  </a:cubicBezTo>
                  <a:cubicBezTo>
                    <a:pt x="60" y="233"/>
                    <a:pt x="61" y="233"/>
                    <a:pt x="62" y="233"/>
                  </a:cubicBezTo>
                  <a:cubicBezTo>
                    <a:pt x="63" y="232"/>
                    <a:pt x="62" y="232"/>
                    <a:pt x="61" y="231"/>
                  </a:cubicBezTo>
                  <a:cubicBezTo>
                    <a:pt x="61" y="231"/>
                    <a:pt x="61" y="230"/>
                    <a:pt x="61" y="230"/>
                  </a:cubicBezTo>
                  <a:cubicBezTo>
                    <a:pt x="60" y="229"/>
                    <a:pt x="59" y="228"/>
                    <a:pt x="59" y="226"/>
                  </a:cubicBezTo>
                  <a:cubicBezTo>
                    <a:pt x="62" y="225"/>
                    <a:pt x="62" y="229"/>
                    <a:pt x="64" y="231"/>
                  </a:cubicBezTo>
                  <a:cubicBezTo>
                    <a:pt x="64" y="231"/>
                    <a:pt x="66" y="232"/>
                    <a:pt x="65" y="231"/>
                  </a:cubicBezTo>
                  <a:cubicBezTo>
                    <a:pt x="64" y="229"/>
                    <a:pt x="66" y="230"/>
                    <a:pt x="67" y="229"/>
                  </a:cubicBezTo>
                  <a:cubicBezTo>
                    <a:pt x="67" y="226"/>
                    <a:pt x="62" y="225"/>
                    <a:pt x="60" y="225"/>
                  </a:cubicBezTo>
                  <a:cubicBezTo>
                    <a:pt x="59" y="225"/>
                    <a:pt x="57" y="223"/>
                    <a:pt x="58" y="223"/>
                  </a:cubicBezTo>
                  <a:cubicBezTo>
                    <a:pt x="58" y="222"/>
                    <a:pt x="61" y="222"/>
                    <a:pt x="62" y="222"/>
                  </a:cubicBezTo>
                  <a:close/>
                  <a:moveTo>
                    <a:pt x="42" y="243"/>
                  </a:moveTo>
                  <a:cubicBezTo>
                    <a:pt x="43" y="243"/>
                    <a:pt x="45" y="244"/>
                    <a:pt x="46" y="245"/>
                  </a:cubicBezTo>
                  <a:cubicBezTo>
                    <a:pt x="47" y="245"/>
                    <a:pt x="47" y="246"/>
                    <a:pt x="48" y="247"/>
                  </a:cubicBezTo>
                  <a:cubicBezTo>
                    <a:pt x="50" y="247"/>
                    <a:pt x="51" y="247"/>
                    <a:pt x="52" y="247"/>
                  </a:cubicBezTo>
                  <a:cubicBezTo>
                    <a:pt x="54" y="248"/>
                    <a:pt x="57" y="250"/>
                    <a:pt x="58" y="252"/>
                  </a:cubicBezTo>
                  <a:cubicBezTo>
                    <a:pt x="58" y="253"/>
                    <a:pt x="59" y="252"/>
                    <a:pt x="59" y="254"/>
                  </a:cubicBezTo>
                  <a:cubicBezTo>
                    <a:pt x="59" y="254"/>
                    <a:pt x="59" y="256"/>
                    <a:pt x="58" y="256"/>
                  </a:cubicBezTo>
                  <a:cubicBezTo>
                    <a:pt x="58" y="256"/>
                    <a:pt x="58" y="255"/>
                    <a:pt x="57" y="256"/>
                  </a:cubicBezTo>
                  <a:cubicBezTo>
                    <a:pt x="57" y="256"/>
                    <a:pt x="59" y="256"/>
                    <a:pt x="59" y="257"/>
                  </a:cubicBezTo>
                  <a:cubicBezTo>
                    <a:pt x="59" y="258"/>
                    <a:pt x="59" y="259"/>
                    <a:pt x="59" y="260"/>
                  </a:cubicBezTo>
                  <a:cubicBezTo>
                    <a:pt x="58" y="262"/>
                    <a:pt x="56" y="260"/>
                    <a:pt x="55" y="260"/>
                  </a:cubicBezTo>
                  <a:cubicBezTo>
                    <a:pt x="53" y="260"/>
                    <a:pt x="53" y="263"/>
                    <a:pt x="53" y="264"/>
                  </a:cubicBezTo>
                  <a:cubicBezTo>
                    <a:pt x="54" y="266"/>
                    <a:pt x="52" y="266"/>
                    <a:pt x="50" y="266"/>
                  </a:cubicBezTo>
                  <a:cubicBezTo>
                    <a:pt x="50" y="266"/>
                    <a:pt x="51" y="265"/>
                    <a:pt x="51" y="265"/>
                  </a:cubicBezTo>
                  <a:cubicBezTo>
                    <a:pt x="50" y="263"/>
                    <a:pt x="50" y="264"/>
                    <a:pt x="49" y="263"/>
                  </a:cubicBezTo>
                  <a:cubicBezTo>
                    <a:pt x="48" y="262"/>
                    <a:pt x="47" y="260"/>
                    <a:pt x="46" y="259"/>
                  </a:cubicBezTo>
                  <a:cubicBezTo>
                    <a:pt x="45" y="259"/>
                    <a:pt x="45" y="258"/>
                    <a:pt x="44" y="258"/>
                  </a:cubicBezTo>
                  <a:cubicBezTo>
                    <a:pt x="43" y="257"/>
                    <a:pt x="44" y="256"/>
                    <a:pt x="43" y="255"/>
                  </a:cubicBezTo>
                  <a:cubicBezTo>
                    <a:pt x="42" y="254"/>
                    <a:pt x="40" y="254"/>
                    <a:pt x="38" y="252"/>
                  </a:cubicBezTo>
                  <a:cubicBezTo>
                    <a:pt x="38" y="252"/>
                    <a:pt x="39" y="253"/>
                    <a:pt x="39" y="253"/>
                  </a:cubicBezTo>
                  <a:cubicBezTo>
                    <a:pt x="39" y="252"/>
                    <a:pt x="37" y="252"/>
                    <a:pt x="38" y="250"/>
                  </a:cubicBezTo>
                  <a:cubicBezTo>
                    <a:pt x="39" y="249"/>
                    <a:pt x="41" y="248"/>
                    <a:pt x="41" y="247"/>
                  </a:cubicBezTo>
                  <a:cubicBezTo>
                    <a:pt x="41" y="247"/>
                    <a:pt x="40" y="246"/>
                    <a:pt x="41" y="246"/>
                  </a:cubicBezTo>
                  <a:cubicBezTo>
                    <a:pt x="41" y="245"/>
                    <a:pt x="41" y="243"/>
                    <a:pt x="42" y="243"/>
                  </a:cubicBezTo>
                  <a:cubicBezTo>
                    <a:pt x="42" y="243"/>
                    <a:pt x="42" y="243"/>
                    <a:pt x="42" y="243"/>
                  </a:cubicBezTo>
                  <a:close/>
                  <a:moveTo>
                    <a:pt x="266" y="290"/>
                  </a:moveTo>
                  <a:cubicBezTo>
                    <a:pt x="266" y="290"/>
                    <a:pt x="266" y="291"/>
                    <a:pt x="267" y="291"/>
                  </a:cubicBezTo>
                  <a:cubicBezTo>
                    <a:pt x="266" y="291"/>
                    <a:pt x="266" y="290"/>
                    <a:pt x="266" y="290"/>
                  </a:cubicBezTo>
                  <a:close/>
                  <a:moveTo>
                    <a:pt x="243" y="386"/>
                  </a:moveTo>
                  <a:cubicBezTo>
                    <a:pt x="243" y="386"/>
                    <a:pt x="243" y="386"/>
                    <a:pt x="243" y="386"/>
                  </a:cubicBezTo>
                  <a:cubicBezTo>
                    <a:pt x="243" y="386"/>
                    <a:pt x="243" y="386"/>
                    <a:pt x="243" y="387"/>
                  </a:cubicBezTo>
                  <a:cubicBezTo>
                    <a:pt x="243" y="387"/>
                    <a:pt x="243" y="386"/>
                    <a:pt x="242" y="386"/>
                  </a:cubicBezTo>
                  <a:cubicBezTo>
                    <a:pt x="242" y="386"/>
                    <a:pt x="242" y="386"/>
                    <a:pt x="243" y="386"/>
                  </a:cubicBezTo>
                  <a:cubicBezTo>
                    <a:pt x="243" y="386"/>
                    <a:pt x="242" y="386"/>
                    <a:pt x="243" y="386"/>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154"/>
            <p:cNvSpPr>
              <a:spLocks/>
            </p:cNvSpPr>
            <p:nvPr/>
          </p:nvSpPr>
          <p:spPr bwMode="auto">
            <a:xfrm>
              <a:off x="4347" y="1325"/>
              <a:ext cx="854" cy="1007"/>
            </a:xfrm>
            <a:custGeom>
              <a:avLst/>
              <a:gdLst>
                <a:gd name="T0" fmla="*/ 207 w 212"/>
                <a:gd name="T1" fmla="*/ 1 h 250"/>
                <a:gd name="T2" fmla="*/ 32 w 212"/>
                <a:gd name="T3" fmla="*/ 7 h 250"/>
                <a:gd name="T4" fmla="*/ 45 w 212"/>
                <a:gd name="T5" fmla="*/ 3 h 250"/>
                <a:gd name="T6" fmla="*/ 38 w 212"/>
                <a:gd name="T7" fmla="*/ 10 h 250"/>
                <a:gd name="T8" fmla="*/ 26 w 212"/>
                <a:gd name="T9" fmla="*/ 7 h 250"/>
                <a:gd name="T10" fmla="*/ 19 w 212"/>
                <a:gd name="T11" fmla="*/ 2 h 250"/>
                <a:gd name="T12" fmla="*/ 23 w 212"/>
                <a:gd name="T13" fmla="*/ 7 h 250"/>
                <a:gd name="T14" fmla="*/ 26 w 212"/>
                <a:gd name="T15" fmla="*/ 18 h 250"/>
                <a:gd name="T16" fmla="*/ 41 w 212"/>
                <a:gd name="T17" fmla="*/ 23 h 250"/>
                <a:gd name="T18" fmla="*/ 56 w 212"/>
                <a:gd name="T19" fmla="*/ 33 h 250"/>
                <a:gd name="T20" fmla="*/ 60 w 212"/>
                <a:gd name="T21" fmla="*/ 25 h 250"/>
                <a:gd name="T22" fmla="*/ 71 w 212"/>
                <a:gd name="T23" fmla="*/ 23 h 250"/>
                <a:gd name="T24" fmla="*/ 82 w 212"/>
                <a:gd name="T25" fmla="*/ 29 h 250"/>
                <a:gd name="T26" fmla="*/ 84 w 212"/>
                <a:gd name="T27" fmla="*/ 31 h 250"/>
                <a:gd name="T28" fmla="*/ 76 w 212"/>
                <a:gd name="T29" fmla="*/ 29 h 250"/>
                <a:gd name="T30" fmla="*/ 65 w 212"/>
                <a:gd name="T31" fmla="*/ 26 h 250"/>
                <a:gd name="T32" fmla="*/ 63 w 212"/>
                <a:gd name="T33" fmla="*/ 35 h 250"/>
                <a:gd name="T34" fmla="*/ 77 w 212"/>
                <a:gd name="T35" fmla="*/ 47 h 250"/>
                <a:gd name="T36" fmla="*/ 81 w 212"/>
                <a:gd name="T37" fmla="*/ 55 h 250"/>
                <a:gd name="T38" fmla="*/ 80 w 212"/>
                <a:gd name="T39" fmla="*/ 65 h 250"/>
                <a:gd name="T40" fmla="*/ 73 w 212"/>
                <a:gd name="T41" fmla="*/ 70 h 250"/>
                <a:gd name="T42" fmla="*/ 74 w 212"/>
                <a:gd name="T43" fmla="*/ 60 h 250"/>
                <a:gd name="T44" fmla="*/ 71 w 212"/>
                <a:gd name="T45" fmla="*/ 51 h 250"/>
                <a:gd name="T46" fmla="*/ 63 w 212"/>
                <a:gd name="T47" fmla="*/ 40 h 250"/>
                <a:gd name="T48" fmla="*/ 47 w 212"/>
                <a:gd name="T49" fmla="*/ 35 h 250"/>
                <a:gd name="T50" fmla="*/ 37 w 212"/>
                <a:gd name="T51" fmla="*/ 28 h 250"/>
                <a:gd name="T52" fmla="*/ 24 w 212"/>
                <a:gd name="T53" fmla="*/ 23 h 250"/>
                <a:gd name="T54" fmla="*/ 16 w 212"/>
                <a:gd name="T55" fmla="*/ 13 h 250"/>
                <a:gd name="T56" fmla="*/ 3 w 212"/>
                <a:gd name="T57" fmla="*/ 18 h 250"/>
                <a:gd name="T58" fmla="*/ 12 w 212"/>
                <a:gd name="T59" fmla="*/ 38 h 250"/>
                <a:gd name="T60" fmla="*/ 24 w 212"/>
                <a:gd name="T61" fmla="*/ 49 h 250"/>
                <a:gd name="T62" fmla="*/ 33 w 212"/>
                <a:gd name="T63" fmla="*/ 52 h 250"/>
                <a:gd name="T64" fmla="*/ 44 w 212"/>
                <a:gd name="T65" fmla="*/ 51 h 250"/>
                <a:gd name="T66" fmla="*/ 44 w 212"/>
                <a:gd name="T67" fmla="*/ 61 h 250"/>
                <a:gd name="T68" fmla="*/ 33 w 212"/>
                <a:gd name="T69" fmla="*/ 63 h 250"/>
                <a:gd name="T70" fmla="*/ 54 w 212"/>
                <a:gd name="T71" fmla="*/ 87 h 250"/>
                <a:gd name="T72" fmla="*/ 57 w 212"/>
                <a:gd name="T73" fmla="*/ 130 h 250"/>
                <a:gd name="T74" fmla="*/ 79 w 212"/>
                <a:gd name="T75" fmla="*/ 157 h 250"/>
                <a:gd name="T76" fmla="*/ 105 w 212"/>
                <a:gd name="T77" fmla="*/ 202 h 250"/>
                <a:gd name="T78" fmla="*/ 114 w 212"/>
                <a:gd name="T79" fmla="*/ 213 h 250"/>
                <a:gd name="T80" fmla="*/ 122 w 212"/>
                <a:gd name="T81" fmla="*/ 224 h 250"/>
                <a:gd name="T82" fmla="*/ 120 w 212"/>
                <a:gd name="T83" fmla="*/ 240 h 250"/>
                <a:gd name="T84" fmla="*/ 138 w 212"/>
                <a:gd name="T85" fmla="*/ 236 h 250"/>
                <a:gd name="T86" fmla="*/ 148 w 212"/>
                <a:gd name="T87" fmla="*/ 231 h 250"/>
                <a:gd name="T88" fmla="*/ 160 w 212"/>
                <a:gd name="T89" fmla="*/ 248 h 250"/>
                <a:gd name="T90" fmla="*/ 170 w 212"/>
                <a:gd name="T91" fmla="*/ 243 h 250"/>
                <a:gd name="T92" fmla="*/ 167 w 212"/>
                <a:gd name="T93" fmla="*/ 238 h 250"/>
                <a:gd name="T94" fmla="*/ 171 w 212"/>
                <a:gd name="T95" fmla="*/ 231 h 250"/>
                <a:gd name="T96" fmla="*/ 166 w 212"/>
                <a:gd name="T97" fmla="*/ 229 h 250"/>
                <a:gd name="T98" fmla="*/ 161 w 212"/>
                <a:gd name="T99" fmla="*/ 228 h 250"/>
                <a:gd name="T100" fmla="*/ 160 w 212"/>
                <a:gd name="T101" fmla="*/ 224 h 250"/>
                <a:gd name="T102" fmla="*/ 163 w 212"/>
                <a:gd name="T103" fmla="*/ 222 h 250"/>
                <a:gd name="T104" fmla="*/ 168 w 212"/>
                <a:gd name="T105" fmla="*/ 215 h 250"/>
                <a:gd name="T106" fmla="*/ 171 w 212"/>
                <a:gd name="T107" fmla="*/ 209 h 250"/>
                <a:gd name="T108" fmla="*/ 177 w 212"/>
                <a:gd name="T109" fmla="*/ 202 h 250"/>
                <a:gd name="T110" fmla="*/ 177 w 212"/>
                <a:gd name="T111" fmla="*/ 195 h 250"/>
                <a:gd name="T112" fmla="*/ 180 w 212"/>
                <a:gd name="T113" fmla="*/ 190 h 250"/>
                <a:gd name="T114" fmla="*/ 185 w 212"/>
                <a:gd name="T115" fmla="*/ 177 h 250"/>
                <a:gd name="T116" fmla="*/ 184 w 212"/>
                <a:gd name="T117" fmla="*/ 170 h 250"/>
                <a:gd name="T118" fmla="*/ 193 w 212"/>
                <a:gd name="T119" fmla="*/ 163 h 250"/>
                <a:gd name="T120" fmla="*/ 203 w 212"/>
                <a:gd name="T121" fmla="*/ 163 h 250"/>
                <a:gd name="T122" fmla="*/ 205 w 212"/>
                <a:gd name="T123" fmla="*/ 168 h 250"/>
                <a:gd name="T124" fmla="*/ 209 w 212"/>
                <a:gd name="T125"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250">
                  <a:moveTo>
                    <a:pt x="212" y="56"/>
                  </a:moveTo>
                  <a:cubicBezTo>
                    <a:pt x="212" y="43"/>
                    <a:pt x="212" y="30"/>
                    <a:pt x="212" y="16"/>
                  </a:cubicBezTo>
                  <a:cubicBezTo>
                    <a:pt x="212" y="11"/>
                    <a:pt x="212" y="6"/>
                    <a:pt x="212" y="1"/>
                  </a:cubicBezTo>
                  <a:cubicBezTo>
                    <a:pt x="212" y="1"/>
                    <a:pt x="207" y="1"/>
                    <a:pt x="207" y="1"/>
                  </a:cubicBezTo>
                  <a:cubicBezTo>
                    <a:pt x="179" y="1"/>
                    <a:pt x="150" y="1"/>
                    <a:pt x="122" y="1"/>
                  </a:cubicBezTo>
                  <a:cubicBezTo>
                    <a:pt x="93" y="1"/>
                    <a:pt x="65" y="1"/>
                    <a:pt x="36" y="1"/>
                  </a:cubicBezTo>
                  <a:cubicBezTo>
                    <a:pt x="34" y="1"/>
                    <a:pt x="28" y="0"/>
                    <a:pt x="28" y="4"/>
                  </a:cubicBezTo>
                  <a:cubicBezTo>
                    <a:pt x="28" y="6"/>
                    <a:pt x="30" y="6"/>
                    <a:pt x="32" y="7"/>
                  </a:cubicBezTo>
                  <a:cubicBezTo>
                    <a:pt x="34" y="8"/>
                    <a:pt x="35" y="6"/>
                    <a:pt x="36" y="5"/>
                  </a:cubicBezTo>
                  <a:cubicBezTo>
                    <a:pt x="38" y="5"/>
                    <a:pt x="38" y="2"/>
                    <a:pt x="40" y="2"/>
                  </a:cubicBezTo>
                  <a:cubicBezTo>
                    <a:pt x="41" y="2"/>
                    <a:pt x="41" y="3"/>
                    <a:pt x="42" y="3"/>
                  </a:cubicBezTo>
                  <a:cubicBezTo>
                    <a:pt x="43" y="4"/>
                    <a:pt x="44" y="3"/>
                    <a:pt x="45" y="3"/>
                  </a:cubicBezTo>
                  <a:cubicBezTo>
                    <a:pt x="45" y="4"/>
                    <a:pt x="44" y="5"/>
                    <a:pt x="43" y="5"/>
                  </a:cubicBezTo>
                  <a:cubicBezTo>
                    <a:pt x="41" y="5"/>
                    <a:pt x="40" y="5"/>
                    <a:pt x="39" y="7"/>
                  </a:cubicBezTo>
                  <a:cubicBezTo>
                    <a:pt x="39" y="7"/>
                    <a:pt x="39" y="8"/>
                    <a:pt x="39" y="9"/>
                  </a:cubicBezTo>
                  <a:cubicBezTo>
                    <a:pt x="38" y="9"/>
                    <a:pt x="38" y="9"/>
                    <a:pt x="38" y="10"/>
                  </a:cubicBezTo>
                  <a:cubicBezTo>
                    <a:pt x="37" y="10"/>
                    <a:pt x="35" y="12"/>
                    <a:pt x="35" y="12"/>
                  </a:cubicBezTo>
                  <a:cubicBezTo>
                    <a:pt x="33" y="12"/>
                    <a:pt x="33" y="12"/>
                    <a:pt x="32" y="11"/>
                  </a:cubicBezTo>
                  <a:cubicBezTo>
                    <a:pt x="31" y="10"/>
                    <a:pt x="30" y="9"/>
                    <a:pt x="29" y="9"/>
                  </a:cubicBezTo>
                  <a:cubicBezTo>
                    <a:pt x="27" y="8"/>
                    <a:pt x="27" y="8"/>
                    <a:pt x="26" y="7"/>
                  </a:cubicBezTo>
                  <a:cubicBezTo>
                    <a:pt x="25" y="6"/>
                    <a:pt x="25" y="6"/>
                    <a:pt x="24" y="6"/>
                  </a:cubicBezTo>
                  <a:cubicBezTo>
                    <a:pt x="23" y="5"/>
                    <a:pt x="23" y="4"/>
                    <a:pt x="23" y="4"/>
                  </a:cubicBezTo>
                  <a:cubicBezTo>
                    <a:pt x="22" y="3"/>
                    <a:pt x="21" y="3"/>
                    <a:pt x="20" y="3"/>
                  </a:cubicBezTo>
                  <a:cubicBezTo>
                    <a:pt x="20" y="2"/>
                    <a:pt x="20" y="2"/>
                    <a:pt x="19" y="2"/>
                  </a:cubicBezTo>
                  <a:cubicBezTo>
                    <a:pt x="18" y="2"/>
                    <a:pt x="17" y="2"/>
                    <a:pt x="17" y="2"/>
                  </a:cubicBezTo>
                  <a:cubicBezTo>
                    <a:pt x="16" y="1"/>
                    <a:pt x="14" y="3"/>
                    <a:pt x="16" y="3"/>
                  </a:cubicBezTo>
                  <a:cubicBezTo>
                    <a:pt x="17" y="4"/>
                    <a:pt x="18" y="4"/>
                    <a:pt x="20" y="5"/>
                  </a:cubicBezTo>
                  <a:cubicBezTo>
                    <a:pt x="21" y="5"/>
                    <a:pt x="22" y="6"/>
                    <a:pt x="23" y="7"/>
                  </a:cubicBezTo>
                  <a:cubicBezTo>
                    <a:pt x="23" y="8"/>
                    <a:pt x="23" y="10"/>
                    <a:pt x="23" y="12"/>
                  </a:cubicBezTo>
                  <a:cubicBezTo>
                    <a:pt x="23" y="13"/>
                    <a:pt x="22" y="14"/>
                    <a:pt x="23" y="15"/>
                  </a:cubicBezTo>
                  <a:cubicBezTo>
                    <a:pt x="23" y="16"/>
                    <a:pt x="24" y="16"/>
                    <a:pt x="25" y="16"/>
                  </a:cubicBezTo>
                  <a:cubicBezTo>
                    <a:pt x="25" y="17"/>
                    <a:pt x="26" y="17"/>
                    <a:pt x="26" y="18"/>
                  </a:cubicBezTo>
                  <a:cubicBezTo>
                    <a:pt x="27" y="19"/>
                    <a:pt x="27" y="19"/>
                    <a:pt x="29" y="19"/>
                  </a:cubicBezTo>
                  <a:cubicBezTo>
                    <a:pt x="31" y="19"/>
                    <a:pt x="32" y="20"/>
                    <a:pt x="34" y="20"/>
                  </a:cubicBezTo>
                  <a:cubicBezTo>
                    <a:pt x="35" y="20"/>
                    <a:pt x="36" y="20"/>
                    <a:pt x="37" y="20"/>
                  </a:cubicBezTo>
                  <a:cubicBezTo>
                    <a:pt x="39" y="21"/>
                    <a:pt x="40" y="22"/>
                    <a:pt x="41" y="23"/>
                  </a:cubicBezTo>
                  <a:cubicBezTo>
                    <a:pt x="41" y="24"/>
                    <a:pt x="42" y="26"/>
                    <a:pt x="43" y="26"/>
                  </a:cubicBezTo>
                  <a:cubicBezTo>
                    <a:pt x="44" y="27"/>
                    <a:pt x="44" y="27"/>
                    <a:pt x="45" y="28"/>
                  </a:cubicBezTo>
                  <a:cubicBezTo>
                    <a:pt x="47" y="30"/>
                    <a:pt x="50" y="30"/>
                    <a:pt x="52" y="32"/>
                  </a:cubicBezTo>
                  <a:cubicBezTo>
                    <a:pt x="53" y="32"/>
                    <a:pt x="54" y="34"/>
                    <a:pt x="56" y="33"/>
                  </a:cubicBezTo>
                  <a:cubicBezTo>
                    <a:pt x="56" y="33"/>
                    <a:pt x="56" y="32"/>
                    <a:pt x="56" y="31"/>
                  </a:cubicBezTo>
                  <a:cubicBezTo>
                    <a:pt x="57" y="31"/>
                    <a:pt x="58" y="30"/>
                    <a:pt x="58" y="30"/>
                  </a:cubicBezTo>
                  <a:cubicBezTo>
                    <a:pt x="58" y="29"/>
                    <a:pt x="58" y="27"/>
                    <a:pt x="59" y="26"/>
                  </a:cubicBezTo>
                  <a:cubicBezTo>
                    <a:pt x="59" y="26"/>
                    <a:pt x="59" y="25"/>
                    <a:pt x="60" y="25"/>
                  </a:cubicBezTo>
                  <a:cubicBezTo>
                    <a:pt x="60" y="24"/>
                    <a:pt x="61" y="24"/>
                    <a:pt x="62" y="24"/>
                  </a:cubicBezTo>
                  <a:cubicBezTo>
                    <a:pt x="63" y="23"/>
                    <a:pt x="64" y="23"/>
                    <a:pt x="65" y="23"/>
                  </a:cubicBezTo>
                  <a:cubicBezTo>
                    <a:pt x="65" y="22"/>
                    <a:pt x="67" y="21"/>
                    <a:pt x="68" y="21"/>
                  </a:cubicBezTo>
                  <a:cubicBezTo>
                    <a:pt x="70" y="21"/>
                    <a:pt x="70" y="22"/>
                    <a:pt x="71" y="23"/>
                  </a:cubicBezTo>
                  <a:cubicBezTo>
                    <a:pt x="73" y="23"/>
                    <a:pt x="74" y="23"/>
                    <a:pt x="75" y="23"/>
                  </a:cubicBezTo>
                  <a:cubicBezTo>
                    <a:pt x="76" y="23"/>
                    <a:pt x="75" y="25"/>
                    <a:pt x="75" y="26"/>
                  </a:cubicBezTo>
                  <a:cubicBezTo>
                    <a:pt x="76" y="28"/>
                    <a:pt x="77" y="27"/>
                    <a:pt x="79" y="28"/>
                  </a:cubicBezTo>
                  <a:cubicBezTo>
                    <a:pt x="80" y="29"/>
                    <a:pt x="80" y="30"/>
                    <a:pt x="82" y="29"/>
                  </a:cubicBezTo>
                  <a:cubicBezTo>
                    <a:pt x="83" y="28"/>
                    <a:pt x="84" y="29"/>
                    <a:pt x="84" y="27"/>
                  </a:cubicBezTo>
                  <a:cubicBezTo>
                    <a:pt x="85" y="27"/>
                    <a:pt x="86" y="25"/>
                    <a:pt x="86" y="26"/>
                  </a:cubicBezTo>
                  <a:cubicBezTo>
                    <a:pt x="86" y="27"/>
                    <a:pt x="85" y="29"/>
                    <a:pt x="84" y="30"/>
                  </a:cubicBezTo>
                  <a:cubicBezTo>
                    <a:pt x="84" y="30"/>
                    <a:pt x="84" y="30"/>
                    <a:pt x="84" y="31"/>
                  </a:cubicBezTo>
                  <a:cubicBezTo>
                    <a:pt x="83" y="31"/>
                    <a:pt x="83" y="30"/>
                    <a:pt x="82" y="31"/>
                  </a:cubicBezTo>
                  <a:cubicBezTo>
                    <a:pt x="81" y="31"/>
                    <a:pt x="80" y="32"/>
                    <a:pt x="79" y="31"/>
                  </a:cubicBezTo>
                  <a:cubicBezTo>
                    <a:pt x="78" y="30"/>
                    <a:pt x="79" y="30"/>
                    <a:pt x="78" y="29"/>
                  </a:cubicBezTo>
                  <a:cubicBezTo>
                    <a:pt x="77" y="29"/>
                    <a:pt x="77" y="29"/>
                    <a:pt x="76" y="29"/>
                  </a:cubicBezTo>
                  <a:cubicBezTo>
                    <a:pt x="75" y="28"/>
                    <a:pt x="73" y="27"/>
                    <a:pt x="73" y="26"/>
                  </a:cubicBezTo>
                  <a:cubicBezTo>
                    <a:pt x="72" y="26"/>
                    <a:pt x="70" y="25"/>
                    <a:pt x="70" y="25"/>
                  </a:cubicBezTo>
                  <a:cubicBezTo>
                    <a:pt x="69" y="25"/>
                    <a:pt x="68" y="26"/>
                    <a:pt x="68" y="26"/>
                  </a:cubicBezTo>
                  <a:cubicBezTo>
                    <a:pt x="67" y="25"/>
                    <a:pt x="66" y="26"/>
                    <a:pt x="65" y="26"/>
                  </a:cubicBezTo>
                  <a:cubicBezTo>
                    <a:pt x="64" y="26"/>
                    <a:pt x="64" y="23"/>
                    <a:pt x="63" y="25"/>
                  </a:cubicBezTo>
                  <a:cubicBezTo>
                    <a:pt x="62" y="26"/>
                    <a:pt x="62" y="28"/>
                    <a:pt x="61" y="29"/>
                  </a:cubicBezTo>
                  <a:cubicBezTo>
                    <a:pt x="61" y="30"/>
                    <a:pt x="60" y="31"/>
                    <a:pt x="61" y="33"/>
                  </a:cubicBezTo>
                  <a:cubicBezTo>
                    <a:pt x="61" y="34"/>
                    <a:pt x="62" y="34"/>
                    <a:pt x="63" y="35"/>
                  </a:cubicBezTo>
                  <a:cubicBezTo>
                    <a:pt x="64" y="35"/>
                    <a:pt x="65" y="36"/>
                    <a:pt x="66" y="37"/>
                  </a:cubicBezTo>
                  <a:cubicBezTo>
                    <a:pt x="67" y="37"/>
                    <a:pt x="69" y="37"/>
                    <a:pt x="70" y="37"/>
                  </a:cubicBezTo>
                  <a:cubicBezTo>
                    <a:pt x="73" y="39"/>
                    <a:pt x="75" y="40"/>
                    <a:pt x="76" y="43"/>
                  </a:cubicBezTo>
                  <a:cubicBezTo>
                    <a:pt x="76" y="45"/>
                    <a:pt x="77" y="46"/>
                    <a:pt x="77" y="47"/>
                  </a:cubicBezTo>
                  <a:cubicBezTo>
                    <a:pt x="78" y="48"/>
                    <a:pt x="80" y="48"/>
                    <a:pt x="80" y="49"/>
                  </a:cubicBezTo>
                  <a:cubicBezTo>
                    <a:pt x="80" y="50"/>
                    <a:pt x="80" y="51"/>
                    <a:pt x="80" y="51"/>
                  </a:cubicBezTo>
                  <a:cubicBezTo>
                    <a:pt x="80" y="52"/>
                    <a:pt x="81" y="52"/>
                    <a:pt x="81" y="53"/>
                  </a:cubicBezTo>
                  <a:cubicBezTo>
                    <a:pt x="81" y="53"/>
                    <a:pt x="81" y="54"/>
                    <a:pt x="81" y="55"/>
                  </a:cubicBezTo>
                  <a:cubicBezTo>
                    <a:pt x="81" y="55"/>
                    <a:pt x="81" y="56"/>
                    <a:pt x="82" y="56"/>
                  </a:cubicBezTo>
                  <a:cubicBezTo>
                    <a:pt x="82" y="58"/>
                    <a:pt x="81" y="59"/>
                    <a:pt x="82" y="60"/>
                  </a:cubicBezTo>
                  <a:cubicBezTo>
                    <a:pt x="83" y="61"/>
                    <a:pt x="85" y="62"/>
                    <a:pt x="84" y="63"/>
                  </a:cubicBezTo>
                  <a:cubicBezTo>
                    <a:pt x="83" y="64"/>
                    <a:pt x="81" y="64"/>
                    <a:pt x="80" y="65"/>
                  </a:cubicBezTo>
                  <a:cubicBezTo>
                    <a:pt x="79" y="66"/>
                    <a:pt x="78" y="67"/>
                    <a:pt x="77" y="68"/>
                  </a:cubicBezTo>
                  <a:cubicBezTo>
                    <a:pt x="76" y="70"/>
                    <a:pt x="73" y="73"/>
                    <a:pt x="70" y="72"/>
                  </a:cubicBezTo>
                  <a:cubicBezTo>
                    <a:pt x="69" y="72"/>
                    <a:pt x="68" y="70"/>
                    <a:pt x="70" y="69"/>
                  </a:cubicBezTo>
                  <a:cubicBezTo>
                    <a:pt x="71" y="69"/>
                    <a:pt x="72" y="72"/>
                    <a:pt x="73" y="70"/>
                  </a:cubicBezTo>
                  <a:cubicBezTo>
                    <a:pt x="74" y="69"/>
                    <a:pt x="72" y="66"/>
                    <a:pt x="74" y="67"/>
                  </a:cubicBezTo>
                  <a:cubicBezTo>
                    <a:pt x="76" y="67"/>
                    <a:pt x="77" y="66"/>
                    <a:pt x="77" y="65"/>
                  </a:cubicBezTo>
                  <a:cubicBezTo>
                    <a:pt x="77" y="65"/>
                    <a:pt x="77" y="63"/>
                    <a:pt x="77" y="62"/>
                  </a:cubicBezTo>
                  <a:cubicBezTo>
                    <a:pt x="77" y="61"/>
                    <a:pt x="74" y="61"/>
                    <a:pt x="74" y="60"/>
                  </a:cubicBezTo>
                  <a:cubicBezTo>
                    <a:pt x="74" y="59"/>
                    <a:pt x="75" y="59"/>
                    <a:pt x="74" y="58"/>
                  </a:cubicBezTo>
                  <a:cubicBezTo>
                    <a:pt x="74" y="57"/>
                    <a:pt x="74" y="57"/>
                    <a:pt x="74" y="56"/>
                  </a:cubicBezTo>
                  <a:cubicBezTo>
                    <a:pt x="73" y="55"/>
                    <a:pt x="74" y="54"/>
                    <a:pt x="72" y="54"/>
                  </a:cubicBezTo>
                  <a:cubicBezTo>
                    <a:pt x="71" y="54"/>
                    <a:pt x="72" y="52"/>
                    <a:pt x="71" y="51"/>
                  </a:cubicBezTo>
                  <a:cubicBezTo>
                    <a:pt x="70" y="50"/>
                    <a:pt x="70" y="49"/>
                    <a:pt x="70" y="48"/>
                  </a:cubicBezTo>
                  <a:cubicBezTo>
                    <a:pt x="71" y="46"/>
                    <a:pt x="69" y="47"/>
                    <a:pt x="68" y="46"/>
                  </a:cubicBezTo>
                  <a:cubicBezTo>
                    <a:pt x="68" y="44"/>
                    <a:pt x="66" y="44"/>
                    <a:pt x="65" y="43"/>
                  </a:cubicBezTo>
                  <a:cubicBezTo>
                    <a:pt x="64" y="42"/>
                    <a:pt x="63" y="41"/>
                    <a:pt x="63" y="40"/>
                  </a:cubicBezTo>
                  <a:cubicBezTo>
                    <a:pt x="62" y="39"/>
                    <a:pt x="62" y="37"/>
                    <a:pt x="60" y="38"/>
                  </a:cubicBezTo>
                  <a:cubicBezTo>
                    <a:pt x="58" y="39"/>
                    <a:pt x="56" y="40"/>
                    <a:pt x="53" y="40"/>
                  </a:cubicBezTo>
                  <a:cubicBezTo>
                    <a:pt x="51" y="40"/>
                    <a:pt x="51" y="39"/>
                    <a:pt x="50" y="38"/>
                  </a:cubicBezTo>
                  <a:cubicBezTo>
                    <a:pt x="49" y="37"/>
                    <a:pt x="48" y="35"/>
                    <a:pt x="47" y="35"/>
                  </a:cubicBezTo>
                  <a:cubicBezTo>
                    <a:pt x="45" y="35"/>
                    <a:pt x="45" y="34"/>
                    <a:pt x="44" y="33"/>
                  </a:cubicBezTo>
                  <a:cubicBezTo>
                    <a:pt x="43" y="33"/>
                    <a:pt x="42" y="32"/>
                    <a:pt x="42" y="32"/>
                  </a:cubicBezTo>
                  <a:cubicBezTo>
                    <a:pt x="41" y="31"/>
                    <a:pt x="41" y="31"/>
                    <a:pt x="40" y="30"/>
                  </a:cubicBezTo>
                  <a:cubicBezTo>
                    <a:pt x="39" y="29"/>
                    <a:pt x="38" y="30"/>
                    <a:pt x="37" y="28"/>
                  </a:cubicBezTo>
                  <a:cubicBezTo>
                    <a:pt x="37" y="27"/>
                    <a:pt x="36" y="26"/>
                    <a:pt x="35" y="26"/>
                  </a:cubicBezTo>
                  <a:cubicBezTo>
                    <a:pt x="33" y="25"/>
                    <a:pt x="33" y="24"/>
                    <a:pt x="31" y="23"/>
                  </a:cubicBezTo>
                  <a:cubicBezTo>
                    <a:pt x="30" y="23"/>
                    <a:pt x="29" y="23"/>
                    <a:pt x="28" y="23"/>
                  </a:cubicBezTo>
                  <a:cubicBezTo>
                    <a:pt x="26" y="23"/>
                    <a:pt x="25" y="23"/>
                    <a:pt x="24" y="23"/>
                  </a:cubicBezTo>
                  <a:cubicBezTo>
                    <a:pt x="22" y="22"/>
                    <a:pt x="23" y="21"/>
                    <a:pt x="22" y="20"/>
                  </a:cubicBezTo>
                  <a:cubicBezTo>
                    <a:pt x="22" y="18"/>
                    <a:pt x="20" y="18"/>
                    <a:pt x="20" y="17"/>
                  </a:cubicBezTo>
                  <a:cubicBezTo>
                    <a:pt x="20" y="16"/>
                    <a:pt x="18" y="14"/>
                    <a:pt x="17" y="14"/>
                  </a:cubicBezTo>
                  <a:cubicBezTo>
                    <a:pt x="17" y="14"/>
                    <a:pt x="17" y="13"/>
                    <a:pt x="16" y="13"/>
                  </a:cubicBezTo>
                  <a:cubicBezTo>
                    <a:pt x="15" y="12"/>
                    <a:pt x="15" y="12"/>
                    <a:pt x="14" y="12"/>
                  </a:cubicBezTo>
                  <a:cubicBezTo>
                    <a:pt x="14" y="11"/>
                    <a:pt x="11" y="9"/>
                    <a:pt x="11" y="10"/>
                  </a:cubicBezTo>
                  <a:cubicBezTo>
                    <a:pt x="9" y="11"/>
                    <a:pt x="6" y="12"/>
                    <a:pt x="5" y="15"/>
                  </a:cubicBezTo>
                  <a:cubicBezTo>
                    <a:pt x="4" y="16"/>
                    <a:pt x="3" y="17"/>
                    <a:pt x="3" y="18"/>
                  </a:cubicBezTo>
                  <a:cubicBezTo>
                    <a:pt x="2" y="19"/>
                    <a:pt x="0" y="17"/>
                    <a:pt x="1" y="20"/>
                  </a:cubicBezTo>
                  <a:cubicBezTo>
                    <a:pt x="2" y="22"/>
                    <a:pt x="5" y="24"/>
                    <a:pt x="6" y="25"/>
                  </a:cubicBezTo>
                  <a:cubicBezTo>
                    <a:pt x="8" y="27"/>
                    <a:pt x="10" y="29"/>
                    <a:pt x="11" y="31"/>
                  </a:cubicBezTo>
                  <a:cubicBezTo>
                    <a:pt x="12" y="33"/>
                    <a:pt x="12" y="36"/>
                    <a:pt x="12" y="38"/>
                  </a:cubicBezTo>
                  <a:cubicBezTo>
                    <a:pt x="12" y="39"/>
                    <a:pt x="13" y="45"/>
                    <a:pt x="14" y="43"/>
                  </a:cubicBezTo>
                  <a:cubicBezTo>
                    <a:pt x="15" y="44"/>
                    <a:pt x="16" y="47"/>
                    <a:pt x="17" y="45"/>
                  </a:cubicBezTo>
                  <a:cubicBezTo>
                    <a:pt x="18" y="43"/>
                    <a:pt x="20" y="45"/>
                    <a:pt x="21" y="46"/>
                  </a:cubicBezTo>
                  <a:cubicBezTo>
                    <a:pt x="22" y="47"/>
                    <a:pt x="22" y="48"/>
                    <a:pt x="24" y="49"/>
                  </a:cubicBezTo>
                  <a:cubicBezTo>
                    <a:pt x="25" y="49"/>
                    <a:pt x="26" y="49"/>
                    <a:pt x="27" y="49"/>
                  </a:cubicBezTo>
                  <a:cubicBezTo>
                    <a:pt x="27" y="50"/>
                    <a:pt x="26" y="51"/>
                    <a:pt x="26" y="51"/>
                  </a:cubicBezTo>
                  <a:cubicBezTo>
                    <a:pt x="27" y="53"/>
                    <a:pt x="28" y="54"/>
                    <a:pt x="30" y="55"/>
                  </a:cubicBezTo>
                  <a:cubicBezTo>
                    <a:pt x="29" y="53"/>
                    <a:pt x="31" y="53"/>
                    <a:pt x="33" y="52"/>
                  </a:cubicBezTo>
                  <a:cubicBezTo>
                    <a:pt x="34" y="52"/>
                    <a:pt x="34" y="51"/>
                    <a:pt x="34" y="51"/>
                  </a:cubicBezTo>
                  <a:cubicBezTo>
                    <a:pt x="35" y="51"/>
                    <a:pt x="36" y="52"/>
                    <a:pt x="36" y="53"/>
                  </a:cubicBezTo>
                  <a:cubicBezTo>
                    <a:pt x="37" y="54"/>
                    <a:pt x="39" y="54"/>
                    <a:pt x="41" y="54"/>
                  </a:cubicBezTo>
                  <a:cubicBezTo>
                    <a:pt x="43" y="54"/>
                    <a:pt x="43" y="52"/>
                    <a:pt x="44" y="51"/>
                  </a:cubicBezTo>
                  <a:cubicBezTo>
                    <a:pt x="45" y="54"/>
                    <a:pt x="46" y="56"/>
                    <a:pt x="47" y="58"/>
                  </a:cubicBezTo>
                  <a:cubicBezTo>
                    <a:pt x="48" y="59"/>
                    <a:pt x="50" y="61"/>
                    <a:pt x="49" y="61"/>
                  </a:cubicBezTo>
                  <a:cubicBezTo>
                    <a:pt x="49" y="62"/>
                    <a:pt x="47" y="60"/>
                    <a:pt x="46" y="60"/>
                  </a:cubicBezTo>
                  <a:cubicBezTo>
                    <a:pt x="45" y="60"/>
                    <a:pt x="45" y="61"/>
                    <a:pt x="44" y="61"/>
                  </a:cubicBezTo>
                  <a:cubicBezTo>
                    <a:pt x="44" y="62"/>
                    <a:pt x="44" y="61"/>
                    <a:pt x="43" y="61"/>
                  </a:cubicBezTo>
                  <a:cubicBezTo>
                    <a:pt x="42" y="61"/>
                    <a:pt x="40" y="61"/>
                    <a:pt x="39" y="62"/>
                  </a:cubicBezTo>
                  <a:cubicBezTo>
                    <a:pt x="38" y="62"/>
                    <a:pt x="38" y="60"/>
                    <a:pt x="36" y="61"/>
                  </a:cubicBezTo>
                  <a:cubicBezTo>
                    <a:pt x="35" y="62"/>
                    <a:pt x="34" y="62"/>
                    <a:pt x="33" y="63"/>
                  </a:cubicBezTo>
                  <a:cubicBezTo>
                    <a:pt x="35" y="63"/>
                    <a:pt x="38" y="66"/>
                    <a:pt x="40" y="67"/>
                  </a:cubicBezTo>
                  <a:cubicBezTo>
                    <a:pt x="43" y="69"/>
                    <a:pt x="45" y="70"/>
                    <a:pt x="48" y="72"/>
                  </a:cubicBezTo>
                  <a:cubicBezTo>
                    <a:pt x="50" y="73"/>
                    <a:pt x="51" y="76"/>
                    <a:pt x="52" y="78"/>
                  </a:cubicBezTo>
                  <a:cubicBezTo>
                    <a:pt x="52" y="81"/>
                    <a:pt x="54" y="84"/>
                    <a:pt x="54" y="87"/>
                  </a:cubicBezTo>
                  <a:cubicBezTo>
                    <a:pt x="54" y="93"/>
                    <a:pt x="54" y="98"/>
                    <a:pt x="54" y="104"/>
                  </a:cubicBezTo>
                  <a:cubicBezTo>
                    <a:pt x="54" y="108"/>
                    <a:pt x="54" y="111"/>
                    <a:pt x="54" y="115"/>
                  </a:cubicBezTo>
                  <a:cubicBezTo>
                    <a:pt x="54" y="118"/>
                    <a:pt x="53" y="121"/>
                    <a:pt x="53" y="123"/>
                  </a:cubicBezTo>
                  <a:cubicBezTo>
                    <a:pt x="52" y="126"/>
                    <a:pt x="56" y="128"/>
                    <a:pt x="57" y="130"/>
                  </a:cubicBezTo>
                  <a:cubicBezTo>
                    <a:pt x="59" y="132"/>
                    <a:pt x="61" y="134"/>
                    <a:pt x="62" y="136"/>
                  </a:cubicBezTo>
                  <a:cubicBezTo>
                    <a:pt x="67" y="140"/>
                    <a:pt x="71" y="145"/>
                    <a:pt x="75" y="150"/>
                  </a:cubicBezTo>
                  <a:cubicBezTo>
                    <a:pt x="76" y="150"/>
                    <a:pt x="78" y="152"/>
                    <a:pt x="78" y="153"/>
                  </a:cubicBezTo>
                  <a:cubicBezTo>
                    <a:pt x="78" y="155"/>
                    <a:pt x="78" y="155"/>
                    <a:pt x="79" y="157"/>
                  </a:cubicBezTo>
                  <a:cubicBezTo>
                    <a:pt x="82" y="159"/>
                    <a:pt x="83" y="161"/>
                    <a:pt x="86" y="164"/>
                  </a:cubicBezTo>
                  <a:cubicBezTo>
                    <a:pt x="89" y="168"/>
                    <a:pt x="92" y="173"/>
                    <a:pt x="95" y="178"/>
                  </a:cubicBezTo>
                  <a:cubicBezTo>
                    <a:pt x="98" y="183"/>
                    <a:pt x="101" y="189"/>
                    <a:pt x="104" y="195"/>
                  </a:cubicBezTo>
                  <a:cubicBezTo>
                    <a:pt x="105" y="197"/>
                    <a:pt x="105" y="200"/>
                    <a:pt x="105" y="202"/>
                  </a:cubicBezTo>
                  <a:cubicBezTo>
                    <a:pt x="105" y="204"/>
                    <a:pt x="105" y="206"/>
                    <a:pt x="105" y="208"/>
                  </a:cubicBezTo>
                  <a:cubicBezTo>
                    <a:pt x="105" y="209"/>
                    <a:pt x="107" y="210"/>
                    <a:pt x="107" y="211"/>
                  </a:cubicBezTo>
                  <a:cubicBezTo>
                    <a:pt x="108" y="213"/>
                    <a:pt x="108" y="213"/>
                    <a:pt x="110" y="213"/>
                  </a:cubicBezTo>
                  <a:cubicBezTo>
                    <a:pt x="112" y="213"/>
                    <a:pt x="113" y="213"/>
                    <a:pt x="114" y="213"/>
                  </a:cubicBezTo>
                  <a:cubicBezTo>
                    <a:pt x="116" y="213"/>
                    <a:pt x="118" y="213"/>
                    <a:pt x="120" y="213"/>
                  </a:cubicBezTo>
                  <a:cubicBezTo>
                    <a:pt x="120" y="213"/>
                    <a:pt x="122" y="216"/>
                    <a:pt x="122" y="216"/>
                  </a:cubicBezTo>
                  <a:cubicBezTo>
                    <a:pt x="123" y="218"/>
                    <a:pt x="123" y="218"/>
                    <a:pt x="122" y="219"/>
                  </a:cubicBezTo>
                  <a:cubicBezTo>
                    <a:pt x="122" y="221"/>
                    <a:pt x="122" y="223"/>
                    <a:pt x="122" y="224"/>
                  </a:cubicBezTo>
                  <a:cubicBezTo>
                    <a:pt x="120" y="227"/>
                    <a:pt x="118" y="229"/>
                    <a:pt x="117" y="232"/>
                  </a:cubicBezTo>
                  <a:cubicBezTo>
                    <a:pt x="115" y="233"/>
                    <a:pt x="115" y="234"/>
                    <a:pt x="115" y="236"/>
                  </a:cubicBezTo>
                  <a:cubicBezTo>
                    <a:pt x="114" y="238"/>
                    <a:pt x="116" y="238"/>
                    <a:pt x="117" y="239"/>
                  </a:cubicBezTo>
                  <a:cubicBezTo>
                    <a:pt x="118" y="240"/>
                    <a:pt x="119" y="240"/>
                    <a:pt x="120" y="240"/>
                  </a:cubicBezTo>
                  <a:cubicBezTo>
                    <a:pt x="122" y="241"/>
                    <a:pt x="124" y="242"/>
                    <a:pt x="126" y="242"/>
                  </a:cubicBezTo>
                  <a:cubicBezTo>
                    <a:pt x="127" y="243"/>
                    <a:pt x="128" y="243"/>
                    <a:pt x="129" y="243"/>
                  </a:cubicBezTo>
                  <a:cubicBezTo>
                    <a:pt x="131" y="244"/>
                    <a:pt x="131" y="244"/>
                    <a:pt x="133" y="243"/>
                  </a:cubicBezTo>
                  <a:cubicBezTo>
                    <a:pt x="136" y="242"/>
                    <a:pt x="137" y="238"/>
                    <a:pt x="138" y="236"/>
                  </a:cubicBezTo>
                  <a:cubicBezTo>
                    <a:pt x="138" y="234"/>
                    <a:pt x="138" y="233"/>
                    <a:pt x="139" y="231"/>
                  </a:cubicBezTo>
                  <a:cubicBezTo>
                    <a:pt x="139" y="230"/>
                    <a:pt x="141" y="229"/>
                    <a:pt x="142" y="228"/>
                  </a:cubicBezTo>
                  <a:cubicBezTo>
                    <a:pt x="142" y="228"/>
                    <a:pt x="145" y="227"/>
                    <a:pt x="145" y="228"/>
                  </a:cubicBezTo>
                  <a:cubicBezTo>
                    <a:pt x="146" y="229"/>
                    <a:pt x="147" y="230"/>
                    <a:pt x="148" y="231"/>
                  </a:cubicBezTo>
                  <a:cubicBezTo>
                    <a:pt x="149" y="234"/>
                    <a:pt x="150" y="237"/>
                    <a:pt x="150" y="240"/>
                  </a:cubicBezTo>
                  <a:cubicBezTo>
                    <a:pt x="150" y="243"/>
                    <a:pt x="153" y="244"/>
                    <a:pt x="154" y="246"/>
                  </a:cubicBezTo>
                  <a:cubicBezTo>
                    <a:pt x="155" y="247"/>
                    <a:pt x="155" y="248"/>
                    <a:pt x="156" y="248"/>
                  </a:cubicBezTo>
                  <a:cubicBezTo>
                    <a:pt x="157" y="248"/>
                    <a:pt x="159" y="248"/>
                    <a:pt x="160" y="248"/>
                  </a:cubicBezTo>
                  <a:cubicBezTo>
                    <a:pt x="162" y="248"/>
                    <a:pt x="164" y="248"/>
                    <a:pt x="166" y="248"/>
                  </a:cubicBezTo>
                  <a:cubicBezTo>
                    <a:pt x="169" y="248"/>
                    <a:pt x="172" y="250"/>
                    <a:pt x="173" y="247"/>
                  </a:cubicBezTo>
                  <a:cubicBezTo>
                    <a:pt x="173" y="246"/>
                    <a:pt x="174" y="244"/>
                    <a:pt x="172" y="244"/>
                  </a:cubicBezTo>
                  <a:cubicBezTo>
                    <a:pt x="171" y="243"/>
                    <a:pt x="170" y="244"/>
                    <a:pt x="170" y="243"/>
                  </a:cubicBezTo>
                  <a:cubicBezTo>
                    <a:pt x="169" y="242"/>
                    <a:pt x="169" y="243"/>
                    <a:pt x="168" y="243"/>
                  </a:cubicBezTo>
                  <a:cubicBezTo>
                    <a:pt x="167" y="243"/>
                    <a:pt x="168" y="240"/>
                    <a:pt x="168" y="240"/>
                  </a:cubicBezTo>
                  <a:cubicBezTo>
                    <a:pt x="168" y="239"/>
                    <a:pt x="168" y="239"/>
                    <a:pt x="168" y="238"/>
                  </a:cubicBezTo>
                  <a:cubicBezTo>
                    <a:pt x="168" y="238"/>
                    <a:pt x="167" y="238"/>
                    <a:pt x="167" y="238"/>
                  </a:cubicBezTo>
                  <a:cubicBezTo>
                    <a:pt x="167" y="237"/>
                    <a:pt x="168" y="236"/>
                    <a:pt x="169" y="235"/>
                  </a:cubicBezTo>
                  <a:cubicBezTo>
                    <a:pt x="169" y="234"/>
                    <a:pt x="171" y="236"/>
                    <a:pt x="171" y="234"/>
                  </a:cubicBezTo>
                  <a:cubicBezTo>
                    <a:pt x="172" y="233"/>
                    <a:pt x="174" y="233"/>
                    <a:pt x="173" y="231"/>
                  </a:cubicBezTo>
                  <a:cubicBezTo>
                    <a:pt x="172" y="230"/>
                    <a:pt x="171" y="231"/>
                    <a:pt x="171" y="231"/>
                  </a:cubicBezTo>
                  <a:cubicBezTo>
                    <a:pt x="170" y="232"/>
                    <a:pt x="169" y="231"/>
                    <a:pt x="168" y="232"/>
                  </a:cubicBezTo>
                  <a:cubicBezTo>
                    <a:pt x="167" y="232"/>
                    <a:pt x="167" y="234"/>
                    <a:pt x="165" y="234"/>
                  </a:cubicBezTo>
                  <a:cubicBezTo>
                    <a:pt x="164" y="233"/>
                    <a:pt x="163" y="232"/>
                    <a:pt x="164" y="231"/>
                  </a:cubicBezTo>
                  <a:cubicBezTo>
                    <a:pt x="164" y="230"/>
                    <a:pt x="166" y="232"/>
                    <a:pt x="166" y="229"/>
                  </a:cubicBezTo>
                  <a:cubicBezTo>
                    <a:pt x="165" y="228"/>
                    <a:pt x="164" y="229"/>
                    <a:pt x="164" y="230"/>
                  </a:cubicBezTo>
                  <a:cubicBezTo>
                    <a:pt x="163" y="231"/>
                    <a:pt x="164" y="230"/>
                    <a:pt x="163" y="231"/>
                  </a:cubicBezTo>
                  <a:cubicBezTo>
                    <a:pt x="162" y="231"/>
                    <a:pt x="161" y="232"/>
                    <a:pt x="161" y="232"/>
                  </a:cubicBezTo>
                  <a:cubicBezTo>
                    <a:pt x="162" y="232"/>
                    <a:pt x="161" y="229"/>
                    <a:pt x="161" y="228"/>
                  </a:cubicBezTo>
                  <a:cubicBezTo>
                    <a:pt x="160" y="228"/>
                    <a:pt x="158" y="229"/>
                    <a:pt x="159" y="228"/>
                  </a:cubicBezTo>
                  <a:cubicBezTo>
                    <a:pt x="158" y="228"/>
                    <a:pt x="159" y="227"/>
                    <a:pt x="159" y="227"/>
                  </a:cubicBezTo>
                  <a:cubicBezTo>
                    <a:pt x="159" y="227"/>
                    <a:pt x="159" y="228"/>
                    <a:pt x="160" y="227"/>
                  </a:cubicBezTo>
                  <a:cubicBezTo>
                    <a:pt x="160" y="227"/>
                    <a:pt x="158" y="225"/>
                    <a:pt x="160" y="224"/>
                  </a:cubicBezTo>
                  <a:cubicBezTo>
                    <a:pt x="160" y="224"/>
                    <a:pt x="161" y="225"/>
                    <a:pt x="161" y="225"/>
                  </a:cubicBezTo>
                  <a:cubicBezTo>
                    <a:pt x="162" y="225"/>
                    <a:pt x="162" y="223"/>
                    <a:pt x="162" y="223"/>
                  </a:cubicBezTo>
                  <a:cubicBezTo>
                    <a:pt x="163" y="223"/>
                    <a:pt x="163" y="224"/>
                    <a:pt x="164" y="223"/>
                  </a:cubicBezTo>
                  <a:cubicBezTo>
                    <a:pt x="165" y="222"/>
                    <a:pt x="163" y="222"/>
                    <a:pt x="163" y="222"/>
                  </a:cubicBezTo>
                  <a:cubicBezTo>
                    <a:pt x="163" y="221"/>
                    <a:pt x="165" y="220"/>
                    <a:pt x="166" y="220"/>
                  </a:cubicBezTo>
                  <a:cubicBezTo>
                    <a:pt x="165" y="220"/>
                    <a:pt x="168" y="221"/>
                    <a:pt x="168" y="220"/>
                  </a:cubicBezTo>
                  <a:cubicBezTo>
                    <a:pt x="167" y="219"/>
                    <a:pt x="165" y="219"/>
                    <a:pt x="166" y="218"/>
                  </a:cubicBezTo>
                  <a:cubicBezTo>
                    <a:pt x="167" y="217"/>
                    <a:pt x="169" y="215"/>
                    <a:pt x="168" y="215"/>
                  </a:cubicBezTo>
                  <a:cubicBezTo>
                    <a:pt x="167" y="214"/>
                    <a:pt x="169" y="213"/>
                    <a:pt x="170" y="212"/>
                  </a:cubicBezTo>
                  <a:cubicBezTo>
                    <a:pt x="170" y="212"/>
                    <a:pt x="170" y="211"/>
                    <a:pt x="170" y="211"/>
                  </a:cubicBezTo>
                  <a:cubicBezTo>
                    <a:pt x="170" y="210"/>
                    <a:pt x="171" y="210"/>
                    <a:pt x="172" y="210"/>
                  </a:cubicBezTo>
                  <a:cubicBezTo>
                    <a:pt x="173" y="209"/>
                    <a:pt x="172" y="209"/>
                    <a:pt x="171" y="209"/>
                  </a:cubicBezTo>
                  <a:cubicBezTo>
                    <a:pt x="171" y="209"/>
                    <a:pt x="173" y="205"/>
                    <a:pt x="173" y="204"/>
                  </a:cubicBezTo>
                  <a:cubicBezTo>
                    <a:pt x="173" y="204"/>
                    <a:pt x="173" y="204"/>
                    <a:pt x="174" y="204"/>
                  </a:cubicBezTo>
                  <a:cubicBezTo>
                    <a:pt x="175" y="204"/>
                    <a:pt x="174" y="203"/>
                    <a:pt x="175" y="202"/>
                  </a:cubicBezTo>
                  <a:cubicBezTo>
                    <a:pt x="175" y="201"/>
                    <a:pt x="177" y="203"/>
                    <a:pt x="177" y="202"/>
                  </a:cubicBezTo>
                  <a:cubicBezTo>
                    <a:pt x="178" y="200"/>
                    <a:pt x="175" y="200"/>
                    <a:pt x="175" y="199"/>
                  </a:cubicBezTo>
                  <a:cubicBezTo>
                    <a:pt x="175" y="199"/>
                    <a:pt x="176" y="198"/>
                    <a:pt x="176" y="198"/>
                  </a:cubicBezTo>
                  <a:cubicBezTo>
                    <a:pt x="177" y="197"/>
                    <a:pt x="175" y="197"/>
                    <a:pt x="176" y="197"/>
                  </a:cubicBezTo>
                  <a:cubicBezTo>
                    <a:pt x="176" y="196"/>
                    <a:pt x="177" y="196"/>
                    <a:pt x="177" y="195"/>
                  </a:cubicBezTo>
                  <a:cubicBezTo>
                    <a:pt x="177" y="195"/>
                    <a:pt x="177" y="194"/>
                    <a:pt x="177" y="193"/>
                  </a:cubicBezTo>
                  <a:cubicBezTo>
                    <a:pt x="178" y="193"/>
                    <a:pt x="178" y="194"/>
                    <a:pt x="178" y="194"/>
                  </a:cubicBezTo>
                  <a:cubicBezTo>
                    <a:pt x="178" y="194"/>
                    <a:pt x="179" y="193"/>
                    <a:pt x="179" y="193"/>
                  </a:cubicBezTo>
                  <a:cubicBezTo>
                    <a:pt x="179" y="192"/>
                    <a:pt x="180" y="191"/>
                    <a:pt x="180" y="190"/>
                  </a:cubicBezTo>
                  <a:cubicBezTo>
                    <a:pt x="181" y="189"/>
                    <a:pt x="183" y="186"/>
                    <a:pt x="182" y="185"/>
                  </a:cubicBezTo>
                  <a:cubicBezTo>
                    <a:pt x="182" y="184"/>
                    <a:pt x="183" y="183"/>
                    <a:pt x="184" y="183"/>
                  </a:cubicBezTo>
                  <a:cubicBezTo>
                    <a:pt x="184" y="182"/>
                    <a:pt x="183" y="180"/>
                    <a:pt x="184" y="180"/>
                  </a:cubicBezTo>
                  <a:cubicBezTo>
                    <a:pt x="185" y="179"/>
                    <a:pt x="186" y="179"/>
                    <a:pt x="185" y="177"/>
                  </a:cubicBezTo>
                  <a:cubicBezTo>
                    <a:pt x="185" y="177"/>
                    <a:pt x="182" y="177"/>
                    <a:pt x="184" y="176"/>
                  </a:cubicBezTo>
                  <a:cubicBezTo>
                    <a:pt x="185" y="175"/>
                    <a:pt x="185" y="174"/>
                    <a:pt x="184" y="173"/>
                  </a:cubicBezTo>
                  <a:cubicBezTo>
                    <a:pt x="183" y="171"/>
                    <a:pt x="186" y="171"/>
                    <a:pt x="186" y="171"/>
                  </a:cubicBezTo>
                  <a:cubicBezTo>
                    <a:pt x="186" y="171"/>
                    <a:pt x="184" y="170"/>
                    <a:pt x="184" y="170"/>
                  </a:cubicBezTo>
                  <a:cubicBezTo>
                    <a:pt x="185" y="169"/>
                    <a:pt x="187" y="170"/>
                    <a:pt x="187" y="168"/>
                  </a:cubicBezTo>
                  <a:cubicBezTo>
                    <a:pt x="187" y="168"/>
                    <a:pt x="186" y="168"/>
                    <a:pt x="186" y="168"/>
                  </a:cubicBezTo>
                  <a:cubicBezTo>
                    <a:pt x="185" y="167"/>
                    <a:pt x="193" y="166"/>
                    <a:pt x="193" y="165"/>
                  </a:cubicBezTo>
                  <a:cubicBezTo>
                    <a:pt x="193" y="165"/>
                    <a:pt x="193" y="163"/>
                    <a:pt x="193" y="163"/>
                  </a:cubicBezTo>
                  <a:cubicBezTo>
                    <a:pt x="193" y="162"/>
                    <a:pt x="193" y="161"/>
                    <a:pt x="194" y="160"/>
                  </a:cubicBezTo>
                  <a:cubicBezTo>
                    <a:pt x="194" y="160"/>
                    <a:pt x="194" y="161"/>
                    <a:pt x="195" y="161"/>
                  </a:cubicBezTo>
                  <a:cubicBezTo>
                    <a:pt x="197" y="161"/>
                    <a:pt x="198" y="161"/>
                    <a:pt x="199" y="163"/>
                  </a:cubicBezTo>
                  <a:cubicBezTo>
                    <a:pt x="200" y="164"/>
                    <a:pt x="202" y="162"/>
                    <a:pt x="203" y="163"/>
                  </a:cubicBezTo>
                  <a:cubicBezTo>
                    <a:pt x="203" y="163"/>
                    <a:pt x="203" y="164"/>
                    <a:pt x="202" y="164"/>
                  </a:cubicBezTo>
                  <a:cubicBezTo>
                    <a:pt x="202" y="164"/>
                    <a:pt x="203" y="165"/>
                    <a:pt x="204" y="165"/>
                  </a:cubicBezTo>
                  <a:cubicBezTo>
                    <a:pt x="204" y="166"/>
                    <a:pt x="205" y="166"/>
                    <a:pt x="205" y="166"/>
                  </a:cubicBezTo>
                  <a:cubicBezTo>
                    <a:pt x="206" y="166"/>
                    <a:pt x="205" y="167"/>
                    <a:pt x="205" y="168"/>
                  </a:cubicBezTo>
                  <a:cubicBezTo>
                    <a:pt x="205" y="168"/>
                    <a:pt x="208" y="169"/>
                    <a:pt x="208" y="169"/>
                  </a:cubicBezTo>
                  <a:cubicBezTo>
                    <a:pt x="208" y="169"/>
                    <a:pt x="206" y="166"/>
                    <a:pt x="208" y="166"/>
                  </a:cubicBezTo>
                  <a:cubicBezTo>
                    <a:pt x="209" y="166"/>
                    <a:pt x="209" y="167"/>
                    <a:pt x="210" y="166"/>
                  </a:cubicBezTo>
                  <a:cubicBezTo>
                    <a:pt x="210" y="165"/>
                    <a:pt x="209" y="164"/>
                    <a:pt x="209" y="164"/>
                  </a:cubicBezTo>
                  <a:cubicBezTo>
                    <a:pt x="210" y="163"/>
                    <a:pt x="210" y="163"/>
                    <a:pt x="212" y="163"/>
                  </a:cubicBezTo>
                  <a:cubicBezTo>
                    <a:pt x="212" y="136"/>
                    <a:pt x="212" y="109"/>
                    <a:pt x="212" y="82"/>
                  </a:cubicBezTo>
                  <a:cubicBezTo>
                    <a:pt x="212" y="73"/>
                    <a:pt x="212" y="65"/>
                    <a:pt x="212" y="56"/>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155"/>
            <p:cNvSpPr>
              <a:spLocks/>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156"/>
            <p:cNvSpPr>
              <a:spLocks/>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157"/>
            <p:cNvSpPr>
              <a:spLocks/>
            </p:cNvSpPr>
            <p:nvPr/>
          </p:nvSpPr>
          <p:spPr bwMode="auto">
            <a:xfrm>
              <a:off x="4870" y="2433"/>
              <a:ext cx="145" cy="96"/>
            </a:xfrm>
            <a:custGeom>
              <a:avLst/>
              <a:gdLst>
                <a:gd name="T0" fmla="*/ 34 w 36"/>
                <a:gd name="T1" fmla="*/ 0 h 24"/>
                <a:gd name="T2" fmla="*/ 29 w 36"/>
                <a:gd name="T3" fmla="*/ 1 h 24"/>
                <a:gd name="T4" fmla="*/ 25 w 36"/>
                <a:gd name="T5" fmla="*/ 3 h 24"/>
                <a:gd name="T6" fmla="*/ 15 w 36"/>
                <a:gd name="T7" fmla="*/ 6 h 24"/>
                <a:gd name="T8" fmla="*/ 11 w 36"/>
                <a:gd name="T9" fmla="*/ 9 h 24"/>
                <a:gd name="T10" fmla="*/ 9 w 36"/>
                <a:gd name="T11" fmla="*/ 11 h 24"/>
                <a:gd name="T12" fmla="*/ 7 w 36"/>
                <a:gd name="T13" fmla="*/ 12 h 24"/>
                <a:gd name="T14" fmla="*/ 0 w 36"/>
                <a:gd name="T15" fmla="*/ 20 h 24"/>
                <a:gd name="T16" fmla="*/ 5 w 36"/>
                <a:gd name="T17" fmla="*/ 18 h 24"/>
                <a:gd name="T18" fmla="*/ 11 w 36"/>
                <a:gd name="T19" fmla="*/ 18 h 24"/>
                <a:gd name="T20" fmla="*/ 11 w 36"/>
                <a:gd name="T21" fmla="*/ 19 h 24"/>
                <a:gd name="T22" fmla="*/ 14 w 36"/>
                <a:gd name="T23" fmla="*/ 20 h 24"/>
                <a:gd name="T24" fmla="*/ 15 w 36"/>
                <a:gd name="T25" fmla="*/ 21 h 24"/>
                <a:gd name="T26" fmla="*/ 18 w 36"/>
                <a:gd name="T27" fmla="*/ 22 h 24"/>
                <a:gd name="T28" fmla="*/ 16 w 36"/>
                <a:gd name="T29" fmla="*/ 19 h 24"/>
                <a:gd name="T30" fmla="*/ 14 w 36"/>
                <a:gd name="T31" fmla="*/ 17 h 24"/>
                <a:gd name="T32" fmla="*/ 20 w 36"/>
                <a:gd name="T33" fmla="*/ 17 h 24"/>
                <a:gd name="T34" fmla="*/ 22 w 36"/>
                <a:gd name="T35" fmla="*/ 17 h 24"/>
                <a:gd name="T36" fmla="*/ 25 w 36"/>
                <a:gd name="T37" fmla="*/ 17 h 24"/>
                <a:gd name="T38" fmla="*/ 26 w 36"/>
                <a:gd name="T39" fmla="*/ 12 h 24"/>
                <a:gd name="T40" fmla="*/ 25 w 36"/>
                <a:gd name="T41" fmla="*/ 11 h 24"/>
                <a:gd name="T42" fmla="*/ 27 w 36"/>
                <a:gd name="T43" fmla="*/ 10 h 24"/>
                <a:gd name="T44" fmla="*/ 26 w 36"/>
                <a:gd name="T45" fmla="*/ 7 h 24"/>
                <a:gd name="T46" fmla="*/ 28 w 36"/>
                <a:gd name="T47" fmla="*/ 7 h 24"/>
                <a:gd name="T48" fmla="*/ 27 w 36"/>
                <a:gd name="T49" fmla="*/ 6 h 24"/>
                <a:gd name="T50" fmla="*/ 30 w 36"/>
                <a:gd name="T51" fmla="*/ 3 h 24"/>
                <a:gd name="T52" fmla="*/ 34 w 36"/>
                <a:gd name="T53" fmla="*/ 4 h 24"/>
                <a:gd name="T54" fmla="*/ 34 w 36"/>
                <a:gd name="T55" fmla="*/ 3 h 24"/>
                <a:gd name="T56" fmla="*/ 35 w 36"/>
                <a:gd name="T57" fmla="*/ 2 h 24"/>
                <a:gd name="T58" fmla="*/ 34 w 36"/>
                <a:gd name="T5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4">
                  <a:moveTo>
                    <a:pt x="34" y="0"/>
                  </a:moveTo>
                  <a:cubicBezTo>
                    <a:pt x="32" y="0"/>
                    <a:pt x="31" y="0"/>
                    <a:pt x="29" y="1"/>
                  </a:cubicBezTo>
                  <a:cubicBezTo>
                    <a:pt x="28" y="1"/>
                    <a:pt x="26" y="2"/>
                    <a:pt x="25" y="3"/>
                  </a:cubicBezTo>
                  <a:cubicBezTo>
                    <a:pt x="22" y="5"/>
                    <a:pt x="18" y="5"/>
                    <a:pt x="15" y="6"/>
                  </a:cubicBezTo>
                  <a:cubicBezTo>
                    <a:pt x="13" y="7"/>
                    <a:pt x="12" y="8"/>
                    <a:pt x="11" y="9"/>
                  </a:cubicBezTo>
                  <a:cubicBezTo>
                    <a:pt x="10" y="9"/>
                    <a:pt x="10" y="10"/>
                    <a:pt x="9" y="11"/>
                  </a:cubicBezTo>
                  <a:cubicBezTo>
                    <a:pt x="8" y="11"/>
                    <a:pt x="8" y="12"/>
                    <a:pt x="7" y="12"/>
                  </a:cubicBezTo>
                  <a:cubicBezTo>
                    <a:pt x="5" y="15"/>
                    <a:pt x="3" y="18"/>
                    <a:pt x="0" y="20"/>
                  </a:cubicBez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158"/>
            <p:cNvSpPr>
              <a:spLocks/>
            </p:cNvSpPr>
            <p:nvPr/>
          </p:nvSpPr>
          <p:spPr bwMode="auto">
            <a:xfrm>
              <a:off x="4749" y="1969"/>
              <a:ext cx="452" cy="1000"/>
            </a:xfrm>
            <a:custGeom>
              <a:avLst/>
              <a:gdLst>
                <a:gd name="T0" fmla="*/ 108 w 112"/>
                <a:gd name="T1" fmla="*/ 6 h 248"/>
                <a:gd name="T2" fmla="*/ 102 w 112"/>
                <a:gd name="T3" fmla="*/ 4 h 248"/>
                <a:gd name="T4" fmla="*/ 94 w 112"/>
                <a:gd name="T5" fmla="*/ 1 h 248"/>
                <a:gd name="T6" fmla="*/ 86 w 112"/>
                <a:gd name="T7" fmla="*/ 8 h 248"/>
                <a:gd name="T8" fmla="*/ 84 w 112"/>
                <a:gd name="T9" fmla="*/ 12 h 248"/>
                <a:gd name="T10" fmla="*/ 84 w 112"/>
                <a:gd name="T11" fmla="*/ 23 h 248"/>
                <a:gd name="T12" fmla="*/ 79 w 112"/>
                <a:gd name="T13" fmla="*/ 32 h 248"/>
                <a:gd name="T14" fmla="*/ 76 w 112"/>
                <a:gd name="T15" fmla="*/ 37 h 248"/>
                <a:gd name="T16" fmla="*/ 75 w 112"/>
                <a:gd name="T17" fmla="*/ 42 h 248"/>
                <a:gd name="T18" fmla="*/ 72 w 112"/>
                <a:gd name="T19" fmla="*/ 50 h 248"/>
                <a:gd name="T20" fmla="*/ 66 w 112"/>
                <a:gd name="T21" fmla="*/ 58 h 248"/>
                <a:gd name="T22" fmla="*/ 64 w 112"/>
                <a:gd name="T23" fmla="*/ 63 h 248"/>
                <a:gd name="T24" fmla="*/ 60 w 112"/>
                <a:gd name="T25" fmla="*/ 67 h 248"/>
                <a:gd name="T26" fmla="*/ 61 w 112"/>
                <a:gd name="T27" fmla="*/ 72 h 248"/>
                <a:gd name="T28" fmla="*/ 64 w 112"/>
                <a:gd name="T29" fmla="*/ 71 h 248"/>
                <a:gd name="T30" fmla="*/ 73 w 112"/>
                <a:gd name="T31" fmla="*/ 71 h 248"/>
                <a:gd name="T32" fmla="*/ 68 w 112"/>
                <a:gd name="T33" fmla="*/ 78 h 248"/>
                <a:gd name="T34" fmla="*/ 71 w 112"/>
                <a:gd name="T35" fmla="*/ 83 h 248"/>
                <a:gd name="T36" fmla="*/ 71 w 112"/>
                <a:gd name="T37" fmla="*/ 92 h 248"/>
                <a:gd name="T38" fmla="*/ 79 w 112"/>
                <a:gd name="T39" fmla="*/ 92 h 248"/>
                <a:gd name="T40" fmla="*/ 86 w 112"/>
                <a:gd name="T41" fmla="*/ 93 h 248"/>
                <a:gd name="T42" fmla="*/ 82 w 112"/>
                <a:gd name="T43" fmla="*/ 105 h 248"/>
                <a:gd name="T44" fmla="*/ 78 w 112"/>
                <a:gd name="T45" fmla="*/ 111 h 248"/>
                <a:gd name="T46" fmla="*/ 71 w 112"/>
                <a:gd name="T47" fmla="*/ 113 h 248"/>
                <a:gd name="T48" fmla="*/ 68 w 112"/>
                <a:gd name="T49" fmla="*/ 112 h 248"/>
                <a:gd name="T50" fmla="*/ 65 w 112"/>
                <a:gd name="T51" fmla="*/ 117 h 248"/>
                <a:gd name="T52" fmla="*/ 57 w 112"/>
                <a:gd name="T53" fmla="*/ 121 h 248"/>
                <a:gd name="T54" fmla="*/ 56 w 112"/>
                <a:gd name="T55" fmla="*/ 127 h 248"/>
                <a:gd name="T56" fmla="*/ 44 w 112"/>
                <a:gd name="T57" fmla="*/ 132 h 248"/>
                <a:gd name="T58" fmla="*/ 42 w 112"/>
                <a:gd name="T59" fmla="*/ 135 h 248"/>
                <a:gd name="T60" fmla="*/ 32 w 112"/>
                <a:gd name="T61" fmla="*/ 134 h 248"/>
                <a:gd name="T62" fmla="*/ 22 w 112"/>
                <a:gd name="T63" fmla="*/ 141 h 248"/>
                <a:gd name="T64" fmla="*/ 17 w 112"/>
                <a:gd name="T65" fmla="*/ 141 h 248"/>
                <a:gd name="T66" fmla="*/ 14 w 112"/>
                <a:gd name="T67" fmla="*/ 147 h 248"/>
                <a:gd name="T68" fmla="*/ 9 w 112"/>
                <a:gd name="T69" fmla="*/ 156 h 248"/>
                <a:gd name="T70" fmla="*/ 6 w 112"/>
                <a:gd name="T71" fmla="*/ 165 h 248"/>
                <a:gd name="T72" fmla="*/ 13 w 112"/>
                <a:gd name="T73" fmla="*/ 171 h 248"/>
                <a:gd name="T74" fmla="*/ 0 w 112"/>
                <a:gd name="T75" fmla="*/ 174 h 248"/>
                <a:gd name="T76" fmla="*/ 4 w 112"/>
                <a:gd name="T77" fmla="*/ 188 h 248"/>
                <a:gd name="T78" fmla="*/ 12 w 112"/>
                <a:gd name="T79" fmla="*/ 200 h 248"/>
                <a:gd name="T80" fmla="*/ 14 w 112"/>
                <a:gd name="T81" fmla="*/ 204 h 248"/>
                <a:gd name="T82" fmla="*/ 22 w 112"/>
                <a:gd name="T83" fmla="*/ 200 h 248"/>
                <a:gd name="T84" fmla="*/ 39 w 112"/>
                <a:gd name="T85" fmla="*/ 212 h 248"/>
                <a:gd name="T86" fmla="*/ 42 w 112"/>
                <a:gd name="T87" fmla="*/ 208 h 248"/>
                <a:gd name="T88" fmla="*/ 45 w 112"/>
                <a:gd name="T89" fmla="*/ 199 h 248"/>
                <a:gd name="T90" fmla="*/ 47 w 112"/>
                <a:gd name="T91" fmla="*/ 197 h 248"/>
                <a:gd name="T92" fmla="*/ 56 w 112"/>
                <a:gd name="T93" fmla="*/ 192 h 248"/>
                <a:gd name="T94" fmla="*/ 61 w 112"/>
                <a:gd name="T95" fmla="*/ 188 h 248"/>
                <a:gd name="T96" fmla="*/ 67 w 112"/>
                <a:gd name="T97" fmla="*/ 188 h 248"/>
                <a:gd name="T98" fmla="*/ 71 w 112"/>
                <a:gd name="T99" fmla="*/ 201 h 248"/>
                <a:gd name="T100" fmla="*/ 69 w 112"/>
                <a:gd name="T101" fmla="*/ 208 h 248"/>
                <a:gd name="T102" fmla="*/ 65 w 112"/>
                <a:gd name="T103" fmla="*/ 217 h 248"/>
                <a:gd name="T104" fmla="*/ 70 w 112"/>
                <a:gd name="T105" fmla="*/ 221 h 248"/>
                <a:gd name="T106" fmla="*/ 62 w 112"/>
                <a:gd name="T107" fmla="*/ 225 h 248"/>
                <a:gd name="T108" fmla="*/ 68 w 112"/>
                <a:gd name="T109" fmla="*/ 230 h 248"/>
                <a:gd name="T110" fmla="*/ 80 w 112"/>
                <a:gd name="T111" fmla="*/ 236 h 248"/>
                <a:gd name="T112" fmla="*/ 90 w 112"/>
                <a:gd name="T113" fmla="*/ 235 h 248"/>
                <a:gd name="T114" fmla="*/ 93 w 112"/>
                <a:gd name="T115" fmla="*/ 242 h 248"/>
                <a:gd name="T116" fmla="*/ 98 w 112"/>
                <a:gd name="T117" fmla="*/ 240 h 248"/>
                <a:gd name="T118" fmla="*/ 106 w 112"/>
                <a:gd name="T119" fmla="*/ 200 h 248"/>
                <a:gd name="T120" fmla="*/ 108 w 112"/>
                <a:gd name="T121" fmla="*/ 179 h 248"/>
                <a:gd name="T122" fmla="*/ 112 w 112"/>
                <a:gd name="T123" fmla="*/ 6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248">
                  <a:moveTo>
                    <a:pt x="112" y="3"/>
                  </a:moveTo>
                  <a:cubicBezTo>
                    <a:pt x="111" y="3"/>
                    <a:pt x="110" y="2"/>
                    <a:pt x="109" y="3"/>
                  </a:cubicBezTo>
                  <a:cubicBezTo>
                    <a:pt x="108" y="4"/>
                    <a:pt x="110" y="4"/>
                    <a:pt x="110" y="6"/>
                  </a:cubicBezTo>
                  <a:cubicBezTo>
                    <a:pt x="109" y="7"/>
                    <a:pt x="109" y="6"/>
                    <a:pt x="108" y="6"/>
                  </a:cubicBezTo>
                  <a:cubicBezTo>
                    <a:pt x="106" y="6"/>
                    <a:pt x="108" y="8"/>
                    <a:pt x="108" y="9"/>
                  </a:cubicBezTo>
                  <a:cubicBezTo>
                    <a:pt x="108" y="9"/>
                    <a:pt x="105" y="8"/>
                    <a:pt x="105" y="8"/>
                  </a:cubicBezTo>
                  <a:cubicBezTo>
                    <a:pt x="105" y="6"/>
                    <a:pt x="106" y="7"/>
                    <a:pt x="104" y="6"/>
                  </a:cubicBezTo>
                  <a:cubicBezTo>
                    <a:pt x="104" y="5"/>
                    <a:pt x="103" y="5"/>
                    <a:pt x="102" y="4"/>
                  </a:cubicBezTo>
                  <a:cubicBezTo>
                    <a:pt x="102" y="4"/>
                    <a:pt x="103" y="3"/>
                    <a:pt x="103" y="3"/>
                  </a:cubicBezTo>
                  <a:cubicBezTo>
                    <a:pt x="102" y="2"/>
                    <a:pt x="100" y="4"/>
                    <a:pt x="99" y="3"/>
                  </a:cubicBezTo>
                  <a:cubicBezTo>
                    <a:pt x="98" y="2"/>
                    <a:pt x="97" y="1"/>
                    <a:pt x="96" y="1"/>
                  </a:cubicBezTo>
                  <a:cubicBezTo>
                    <a:pt x="96" y="1"/>
                    <a:pt x="94" y="1"/>
                    <a:pt x="94" y="1"/>
                  </a:cubicBezTo>
                  <a:cubicBezTo>
                    <a:pt x="94" y="0"/>
                    <a:pt x="94" y="0"/>
                    <a:pt x="94" y="0"/>
                  </a:cubicBezTo>
                  <a:cubicBezTo>
                    <a:pt x="93" y="1"/>
                    <a:pt x="93" y="2"/>
                    <a:pt x="93" y="3"/>
                  </a:cubicBezTo>
                  <a:cubicBezTo>
                    <a:pt x="93" y="3"/>
                    <a:pt x="93" y="5"/>
                    <a:pt x="93" y="5"/>
                  </a:cubicBezTo>
                  <a:cubicBezTo>
                    <a:pt x="93" y="6"/>
                    <a:pt x="85" y="7"/>
                    <a:pt x="86" y="8"/>
                  </a:cubicBezTo>
                  <a:cubicBezTo>
                    <a:pt x="86" y="8"/>
                    <a:pt x="87" y="8"/>
                    <a:pt x="87" y="8"/>
                  </a:cubicBezTo>
                  <a:cubicBezTo>
                    <a:pt x="87" y="9"/>
                    <a:pt x="84" y="9"/>
                    <a:pt x="84" y="10"/>
                  </a:cubicBezTo>
                  <a:cubicBezTo>
                    <a:pt x="84" y="10"/>
                    <a:pt x="86" y="11"/>
                    <a:pt x="86" y="11"/>
                  </a:cubicBezTo>
                  <a:cubicBezTo>
                    <a:pt x="86" y="11"/>
                    <a:pt x="83" y="11"/>
                    <a:pt x="84" y="12"/>
                  </a:cubicBezTo>
                  <a:cubicBezTo>
                    <a:pt x="85" y="14"/>
                    <a:pt x="86" y="14"/>
                    <a:pt x="84" y="15"/>
                  </a:cubicBezTo>
                  <a:cubicBezTo>
                    <a:pt x="83" y="16"/>
                    <a:pt x="83" y="17"/>
                    <a:pt x="85" y="17"/>
                  </a:cubicBezTo>
                  <a:cubicBezTo>
                    <a:pt x="86" y="17"/>
                    <a:pt x="85" y="19"/>
                    <a:pt x="84" y="20"/>
                  </a:cubicBezTo>
                  <a:cubicBezTo>
                    <a:pt x="83" y="20"/>
                    <a:pt x="84" y="22"/>
                    <a:pt x="84" y="23"/>
                  </a:cubicBezTo>
                  <a:cubicBezTo>
                    <a:pt x="84" y="23"/>
                    <a:pt x="82" y="24"/>
                    <a:pt x="82" y="25"/>
                  </a:cubicBezTo>
                  <a:cubicBezTo>
                    <a:pt x="82" y="25"/>
                    <a:pt x="83" y="25"/>
                    <a:pt x="82" y="26"/>
                  </a:cubicBezTo>
                  <a:cubicBezTo>
                    <a:pt x="82" y="27"/>
                    <a:pt x="81" y="28"/>
                    <a:pt x="81" y="29"/>
                  </a:cubicBezTo>
                  <a:cubicBezTo>
                    <a:pt x="80" y="30"/>
                    <a:pt x="80" y="31"/>
                    <a:pt x="79" y="32"/>
                  </a:cubicBezTo>
                  <a:cubicBezTo>
                    <a:pt x="79" y="32"/>
                    <a:pt x="78" y="34"/>
                    <a:pt x="78" y="34"/>
                  </a:cubicBezTo>
                  <a:cubicBezTo>
                    <a:pt x="78" y="34"/>
                    <a:pt x="78" y="33"/>
                    <a:pt x="77" y="33"/>
                  </a:cubicBezTo>
                  <a:cubicBezTo>
                    <a:pt x="77" y="34"/>
                    <a:pt x="77" y="35"/>
                    <a:pt x="77" y="35"/>
                  </a:cubicBezTo>
                  <a:cubicBezTo>
                    <a:pt x="78" y="36"/>
                    <a:pt x="76" y="36"/>
                    <a:pt x="76" y="37"/>
                  </a:cubicBezTo>
                  <a:cubicBezTo>
                    <a:pt x="75" y="37"/>
                    <a:pt x="76" y="37"/>
                    <a:pt x="76" y="38"/>
                  </a:cubicBezTo>
                  <a:cubicBezTo>
                    <a:pt x="76" y="38"/>
                    <a:pt x="75" y="38"/>
                    <a:pt x="75" y="39"/>
                  </a:cubicBezTo>
                  <a:cubicBezTo>
                    <a:pt x="75" y="40"/>
                    <a:pt x="78" y="40"/>
                    <a:pt x="77" y="42"/>
                  </a:cubicBezTo>
                  <a:cubicBezTo>
                    <a:pt x="77" y="43"/>
                    <a:pt x="76" y="41"/>
                    <a:pt x="75" y="42"/>
                  </a:cubicBezTo>
                  <a:cubicBezTo>
                    <a:pt x="74" y="43"/>
                    <a:pt x="75" y="44"/>
                    <a:pt x="74" y="44"/>
                  </a:cubicBezTo>
                  <a:cubicBezTo>
                    <a:pt x="73" y="44"/>
                    <a:pt x="73" y="44"/>
                    <a:pt x="73" y="44"/>
                  </a:cubicBezTo>
                  <a:cubicBezTo>
                    <a:pt x="73" y="45"/>
                    <a:pt x="71" y="48"/>
                    <a:pt x="71" y="49"/>
                  </a:cubicBezTo>
                  <a:cubicBezTo>
                    <a:pt x="72" y="49"/>
                    <a:pt x="73" y="49"/>
                    <a:pt x="72" y="50"/>
                  </a:cubicBezTo>
                  <a:cubicBezTo>
                    <a:pt x="71" y="50"/>
                    <a:pt x="71" y="50"/>
                    <a:pt x="70" y="50"/>
                  </a:cubicBezTo>
                  <a:cubicBezTo>
                    <a:pt x="70" y="51"/>
                    <a:pt x="70" y="52"/>
                    <a:pt x="69" y="52"/>
                  </a:cubicBezTo>
                  <a:cubicBezTo>
                    <a:pt x="69" y="53"/>
                    <a:pt x="67" y="54"/>
                    <a:pt x="68" y="55"/>
                  </a:cubicBezTo>
                  <a:cubicBezTo>
                    <a:pt x="69" y="55"/>
                    <a:pt x="67" y="57"/>
                    <a:pt x="66" y="58"/>
                  </a:cubicBezTo>
                  <a:cubicBezTo>
                    <a:pt x="65" y="59"/>
                    <a:pt x="67" y="59"/>
                    <a:pt x="67" y="60"/>
                  </a:cubicBezTo>
                  <a:cubicBezTo>
                    <a:pt x="68" y="61"/>
                    <a:pt x="65" y="60"/>
                    <a:pt x="65" y="60"/>
                  </a:cubicBezTo>
                  <a:cubicBezTo>
                    <a:pt x="65" y="60"/>
                    <a:pt x="63" y="61"/>
                    <a:pt x="63" y="62"/>
                  </a:cubicBezTo>
                  <a:cubicBezTo>
                    <a:pt x="63" y="62"/>
                    <a:pt x="64" y="62"/>
                    <a:pt x="64" y="63"/>
                  </a:cubicBezTo>
                  <a:cubicBezTo>
                    <a:pt x="64" y="64"/>
                    <a:pt x="63" y="63"/>
                    <a:pt x="62" y="63"/>
                  </a:cubicBezTo>
                  <a:cubicBezTo>
                    <a:pt x="62" y="63"/>
                    <a:pt x="62" y="64"/>
                    <a:pt x="62" y="65"/>
                  </a:cubicBezTo>
                  <a:cubicBezTo>
                    <a:pt x="61" y="65"/>
                    <a:pt x="60" y="64"/>
                    <a:pt x="60" y="64"/>
                  </a:cubicBezTo>
                  <a:cubicBezTo>
                    <a:pt x="58" y="65"/>
                    <a:pt x="60" y="67"/>
                    <a:pt x="60" y="67"/>
                  </a:cubicBezTo>
                  <a:cubicBezTo>
                    <a:pt x="59" y="68"/>
                    <a:pt x="59" y="67"/>
                    <a:pt x="59" y="67"/>
                  </a:cubicBezTo>
                  <a:cubicBezTo>
                    <a:pt x="59" y="67"/>
                    <a:pt x="58" y="68"/>
                    <a:pt x="59" y="68"/>
                  </a:cubicBezTo>
                  <a:cubicBezTo>
                    <a:pt x="58" y="69"/>
                    <a:pt x="60" y="68"/>
                    <a:pt x="61" y="68"/>
                  </a:cubicBezTo>
                  <a:cubicBezTo>
                    <a:pt x="61" y="68"/>
                    <a:pt x="62" y="72"/>
                    <a:pt x="61" y="72"/>
                  </a:cubicBezTo>
                  <a:cubicBezTo>
                    <a:pt x="61" y="72"/>
                    <a:pt x="62" y="71"/>
                    <a:pt x="63" y="71"/>
                  </a:cubicBezTo>
                  <a:cubicBezTo>
                    <a:pt x="64" y="70"/>
                    <a:pt x="63" y="71"/>
                    <a:pt x="64" y="69"/>
                  </a:cubicBezTo>
                  <a:cubicBezTo>
                    <a:pt x="64" y="69"/>
                    <a:pt x="65" y="68"/>
                    <a:pt x="65" y="69"/>
                  </a:cubicBezTo>
                  <a:cubicBezTo>
                    <a:pt x="66" y="71"/>
                    <a:pt x="65" y="71"/>
                    <a:pt x="64" y="71"/>
                  </a:cubicBezTo>
                  <a:cubicBezTo>
                    <a:pt x="63" y="71"/>
                    <a:pt x="64" y="73"/>
                    <a:pt x="65" y="74"/>
                  </a:cubicBezTo>
                  <a:cubicBezTo>
                    <a:pt x="67" y="74"/>
                    <a:pt x="67" y="72"/>
                    <a:pt x="68" y="72"/>
                  </a:cubicBezTo>
                  <a:cubicBezTo>
                    <a:pt x="69" y="71"/>
                    <a:pt x="70" y="72"/>
                    <a:pt x="70" y="71"/>
                  </a:cubicBezTo>
                  <a:cubicBezTo>
                    <a:pt x="71" y="71"/>
                    <a:pt x="72" y="70"/>
                    <a:pt x="73" y="71"/>
                  </a:cubicBezTo>
                  <a:cubicBezTo>
                    <a:pt x="74" y="73"/>
                    <a:pt x="72" y="73"/>
                    <a:pt x="71" y="74"/>
                  </a:cubicBezTo>
                  <a:cubicBezTo>
                    <a:pt x="71" y="76"/>
                    <a:pt x="69" y="74"/>
                    <a:pt x="69" y="75"/>
                  </a:cubicBezTo>
                  <a:cubicBezTo>
                    <a:pt x="68" y="76"/>
                    <a:pt x="67" y="77"/>
                    <a:pt x="67" y="78"/>
                  </a:cubicBezTo>
                  <a:cubicBezTo>
                    <a:pt x="67" y="78"/>
                    <a:pt x="68" y="78"/>
                    <a:pt x="68" y="78"/>
                  </a:cubicBezTo>
                  <a:cubicBezTo>
                    <a:pt x="68" y="79"/>
                    <a:pt x="68" y="79"/>
                    <a:pt x="68" y="80"/>
                  </a:cubicBezTo>
                  <a:cubicBezTo>
                    <a:pt x="68" y="80"/>
                    <a:pt x="67" y="83"/>
                    <a:pt x="68" y="83"/>
                  </a:cubicBezTo>
                  <a:cubicBezTo>
                    <a:pt x="69" y="83"/>
                    <a:pt x="69" y="82"/>
                    <a:pt x="69" y="83"/>
                  </a:cubicBezTo>
                  <a:cubicBezTo>
                    <a:pt x="70" y="84"/>
                    <a:pt x="70" y="83"/>
                    <a:pt x="71" y="83"/>
                  </a:cubicBezTo>
                  <a:cubicBezTo>
                    <a:pt x="73" y="84"/>
                    <a:pt x="73" y="84"/>
                    <a:pt x="73" y="86"/>
                  </a:cubicBezTo>
                  <a:cubicBezTo>
                    <a:pt x="73" y="87"/>
                    <a:pt x="73" y="87"/>
                    <a:pt x="72" y="88"/>
                  </a:cubicBezTo>
                  <a:cubicBezTo>
                    <a:pt x="72" y="89"/>
                    <a:pt x="72" y="89"/>
                    <a:pt x="71" y="89"/>
                  </a:cubicBezTo>
                  <a:cubicBezTo>
                    <a:pt x="71" y="90"/>
                    <a:pt x="72" y="91"/>
                    <a:pt x="71" y="92"/>
                  </a:cubicBezTo>
                  <a:cubicBezTo>
                    <a:pt x="71" y="93"/>
                    <a:pt x="69" y="93"/>
                    <a:pt x="70" y="94"/>
                  </a:cubicBezTo>
                  <a:cubicBezTo>
                    <a:pt x="72" y="95"/>
                    <a:pt x="74" y="92"/>
                    <a:pt x="74" y="93"/>
                  </a:cubicBezTo>
                  <a:cubicBezTo>
                    <a:pt x="75" y="93"/>
                    <a:pt x="74" y="95"/>
                    <a:pt x="75" y="95"/>
                  </a:cubicBezTo>
                  <a:cubicBezTo>
                    <a:pt x="76" y="94"/>
                    <a:pt x="78" y="92"/>
                    <a:pt x="79" y="92"/>
                  </a:cubicBezTo>
                  <a:cubicBezTo>
                    <a:pt x="80" y="93"/>
                    <a:pt x="81" y="94"/>
                    <a:pt x="82" y="92"/>
                  </a:cubicBezTo>
                  <a:cubicBezTo>
                    <a:pt x="82" y="92"/>
                    <a:pt x="82" y="92"/>
                    <a:pt x="83" y="91"/>
                  </a:cubicBezTo>
                  <a:cubicBezTo>
                    <a:pt x="83" y="91"/>
                    <a:pt x="86" y="92"/>
                    <a:pt x="86" y="92"/>
                  </a:cubicBezTo>
                  <a:cubicBezTo>
                    <a:pt x="86" y="92"/>
                    <a:pt x="85" y="93"/>
                    <a:pt x="86" y="93"/>
                  </a:cubicBezTo>
                  <a:cubicBezTo>
                    <a:pt x="86" y="94"/>
                    <a:pt x="87" y="95"/>
                    <a:pt x="87" y="95"/>
                  </a:cubicBezTo>
                  <a:cubicBezTo>
                    <a:pt x="89" y="97"/>
                    <a:pt x="89" y="98"/>
                    <a:pt x="88" y="100"/>
                  </a:cubicBezTo>
                  <a:cubicBezTo>
                    <a:pt x="87" y="102"/>
                    <a:pt x="86" y="104"/>
                    <a:pt x="84" y="105"/>
                  </a:cubicBezTo>
                  <a:cubicBezTo>
                    <a:pt x="84" y="105"/>
                    <a:pt x="83" y="106"/>
                    <a:pt x="82" y="105"/>
                  </a:cubicBezTo>
                  <a:cubicBezTo>
                    <a:pt x="81" y="105"/>
                    <a:pt x="81" y="104"/>
                    <a:pt x="80" y="105"/>
                  </a:cubicBezTo>
                  <a:cubicBezTo>
                    <a:pt x="79" y="106"/>
                    <a:pt x="83" y="109"/>
                    <a:pt x="80" y="112"/>
                  </a:cubicBezTo>
                  <a:cubicBezTo>
                    <a:pt x="80" y="112"/>
                    <a:pt x="79" y="113"/>
                    <a:pt x="79" y="112"/>
                  </a:cubicBezTo>
                  <a:cubicBezTo>
                    <a:pt x="79" y="112"/>
                    <a:pt x="80" y="109"/>
                    <a:pt x="78" y="111"/>
                  </a:cubicBezTo>
                  <a:cubicBezTo>
                    <a:pt x="77" y="112"/>
                    <a:pt x="76" y="113"/>
                    <a:pt x="75" y="113"/>
                  </a:cubicBezTo>
                  <a:cubicBezTo>
                    <a:pt x="74" y="113"/>
                    <a:pt x="73" y="113"/>
                    <a:pt x="73" y="113"/>
                  </a:cubicBezTo>
                  <a:cubicBezTo>
                    <a:pt x="72" y="112"/>
                    <a:pt x="72" y="113"/>
                    <a:pt x="72" y="113"/>
                  </a:cubicBezTo>
                  <a:cubicBezTo>
                    <a:pt x="72" y="113"/>
                    <a:pt x="72" y="113"/>
                    <a:pt x="71" y="113"/>
                  </a:cubicBezTo>
                  <a:cubicBezTo>
                    <a:pt x="71" y="113"/>
                    <a:pt x="71" y="114"/>
                    <a:pt x="70" y="113"/>
                  </a:cubicBezTo>
                  <a:cubicBezTo>
                    <a:pt x="70" y="112"/>
                    <a:pt x="70" y="112"/>
                    <a:pt x="70" y="111"/>
                  </a:cubicBezTo>
                  <a:cubicBezTo>
                    <a:pt x="70" y="111"/>
                    <a:pt x="69" y="111"/>
                    <a:pt x="69" y="111"/>
                  </a:cubicBezTo>
                  <a:cubicBezTo>
                    <a:pt x="69" y="111"/>
                    <a:pt x="68" y="112"/>
                    <a:pt x="68" y="112"/>
                  </a:cubicBezTo>
                  <a:cubicBezTo>
                    <a:pt x="68" y="112"/>
                    <a:pt x="67" y="111"/>
                    <a:pt x="67" y="111"/>
                  </a:cubicBezTo>
                  <a:cubicBezTo>
                    <a:pt x="65" y="112"/>
                    <a:pt x="67" y="112"/>
                    <a:pt x="67" y="113"/>
                  </a:cubicBezTo>
                  <a:cubicBezTo>
                    <a:pt x="66" y="114"/>
                    <a:pt x="64" y="114"/>
                    <a:pt x="64" y="115"/>
                  </a:cubicBezTo>
                  <a:cubicBezTo>
                    <a:pt x="64" y="116"/>
                    <a:pt x="65" y="116"/>
                    <a:pt x="65" y="117"/>
                  </a:cubicBezTo>
                  <a:cubicBezTo>
                    <a:pt x="65" y="117"/>
                    <a:pt x="65" y="117"/>
                    <a:pt x="65" y="117"/>
                  </a:cubicBezTo>
                  <a:cubicBezTo>
                    <a:pt x="64" y="118"/>
                    <a:pt x="64" y="118"/>
                    <a:pt x="64" y="119"/>
                  </a:cubicBezTo>
                  <a:cubicBezTo>
                    <a:pt x="64" y="120"/>
                    <a:pt x="61" y="118"/>
                    <a:pt x="61" y="118"/>
                  </a:cubicBezTo>
                  <a:cubicBezTo>
                    <a:pt x="60" y="118"/>
                    <a:pt x="57" y="120"/>
                    <a:pt x="57" y="121"/>
                  </a:cubicBezTo>
                  <a:cubicBezTo>
                    <a:pt x="58" y="121"/>
                    <a:pt x="58" y="121"/>
                    <a:pt x="58" y="122"/>
                  </a:cubicBezTo>
                  <a:cubicBezTo>
                    <a:pt x="59" y="123"/>
                    <a:pt x="56" y="122"/>
                    <a:pt x="56" y="122"/>
                  </a:cubicBezTo>
                  <a:cubicBezTo>
                    <a:pt x="55" y="123"/>
                    <a:pt x="57" y="123"/>
                    <a:pt x="57" y="124"/>
                  </a:cubicBezTo>
                  <a:cubicBezTo>
                    <a:pt x="57" y="126"/>
                    <a:pt x="55" y="125"/>
                    <a:pt x="56" y="127"/>
                  </a:cubicBezTo>
                  <a:cubicBezTo>
                    <a:pt x="57" y="128"/>
                    <a:pt x="56" y="130"/>
                    <a:pt x="55" y="132"/>
                  </a:cubicBezTo>
                  <a:cubicBezTo>
                    <a:pt x="55" y="133"/>
                    <a:pt x="53" y="131"/>
                    <a:pt x="53" y="132"/>
                  </a:cubicBezTo>
                  <a:cubicBezTo>
                    <a:pt x="52" y="133"/>
                    <a:pt x="51" y="132"/>
                    <a:pt x="50" y="132"/>
                  </a:cubicBezTo>
                  <a:cubicBezTo>
                    <a:pt x="49" y="132"/>
                    <a:pt x="44" y="130"/>
                    <a:pt x="44" y="132"/>
                  </a:cubicBezTo>
                  <a:cubicBezTo>
                    <a:pt x="44" y="134"/>
                    <a:pt x="46" y="133"/>
                    <a:pt x="46" y="134"/>
                  </a:cubicBezTo>
                  <a:cubicBezTo>
                    <a:pt x="47" y="134"/>
                    <a:pt x="49" y="136"/>
                    <a:pt x="48" y="137"/>
                  </a:cubicBezTo>
                  <a:cubicBezTo>
                    <a:pt x="47" y="139"/>
                    <a:pt x="45" y="137"/>
                    <a:pt x="45" y="135"/>
                  </a:cubicBezTo>
                  <a:cubicBezTo>
                    <a:pt x="45" y="134"/>
                    <a:pt x="43" y="135"/>
                    <a:pt x="42" y="135"/>
                  </a:cubicBezTo>
                  <a:cubicBezTo>
                    <a:pt x="41" y="135"/>
                    <a:pt x="41" y="134"/>
                    <a:pt x="41" y="133"/>
                  </a:cubicBezTo>
                  <a:cubicBezTo>
                    <a:pt x="40" y="132"/>
                    <a:pt x="37" y="134"/>
                    <a:pt x="37" y="134"/>
                  </a:cubicBezTo>
                  <a:cubicBezTo>
                    <a:pt x="36" y="134"/>
                    <a:pt x="35" y="134"/>
                    <a:pt x="35" y="133"/>
                  </a:cubicBezTo>
                  <a:cubicBezTo>
                    <a:pt x="34" y="132"/>
                    <a:pt x="32" y="133"/>
                    <a:pt x="32" y="134"/>
                  </a:cubicBezTo>
                  <a:cubicBezTo>
                    <a:pt x="30" y="135"/>
                    <a:pt x="29" y="136"/>
                    <a:pt x="28" y="137"/>
                  </a:cubicBezTo>
                  <a:cubicBezTo>
                    <a:pt x="27" y="138"/>
                    <a:pt x="25" y="135"/>
                    <a:pt x="24" y="135"/>
                  </a:cubicBezTo>
                  <a:cubicBezTo>
                    <a:pt x="25" y="135"/>
                    <a:pt x="23" y="137"/>
                    <a:pt x="22" y="137"/>
                  </a:cubicBezTo>
                  <a:cubicBezTo>
                    <a:pt x="20" y="138"/>
                    <a:pt x="23" y="140"/>
                    <a:pt x="22" y="141"/>
                  </a:cubicBezTo>
                  <a:cubicBezTo>
                    <a:pt x="22" y="142"/>
                    <a:pt x="21" y="140"/>
                    <a:pt x="21" y="140"/>
                  </a:cubicBezTo>
                  <a:cubicBezTo>
                    <a:pt x="20" y="141"/>
                    <a:pt x="21" y="143"/>
                    <a:pt x="19" y="143"/>
                  </a:cubicBezTo>
                  <a:cubicBezTo>
                    <a:pt x="17" y="143"/>
                    <a:pt x="20" y="141"/>
                    <a:pt x="19" y="141"/>
                  </a:cubicBezTo>
                  <a:cubicBezTo>
                    <a:pt x="18" y="140"/>
                    <a:pt x="17" y="140"/>
                    <a:pt x="17" y="141"/>
                  </a:cubicBezTo>
                  <a:cubicBezTo>
                    <a:pt x="16" y="142"/>
                    <a:pt x="15" y="142"/>
                    <a:pt x="14" y="142"/>
                  </a:cubicBezTo>
                  <a:cubicBezTo>
                    <a:pt x="13" y="142"/>
                    <a:pt x="15" y="143"/>
                    <a:pt x="15" y="144"/>
                  </a:cubicBezTo>
                  <a:cubicBezTo>
                    <a:pt x="14" y="147"/>
                    <a:pt x="14" y="142"/>
                    <a:pt x="13" y="144"/>
                  </a:cubicBezTo>
                  <a:cubicBezTo>
                    <a:pt x="13" y="145"/>
                    <a:pt x="14" y="145"/>
                    <a:pt x="14" y="147"/>
                  </a:cubicBezTo>
                  <a:cubicBezTo>
                    <a:pt x="14" y="148"/>
                    <a:pt x="14" y="149"/>
                    <a:pt x="14" y="150"/>
                  </a:cubicBezTo>
                  <a:cubicBezTo>
                    <a:pt x="14" y="150"/>
                    <a:pt x="14" y="150"/>
                    <a:pt x="13" y="151"/>
                  </a:cubicBezTo>
                  <a:cubicBezTo>
                    <a:pt x="12" y="151"/>
                    <a:pt x="12" y="152"/>
                    <a:pt x="12" y="153"/>
                  </a:cubicBezTo>
                  <a:cubicBezTo>
                    <a:pt x="12" y="155"/>
                    <a:pt x="9" y="154"/>
                    <a:pt x="9" y="156"/>
                  </a:cubicBezTo>
                  <a:cubicBezTo>
                    <a:pt x="9" y="157"/>
                    <a:pt x="10" y="157"/>
                    <a:pt x="10" y="158"/>
                  </a:cubicBezTo>
                  <a:cubicBezTo>
                    <a:pt x="12" y="159"/>
                    <a:pt x="10" y="160"/>
                    <a:pt x="9" y="160"/>
                  </a:cubicBezTo>
                  <a:cubicBezTo>
                    <a:pt x="9" y="161"/>
                    <a:pt x="9" y="162"/>
                    <a:pt x="9" y="163"/>
                  </a:cubicBezTo>
                  <a:cubicBezTo>
                    <a:pt x="9" y="164"/>
                    <a:pt x="6" y="164"/>
                    <a:pt x="6" y="165"/>
                  </a:cubicBezTo>
                  <a:cubicBezTo>
                    <a:pt x="6" y="164"/>
                    <a:pt x="8" y="165"/>
                    <a:pt x="8" y="166"/>
                  </a:cubicBezTo>
                  <a:cubicBezTo>
                    <a:pt x="9" y="167"/>
                    <a:pt x="10" y="168"/>
                    <a:pt x="11" y="169"/>
                  </a:cubicBezTo>
                  <a:cubicBezTo>
                    <a:pt x="12" y="169"/>
                    <a:pt x="11" y="170"/>
                    <a:pt x="12" y="169"/>
                  </a:cubicBezTo>
                  <a:cubicBezTo>
                    <a:pt x="13" y="169"/>
                    <a:pt x="13" y="171"/>
                    <a:pt x="13" y="171"/>
                  </a:cubicBezTo>
                  <a:cubicBezTo>
                    <a:pt x="13" y="172"/>
                    <a:pt x="12" y="173"/>
                    <a:pt x="12" y="174"/>
                  </a:cubicBezTo>
                  <a:cubicBezTo>
                    <a:pt x="10" y="176"/>
                    <a:pt x="8" y="174"/>
                    <a:pt x="7" y="173"/>
                  </a:cubicBezTo>
                  <a:cubicBezTo>
                    <a:pt x="6" y="173"/>
                    <a:pt x="1" y="170"/>
                    <a:pt x="1" y="171"/>
                  </a:cubicBezTo>
                  <a:cubicBezTo>
                    <a:pt x="0" y="172"/>
                    <a:pt x="0" y="173"/>
                    <a:pt x="0" y="174"/>
                  </a:cubicBezTo>
                  <a:cubicBezTo>
                    <a:pt x="0" y="176"/>
                    <a:pt x="1" y="176"/>
                    <a:pt x="1" y="177"/>
                  </a:cubicBezTo>
                  <a:cubicBezTo>
                    <a:pt x="1" y="178"/>
                    <a:pt x="0" y="180"/>
                    <a:pt x="0" y="181"/>
                  </a:cubicBezTo>
                  <a:cubicBezTo>
                    <a:pt x="0" y="183"/>
                    <a:pt x="1" y="184"/>
                    <a:pt x="1" y="186"/>
                  </a:cubicBezTo>
                  <a:cubicBezTo>
                    <a:pt x="2" y="187"/>
                    <a:pt x="2" y="188"/>
                    <a:pt x="4" y="188"/>
                  </a:cubicBezTo>
                  <a:cubicBezTo>
                    <a:pt x="7" y="188"/>
                    <a:pt x="5" y="192"/>
                    <a:pt x="5" y="193"/>
                  </a:cubicBezTo>
                  <a:cubicBezTo>
                    <a:pt x="5" y="194"/>
                    <a:pt x="5" y="200"/>
                    <a:pt x="6" y="200"/>
                  </a:cubicBezTo>
                  <a:cubicBezTo>
                    <a:pt x="7" y="200"/>
                    <a:pt x="9" y="199"/>
                    <a:pt x="11" y="199"/>
                  </a:cubicBezTo>
                  <a:cubicBezTo>
                    <a:pt x="11" y="199"/>
                    <a:pt x="12" y="199"/>
                    <a:pt x="12" y="200"/>
                  </a:cubicBezTo>
                  <a:cubicBezTo>
                    <a:pt x="12" y="201"/>
                    <a:pt x="13" y="200"/>
                    <a:pt x="13" y="201"/>
                  </a:cubicBezTo>
                  <a:cubicBezTo>
                    <a:pt x="14" y="201"/>
                    <a:pt x="13" y="202"/>
                    <a:pt x="13" y="202"/>
                  </a:cubicBezTo>
                  <a:cubicBezTo>
                    <a:pt x="13" y="203"/>
                    <a:pt x="14" y="203"/>
                    <a:pt x="14" y="203"/>
                  </a:cubicBezTo>
                  <a:cubicBezTo>
                    <a:pt x="15" y="204"/>
                    <a:pt x="14" y="204"/>
                    <a:pt x="14" y="204"/>
                  </a:cubicBezTo>
                  <a:cubicBezTo>
                    <a:pt x="15" y="204"/>
                    <a:pt x="16" y="204"/>
                    <a:pt x="17" y="205"/>
                  </a:cubicBezTo>
                  <a:cubicBezTo>
                    <a:pt x="17" y="204"/>
                    <a:pt x="16" y="202"/>
                    <a:pt x="16" y="202"/>
                  </a:cubicBezTo>
                  <a:cubicBezTo>
                    <a:pt x="18" y="202"/>
                    <a:pt x="19" y="203"/>
                    <a:pt x="20" y="202"/>
                  </a:cubicBezTo>
                  <a:cubicBezTo>
                    <a:pt x="20" y="201"/>
                    <a:pt x="21" y="200"/>
                    <a:pt x="22" y="200"/>
                  </a:cubicBezTo>
                  <a:cubicBezTo>
                    <a:pt x="24" y="200"/>
                    <a:pt x="28" y="203"/>
                    <a:pt x="30" y="204"/>
                  </a:cubicBezTo>
                  <a:cubicBezTo>
                    <a:pt x="31" y="205"/>
                    <a:pt x="36" y="206"/>
                    <a:pt x="36" y="208"/>
                  </a:cubicBezTo>
                  <a:cubicBezTo>
                    <a:pt x="36" y="211"/>
                    <a:pt x="32" y="208"/>
                    <a:pt x="32" y="210"/>
                  </a:cubicBezTo>
                  <a:cubicBezTo>
                    <a:pt x="31" y="213"/>
                    <a:pt x="37" y="212"/>
                    <a:pt x="39" y="212"/>
                  </a:cubicBezTo>
                  <a:cubicBezTo>
                    <a:pt x="39" y="210"/>
                    <a:pt x="38" y="209"/>
                    <a:pt x="39" y="208"/>
                  </a:cubicBezTo>
                  <a:cubicBezTo>
                    <a:pt x="39" y="208"/>
                    <a:pt x="40" y="209"/>
                    <a:pt x="41" y="208"/>
                  </a:cubicBezTo>
                  <a:cubicBezTo>
                    <a:pt x="41" y="208"/>
                    <a:pt x="40" y="208"/>
                    <a:pt x="40" y="208"/>
                  </a:cubicBezTo>
                  <a:cubicBezTo>
                    <a:pt x="41" y="207"/>
                    <a:pt x="41" y="209"/>
                    <a:pt x="42" y="208"/>
                  </a:cubicBezTo>
                  <a:cubicBezTo>
                    <a:pt x="42" y="207"/>
                    <a:pt x="43" y="206"/>
                    <a:pt x="43" y="206"/>
                  </a:cubicBezTo>
                  <a:cubicBezTo>
                    <a:pt x="44" y="205"/>
                    <a:pt x="45" y="202"/>
                    <a:pt x="45" y="202"/>
                  </a:cubicBezTo>
                  <a:cubicBezTo>
                    <a:pt x="45" y="202"/>
                    <a:pt x="45" y="203"/>
                    <a:pt x="45" y="202"/>
                  </a:cubicBezTo>
                  <a:cubicBezTo>
                    <a:pt x="45" y="202"/>
                    <a:pt x="45" y="199"/>
                    <a:pt x="45" y="199"/>
                  </a:cubicBezTo>
                  <a:cubicBezTo>
                    <a:pt x="46" y="199"/>
                    <a:pt x="47" y="199"/>
                    <a:pt x="46" y="199"/>
                  </a:cubicBezTo>
                  <a:cubicBezTo>
                    <a:pt x="47" y="199"/>
                    <a:pt x="46" y="199"/>
                    <a:pt x="47" y="200"/>
                  </a:cubicBezTo>
                  <a:cubicBezTo>
                    <a:pt x="47" y="199"/>
                    <a:pt x="47" y="197"/>
                    <a:pt x="47" y="197"/>
                  </a:cubicBezTo>
                  <a:cubicBezTo>
                    <a:pt x="47" y="197"/>
                    <a:pt x="47" y="197"/>
                    <a:pt x="47" y="197"/>
                  </a:cubicBezTo>
                  <a:cubicBezTo>
                    <a:pt x="47" y="198"/>
                    <a:pt x="48" y="198"/>
                    <a:pt x="48" y="198"/>
                  </a:cubicBezTo>
                  <a:cubicBezTo>
                    <a:pt x="48" y="196"/>
                    <a:pt x="48" y="194"/>
                    <a:pt x="49" y="193"/>
                  </a:cubicBezTo>
                  <a:cubicBezTo>
                    <a:pt x="51" y="192"/>
                    <a:pt x="52" y="192"/>
                    <a:pt x="53" y="193"/>
                  </a:cubicBezTo>
                  <a:cubicBezTo>
                    <a:pt x="55" y="193"/>
                    <a:pt x="55" y="192"/>
                    <a:pt x="56" y="192"/>
                  </a:cubicBezTo>
                  <a:cubicBezTo>
                    <a:pt x="55" y="192"/>
                    <a:pt x="57" y="192"/>
                    <a:pt x="57" y="192"/>
                  </a:cubicBezTo>
                  <a:cubicBezTo>
                    <a:pt x="58" y="192"/>
                    <a:pt x="59" y="192"/>
                    <a:pt x="59" y="191"/>
                  </a:cubicBezTo>
                  <a:cubicBezTo>
                    <a:pt x="59" y="190"/>
                    <a:pt x="59" y="189"/>
                    <a:pt x="59" y="188"/>
                  </a:cubicBezTo>
                  <a:cubicBezTo>
                    <a:pt x="59" y="187"/>
                    <a:pt x="60" y="188"/>
                    <a:pt x="61" y="188"/>
                  </a:cubicBezTo>
                  <a:cubicBezTo>
                    <a:pt x="62" y="187"/>
                    <a:pt x="63" y="186"/>
                    <a:pt x="64" y="186"/>
                  </a:cubicBezTo>
                  <a:cubicBezTo>
                    <a:pt x="65" y="186"/>
                    <a:pt x="65" y="187"/>
                    <a:pt x="66" y="187"/>
                  </a:cubicBezTo>
                  <a:cubicBezTo>
                    <a:pt x="66" y="188"/>
                    <a:pt x="68" y="187"/>
                    <a:pt x="68" y="188"/>
                  </a:cubicBezTo>
                  <a:cubicBezTo>
                    <a:pt x="67" y="188"/>
                    <a:pt x="67" y="188"/>
                    <a:pt x="67" y="188"/>
                  </a:cubicBezTo>
                  <a:cubicBezTo>
                    <a:pt x="67" y="189"/>
                    <a:pt x="67" y="190"/>
                    <a:pt x="67" y="191"/>
                  </a:cubicBezTo>
                  <a:cubicBezTo>
                    <a:pt x="67" y="191"/>
                    <a:pt x="67" y="190"/>
                    <a:pt x="67" y="190"/>
                  </a:cubicBezTo>
                  <a:cubicBezTo>
                    <a:pt x="68" y="190"/>
                    <a:pt x="70" y="193"/>
                    <a:pt x="70" y="194"/>
                  </a:cubicBezTo>
                  <a:cubicBezTo>
                    <a:pt x="72" y="196"/>
                    <a:pt x="71" y="199"/>
                    <a:pt x="71" y="201"/>
                  </a:cubicBezTo>
                  <a:cubicBezTo>
                    <a:pt x="72" y="203"/>
                    <a:pt x="72" y="203"/>
                    <a:pt x="74" y="203"/>
                  </a:cubicBezTo>
                  <a:cubicBezTo>
                    <a:pt x="74" y="203"/>
                    <a:pt x="77" y="203"/>
                    <a:pt x="77" y="203"/>
                  </a:cubicBezTo>
                  <a:cubicBezTo>
                    <a:pt x="76" y="205"/>
                    <a:pt x="73" y="205"/>
                    <a:pt x="72" y="206"/>
                  </a:cubicBezTo>
                  <a:cubicBezTo>
                    <a:pt x="70" y="206"/>
                    <a:pt x="70" y="207"/>
                    <a:pt x="69" y="208"/>
                  </a:cubicBezTo>
                  <a:cubicBezTo>
                    <a:pt x="68" y="209"/>
                    <a:pt x="66" y="209"/>
                    <a:pt x="65" y="209"/>
                  </a:cubicBezTo>
                  <a:cubicBezTo>
                    <a:pt x="64" y="210"/>
                    <a:pt x="65" y="211"/>
                    <a:pt x="65" y="211"/>
                  </a:cubicBezTo>
                  <a:cubicBezTo>
                    <a:pt x="64" y="213"/>
                    <a:pt x="63" y="213"/>
                    <a:pt x="63" y="214"/>
                  </a:cubicBezTo>
                  <a:cubicBezTo>
                    <a:pt x="63" y="215"/>
                    <a:pt x="64" y="215"/>
                    <a:pt x="65" y="217"/>
                  </a:cubicBezTo>
                  <a:cubicBezTo>
                    <a:pt x="64" y="215"/>
                    <a:pt x="62" y="218"/>
                    <a:pt x="62" y="219"/>
                  </a:cubicBezTo>
                  <a:cubicBezTo>
                    <a:pt x="62" y="221"/>
                    <a:pt x="64" y="220"/>
                    <a:pt x="66" y="220"/>
                  </a:cubicBezTo>
                  <a:cubicBezTo>
                    <a:pt x="66" y="220"/>
                    <a:pt x="67" y="222"/>
                    <a:pt x="68" y="221"/>
                  </a:cubicBezTo>
                  <a:cubicBezTo>
                    <a:pt x="68" y="220"/>
                    <a:pt x="69" y="220"/>
                    <a:pt x="70" y="221"/>
                  </a:cubicBezTo>
                  <a:cubicBezTo>
                    <a:pt x="70" y="221"/>
                    <a:pt x="69" y="221"/>
                    <a:pt x="69" y="222"/>
                  </a:cubicBezTo>
                  <a:cubicBezTo>
                    <a:pt x="67" y="222"/>
                    <a:pt x="68" y="223"/>
                    <a:pt x="67" y="224"/>
                  </a:cubicBezTo>
                  <a:cubicBezTo>
                    <a:pt x="67" y="224"/>
                    <a:pt x="63" y="223"/>
                    <a:pt x="63" y="223"/>
                  </a:cubicBezTo>
                  <a:cubicBezTo>
                    <a:pt x="64" y="224"/>
                    <a:pt x="63" y="224"/>
                    <a:pt x="62" y="225"/>
                  </a:cubicBezTo>
                  <a:cubicBezTo>
                    <a:pt x="60" y="225"/>
                    <a:pt x="59" y="226"/>
                    <a:pt x="59" y="227"/>
                  </a:cubicBezTo>
                  <a:cubicBezTo>
                    <a:pt x="60" y="230"/>
                    <a:pt x="61" y="230"/>
                    <a:pt x="63" y="229"/>
                  </a:cubicBezTo>
                  <a:cubicBezTo>
                    <a:pt x="64" y="229"/>
                    <a:pt x="65" y="228"/>
                    <a:pt x="66" y="228"/>
                  </a:cubicBezTo>
                  <a:cubicBezTo>
                    <a:pt x="67" y="228"/>
                    <a:pt x="67" y="229"/>
                    <a:pt x="68" y="230"/>
                  </a:cubicBezTo>
                  <a:cubicBezTo>
                    <a:pt x="70" y="232"/>
                    <a:pt x="72" y="232"/>
                    <a:pt x="74" y="234"/>
                  </a:cubicBezTo>
                  <a:cubicBezTo>
                    <a:pt x="75" y="234"/>
                    <a:pt x="76" y="234"/>
                    <a:pt x="76" y="235"/>
                  </a:cubicBezTo>
                  <a:cubicBezTo>
                    <a:pt x="76" y="236"/>
                    <a:pt x="76" y="238"/>
                    <a:pt x="77" y="238"/>
                  </a:cubicBezTo>
                  <a:cubicBezTo>
                    <a:pt x="78" y="238"/>
                    <a:pt x="79" y="236"/>
                    <a:pt x="80" y="236"/>
                  </a:cubicBezTo>
                  <a:cubicBezTo>
                    <a:pt x="80" y="236"/>
                    <a:pt x="82" y="237"/>
                    <a:pt x="81" y="237"/>
                  </a:cubicBezTo>
                  <a:cubicBezTo>
                    <a:pt x="82" y="237"/>
                    <a:pt x="83" y="238"/>
                    <a:pt x="84" y="238"/>
                  </a:cubicBezTo>
                  <a:cubicBezTo>
                    <a:pt x="86" y="239"/>
                    <a:pt x="85" y="236"/>
                    <a:pt x="87" y="237"/>
                  </a:cubicBezTo>
                  <a:cubicBezTo>
                    <a:pt x="88" y="237"/>
                    <a:pt x="89" y="235"/>
                    <a:pt x="90" y="235"/>
                  </a:cubicBezTo>
                  <a:cubicBezTo>
                    <a:pt x="91" y="234"/>
                    <a:pt x="93" y="236"/>
                    <a:pt x="92" y="237"/>
                  </a:cubicBezTo>
                  <a:cubicBezTo>
                    <a:pt x="92" y="237"/>
                    <a:pt x="90" y="236"/>
                    <a:pt x="90" y="236"/>
                  </a:cubicBezTo>
                  <a:cubicBezTo>
                    <a:pt x="91" y="237"/>
                    <a:pt x="92" y="237"/>
                    <a:pt x="92" y="238"/>
                  </a:cubicBezTo>
                  <a:cubicBezTo>
                    <a:pt x="93" y="239"/>
                    <a:pt x="93" y="241"/>
                    <a:pt x="93" y="242"/>
                  </a:cubicBezTo>
                  <a:cubicBezTo>
                    <a:pt x="93" y="243"/>
                    <a:pt x="92" y="243"/>
                    <a:pt x="94" y="244"/>
                  </a:cubicBezTo>
                  <a:cubicBezTo>
                    <a:pt x="94" y="245"/>
                    <a:pt x="95" y="245"/>
                    <a:pt x="95" y="245"/>
                  </a:cubicBezTo>
                  <a:cubicBezTo>
                    <a:pt x="96" y="246"/>
                    <a:pt x="95" y="247"/>
                    <a:pt x="96" y="248"/>
                  </a:cubicBezTo>
                  <a:cubicBezTo>
                    <a:pt x="97" y="245"/>
                    <a:pt x="97" y="243"/>
                    <a:pt x="98" y="240"/>
                  </a:cubicBezTo>
                  <a:cubicBezTo>
                    <a:pt x="98" y="239"/>
                    <a:pt x="100" y="237"/>
                    <a:pt x="101" y="236"/>
                  </a:cubicBezTo>
                  <a:cubicBezTo>
                    <a:pt x="104" y="232"/>
                    <a:pt x="106" y="231"/>
                    <a:pt x="112" y="231"/>
                  </a:cubicBezTo>
                  <a:cubicBezTo>
                    <a:pt x="112" y="224"/>
                    <a:pt x="112" y="217"/>
                    <a:pt x="112" y="211"/>
                  </a:cubicBezTo>
                  <a:cubicBezTo>
                    <a:pt x="112" y="207"/>
                    <a:pt x="108" y="203"/>
                    <a:pt x="106" y="200"/>
                  </a:cubicBezTo>
                  <a:cubicBezTo>
                    <a:pt x="105" y="198"/>
                    <a:pt x="104" y="197"/>
                    <a:pt x="102" y="195"/>
                  </a:cubicBezTo>
                  <a:cubicBezTo>
                    <a:pt x="102" y="194"/>
                    <a:pt x="100" y="192"/>
                    <a:pt x="100" y="191"/>
                  </a:cubicBezTo>
                  <a:cubicBezTo>
                    <a:pt x="101" y="189"/>
                    <a:pt x="103" y="186"/>
                    <a:pt x="105" y="184"/>
                  </a:cubicBezTo>
                  <a:cubicBezTo>
                    <a:pt x="106" y="182"/>
                    <a:pt x="107" y="181"/>
                    <a:pt x="108" y="179"/>
                  </a:cubicBezTo>
                  <a:cubicBezTo>
                    <a:pt x="109" y="177"/>
                    <a:pt x="111" y="175"/>
                    <a:pt x="112" y="173"/>
                  </a:cubicBezTo>
                  <a:cubicBezTo>
                    <a:pt x="112" y="173"/>
                    <a:pt x="112" y="172"/>
                    <a:pt x="112" y="172"/>
                  </a:cubicBezTo>
                  <a:cubicBezTo>
                    <a:pt x="112" y="168"/>
                    <a:pt x="112" y="165"/>
                    <a:pt x="112" y="162"/>
                  </a:cubicBezTo>
                  <a:cubicBezTo>
                    <a:pt x="112" y="130"/>
                    <a:pt x="112" y="98"/>
                    <a:pt x="112" y="66"/>
                  </a:cubicBezTo>
                  <a:cubicBezTo>
                    <a:pt x="112" y="45"/>
                    <a:pt x="112" y="24"/>
                    <a:pt x="112" y="3"/>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159"/>
            <p:cNvSpPr>
              <a:spLocks/>
            </p:cNvSpPr>
            <p:nvPr/>
          </p:nvSpPr>
          <p:spPr bwMode="auto">
            <a:xfrm>
              <a:off x="4749" y="2513"/>
              <a:ext cx="226" cy="315"/>
            </a:xfrm>
            <a:custGeom>
              <a:avLst/>
              <a:gdLst>
                <a:gd name="T0" fmla="*/ 56 w 56"/>
                <a:gd name="T1" fmla="*/ 57 h 78"/>
                <a:gd name="T2" fmla="*/ 50 w 56"/>
                <a:gd name="T3" fmla="*/ 58 h 78"/>
                <a:gd name="T4" fmla="*/ 47 w 56"/>
                <a:gd name="T5" fmla="*/ 62 h 78"/>
                <a:gd name="T6" fmla="*/ 47 w 56"/>
                <a:gd name="T7" fmla="*/ 65 h 78"/>
                <a:gd name="T8" fmla="*/ 45 w 56"/>
                <a:gd name="T9" fmla="*/ 64 h 78"/>
                <a:gd name="T10" fmla="*/ 45 w 56"/>
                <a:gd name="T11" fmla="*/ 67 h 78"/>
                <a:gd name="T12" fmla="*/ 42 w 56"/>
                <a:gd name="T13" fmla="*/ 73 h 78"/>
                <a:gd name="T14" fmla="*/ 41 w 56"/>
                <a:gd name="T15" fmla="*/ 74 h 78"/>
                <a:gd name="T16" fmla="*/ 39 w 56"/>
                <a:gd name="T17" fmla="*/ 77 h 78"/>
                <a:gd name="T18" fmla="*/ 34 w 56"/>
                <a:gd name="T19" fmla="*/ 75 h 78"/>
                <a:gd name="T20" fmla="*/ 34 w 56"/>
                <a:gd name="T21" fmla="*/ 71 h 78"/>
                <a:gd name="T22" fmla="*/ 22 w 56"/>
                <a:gd name="T23" fmla="*/ 65 h 78"/>
                <a:gd name="T24" fmla="*/ 16 w 56"/>
                <a:gd name="T25" fmla="*/ 67 h 78"/>
                <a:gd name="T26" fmla="*/ 14 w 56"/>
                <a:gd name="T27" fmla="*/ 69 h 78"/>
                <a:gd name="T28" fmla="*/ 13 w 56"/>
                <a:gd name="T29" fmla="*/ 67 h 78"/>
                <a:gd name="T30" fmla="*/ 12 w 56"/>
                <a:gd name="T31" fmla="*/ 65 h 78"/>
                <a:gd name="T32" fmla="*/ 6 w 56"/>
                <a:gd name="T33" fmla="*/ 65 h 78"/>
                <a:gd name="T34" fmla="*/ 4 w 56"/>
                <a:gd name="T35" fmla="*/ 53 h 78"/>
                <a:gd name="T36" fmla="*/ 0 w 56"/>
                <a:gd name="T37" fmla="*/ 46 h 78"/>
                <a:gd name="T38" fmla="*/ 0 w 56"/>
                <a:gd name="T39" fmla="*/ 40 h 78"/>
                <a:gd name="T40" fmla="*/ 6 w 56"/>
                <a:gd name="T41" fmla="*/ 38 h 78"/>
                <a:gd name="T42" fmla="*/ 13 w 56"/>
                <a:gd name="T43" fmla="*/ 34 h 78"/>
                <a:gd name="T44" fmla="*/ 11 w 56"/>
                <a:gd name="T45" fmla="*/ 34 h 78"/>
                <a:gd name="T46" fmla="*/ 6 w 56"/>
                <a:gd name="T47" fmla="*/ 30 h 78"/>
                <a:gd name="T48" fmla="*/ 9 w 56"/>
                <a:gd name="T49" fmla="*/ 25 h 78"/>
                <a:gd name="T50" fmla="*/ 9 w 56"/>
                <a:gd name="T51" fmla="*/ 21 h 78"/>
                <a:gd name="T52" fmla="*/ 12 w 56"/>
                <a:gd name="T53" fmla="*/ 17 h 78"/>
                <a:gd name="T54" fmla="*/ 14 w 56"/>
                <a:gd name="T55" fmla="*/ 12 h 78"/>
                <a:gd name="T56" fmla="*/ 15 w 56"/>
                <a:gd name="T57" fmla="*/ 9 h 78"/>
                <a:gd name="T58" fmla="*/ 17 w 56"/>
                <a:gd name="T59" fmla="*/ 6 h 78"/>
                <a:gd name="T60" fmla="*/ 19 w 56"/>
                <a:gd name="T61" fmla="*/ 8 h 78"/>
                <a:gd name="T62" fmla="*/ 22 w 56"/>
                <a:gd name="T63" fmla="*/ 6 h 78"/>
                <a:gd name="T64" fmla="*/ 23 w 56"/>
                <a:gd name="T65" fmla="*/ 1 h 78"/>
                <a:gd name="T66" fmla="*/ 27 w 56"/>
                <a:gd name="T67" fmla="*/ 2 h 78"/>
                <a:gd name="T68" fmla="*/ 27 w 56"/>
                <a:gd name="T69" fmla="*/ 3 h 78"/>
                <a:gd name="T70" fmla="*/ 22 w 56"/>
                <a:gd name="T71" fmla="*/ 14 h 78"/>
                <a:gd name="T72" fmla="*/ 31 w 56"/>
                <a:gd name="T73" fmla="*/ 26 h 78"/>
                <a:gd name="T74" fmla="*/ 44 w 56"/>
                <a:gd name="T75" fmla="*/ 37 h 78"/>
                <a:gd name="T76" fmla="*/ 47 w 56"/>
                <a:gd name="T77" fmla="*/ 45 h 78"/>
                <a:gd name="T78" fmla="*/ 53 w 56"/>
                <a:gd name="T79" fmla="*/ 5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78">
                  <a:moveTo>
                    <a:pt x="56" y="57"/>
                  </a:moveTo>
                  <a:cubicBezTo>
                    <a:pt x="56" y="57"/>
                    <a:pt x="56" y="57"/>
                    <a:pt x="56" y="57"/>
                  </a:cubicBezTo>
                  <a:cubicBezTo>
                    <a:pt x="55" y="57"/>
                    <a:pt x="55" y="58"/>
                    <a:pt x="54" y="58"/>
                  </a:cubicBezTo>
                  <a:cubicBezTo>
                    <a:pt x="53" y="58"/>
                    <a:pt x="51" y="57"/>
                    <a:pt x="50" y="58"/>
                  </a:cubicBezTo>
                  <a:cubicBezTo>
                    <a:pt x="48" y="59"/>
                    <a:pt x="48" y="61"/>
                    <a:pt x="48" y="63"/>
                  </a:cubicBezTo>
                  <a:cubicBezTo>
                    <a:pt x="48" y="63"/>
                    <a:pt x="47" y="63"/>
                    <a:pt x="47" y="62"/>
                  </a:cubicBezTo>
                  <a:cubicBezTo>
                    <a:pt x="47" y="62"/>
                    <a:pt x="47" y="62"/>
                    <a:pt x="47" y="62"/>
                  </a:cubicBezTo>
                  <a:cubicBezTo>
                    <a:pt x="47" y="62"/>
                    <a:pt x="47" y="65"/>
                    <a:pt x="47" y="65"/>
                  </a:cubicBezTo>
                  <a:cubicBezTo>
                    <a:pt x="46" y="64"/>
                    <a:pt x="47" y="64"/>
                    <a:pt x="46" y="64"/>
                  </a:cubicBezTo>
                  <a:cubicBezTo>
                    <a:pt x="47" y="64"/>
                    <a:pt x="46" y="64"/>
                    <a:pt x="45" y="64"/>
                  </a:cubicBezTo>
                  <a:cubicBezTo>
                    <a:pt x="45" y="64"/>
                    <a:pt x="45" y="67"/>
                    <a:pt x="45" y="67"/>
                  </a:cubicBezTo>
                  <a:cubicBezTo>
                    <a:pt x="45" y="68"/>
                    <a:pt x="45" y="67"/>
                    <a:pt x="45" y="67"/>
                  </a:cubicBezTo>
                  <a:cubicBezTo>
                    <a:pt x="44" y="67"/>
                    <a:pt x="44" y="70"/>
                    <a:pt x="44" y="70"/>
                  </a:cubicBezTo>
                  <a:cubicBezTo>
                    <a:pt x="43" y="71"/>
                    <a:pt x="43" y="72"/>
                    <a:pt x="42" y="73"/>
                  </a:cubicBezTo>
                  <a:cubicBezTo>
                    <a:pt x="41" y="74"/>
                    <a:pt x="41" y="72"/>
                    <a:pt x="40" y="73"/>
                  </a:cubicBezTo>
                  <a:cubicBezTo>
                    <a:pt x="40" y="73"/>
                    <a:pt x="41" y="73"/>
                    <a:pt x="41" y="74"/>
                  </a:cubicBezTo>
                  <a:cubicBezTo>
                    <a:pt x="40" y="74"/>
                    <a:pt x="39" y="73"/>
                    <a:pt x="39" y="74"/>
                  </a:cubicBezTo>
                  <a:cubicBezTo>
                    <a:pt x="38" y="74"/>
                    <a:pt x="39" y="75"/>
                    <a:pt x="39" y="77"/>
                  </a:cubicBez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cubicBezTo>
                    <a:pt x="29" y="1"/>
                    <a:pt x="28" y="2"/>
                    <a:pt x="27" y="3"/>
                  </a:cubicBezTo>
                  <a:cubicBezTo>
                    <a:pt x="26" y="5"/>
                    <a:pt x="25" y="5"/>
                    <a:pt x="24" y="7"/>
                  </a:cubicBezTo>
                  <a:cubicBezTo>
                    <a:pt x="22" y="9"/>
                    <a:pt x="20" y="10"/>
                    <a:pt x="22" y="14"/>
                  </a:cubicBezTo>
                  <a:cubicBezTo>
                    <a:pt x="23" y="16"/>
                    <a:pt x="23" y="19"/>
                    <a:pt x="25" y="21"/>
                  </a:cubicBezTo>
                  <a:cubicBezTo>
                    <a:pt x="26" y="23"/>
                    <a:pt x="29" y="24"/>
                    <a:pt x="31" y="26"/>
                  </a:cubicBezTo>
                  <a:cubicBezTo>
                    <a:pt x="34" y="27"/>
                    <a:pt x="36" y="29"/>
                    <a:pt x="39" y="31"/>
                  </a:cubicBezTo>
                  <a:cubicBezTo>
                    <a:pt x="41" y="32"/>
                    <a:pt x="44" y="34"/>
                    <a:pt x="44" y="37"/>
                  </a:cubicBezTo>
                  <a:cubicBezTo>
                    <a:pt x="44" y="39"/>
                    <a:pt x="44" y="40"/>
                    <a:pt x="45" y="42"/>
                  </a:cubicBezTo>
                  <a:cubicBezTo>
                    <a:pt x="45" y="43"/>
                    <a:pt x="46" y="44"/>
                    <a:pt x="47" y="45"/>
                  </a:cubicBezTo>
                  <a:cubicBezTo>
                    <a:pt x="48" y="46"/>
                    <a:pt x="48" y="48"/>
                    <a:pt x="49" y="49"/>
                  </a:cubicBezTo>
                  <a:cubicBezTo>
                    <a:pt x="49" y="50"/>
                    <a:pt x="52" y="51"/>
                    <a:pt x="53" y="51"/>
                  </a:cubicBezTo>
                  <a:cubicBezTo>
                    <a:pt x="55" y="52"/>
                    <a:pt x="55" y="55"/>
                    <a:pt x="56" y="57"/>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160"/>
            <p:cNvSpPr>
              <a:spLocks/>
            </p:cNvSpPr>
            <p:nvPr/>
          </p:nvSpPr>
          <p:spPr bwMode="auto">
            <a:xfrm>
              <a:off x="4681" y="3694"/>
              <a:ext cx="20" cy="40"/>
            </a:xfrm>
            <a:custGeom>
              <a:avLst/>
              <a:gdLst>
                <a:gd name="T0" fmla="*/ 0 w 5"/>
                <a:gd name="T1" fmla="*/ 2 h 10"/>
                <a:gd name="T2" fmla="*/ 2 w 5"/>
                <a:gd name="T3" fmla="*/ 8 h 10"/>
                <a:gd name="T4" fmla="*/ 2 w 5"/>
                <a:gd name="T5" fmla="*/ 9 h 10"/>
                <a:gd name="T6" fmla="*/ 4 w 5"/>
                <a:gd name="T7" fmla="*/ 8 h 10"/>
                <a:gd name="T8" fmla="*/ 3 w 5"/>
                <a:gd name="T9" fmla="*/ 3 h 10"/>
                <a:gd name="T10" fmla="*/ 3 w 5"/>
                <a:gd name="T11" fmla="*/ 1 h 10"/>
                <a:gd name="T12" fmla="*/ 0 w 5"/>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0" y="2"/>
                  </a:moveTo>
                  <a:cubicBezTo>
                    <a:pt x="0" y="4"/>
                    <a:pt x="1" y="6"/>
                    <a:pt x="2" y="8"/>
                  </a:cubicBezTo>
                  <a:cubicBezTo>
                    <a:pt x="2" y="9"/>
                    <a:pt x="2" y="8"/>
                    <a:pt x="2" y="9"/>
                  </a:cubicBezTo>
                  <a:cubicBezTo>
                    <a:pt x="1" y="10"/>
                    <a:pt x="3" y="9"/>
                    <a:pt x="4" y="8"/>
                  </a:cubicBezTo>
                  <a:cubicBezTo>
                    <a:pt x="5" y="7"/>
                    <a:pt x="4" y="4"/>
                    <a:pt x="3" y="3"/>
                  </a:cubicBezTo>
                  <a:cubicBezTo>
                    <a:pt x="3" y="2"/>
                    <a:pt x="3" y="1"/>
                    <a:pt x="3" y="1"/>
                  </a:cubicBezTo>
                  <a:cubicBezTo>
                    <a:pt x="1" y="0"/>
                    <a:pt x="1" y="1"/>
                    <a:pt x="0" y="2"/>
                  </a:cubicBezTo>
                  <a:close/>
                </a:path>
              </a:pathLst>
            </a:custGeom>
            <a:grpFill/>
            <a:ln w="254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2" name="Freeform 161"/>
            <p:cNvSpPr>
              <a:spLocks/>
            </p:cNvSpPr>
            <p:nvPr/>
          </p:nvSpPr>
          <p:spPr bwMode="auto">
            <a:xfrm>
              <a:off x="2731" y="3343"/>
              <a:ext cx="169" cy="270"/>
            </a:xfrm>
            <a:custGeom>
              <a:avLst/>
              <a:gdLst>
                <a:gd name="T0" fmla="*/ 16 w 42"/>
                <a:gd name="T1" fmla="*/ 3 h 67"/>
                <a:gd name="T2" fmla="*/ 16 w 42"/>
                <a:gd name="T3" fmla="*/ 4 h 67"/>
                <a:gd name="T4" fmla="*/ 16 w 42"/>
                <a:gd name="T5" fmla="*/ 10 h 67"/>
                <a:gd name="T6" fmla="*/ 15 w 42"/>
                <a:gd name="T7" fmla="*/ 15 h 67"/>
                <a:gd name="T8" fmla="*/ 15 w 42"/>
                <a:gd name="T9" fmla="*/ 16 h 67"/>
                <a:gd name="T10" fmla="*/ 13 w 42"/>
                <a:gd name="T11" fmla="*/ 19 h 67"/>
                <a:gd name="T12" fmla="*/ 12 w 42"/>
                <a:gd name="T13" fmla="*/ 25 h 67"/>
                <a:gd name="T14" fmla="*/ 6 w 42"/>
                <a:gd name="T15" fmla="*/ 31 h 67"/>
                <a:gd name="T16" fmla="*/ 6 w 42"/>
                <a:gd name="T17" fmla="*/ 32 h 67"/>
                <a:gd name="T18" fmla="*/ 3 w 42"/>
                <a:gd name="T19" fmla="*/ 34 h 67"/>
                <a:gd name="T20" fmla="*/ 1 w 42"/>
                <a:gd name="T21" fmla="*/ 41 h 67"/>
                <a:gd name="T22" fmla="*/ 5 w 42"/>
                <a:gd name="T23" fmla="*/ 45 h 67"/>
                <a:gd name="T24" fmla="*/ 7 w 42"/>
                <a:gd name="T25" fmla="*/ 44 h 67"/>
                <a:gd name="T26" fmla="*/ 9 w 42"/>
                <a:gd name="T27" fmla="*/ 47 h 67"/>
                <a:gd name="T28" fmla="*/ 6 w 42"/>
                <a:gd name="T29" fmla="*/ 46 h 67"/>
                <a:gd name="T30" fmla="*/ 5 w 42"/>
                <a:gd name="T31" fmla="*/ 53 h 67"/>
                <a:gd name="T32" fmla="*/ 5 w 42"/>
                <a:gd name="T33" fmla="*/ 55 h 67"/>
                <a:gd name="T34" fmla="*/ 4 w 42"/>
                <a:gd name="T35" fmla="*/ 57 h 67"/>
                <a:gd name="T36" fmla="*/ 1 w 42"/>
                <a:gd name="T37" fmla="*/ 64 h 67"/>
                <a:gd name="T38" fmla="*/ 9 w 42"/>
                <a:gd name="T39" fmla="*/ 66 h 67"/>
                <a:gd name="T40" fmla="*/ 16 w 42"/>
                <a:gd name="T41" fmla="*/ 66 h 67"/>
                <a:gd name="T42" fmla="*/ 17 w 42"/>
                <a:gd name="T43" fmla="*/ 61 h 67"/>
                <a:gd name="T44" fmla="*/ 23 w 42"/>
                <a:gd name="T45" fmla="*/ 56 h 67"/>
                <a:gd name="T46" fmla="*/ 23 w 42"/>
                <a:gd name="T47" fmla="*/ 52 h 67"/>
                <a:gd name="T48" fmla="*/ 21 w 42"/>
                <a:gd name="T49" fmla="*/ 50 h 67"/>
                <a:gd name="T50" fmla="*/ 23 w 42"/>
                <a:gd name="T51" fmla="*/ 46 h 67"/>
                <a:gd name="T52" fmla="*/ 24 w 42"/>
                <a:gd name="T53" fmla="*/ 37 h 67"/>
                <a:gd name="T54" fmla="*/ 27 w 42"/>
                <a:gd name="T55" fmla="*/ 34 h 67"/>
                <a:gd name="T56" fmla="*/ 30 w 42"/>
                <a:gd name="T57" fmla="*/ 30 h 67"/>
                <a:gd name="T58" fmla="*/ 32 w 42"/>
                <a:gd name="T59" fmla="*/ 26 h 67"/>
                <a:gd name="T60" fmla="*/ 32 w 42"/>
                <a:gd name="T61" fmla="*/ 24 h 67"/>
                <a:gd name="T62" fmla="*/ 34 w 42"/>
                <a:gd name="T63" fmla="*/ 17 h 67"/>
                <a:gd name="T64" fmla="*/ 41 w 42"/>
                <a:gd name="T65" fmla="*/ 12 h 67"/>
                <a:gd name="T66" fmla="*/ 38 w 42"/>
                <a:gd name="T67" fmla="*/ 8 h 67"/>
                <a:gd name="T68" fmla="*/ 34 w 42"/>
                <a:gd name="T69" fmla="*/ 5 h 67"/>
                <a:gd name="T70" fmla="*/ 33 w 42"/>
                <a:gd name="T71" fmla="*/ 5 h 67"/>
                <a:gd name="T72" fmla="*/ 28 w 42"/>
                <a:gd name="T73" fmla="*/ 5 h 67"/>
                <a:gd name="T74" fmla="*/ 26 w 42"/>
                <a:gd name="T75" fmla="*/ 4 h 67"/>
                <a:gd name="T76" fmla="*/ 23 w 42"/>
                <a:gd name="T77" fmla="*/ 4 h 67"/>
                <a:gd name="T78" fmla="*/ 23 w 42"/>
                <a:gd name="T79" fmla="*/ 1 h 67"/>
                <a:gd name="T80" fmla="*/ 22 w 42"/>
                <a:gd name="T8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67">
                  <a:moveTo>
                    <a:pt x="22" y="0"/>
                  </a:moveTo>
                  <a:cubicBezTo>
                    <a:pt x="21" y="0"/>
                    <a:pt x="15" y="2"/>
                    <a:pt x="16" y="3"/>
                  </a:cubicBezTo>
                  <a:cubicBezTo>
                    <a:pt x="16" y="4"/>
                    <a:pt x="17" y="4"/>
                    <a:pt x="17" y="4"/>
                  </a:cubicBezTo>
                  <a:cubicBezTo>
                    <a:pt x="18" y="5"/>
                    <a:pt x="16" y="4"/>
                    <a:pt x="16" y="4"/>
                  </a:cubicBezTo>
                  <a:cubicBezTo>
                    <a:pt x="16" y="4"/>
                    <a:pt x="16" y="5"/>
                    <a:pt x="16" y="6"/>
                  </a:cubicBezTo>
                  <a:cubicBezTo>
                    <a:pt x="16" y="7"/>
                    <a:pt x="16" y="9"/>
                    <a:pt x="16" y="10"/>
                  </a:cubicBezTo>
                  <a:cubicBezTo>
                    <a:pt x="16" y="11"/>
                    <a:pt x="16" y="11"/>
                    <a:pt x="16" y="12"/>
                  </a:cubicBezTo>
                  <a:cubicBezTo>
                    <a:pt x="16" y="13"/>
                    <a:pt x="16" y="14"/>
                    <a:pt x="15" y="15"/>
                  </a:cubicBezTo>
                  <a:cubicBezTo>
                    <a:pt x="15" y="15"/>
                    <a:pt x="14" y="18"/>
                    <a:pt x="14" y="18"/>
                  </a:cubicBezTo>
                  <a:cubicBezTo>
                    <a:pt x="15" y="17"/>
                    <a:pt x="15" y="16"/>
                    <a:pt x="15" y="16"/>
                  </a:cubicBezTo>
                  <a:cubicBezTo>
                    <a:pt x="16" y="16"/>
                    <a:pt x="16" y="17"/>
                    <a:pt x="15" y="17"/>
                  </a:cubicBezTo>
                  <a:cubicBezTo>
                    <a:pt x="14" y="18"/>
                    <a:pt x="14" y="18"/>
                    <a:pt x="13" y="19"/>
                  </a:cubicBezTo>
                  <a:cubicBezTo>
                    <a:pt x="12" y="20"/>
                    <a:pt x="12" y="22"/>
                    <a:pt x="11" y="23"/>
                  </a:cubicBezTo>
                  <a:cubicBezTo>
                    <a:pt x="10" y="24"/>
                    <a:pt x="11" y="24"/>
                    <a:pt x="12" y="25"/>
                  </a:cubicBezTo>
                  <a:cubicBezTo>
                    <a:pt x="11" y="23"/>
                    <a:pt x="9" y="28"/>
                    <a:pt x="9" y="28"/>
                  </a:cubicBezTo>
                  <a:cubicBezTo>
                    <a:pt x="8" y="29"/>
                    <a:pt x="7" y="31"/>
                    <a:pt x="6" y="31"/>
                  </a:cubicBezTo>
                  <a:cubicBezTo>
                    <a:pt x="6" y="31"/>
                    <a:pt x="6" y="32"/>
                    <a:pt x="5" y="32"/>
                  </a:cubicBezTo>
                  <a:cubicBezTo>
                    <a:pt x="5" y="32"/>
                    <a:pt x="6" y="32"/>
                    <a:pt x="6" y="32"/>
                  </a:cubicBezTo>
                  <a:cubicBezTo>
                    <a:pt x="5" y="33"/>
                    <a:pt x="4" y="32"/>
                    <a:pt x="3" y="32"/>
                  </a:cubicBezTo>
                  <a:cubicBezTo>
                    <a:pt x="3" y="33"/>
                    <a:pt x="4" y="34"/>
                    <a:pt x="3" y="34"/>
                  </a:cubicBezTo>
                  <a:cubicBezTo>
                    <a:pt x="3" y="36"/>
                    <a:pt x="2" y="37"/>
                    <a:pt x="2" y="38"/>
                  </a:cubicBezTo>
                  <a:cubicBezTo>
                    <a:pt x="1" y="39"/>
                    <a:pt x="0" y="40"/>
                    <a:pt x="1" y="41"/>
                  </a:cubicBezTo>
                  <a:cubicBezTo>
                    <a:pt x="1" y="42"/>
                    <a:pt x="3" y="44"/>
                    <a:pt x="2" y="45"/>
                  </a:cubicBezTo>
                  <a:cubicBezTo>
                    <a:pt x="3" y="45"/>
                    <a:pt x="4" y="45"/>
                    <a:pt x="5" y="45"/>
                  </a:cubicBezTo>
                  <a:cubicBezTo>
                    <a:pt x="6" y="44"/>
                    <a:pt x="6" y="45"/>
                    <a:pt x="7" y="45"/>
                  </a:cubicBezTo>
                  <a:cubicBezTo>
                    <a:pt x="7" y="46"/>
                    <a:pt x="7" y="44"/>
                    <a:pt x="7" y="44"/>
                  </a:cubicBezTo>
                  <a:cubicBezTo>
                    <a:pt x="8" y="45"/>
                    <a:pt x="7" y="46"/>
                    <a:pt x="8" y="46"/>
                  </a:cubicBezTo>
                  <a:cubicBezTo>
                    <a:pt x="8" y="46"/>
                    <a:pt x="9" y="47"/>
                    <a:pt x="9" y="47"/>
                  </a:cubicBezTo>
                  <a:cubicBezTo>
                    <a:pt x="6" y="48"/>
                    <a:pt x="7" y="45"/>
                    <a:pt x="5" y="45"/>
                  </a:cubicBezTo>
                  <a:cubicBezTo>
                    <a:pt x="5" y="45"/>
                    <a:pt x="6" y="46"/>
                    <a:pt x="6" y="46"/>
                  </a:cubicBezTo>
                  <a:cubicBezTo>
                    <a:pt x="6" y="48"/>
                    <a:pt x="6" y="49"/>
                    <a:pt x="5" y="50"/>
                  </a:cubicBezTo>
                  <a:cubicBezTo>
                    <a:pt x="4" y="51"/>
                    <a:pt x="4" y="52"/>
                    <a:pt x="5" y="53"/>
                  </a:cubicBezTo>
                  <a:cubicBezTo>
                    <a:pt x="5" y="53"/>
                    <a:pt x="4" y="55"/>
                    <a:pt x="4" y="55"/>
                  </a:cubicBezTo>
                  <a:cubicBezTo>
                    <a:pt x="5" y="55"/>
                    <a:pt x="5" y="55"/>
                    <a:pt x="5" y="55"/>
                  </a:cubicBezTo>
                  <a:cubicBezTo>
                    <a:pt x="5" y="55"/>
                    <a:pt x="5" y="55"/>
                    <a:pt x="4" y="56"/>
                  </a:cubicBezTo>
                  <a:cubicBezTo>
                    <a:pt x="4" y="56"/>
                    <a:pt x="4" y="57"/>
                    <a:pt x="4" y="57"/>
                  </a:cubicBezTo>
                  <a:cubicBezTo>
                    <a:pt x="4" y="58"/>
                    <a:pt x="3" y="59"/>
                    <a:pt x="3" y="60"/>
                  </a:cubicBezTo>
                  <a:cubicBezTo>
                    <a:pt x="2" y="61"/>
                    <a:pt x="1" y="63"/>
                    <a:pt x="1" y="64"/>
                  </a:cubicBezTo>
                  <a:cubicBezTo>
                    <a:pt x="1" y="64"/>
                    <a:pt x="5" y="63"/>
                    <a:pt x="5" y="64"/>
                  </a:cubicBezTo>
                  <a:cubicBezTo>
                    <a:pt x="7" y="64"/>
                    <a:pt x="8" y="65"/>
                    <a:pt x="9" y="66"/>
                  </a:cubicBezTo>
                  <a:cubicBezTo>
                    <a:pt x="10" y="66"/>
                    <a:pt x="12" y="67"/>
                    <a:pt x="13" y="67"/>
                  </a:cubicBezTo>
                  <a:cubicBezTo>
                    <a:pt x="14" y="67"/>
                    <a:pt x="15" y="66"/>
                    <a:pt x="16" y="66"/>
                  </a:cubicBezTo>
                  <a:cubicBezTo>
                    <a:pt x="17" y="66"/>
                    <a:pt x="17" y="65"/>
                    <a:pt x="17" y="64"/>
                  </a:cubicBezTo>
                  <a:cubicBezTo>
                    <a:pt x="17" y="63"/>
                    <a:pt x="17" y="62"/>
                    <a:pt x="17" y="61"/>
                  </a:cubicBezTo>
                  <a:cubicBezTo>
                    <a:pt x="18" y="59"/>
                    <a:pt x="19" y="59"/>
                    <a:pt x="20" y="57"/>
                  </a:cubicBezTo>
                  <a:cubicBezTo>
                    <a:pt x="21" y="56"/>
                    <a:pt x="21" y="56"/>
                    <a:pt x="23" y="56"/>
                  </a:cubicBezTo>
                  <a:cubicBezTo>
                    <a:pt x="24" y="55"/>
                    <a:pt x="26" y="55"/>
                    <a:pt x="25" y="54"/>
                  </a:cubicBezTo>
                  <a:cubicBezTo>
                    <a:pt x="24" y="53"/>
                    <a:pt x="23" y="55"/>
                    <a:pt x="23" y="52"/>
                  </a:cubicBezTo>
                  <a:cubicBezTo>
                    <a:pt x="22" y="52"/>
                    <a:pt x="22" y="51"/>
                    <a:pt x="22" y="51"/>
                  </a:cubicBezTo>
                  <a:cubicBezTo>
                    <a:pt x="22" y="50"/>
                    <a:pt x="21" y="50"/>
                    <a:pt x="21" y="50"/>
                  </a:cubicBezTo>
                  <a:cubicBezTo>
                    <a:pt x="21" y="49"/>
                    <a:pt x="23" y="48"/>
                    <a:pt x="22" y="47"/>
                  </a:cubicBezTo>
                  <a:cubicBezTo>
                    <a:pt x="22" y="47"/>
                    <a:pt x="23" y="46"/>
                    <a:pt x="23" y="46"/>
                  </a:cubicBezTo>
                  <a:cubicBezTo>
                    <a:pt x="24" y="45"/>
                    <a:pt x="28" y="44"/>
                    <a:pt x="26" y="42"/>
                  </a:cubicBezTo>
                  <a:cubicBezTo>
                    <a:pt x="24" y="40"/>
                    <a:pt x="24" y="39"/>
                    <a:pt x="24" y="37"/>
                  </a:cubicBezTo>
                  <a:cubicBezTo>
                    <a:pt x="25" y="36"/>
                    <a:pt x="23" y="34"/>
                    <a:pt x="23" y="33"/>
                  </a:cubicBezTo>
                  <a:cubicBezTo>
                    <a:pt x="23" y="34"/>
                    <a:pt x="26" y="34"/>
                    <a:pt x="27" y="34"/>
                  </a:cubicBezTo>
                  <a:cubicBezTo>
                    <a:pt x="28" y="34"/>
                    <a:pt x="29" y="34"/>
                    <a:pt x="29" y="33"/>
                  </a:cubicBezTo>
                  <a:cubicBezTo>
                    <a:pt x="30" y="32"/>
                    <a:pt x="31" y="31"/>
                    <a:pt x="30" y="30"/>
                  </a:cubicBezTo>
                  <a:cubicBezTo>
                    <a:pt x="29" y="29"/>
                    <a:pt x="29" y="28"/>
                    <a:pt x="30" y="27"/>
                  </a:cubicBezTo>
                  <a:cubicBezTo>
                    <a:pt x="31" y="27"/>
                    <a:pt x="32" y="27"/>
                    <a:pt x="32" y="26"/>
                  </a:cubicBezTo>
                  <a:cubicBezTo>
                    <a:pt x="32" y="26"/>
                    <a:pt x="32" y="26"/>
                    <a:pt x="32" y="25"/>
                  </a:cubicBezTo>
                  <a:cubicBezTo>
                    <a:pt x="31" y="25"/>
                    <a:pt x="32" y="24"/>
                    <a:pt x="32" y="24"/>
                  </a:cubicBezTo>
                  <a:cubicBezTo>
                    <a:pt x="34" y="22"/>
                    <a:pt x="33" y="20"/>
                    <a:pt x="33" y="17"/>
                  </a:cubicBezTo>
                  <a:cubicBezTo>
                    <a:pt x="33" y="17"/>
                    <a:pt x="34" y="18"/>
                    <a:pt x="34" y="17"/>
                  </a:cubicBezTo>
                  <a:cubicBezTo>
                    <a:pt x="35" y="17"/>
                    <a:pt x="35" y="16"/>
                    <a:pt x="36" y="15"/>
                  </a:cubicBezTo>
                  <a:cubicBezTo>
                    <a:pt x="37" y="14"/>
                    <a:pt x="40" y="15"/>
                    <a:pt x="41" y="12"/>
                  </a:cubicBezTo>
                  <a:cubicBezTo>
                    <a:pt x="42" y="11"/>
                    <a:pt x="40" y="10"/>
                    <a:pt x="39" y="10"/>
                  </a:cubicBezTo>
                  <a:cubicBezTo>
                    <a:pt x="38" y="10"/>
                    <a:pt x="38" y="9"/>
                    <a:pt x="38" y="8"/>
                  </a:cubicBezTo>
                  <a:cubicBezTo>
                    <a:pt x="39" y="6"/>
                    <a:pt x="39" y="6"/>
                    <a:pt x="37" y="6"/>
                  </a:cubicBezTo>
                  <a:cubicBezTo>
                    <a:pt x="36" y="5"/>
                    <a:pt x="35" y="5"/>
                    <a:pt x="34" y="5"/>
                  </a:cubicBezTo>
                  <a:cubicBezTo>
                    <a:pt x="33" y="5"/>
                    <a:pt x="34" y="4"/>
                    <a:pt x="33" y="4"/>
                  </a:cubicBezTo>
                  <a:cubicBezTo>
                    <a:pt x="32" y="5"/>
                    <a:pt x="33" y="5"/>
                    <a:pt x="33" y="5"/>
                  </a:cubicBezTo>
                  <a:cubicBezTo>
                    <a:pt x="32" y="6"/>
                    <a:pt x="31" y="6"/>
                    <a:pt x="30" y="5"/>
                  </a:cubicBezTo>
                  <a:cubicBezTo>
                    <a:pt x="29" y="5"/>
                    <a:pt x="28" y="5"/>
                    <a:pt x="28" y="5"/>
                  </a:cubicBezTo>
                  <a:cubicBezTo>
                    <a:pt x="28" y="5"/>
                    <a:pt x="29" y="5"/>
                    <a:pt x="29" y="5"/>
                  </a:cubicBezTo>
                  <a:cubicBezTo>
                    <a:pt x="28" y="4"/>
                    <a:pt x="26" y="4"/>
                    <a:pt x="26" y="4"/>
                  </a:cubicBezTo>
                  <a:cubicBezTo>
                    <a:pt x="26" y="4"/>
                    <a:pt x="26" y="3"/>
                    <a:pt x="26" y="3"/>
                  </a:cubicBezTo>
                  <a:cubicBezTo>
                    <a:pt x="25" y="3"/>
                    <a:pt x="24" y="5"/>
                    <a:pt x="23" y="4"/>
                  </a:cubicBezTo>
                  <a:cubicBezTo>
                    <a:pt x="22" y="3"/>
                    <a:pt x="23" y="3"/>
                    <a:pt x="24" y="2"/>
                  </a:cubicBezTo>
                  <a:cubicBezTo>
                    <a:pt x="25" y="1"/>
                    <a:pt x="24" y="1"/>
                    <a:pt x="23" y="1"/>
                  </a:cubicBezTo>
                  <a:cubicBezTo>
                    <a:pt x="23" y="0"/>
                    <a:pt x="24" y="0"/>
                    <a:pt x="24" y="0"/>
                  </a:cubicBezTo>
                  <a:cubicBezTo>
                    <a:pt x="23" y="0"/>
                    <a:pt x="23" y="0"/>
                    <a:pt x="22" y="0"/>
                  </a:cubicBezTo>
                  <a:cubicBezTo>
                    <a:pt x="21" y="0"/>
                    <a:pt x="23" y="0"/>
                    <a:pt x="22" y="0"/>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3" name="Freeform 162"/>
            <p:cNvSpPr>
              <a:spLocks/>
            </p:cNvSpPr>
            <p:nvPr/>
          </p:nvSpPr>
          <p:spPr bwMode="auto">
            <a:xfrm>
              <a:off x="4197" y="3170"/>
              <a:ext cx="782" cy="472"/>
            </a:xfrm>
            <a:custGeom>
              <a:avLst/>
              <a:gdLst>
                <a:gd name="T0" fmla="*/ 176 w 194"/>
                <a:gd name="T1" fmla="*/ 51 h 117"/>
                <a:gd name="T2" fmla="*/ 190 w 194"/>
                <a:gd name="T3" fmla="*/ 49 h 117"/>
                <a:gd name="T4" fmla="*/ 192 w 194"/>
                <a:gd name="T5" fmla="*/ 43 h 117"/>
                <a:gd name="T6" fmla="*/ 185 w 194"/>
                <a:gd name="T7" fmla="*/ 33 h 117"/>
                <a:gd name="T8" fmla="*/ 178 w 194"/>
                <a:gd name="T9" fmla="*/ 23 h 117"/>
                <a:gd name="T10" fmla="*/ 177 w 194"/>
                <a:gd name="T11" fmla="*/ 14 h 117"/>
                <a:gd name="T12" fmla="*/ 167 w 194"/>
                <a:gd name="T13" fmla="*/ 13 h 117"/>
                <a:gd name="T14" fmla="*/ 160 w 194"/>
                <a:gd name="T15" fmla="*/ 2 h 117"/>
                <a:gd name="T16" fmla="*/ 153 w 194"/>
                <a:gd name="T17" fmla="*/ 1 h 117"/>
                <a:gd name="T18" fmla="*/ 150 w 194"/>
                <a:gd name="T19" fmla="*/ 3 h 117"/>
                <a:gd name="T20" fmla="*/ 140 w 194"/>
                <a:gd name="T21" fmla="*/ 10 h 117"/>
                <a:gd name="T22" fmla="*/ 132 w 194"/>
                <a:gd name="T23" fmla="*/ 19 h 117"/>
                <a:gd name="T24" fmla="*/ 126 w 194"/>
                <a:gd name="T25" fmla="*/ 20 h 117"/>
                <a:gd name="T26" fmla="*/ 116 w 194"/>
                <a:gd name="T27" fmla="*/ 26 h 117"/>
                <a:gd name="T28" fmla="*/ 104 w 194"/>
                <a:gd name="T29" fmla="*/ 28 h 117"/>
                <a:gd name="T30" fmla="*/ 95 w 194"/>
                <a:gd name="T31" fmla="*/ 29 h 117"/>
                <a:gd name="T32" fmla="*/ 86 w 194"/>
                <a:gd name="T33" fmla="*/ 27 h 117"/>
                <a:gd name="T34" fmla="*/ 77 w 194"/>
                <a:gd name="T35" fmla="*/ 27 h 117"/>
                <a:gd name="T36" fmla="*/ 51 w 194"/>
                <a:gd name="T37" fmla="*/ 43 h 117"/>
                <a:gd name="T38" fmla="*/ 35 w 194"/>
                <a:gd name="T39" fmla="*/ 51 h 117"/>
                <a:gd name="T40" fmla="*/ 29 w 194"/>
                <a:gd name="T41" fmla="*/ 57 h 117"/>
                <a:gd name="T42" fmla="*/ 32 w 194"/>
                <a:gd name="T43" fmla="*/ 57 h 117"/>
                <a:gd name="T44" fmla="*/ 32 w 194"/>
                <a:gd name="T45" fmla="*/ 58 h 117"/>
                <a:gd name="T46" fmla="*/ 18 w 194"/>
                <a:gd name="T47" fmla="*/ 67 h 117"/>
                <a:gd name="T48" fmla="*/ 15 w 194"/>
                <a:gd name="T49" fmla="*/ 68 h 117"/>
                <a:gd name="T50" fmla="*/ 5 w 194"/>
                <a:gd name="T51" fmla="*/ 71 h 117"/>
                <a:gd name="T52" fmla="*/ 1 w 194"/>
                <a:gd name="T53" fmla="*/ 75 h 117"/>
                <a:gd name="T54" fmla="*/ 10 w 194"/>
                <a:gd name="T55" fmla="*/ 79 h 117"/>
                <a:gd name="T56" fmla="*/ 10 w 194"/>
                <a:gd name="T57" fmla="*/ 88 h 117"/>
                <a:gd name="T58" fmla="*/ 15 w 194"/>
                <a:gd name="T59" fmla="*/ 93 h 117"/>
                <a:gd name="T60" fmla="*/ 11 w 194"/>
                <a:gd name="T61" fmla="*/ 96 h 117"/>
                <a:gd name="T62" fmla="*/ 7 w 194"/>
                <a:gd name="T63" fmla="*/ 96 h 117"/>
                <a:gd name="T64" fmla="*/ 12 w 194"/>
                <a:gd name="T65" fmla="*/ 97 h 117"/>
                <a:gd name="T66" fmla="*/ 16 w 194"/>
                <a:gd name="T67" fmla="*/ 104 h 117"/>
                <a:gd name="T68" fmla="*/ 23 w 194"/>
                <a:gd name="T69" fmla="*/ 107 h 117"/>
                <a:gd name="T70" fmla="*/ 23 w 194"/>
                <a:gd name="T71" fmla="*/ 111 h 117"/>
                <a:gd name="T72" fmla="*/ 28 w 194"/>
                <a:gd name="T73" fmla="*/ 110 h 117"/>
                <a:gd name="T74" fmla="*/ 30 w 194"/>
                <a:gd name="T75" fmla="*/ 112 h 117"/>
                <a:gd name="T76" fmla="*/ 33 w 194"/>
                <a:gd name="T77" fmla="*/ 110 h 117"/>
                <a:gd name="T78" fmla="*/ 38 w 194"/>
                <a:gd name="T79" fmla="*/ 110 h 117"/>
                <a:gd name="T80" fmla="*/ 51 w 194"/>
                <a:gd name="T81" fmla="*/ 114 h 117"/>
                <a:gd name="T82" fmla="*/ 55 w 194"/>
                <a:gd name="T83" fmla="*/ 110 h 117"/>
                <a:gd name="T84" fmla="*/ 79 w 194"/>
                <a:gd name="T85" fmla="*/ 108 h 117"/>
                <a:gd name="T86" fmla="*/ 87 w 194"/>
                <a:gd name="T87" fmla="*/ 104 h 117"/>
                <a:gd name="T88" fmla="*/ 92 w 194"/>
                <a:gd name="T89" fmla="*/ 101 h 117"/>
                <a:gd name="T90" fmla="*/ 104 w 194"/>
                <a:gd name="T91" fmla="*/ 93 h 117"/>
                <a:gd name="T92" fmla="*/ 107 w 194"/>
                <a:gd name="T93" fmla="*/ 89 h 117"/>
                <a:gd name="T94" fmla="*/ 113 w 194"/>
                <a:gd name="T95" fmla="*/ 88 h 117"/>
                <a:gd name="T96" fmla="*/ 113 w 194"/>
                <a:gd name="T97" fmla="*/ 98 h 117"/>
                <a:gd name="T98" fmla="*/ 119 w 194"/>
                <a:gd name="T99" fmla="*/ 91 h 117"/>
                <a:gd name="T100" fmla="*/ 122 w 194"/>
                <a:gd name="T101" fmla="*/ 85 h 117"/>
                <a:gd name="T102" fmla="*/ 132 w 194"/>
                <a:gd name="T103" fmla="*/ 77 h 117"/>
                <a:gd name="T104" fmla="*/ 161 w 194"/>
                <a:gd name="T105"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 h="117">
                  <a:moveTo>
                    <a:pt x="171" y="56"/>
                  </a:moveTo>
                  <a:cubicBezTo>
                    <a:pt x="172" y="56"/>
                    <a:pt x="173" y="55"/>
                    <a:pt x="173" y="54"/>
                  </a:cubicBezTo>
                  <a:cubicBezTo>
                    <a:pt x="173" y="53"/>
                    <a:pt x="173" y="53"/>
                    <a:pt x="173" y="52"/>
                  </a:cubicBezTo>
                  <a:cubicBezTo>
                    <a:pt x="174" y="51"/>
                    <a:pt x="175" y="52"/>
                    <a:pt x="176" y="51"/>
                  </a:cubicBezTo>
                  <a:cubicBezTo>
                    <a:pt x="177" y="51"/>
                    <a:pt x="177" y="50"/>
                    <a:pt x="178" y="49"/>
                  </a:cubicBezTo>
                  <a:cubicBezTo>
                    <a:pt x="180" y="49"/>
                    <a:pt x="182" y="50"/>
                    <a:pt x="184" y="49"/>
                  </a:cubicBezTo>
                  <a:cubicBezTo>
                    <a:pt x="186" y="48"/>
                    <a:pt x="185" y="46"/>
                    <a:pt x="187" y="46"/>
                  </a:cubicBezTo>
                  <a:cubicBezTo>
                    <a:pt x="190" y="45"/>
                    <a:pt x="188" y="48"/>
                    <a:pt x="190" y="49"/>
                  </a:cubicBezTo>
                  <a:cubicBezTo>
                    <a:pt x="190" y="49"/>
                    <a:pt x="191" y="47"/>
                    <a:pt x="191" y="46"/>
                  </a:cubicBezTo>
                  <a:cubicBezTo>
                    <a:pt x="191" y="46"/>
                    <a:pt x="192" y="45"/>
                    <a:pt x="192" y="45"/>
                  </a:cubicBezTo>
                  <a:cubicBezTo>
                    <a:pt x="192" y="45"/>
                    <a:pt x="194" y="45"/>
                    <a:pt x="194" y="44"/>
                  </a:cubicBezTo>
                  <a:cubicBezTo>
                    <a:pt x="193" y="44"/>
                    <a:pt x="193" y="42"/>
                    <a:pt x="192" y="43"/>
                  </a:cubicBezTo>
                  <a:cubicBezTo>
                    <a:pt x="191" y="43"/>
                    <a:pt x="189" y="41"/>
                    <a:pt x="189" y="40"/>
                  </a:cubicBezTo>
                  <a:cubicBezTo>
                    <a:pt x="189" y="39"/>
                    <a:pt x="189" y="38"/>
                    <a:pt x="188" y="38"/>
                  </a:cubicBezTo>
                  <a:cubicBezTo>
                    <a:pt x="187" y="38"/>
                    <a:pt x="184" y="38"/>
                    <a:pt x="184" y="38"/>
                  </a:cubicBezTo>
                  <a:cubicBezTo>
                    <a:pt x="184" y="37"/>
                    <a:pt x="185" y="35"/>
                    <a:pt x="185" y="33"/>
                  </a:cubicBezTo>
                  <a:cubicBezTo>
                    <a:pt x="185" y="33"/>
                    <a:pt x="185" y="30"/>
                    <a:pt x="184" y="31"/>
                  </a:cubicBezTo>
                  <a:cubicBezTo>
                    <a:pt x="182" y="33"/>
                    <a:pt x="182" y="30"/>
                    <a:pt x="181" y="29"/>
                  </a:cubicBezTo>
                  <a:cubicBezTo>
                    <a:pt x="180" y="27"/>
                    <a:pt x="180" y="26"/>
                    <a:pt x="179" y="27"/>
                  </a:cubicBezTo>
                  <a:cubicBezTo>
                    <a:pt x="178" y="27"/>
                    <a:pt x="178" y="24"/>
                    <a:pt x="178" y="23"/>
                  </a:cubicBezTo>
                  <a:cubicBezTo>
                    <a:pt x="177" y="22"/>
                    <a:pt x="176" y="22"/>
                    <a:pt x="175" y="21"/>
                  </a:cubicBezTo>
                  <a:cubicBezTo>
                    <a:pt x="174" y="20"/>
                    <a:pt x="177" y="20"/>
                    <a:pt x="177" y="20"/>
                  </a:cubicBezTo>
                  <a:cubicBezTo>
                    <a:pt x="178" y="19"/>
                    <a:pt x="178" y="18"/>
                    <a:pt x="178" y="17"/>
                  </a:cubicBezTo>
                  <a:cubicBezTo>
                    <a:pt x="178" y="16"/>
                    <a:pt x="177" y="15"/>
                    <a:pt x="177" y="14"/>
                  </a:cubicBezTo>
                  <a:cubicBezTo>
                    <a:pt x="177" y="13"/>
                    <a:pt x="180" y="14"/>
                    <a:pt x="181" y="14"/>
                  </a:cubicBezTo>
                  <a:cubicBezTo>
                    <a:pt x="179" y="13"/>
                    <a:pt x="176" y="12"/>
                    <a:pt x="174" y="12"/>
                  </a:cubicBezTo>
                  <a:cubicBezTo>
                    <a:pt x="172" y="13"/>
                    <a:pt x="170" y="14"/>
                    <a:pt x="167" y="14"/>
                  </a:cubicBezTo>
                  <a:cubicBezTo>
                    <a:pt x="168" y="14"/>
                    <a:pt x="168" y="13"/>
                    <a:pt x="167" y="13"/>
                  </a:cubicBezTo>
                  <a:cubicBezTo>
                    <a:pt x="167" y="12"/>
                    <a:pt x="166" y="12"/>
                    <a:pt x="165" y="11"/>
                  </a:cubicBezTo>
                  <a:cubicBezTo>
                    <a:pt x="165" y="9"/>
                    <a:pt x="166" y="6"/>
                    <a:pt x="164" y="5"/>
                  </a:cubicBezTo>
                  <a:cubicBezTo>
                    <a:pt x="163" y="4"/>
                    <a:pt x="163" y="4"/>
                    <a:pt x="162" y="4"/>
                  </a:cubicBezTo>
                  <a:cubicBezTo>
                    <a:pt x="161" y="4"/>
                    <a:pt x="161" y="3"/>
                    <a:pt x="160" y="2"/>
                  </a:cubicBezTo>
                  <a:cubicBezTo>
                    <a:pt x="159" y="1"/>
                    <a:pt x="159" y="3"/>
                    <a:pt x="158" y="3"/>
                  </a:cubicBezTo>
                  <a:cubicBezTo>
                    <a:pt x="158" y="3"/>
                    <a:pt x="156" y="2"/>
                    <a:pt x="157" y="3"/>
                  </a:cubicBezTo>
                  <a:cubicBezTo>
                    <a:pt x="156" y="2"/>
                    <a:pt x="157" y="2"/>
                    <a:pt x="157" y="2"/>
                  </a:cubicBezTo>
                  <a:cubicBezTo>
                    <a:pt x="157" y="1"/>
                    <a:pt x="154" y="1"/>
                    <a:pt x="153" y="1"/>
                  </a:cubicBezTo>
                  <a:cubicBezTo>
                    <a:pt x="153" y="1"/>
                    <a:pt x="153" y="1"/>
                    <a:pt x="153" y="1"/>
                  </a:cubicBezTo>
                  <a:cubicBezTo>
                    <a:pt x="152" y="2"/>
                    <a:pt x="153" y="1"/>
                    <a:pt x="152" y="0"/>
                  </a:cubicBezTo>
                  <a:cubicBezTo>
                    <a:pt x="152" y="0"/>
                    <a:pt x="150" y="1"/>
                    <a:pt x="150" y="1"/>
                  </a:cubicBezTo>
                  <a:cubicBezTo>
                    <a:pt x="150" y="2"/>
                    <a:pt x="150" y="2"/>
                    <a:pt x="150" y="3"/>
                  </a:cubicBezTo>
                  <a:cubicBezTo>
                    <a:pt x="150" y="3"/>
                    <a:pt x="149" y="3"/>
                    <a:pt x="148" y="4"/>
                  </a:cubicBezTo>
                  <a:cubicBezTo>
                    <a:pt x="147" y="4"/>
                    <a:pt x="145" y="4"/>
                    <a:pt x="144" y="6"/>
                  </a:cubicBezTo>
                  <a:cubicBezTo>
                    <a:pt x="144" y="7"/>
                    <a:pt x="142" y="6"/>
                    <a:pt x="141" y="6"/>
                  </a:cubicBezTo>
                  <a:cubicBezTo>
                    <a:pt x="141" y="6"/>
                    <a:pt x="140" y="10"/>
                    <a:pt x="140" y="10"/>
                  </a:cubicBezTo>
                  <a:cubicBezTo>
                    <a:pt x="139" y="11"/>
                    <a:pt x="139" y="11"/>
                    <a:pt x="138" y="12"/>
                  </a:cubicBezTo>
                  <a:cubicBezTo>
                    <a:pt x="138" y="12"/>
                    <a:pt x="137" y="13"/>
                    <a:pt x="136" y="13"/>
                  </a:cubicBezTo>
                  <a:cubicBezTo>
                    <a:pt x="135" y="14"/>
                    <a:pt x="135" y="16"/>
                    <a:pt x="134" y="17"/>
                  </a:cubicBezTo>
                  <a:cubicBezTo>
                    <a:pt x="133" y="18"/>
                    <a:pt x="133" y="19"/>
                    <a:pt x="132" y="19"/>
                  </a:cubicBezTo>
                  <a:cubicBezTo>
                    <a:pt x="131" y="20"/>
                    <a:pt x="130" y="19"/>
                    <a:pt x="130" y="19"/>
                  </a:cubicBezTo>
                  <a:cubicBezTo>
                    <a:pt x="129" y="19"/>
                    <a:pt x="129" y="20"/>
                    <a:pt x="129" y="20"/>
                  </a:cubicBezTo>
                  <a:cubicBezTo>
                    <a:pt x="128" y="20"/>
                    <a:pt x="128" y="20"/>
                    <a:pt x="127" y="20"/>
                  </a:cubicBezTo>
                  <a:cubicBezTo>
                    <a:pt x="127" y="21"/>
                    <a:pt x="126" y="20"/>
                    <a:pt x="126" y="20"/>
                  </a:cubicBezTo>
                  <a:cubicBezTo>
                    <a:pt x="124" y="19"/>
                    <a:pt x="124" y="20"/>
                    <a:pt x="123" y="21"/>
                  </a:cubicBezTo>
                  <a:cubicBezTo>
                    <a:pt x="122" y="22"/>
                    <a:pt x="122" y="21"/>
                    <a:pt x="121" y="22"/>
                  </a:cubicBezTo>
                  <a:cubicBezTo>
                    <a:pt x="121" y="23"/>
                    <a:pt x="120" y="23"/>
                    <a:pt x="120" y="23"/>
                  </a:cubicBezTo>
                  <a:cubicBezTo>
                    <a:pt x="118" y="24"/>
                    <a:pt x="118" y="25"/>
                    <a:pt x="116" y="26"/>
                  </a:cubicBezTo>
                  <a:cubicBezTo>
                    <a:pt x="116" y="27"/>
                    <a:pt x="109" y="28"/>
                    <a:pt x="109" y="27"/>
                  </a:cubicBezTo>
                  <a:cubicBezTo>
                    <a:pt x="109" y="27"/>
                    <a:pt x="110" y="27"/>
                    <a:pt x="109" y="26"/>
                  </a:cubicBezTo>
                  <a:cubicBezTo>
                    <a:pt x="108" y="26"/>
                    <a:pt x="108" y="27"/>
                    <a:pt x="107" y="28"/>
                  </a:cubicBezTo>
                  <a:cubicBezTo>
                    <a:pt x="106" y="29"/>
                    <a:pt x="104" y="27"/>
                    <a:pt x="104" y="28"/>
                  </a:cubicBezTo>
                  <a:cubicBezTo>
                    <a:pt x="103" y="28"/>
                    <a:pt x="102" y="28"/>
                    <a:pt x="102" y="28"/>
                  </a:cubicBezTo>
                  <a:cubicBezTo>
                    <a:pt x="102" y="28"/>
                    <a:pt x="101" y="27"/>
                    <a:pt x="101" y="27"/>
                  </a:cubicBezTo>
                  <a:cubicBezTo>
                    <a:pt x="100" y="27"/>
                    <a:pt x="98" y="27"/>
                    <a:pt x="97" y="28"/>
                  </a:cubicBezTo>
                  <a:cubicBezTo>
                    <a:pt x="97" y="28"/>
                    <a:pt x="96" y="29"/>
                    <a:pt x="95" y="29"/>
                  </a:cubicBezTo>
                  <a:cubicBezTo>
                    <a:pt x="92" y="30"/>
                    <a:pt x="92" y="25"/>
                    <a:pt x="90" y="26"/>
                  </a:cubicBezTo>
                  <a:cubicBezTo>
                    <a:pt x="90" y="26"/>
                    <a:pt x="90" y="27"/>
                    <a:pt x="89" y="27"/>
                  </a:cubicBezTo>
                  <a:cubicBezTo>
                    <a:pt x="89" y="26"/>
                    <a:pt x="90" y="25"/>
                    <a:pt x="89" y="25"/>
                  </a:cubicBezTo>
                  <a:cubicBezTo>
                    <a:pt x="88" y="25"/>
                    <a:pt x="87" y="27"/>
                    <a:pt x="86" y="27"/>
                  </a:cubicBezTo>
                  <a:cubicBezTo>
                    <a:pt x="85" y="28"/>
                    <a:pt x="82" y="28"/>
                    <a:pt x="81" y="26"/>
                  </a:cubicBezTo>
                  <a:cubicBezTo>
                    <a:pt x="80" y="25"/>
                    <a:pt x="82" y="24"/>
                    <a:pt x="80" y="24"/>
                  </a:cubicBezTo>
                  <a:cubicBezTo>
                    <a:pt x="79" y="24"/>
                    <a:pt x="79" y="24"/>
                    <a:pt x="78" y="25"/>
                  </a:cubicBezTo>
                  <a:cubicBezTo>
                    <a:pt x="78" y="26"/>
                    <a:pt x="78" y="26"/>
                    <a:pt x="77" y="27"/>
                  </a:cubicBezTo>
                  <a:cubicBezTo>
                    <a:pt x="74" y="28"/>
                    <a:pt x="70" y="29"/>
                    <a:pt x="66" y="30"/>
                  </a:cubicBezTo>
                  <a:cubicBezTo>
                    <a:pt x="64" y="30"/>
                    <a:pt x="63" y="31"/>
                    <a:pt x="62" y="32"/>
                  </a:cubicBezTo>
                  <a:cubicBezTo>
                    <a:pt x="60" y="34"/>
                    <a:pt x="58" y="35"/>
                    <a:pt x="56" y="37"/>
                  </a:cubicBezTo>
                  <a:cubicBezTo>
                    <a:pt x="54" y="39"/>
                    <a:pt x="52" y="41"/>
                    <a:pt x="51" y="43"/>
                  </a:cubicBezTo>
                  <a:cubicBezTo>
                    <a:pt x="49" y="45"/>
                    <a:pt x="48" y="45"/>
                    <a:pt x="48" y="47"/>
                  </a:cubicBezTo>
                  <a:cubicBezTo>
                    <a:pt x="49" y="49"/>
                    <a:pt x="46" y="49"/>
                    <a:pt x="45" y="49"/>
                  </a:cubicBezTo>
                  <a:cubicBezTo>
                    <a:pt x="44" y="51"/>
                    <a:pt x="41" y="50"/>
                    <a:pt x="40" y="49"/>
                  </a:cubicBezTo>
                  <a:cubicBezTo>
                    <a:pt x="37" y="49"/>
                    <a:pt x="37" y="51"/>
                    <a:pt x="35" y="51"/>
                  </a:cubicBezTo>
                  <a:cubicBezTo>
                    <a:pt x="33" y="52"/>
                    <a:pt x="30" y="52"/>
                    <a:pt x="28" y="52"/>
                  </a:cubicBezTo>
                  <a:cubicBezTo>
                    <a:pt x="27" y="52"/>
                    <a:pt x="27" y="52"/>
                    <a:pt x="27" y="53"/>
                  </a:cubicBezTo>
                  <a:cubicBezTo>
                    <a:pt x="26" y="54"/>
                    <a:pt x="26" y="56"/>
                    <a:pt x="27" y="56"/>
                  </a:cubicBezTo>
                  <a:cubicBezTo>
                    <a:pt x="27" y="56"/>
                    <a:pt x="28" y="56"/>
                    <a:pt x="29" y="57"/>
                  </a:cubicBezTo>
                  <a:cubicBezTo>
                    <a:pt x="30" y="57"/>
                    <a:pt x="29" y="57"/>
                    <a:pt x="29" y="58"/>
                  </a:cubicBezTo>
                  <a:cubicBezTo>
                    <a:pt x="29" y="58"/>
                    <a:pt x="30" y="57"/>
                    <a:pt x="30" y="57"/>
                  </a:cubicBezTo>
                  <a:cubicBezTo>
                    <a:pt x="30" y="57"/>
                    <a:pt x="30" y="58"/>
                    <a:pt x="30" y="58"/>
                  </a:cubicBezTo>
                  <a:cubicBezTo>
                    <a:pt x="31" y="58"/>
                    <a:pt x="32" y="58"/>
                    <a:pt x="32" y="57"/>
                  </a:cubicBezTo>
                  <a:cubicBezTo>
                    <a:pt x="33" y="57"/>
                    <a:pt x="35" y="56"/>
                    <a:pt x="36" y="56"/>
                  </a:cubicBezTo>
                  <a:cubicBezTo>
                    <a:pt x="37" y="56"/>
                    <a:pt x="34" y="57"/>
                    <a:pt x="34" y="58"/>
                  </a:cubicBezTo>
                  <a:cubicBezTo>
                    <a:pt x="34" y="58"/>
                    <a:pt x="33" y="58"/>
                    <a:pt x="33" y="58"/>
                  </a:cubicBezTo>
                  <a:cubicBezTo>
                    <a:pt x="32" y="58"/>
                    <a:pt x="32" y="58"/>
                    <a:pt x="32" y="58"/>
                  </a:cubicBezTo>
                  <a:cubicBezTo>
                    <a:pt x="30" y="59"/>
                    <a:pt x="27" y="60"/>
                    <a:pt x="25" y="62"/>
                  </a:cubicBezTo>
                  <a:cubicBezTo>
                    <a:pt x="24" y="64"/>
                    <a:pt x="31" y="61"/>
                    <a:pt x="29" y="64"/>
                  </a:cubicBezTo>
                  <a:cubicBezTo>
                    <a:pt x="28" y="65"/>
                    <a:pt x="25" y="64"/>
                    <a:pt x="24" y="65"/>
                  </a:cubicBezTo>
                  <a:cubicBezTo>
                    <a:pt x="23" y="65"/>
                    <a:pt x="18" y="67"/>
                    <a:pt x="18" y="67"/>
                  </a:cubicBezTo>
                  <a:cubicBezTo>
                    <a:pt x="17" y="66"/>
                    <a:pt x="19" y="65"/>
                    <a:pt x="18" y="65"/>
                  </a:cubicBezTo>
                  <a:cubicBezTo>
                    <a:pt x="17" y="64"/>
                    <a:pt x="16" y="65"/>
                    <a:pt x="16" y="65"/>
                  </a:cubicBezTo>
                  <a:cubicBezTo>
                    <a:pt x="16" y="65"/>
                    <a:pt x="15" y="65"/>
                    <a:pt x="15" y="65"/>
                  </a:cubicBezTo>
                  <a:cubicBezTo>
                    <a:pt x="16" y="66"/>
                    <a:pt x="17" y="67"/>
                    <a:pt x="15" y="68"/>
                  </a:cubicBezTo>
                  <a:cubicBezTo>
                    <a:pt x="14" y="68"/>
                    <a:pt x="13" y="69"/>
                    <a:pt x="12" y="68"/>
                  </a:cubicBezTo>
                  <a:cubicBezTo>
                    <a:pt x="11" y="67"/>
                    <a:pt x="11" y="66"/>
                    <a:pt x="9" y="67"/>
                  </a:cubicBezTo>
                  <a:cubicBezTo>
                    <a:pt x="8" y="69"/>
                    <a:pt x="7" y="68"/>
                    <a:pt x="6" y="69"/>
                  </a:cubicBezTo>
                  <a:cubicBezTo>
                    <a:pt x="5" y="69"/>
                    <a:pt x="5" y="70"/>
                    <a:pt x="5" y="71"/>
                  </a:cubicBezTo>
                  <a:cubicBezTo>
                    <a:pt x="5" y="71"/>
                    <a:pt x="4" y="71"/>
                    <a:pt x="4" y="72"/>
                  </a:cubicBezTo>
                  <a:cubicBezTo>
                    <a:pt x="4" y="72"/>
                    <a:pt x="3" y="72"/>
                    <a:pt x="3" y="72"/>
                  </a:cubicBezTo>
                  <a:cubicBezTo>
                    <a:pt x="3" y="73"/>
                    <a:pt x="3" y="74"/>
                    <a:pt x="3" y="74"/>
                  </a:cubicBezTo>
                  <a:cubicBezTo>
                    <a:pt x="3" y="75"/>
                    <a:pt x="2" y="75"/>
                    <a:pt x="1" y="75"/>
                  </a:cubicBezTo>
                  <a:cubicBezTo>
                    <a:pt x="0" y="76"/>
                    <a:pt x="2" y="79"/>
                    <a:pt x="2" y="80"/>
                  </a:cubicBezTo>
                  <a:cubicBezTo>
                    <a:pt x="2" y="80"/>
                    <a:pt x="1" y="82"/>
                    <a:pt x="2" y="83"/>
                  </a:cubicBezTo>
                  <a:cubicBezTo>
                    <a:pt x="3" y="83"/>
                    <a:pt x="5" y="81"/>
                    <a:pt x="6" y="81"/>
                  </a:cubicBezTo>
                  <a:cubicBezTo>
                    <a:pt x="7" y="81"/>
                    <a:pt x="10" y="80"/>
                    <a:pt x="10" y="79"/>
                  </a:cubicBezTo>
                  <a:cubicBezTo>
                    <a:pt x="10" y="80"/>
                    <a:pt x="9" y="81"/>
                    <a:pt x="9" y="82"/>
                  </a:cubicBezTo>
                  <a:cubicBezTo>
                    <a:pt x="8" y="83"/>
                    <a:pt x="7" y="84"/>
                    <a:pt x="8" y="84"/>
                  </a:cubicBezTo>
                  <a:cubicBezTo>
                    <a:pt x="8" y="84"/>
                    <a:pt x="9" y="84"/>
                    <a:pt x="10" y="85"/>
                  </a:cubicBezTo>
                  <a:cubicBezTo>
                    <a:pt x="11" y="86"/>
                    <a:pt x="9" y="87"/>
                    <a:pt x="10" y="88"/>
                  </a:cubicBezTo>
                  <a:cubicBezTo>
                    <a:pt x="10" y="88"/>
                    <a:pt x="14" y="87"/>
                    <a:pt x="13" y="88"/>
                  </a:cubicBezTo>
                  <a:cubicBezTo>
                    <a:pt x="13" y="89"/>
                    <a:pt x="9" y="90"/>
                    <a:pt x="10" y="92"/>
                  </a:cubicBezTo>
                  <a:cubicBezTo>
                    <a:pt x="11" y="93"/>
                    <a:pt x="12" y="93"/>
                    <a:pt x="12" y="94"/>
                  </a:cubicBezTo>
                  <a:cubicBezTo>
                    <a:pt x="13" y="94"/>
                    <a:pt x="15" y="92"/>
                    <a:pt x="15" y="93"/>
                  </a:cubicBezTo>
                  <a:cubicBezTo>
                    <a:pt x="15" y="94"/>
                    <a:pt x="13" y="94"/>
                    <a:pt x="13" y="95"/>
                  </a:cubicBezTo>
                  <a:cubicBezTo>
                    <a:pt x="12" y="95"/>
                    <a:pt x="12" y="95"/>
                    <a:pt x="12" y="95"/>
                  </a:cubicBezTo>
                  <a:cubicBezTo>
                    <a:pt x="11" y="95"/>
                    <a:pt x="11" y="94"/>
                    <a:pt x="11" y="94"/>
                  </a:cubicBezTo>
                  <a:cubicBezTo>
                    <a:pt x="10" y="95"/>
                    <a:pt x="11" y="96"/>
                    <a:pt x="11" y="96"/>
                  </a:cubicBezTo>
                  <a:cubicBezTo>
                    <a:pt x="10" y="96"/>
                    <a:pt x="8" y="90"/>
                    <a:pt x="7" y="92"/>
                  </a:cubicBezTo>
                  <a:cubicBezTo>
                    <a:pt x="7" y="92"/>
                    <a:pt x="7" y="95"/>
                    <a:pt x="7" y="95"/>
                  </a:cubicBezTo>
                  <a:cubicBezTo>
                    <a:pt x="8" y="95"/>
                    <a:pt x="9" y="95"/>
                    <a:pt x="9" y="95"/>
                  </a:cubicBezTo>
                  <a:cubicBezTo>
                    <a:pt x="9" y="96"/>
                    <a:pt x="8" y="96"/>
                    <a:pt x="7" y="96"/>
                  </a:cubicBezTo>
                  <a:cubicBezTo>
                    <a:pt x="7" y="96"/>
                    <a:pt x="6" y="97"/>
                    <a:pt x="6" y="96"/>
                  </a:cubicBezTo>
                  <a:cubicBezTo>
                    <a:pt x="6" y="96"/>
                    <a:pt x="7" y="98"/>
                    <a:pt x="6" y="98"/>
                  </a:cubicBezTo>
                  <a:cubicBezTo>
                    <a:pt x="7" y="98"/>
                    <a:pt x="8" y="98"/>
                    <a:pt x="9" y="98"/>
                  </a:cubicBezTo>
                  <a:cubicBezTo>
                    <a:pt x="11" y="99"/>
                    <a:pt x="11" y="98"/>
                    <a:pt x="12" y="97"/>
                  </a:cubicBezTo>
                  <a:cubicBezTo>
                    <a:pt x="13" y="97"/>
                    <a:pt x="13" y="100"/>
                    <a:pt x="14" y="99"/>
                  </a:cubicBezTo>
                  <a:cubicBezTo>
                    <a:pt x="15" y="98"/>
                    <a:pt x="16" y="99"/>
                    <a:pt x="17" y="99"/>
                  </a:cubicBezTo>
                  <a:cubicBezTo>
                    <a:pt x="18" y="99"/>
                    <a:pt x="18" y="101"/>
                    <a:pt x="18" y="102"/>
                  </a:cubicBezTo>
                  <a:cubicBezTo>
                    <a:pt x="18" y="103"/>
                    <a:pt x="15" y="104"/>
                    <a:pt x="16" y="104"/>
                  </a:cubicBezTo>
                  <a:cubicBezTo>
                    <a:pt x="17" y="104"/>
                    <a:pt x="18" y="103"/>
                    <a:pt x="18" y="105"/>
                  </a:cubicBezTo>
                  <a:cubicBezTo>
                    <a:pt x="18" y="105"/>
                    <a:pt x="18" y="107"/>
                    <a:pt x="18" y="107"/>
                  </a:cubicBezTo>
                  <a:cubicBezTo>
                    <a:pt x="20" y="107"/>
                    <a:pt x="20" y="105"/>
                    <a:pt x="21" y="106"/>
                  </a:cubicBezTo>
                  <a:cubicBezTo>
                    <a:pt x="21" y="106"/>
                    <a:pt x="23" y="108"/>
                    <a:pt x="23" y="107"/>
                  </a:cubicBezTo>
                  <a:cubicBezTo>
                    <a:pt x="25" y="112"/>
                    <a:pt x="16" y="107"/>
                    <a:pt x="20" y="111"/>
                  </a:cubicBezTo>
                  <a:cubicBezTo>
                    <a:pt x="20" y="112"/>
                    <a:pt x="21" y="111"/>
                    <a:pt x="22" y="111"/>
                  </a:cubicBezTo>
                  <a:cubicBezTo>
                    <a:pt x="22" y="111"/>
                    <a:pt x="22" y="112"/>
                    <a:pt x="23" y="111"/>
                  </a:cubicBezTo>
                  <a:cubicBezTo>
                    <a:pt x="24" y="111"/>
                    <a:pt x="23" y="111"/>
                    <a:pt x="23" y="111"/>
                  </a:cubicBezTo>
                  <a:cubicBezTo>
                    <a:pt x="24" y="110"/>
                    <a:pt x="25" y="111"/>
                    <a:pt x="25" y="110"/>
                  </a:cubicBezTo>
                  <a:cubicBezTo>
                    <a:pt x="26" y="110"/>
                    <a:pt x="27" y="110"/>
                    <a:pt x="28" y="109"/>
                  </a:cubicBezTo>
                  <a:cubicBezTo>
                    <a:pt x="28" y="109"/>
                    <a:pt x="31" y="107"/>
                    <a:pt x="31" y="108"/>
                  </a:cubicBezTo>
                  <a:cubicBezTo>
                    <a:pt x="33" y="110"/>
                    <a:pt x="29" y="110"/>
                    <a:pt x="28" y="110"/>
                  </a:cubicBezTo>
                  <a:cubicBezTo>
                    <a:pt x="28" y="111"/>
                    <a:pt x="30" y="113"/>
                    <a:pt x="28" y="112"/>
                  </a:cubicBezTo>
                  <a:cubicBezTo>
                    <a:pt x="25" y="112"/>
                    <a:pt x="24" y="114"/>
                    <a:pt x="22" y="115"/>
                  </a:cubicBezTo>
                  <a:cubicBezTo>
                    <a:pt x="23" y="114"/>
                    <a:pt x="25" y="116"/>
                    <a:pt x="25" y="114"/>
                  </a:cubicBezTo>
                  <a:cubicBezTo>
                    <a:pt x="25" y="113"/>
                    <a:pt x="30" y="113"/>
                    <a:pt x="30" y="112"/>
                  </a:cubicBezTo>
                  <a:cubicBezTo>
                    <a:pt x="30" y="113"/>
                    <a:pt x="30" y="114"/>
                    <a:pt x="29" y="114"/>
                  </a:cubicBezTo>
                  <a:cubicBezTo>
                    <a:pt x="28" y="115"/>
                    <a:pt x="29" y="115"/>
                    <a:pt x="30" y="115"/>
                  </a:cubicBezTo>
                  <a:cubicBezTo>
                    <a:pt x="30" y="114"/>
                    <a:pt x="31" y="113"/>
                    <a:pt x="32" y="112"/>
                  </a:cubicBezTo>
                  <a:cubicBezTo>
                    <a:pt x="32" y="112"/>
                    <a:pt x="33" y="110"/>
                    <a:pt x="33" y="110"/>
                  </a:cubicBezTo>
                  <a:cubicBezTo>
                    <a:pt x="34" y="109"/>
                    <a:pt x="35" y="110"/>
                    <a:pt x="35" y="111"/>
                  </a:cubicBezTo>
                  <a:cubicBezTo>
                    <a:pt x="35" y="112"/>
                    <a:pt x="35" y="112"/>
                    <a:pt x="36" y="112"/>
                  </a:cubicBezTo>
                  <a:cubicBezTo>
                    <a:pt x="36" y="112"/>
                    <a:pt x="38" y="112"/>
                    <a:pt x="38" y="113"/>
                  </a:cubicBezTo>
                  <a:cubicBezTo>
                    <a:pt x="39" y="112"/>
                    <a:pt x="37" y="110"/>
                    <a:pt x="38" y="110"/>
                  </a:cubicBezTo>
                  <a:cubicBezTo>
                    <a:pt x="40" y="110"/>
                    <a:pt x="41" y="112"/>
                    <a:pt x="41" y="114"/>
                  </a:cubicBezTo>
                  <a:cubicBezTo>
                    <a:pt x="41" y="116"/>
                    <a:pt x="45" y="115"/>
                    <a:pt x="47" y="115"/>
                  </a:cubicBezTo>
                  <a:cubicBezTo>
                    <a:pt x="48" y="115"/>
                    <a:pt x="47" y="117"/>
                    <a:pt x="49" y="116"/>
                  </a:cubicBezTo>
                  <a:cubicBezTo>
                    <a:pt x="50" y="115"/>
                    <a:pt x="50" y="114"/>
                    <a:pt x="51" y="114"/>
                  </a:cubicBezTo>
                  <a:cubicBezTo>
                    <a:pt x="52" y="113"/>
                    <a:pt x="52" y="112"/>
                    <a:pt x="53" y="112"/>
                  </a:cubicBezTo>
                  <a:cubicBezTo>
                    <a:pt x="53" y="112"/>
                    <a:pt x="56" y="112"/>
                    <a:pt x="55" y="113"/>
                  </a:cubicBezTo>
                  <a:cubicBezTo>
                    <a:pt x="56" y="113"/>
                    <a:pt x="56" y="112"/>
                    <a:pt x="56" y="111"/>
                  </a:cubicBezTo>
                  <a:cubicBezTo>
                    <a:pt x="56" y="111"/>
                    <a:pt x="55" y="111"/>
                    <a:pt x="55" y="110"/>
                  </a:cubicBezTo>
                  <a:cubicBezTo>
                    <a:pt x="55" y="109"/>
                    <a:pt x="56" y="108"/>
                    <a:pt x="55" y="107"/>
                  </a:cubicBezTo>
                  <a:cubicBezTo>
                    <a:pt x="54" y="104"/>
                    <a:pt x="56" y="104"/>
                    <a:pt x="58" y="103"/>
                  </a:cubicBezTo>
                  <a:cubicBezTo>
                    <a:pt x="62" y="102"/>
                    <a:pt x="65" y="103"/>
                    <a:pt x="69" y="103"/>
                  </a:cubicBezTo>
                  <a:cubicBezTo>
                    <a:pt x="73" y="104"/>
                    <a:pt x="75" y="108"/>
                    <a:pt x="79" y="108"/>
                  </a:cubicBezTo>
                  <a:cubicBezTo>
                    <a:pt x="80" y="108"/>
                    <a:pt x="80" y="108"/>
                    <a:pt x="81" y="107"/>
                  </a:cubicBezTo>
                  <a:cubicBezTo>
                    <a:pt x="81" y="106"/>
                    <a:pt x="83" y="107"/>
                    <a:pt x="83" y="106"/>
                  </a:cubicBezTo>
                  <a:cubicBezTo>
                    <a:pt x="83" y="105"/>
                    <a:pt x="85" y="105"/>
                    <a:pt x="86" y="105"/>
                  </a:cubicBezTo>
                  <a:cubicBezTo>
                    <a:pt x="86" y="104"/>
                    <a:pt x="87" y="104"/>
                    <a:pt x="87" y="104"/>
                  </a:cubicBezTo>
                  <a:cubicBezTo>
                    <a:pt x="88" y="104"/>
                    <a:pt x="88" y="103"/>
                    <a:pt x="89" y="103"/>
                  </a:cubicBezTo>
                  <a:cubicBezTo>
                    <a:pt x="89" y="103"/>
                    <a:pt x="89" y="104"/>
                    <a:pt x="89" y="103"/>
                  </a:cubicBezTo>
                  <a:cubicBezTo>
                    <a:pt x="89" y="103"/>
                    <a:pt x="90" y="100"/>
                    <a:pt x="90" y="100"/>
                  </a:cubicBezTo>
                  <a:cubicBezTo>
                    <a:pt x="91" y="100"/>
                    <a:pt x="91" y="102"/>
                    <a:pt x="92" y="101"/>
                  </a:cubicBezTo>
                  <a:cubicBezTo>
                    <a:pt x="93" y="101"/>
                    <a:pt x="93" y="100"/>
                    <a:pt x="92" y="99"/>
                  </a:cubicBezTo>
                  <a:cubicBezTo>
                    <a:pt x="92" y="98"/>
                    <a:pt x="93" y="96"/>
                    <a:pt x="94" y="95"/>
                  </a:cubicBezTo>
                  <a:cubicBezTo>
                    <a:pt x="95" y="93"/>
                    <a:pt x="96" y="91"/>
                    <a:pt x="99" y="91"/>
                  </a:cubicBezTo>
                  <a:cubicBezTo>
                    <a:pt x="100" y="92"/>
                    <a:pt x="104" y="93"/>
                    <a:pt x="104" y="93"/>
                  </a:cubicBezTo>
                  <a:cubicBezTo>
                    <a:pt x="105" y="92"/>
                    <a:pt x="105" y="91"/>
                    <a:pt x="106" y="91"/>
                  </a:cubicBezTo>
                  <a:cubicBezTo>
                    <a:pt x="108" y="91"/>
                    <a:pt x="108" y="90"/>
                    <a:pt x="107" y="89"/>
                  </a:cubicBezTo>
                  <a:cubicBezTo>
                    <a:pt x="107" y="89"/>
                    <a:pt x="106" y="91"/>
                    <a:pt x="107" y="90"/>
                  </a:cubicBezTo>
                  <a:cubicBezTo>
                    <a:pt x="107" y="90"/>
                    <a:pt x="108" y="89"/>
                    <a:pt x="107" y="89"/>
                  </a:cubicBezTo>
                  <a:cubicBezTo>
                    <a:pt x="107" y="89"/>
                    <a:pt x="107" y="90"/>
                    <a:pt x="106" y="89"/>
                  </a:cubicBezTo>
                  <a:cubicBezTo>
                    <a:pt x="106" y="89"/>
                    <a:pt x="108" y="88"/>
                    <a:pt x="108" y="88"/>
                  </a:cubicBezTo>
                  <a:cubicBezTo>
                    <a:pt x="109" y="87"/>
                    <a:pt x="109" y="85"/>
                    <a:pt x="110" y="85"/>
                  </a:cubicBezTo>
                  <a:cubicBezTo>
                    <a:pt x="111" y="85"/>
                    <a:pt x="113" y="87"/>
                    <a:pt x="113" y="88"/>
                  </a:cubicBezTo>
                  <a:cubicBezTo>
                    <a:pt x="112" y="89"/>
                    <a:pt x="112" y="90"/>
                    <a:pt x="111" y="91"/>
                  </a:cubicBezTo>
                  <a:cubicBezTo>
                    <a:pt x="110" y="92"/>
                    <a:pt x="109" y="93"/>
                    <a:pt x="110" y="94"/>
                  </a:cubicBezTo>
                  <a:cubicBezTo>
                    <a:pt x="111" y="95"/>
                    <a:pt x="114" y="96"/>
                    <a:pt x="113" y="98"/>
                  </a:cubicBezTo>
                  <a:cubicBezTo>
                    <a:pt x="113" y="98"/>
                    <a:pt x="113" y="98"/>
                    <a:pt x="113" y="98"/>
                  </a:cubicBezTo>
                  <a:cubicBezTo>
                    <a:pt x="113" y="98"/>
                    <a:pt x="115" y="99"/>
                    <a:pt x="116" y="98"/>
                  </a:cubicBezTo>
                  <a:cubicBezTo>
                    <a:pt x="117" y="98"/>
                    <a:pt x="115" y="97"/>
                    <a:pt x="116" y="96"/>
                  </a:cubicBezTo>
                  <a:cubicBezTo>
                    <a:pt x="117" y="95"/>
                    <a:pt x="117" y="94"/>
                    <a:pt x="116" y="93"/>
                  </a:cubicBezTo>
                  <a:cubicBezTo>
                    <a:pt x="116" y="92"/>
                    <a:pt x="118" y="92"/>
                    <a:pt x="119" y="91"/>
                  </a:cubicBezTo>
                  <a:cubicBezTo>
                    <a:pt x="119" y="91"/>
                    <a:pt x="117" y="89"/>
                    <a:pt x="117" y="89"/>
                  </a:cubicBezTo>
                  <a:cubicBezTo>
                    <a:pt x="117" y="88"/>
                    <a:pt x="116" y="85"/>
                    <a:pt x="117" y="84"/>
                  </a:cubicBezTo>
                  <a:cubicBezTo>
                    <a:pt x="117" y="83"/>
                    <a:pt x="119" y="84"/>
                    <a:pt x="120" y="84"/>
                  </a:cubicBezTo>
                  <a:cubicBezTo>
                    <a:pt x="121" y="84"/>
                    <a:pt x="121" y="86"/>
                    <a:pt x="122" y="85"/>
                  </a:cubicBezTo>
                  <a:cubicBezTo>
                    <a:pt x="122" y="85"/>
                    <a:pt x="122" y="84"/>
                    <a:pt x="122" y="84"/>
                  </a:cubicBezTo>
                  <a:cubicBezTo>
                    <a:pt x="123" y="84"/>
                    <a:pt x="124" y="84"/>
                    <a:pt x="124" y="84"/>
                  </a:cubicBezTo>
                  <a:cubicBezTo>
                    <a:pt x="126" y="83"/>
                    <a:pt x="127" y="82"/>
                    <a:pt x="127" y="81"/>
                  </a:cubicBezTo>
                  <a:cubicBezTo>
                    <a:pt x="129" y="80"/>
                    <a:pt x="130" y="77"/>
                    <a:pt x="132" y="77"/>
                  </a:cubicBezTo>
                  <a:cubicBezTo>
                    <a:pt x="135" y="75"/>
                    <a:pt x="137" y="78"/>
                    <a:pt x="140" y="77"/>
                  </a:cubicBezTo>
                  <a:cubicBezTo>
                    <a:pt x="143" y="76"/>
                    <a:pt x="145" y="74"/>
                    <a:pt x="148" y="72"/>
                  </a:cubicBezTo>
                  <a:cubicBezTo>
                    <a:pt x="150" y="70"/>
                    <a:pt x="151" y="68"/>
                    <a:pt x="153" y="66"/>
                  </a:cubicBezTo>
                  <a:cubicBezTo>
                    <a:pt x="156" y="63"/>
                    <a:pt x="158" y="62"/>
                    <a:pt x="161" y="61"/>
                  </a:cubicBezTo>
                  <a:cubicBezTo>
                    <a:pt x="163" y="60"/>
                    <a:pt x="167" y="59"/>
                    <a:pt x="168" y="57"/>
                  </a:cubicBezTo>
                  <a:cubicBezTo>
                    <a:pt x="168" y="56"/>
                    <a:pt x="168" y="55"/>
                    <a:pt x="169" y="55"/>
                  </a:cubicBezTo>
                  <a:cubicBezTo>
                    <a:pt x="170" y="54"/>
                    <a:pt x="171" y="56"/>
                    <a:pt x="171" y="56"/>
                  </a:cubicBezTo>
                  <a:close/>
                </a:path>
              </a:pathLst>
            </a:custGeom>
            <a:grpFill/>
            <a:ln w="12700" cap="flat">
              <a:solidFill>
                <a:schemeClr val="tx2">
                  <a:lumMod val="25000"/>
                  <a:lumOff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164" name="TextBox 163"/>
          <p:cNvSpPr txBox="1"/>
          <p:nvPr/>
        </p:nvSpPr>
        <p:spPr>
          <a:xfrm>
            <a:off x="6317599" y="612419"/>
            <a:ext cx="5874401" cy="1815882"/>
          </a:xfrm>
          <a:prstGeom prst="rect">
            <a:avLst/>
          </a:prstGeom>
          <a:solidFill>
            <a:schemeClr val="bg1">
              <a:lumMod val="85000"/>
              <a:alpha val="75000"/>
            </a:schemeClr>
          </a:solidFill>
        </p:spPr>
        <p:txBody>
          <a:bodyPr wrap="square" lIns="268224" tIns="182880" rIns="853440" bIns="182880" rtlCol="0">
            <a:spAutoFit/>
          </a:bodyPr>
          <a:lstStyle/>
          <a:p>
            <a:r>
              <a:rPr lang="id-ID" sz="2400"/>
              <a:t>Ecology</a:t>
            </a:r>
            <a:endParaRPr lang="en-US" sz="2400"/>
          </a:p>
          <a:p>
            <a:r>
              <a:rPr lang="en-US" sz="1400"/>
              <a:t>Lorem ipsum dolor sit amet, consectetur adipiscing elit. Integer vel nunc ligula. Phasellus velit ligula, euismod nec consequat eu, varius quis nibh. Aenean vehicula, felis et tincidunt rhoncus, ipsum nibh ullamcorper sem, sagittis dignissim felis arcu eget</a:t>
            </a:r>
            <a:endParaRPr lang="en-US" sz="1400" dirty="0"/>
          </a:p>
        </p:txBody>
      </p:sp>
      <p:sp>
        <p:nvSpPr>
          <p:cNvPr id="171" name="Rectangle 170"/>
          <p:cNvSpPr/>
          <p:nvPr/>
        </p:nvSpPr>
        <p:spPr>
          <a:xfrm>
            <a:off x="1351402" y="3094352"/>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172" name="Rectangle 171"/>
          <p:cNvSpPr/>
          <p:nvPr/>
        </p:nvSpPr>
        <p:spPr>
          <a:xfrm>
            <a:off x="1351402" y="4228388"/>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173" name="Shape 2774"/>
          <p:cNvSpPr/>
          <p:nvPr/>
        </p:nvSpPr>
        <p:spPr>
          <a:xfrm>
            <a:off x="676150" y="3270044"/>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
        <p:nvSpPr>
          <p:cNvPr id="174" name="Shape 2784"/>
          <p:cNvSpPr/>
          <p:nvPr/>
        </p:nvSpPr>
        <p:spPr>
          <a:xfrm>
            <a:off x="676149" y="4424223"/>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
        <p:nvSpPr>
          <p:cNvPr id="175" name="Rectangle 174"/>
          <p:cNvSpPr/>
          <p:nvPr/>
        </p:nvSpPr>
        <p:spPr>
          <a:xfrm>
            <a:off x="1250779" y="5362424"/>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176" name="Shape 2753"/>
          <p:cNvSpPr/>
          <p:nvPr/>
        </p:nvSpPr>
        <p:spPr>
          <a:xfrm>
            <a:off x="676149" y="5538115"/>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53585F"/>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Tree>
    <p:extLst>
      <p:ext uri="{BB962C8B-B14F-4D97-AF65-F5344CB8AC3E}">
        <p14:creationId xmlns:p14="http://schemas.microsoft.com/office/powerpoint/2010/main" val="7821261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14:presetBounceEnd="66667">
                                      <p:stCondLst>
                                        <p:cond delay="0"/>
                                      </p:stCondLst>
                                      <p:childTnLst>
                                        <p:set>
                                          <p:cBhvr>
                                            <p:cTn id="11" dur="1" fill="hold">
                                              <p:stCondLst>
                                                <p:cond delay="0"/>
                                              </p:stCondLst>
                                            </p:cTn>
                                            <p:tgtEl>
                                              <p:spTgt spid="164"/>
                                            </p:tgtEl>
                                            <p:attrNameLst>
                                              <p:attrName>style.visibility</p:attrName>
                                            </p:attrNameLst>
                                          </p:cBhvr>
                                          <p:to>
                                            <p:strVal val="visible"/>
                                          </p:to>
                                        </p:set>
                                        <p:anim calcmode="lin" valueType="num" p14:bounceEnd="66667">
                                          <p:cBhvr additive="base">
                                            <p:cTn id="12" dur="900" fill="hold"/>
                                            <p:tgtEl>
                                              <p:spTgt spid="164"/>
                                            </p:tgtEl>
                                            <p:attrNameLst>
                                              <p:attrName>ppt_x</p:attrName>
                                            </p:attrNameLst>
                                          </p:cBhvr>
                                          <p:tavLst>
                                            <p:tav tm="0">
                                              <p:val>
                                                <p:strVal val="1+#ppt_w/2"/>
                                              </p:val>
                                            </p:tav>
                                            <p:tav tm="100000">
                                              <p:val>
                                                <p:strVal val="#ppt_x"/>
                                              </p:val>
                                            </p:tav>
                                          </p:tavLst>
                                        </p:anim>
                                        <p:anim calcmode="lin" valueType="num" p14:bounceEnd="66667">
                                          <p:cBhvr additive="base">
                                            <p:cTn id="13" dur="90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16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64"/>
                                            </p:tgtEl>
                                            <p:attrNameLst>
                                              <p:attrName>style.visibility</p:attrName>
                                            </p:attrNameLst>
                                          </p:cBhvr>
                                          <p:to>
                                            <p:strVal val="visible"/>
                                          </p:to>
                                        </p:set>
                                        <p:anim calcmode="lin" valueType="num">
                                          <p:cBhvr additive="base">
                                            <p:cTn id="12" dur="900" fill="hold"/>
                                            <p:tgtEl>
                                              <p:spTgt spid="164"/>
                                            </p:tgtEl>
                                            <p:attrNameLst>
                                              <p:attrName>ppt_x</p:attrName>
                                            </p:attrNameLst>
                                          </p:cBhvr>
                                          <p:tavLst>
                                            <p:tav tm="0">
                                              <p:val>
                                                <p:strVal val="1+#ppt_w/2"/>
                                              </p:val>
                                            </p:tav>
                                            <p:tav tm="100000">
                                              <p:val>
                                                <p:strVal val="#ppt_x"/>
                                              </p:val>
                                            </p:tav>
                                          </p:tavLst>
                                        </p:anim>
                                        <p:anim calcmode="lin" valueType="num">
                                          <p:cBhvr additive="base">
                                            <p:cTn id="13" dur="90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164" grpId="0" animBg="1"/>
        </p:bldLst>
      </p:timing>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Rectangle 5"/>
          <p:cNvSpPr/>
          <p:nvPr/>
        </p:nvSpPr>
        <p:spPr>
          <a:xfrm>
            <a:off x="0" y="0"/>
            <a:ext cx="12192000" cy="6858000"/>
          </a:xfrm>
          <a:prstGeom prst="rect">
            <a:avLst/>
          </a:prstGeom>
          <a:gradFill>
            <a:gsLst>
              <a:gs pos="90400">
                <a:srgbClr val="1C8EAB"/>
              </a:gs>
              <a:gs pos="0">
                <a:schemeClr val="accent5">
                  <a:alpha val="5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AutoShape 1"/>
          <p:cNvSpPr>
            <a:spLocks/>
          </p:cNvSpPr>
          <p:nvPr/>
        </p:nvSpPr>
        <p:spPr bwMode="auto">
          <a:xfrm>
            <a:off x="2891252" y="3347205"/>
            <a:ext cx="6947377" cy="1194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9600">
                <a:solidFill>
                  <a:schemeClr val="bg1"/>
                </a:solidFill>
                <a:latin typeface="Bebas Neue" panose="020B0606020202050201" pitchFamily="34" charset="0"/>
                <a:ea typeface="ＭＳ Ｐゴシック" charset="0"/>
                <a:cs typeface="League Gothic" charset="0"/>
                <a:sym typeface="League Gothic" charset="0"/>
              </a:rPr>
              <a:t>THANK YOU</a:t>
            </a:r>
            <a:endParaRPr lang="es-ES" sz="9600" dirty="0">
              <a:solidFill>
                <a:schemeClr val="accent1"/>
              </a:solidFill>
              <a:latin typeface="Bebas Neue" panose="020B0606020202050201" pitchFamily="34" charset="0"/>
              <a:ea typeface="ＭＳ Ｐゴシック" charset="0"/>
              <a:cs typeface="League Gothic" charset="0"/>
              <a:sym typeface="League Gothic" charset="0"/>
            </a:endParaRPr>
          </a:p>
        </p:txBody>
      </p:sp>
      <p:sp>
        <p:nvSpPr>
          <p:cNvPr id="8" name="Rectangle 7"/>
          <p:cNvSpPr/>
          <p:nvPr/>
        </p:nvSpPr>
        <p:spPr>
          <a:xfrm>
            <a:off x="2717064" y="4541641"/>
            <a:ext cx="7295751" cy="523220"/>
          </a:xfrm>
          <a:prstGeom prst="rect">
            <a:avLst/>
          </a:prstGeom>
        </p:spPr>
        <p:txBody>
          <a:bodyPr wrap="square">
            <a:spAutoFit/>
          </a:bodyPr>
          <a:lstStyle/>
          <a:p>
            <a:pPr algn="ctr"/>
            <a:r>
              <a:rPr lang="ms-MY" sz="1400" dirty="0">
                <a:solidFill>
                  <a:schemeClr val="bg1"/>
                </a:solidFill>
                <a:ea typeface="Open Sans Light" pitchFamily="34" charset="0"/>
                <a:cs typeface="Open Sans Light" pitchFamily="34" charset="0"/>
              </a:rPr>
              <a:t>Lorem ipsum dolor sit amet, consectetur adipiscing elit. Praesent sodales odio sit amet odio tristique quis tempus odio Lorem ipsum dolor sit amet</a:t>
            </a:r>
          </a:p>
        </p:txBody>
      </p:sp>
      <p:sp>
        <p:nvSpPr>
          <p:cNvPr id="9" name="Rectangle 8"/>
          <p:cNvSpPr/>
          <p:nvPr/>
        </p:nvSpPr>
        <p:spPr>
          <a:xfrm>
            <a:off x="2811192" y="3162566"/>
            <a:ext cx="7121565" cy="2155227"/>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49723961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Rectangle 6"/>
          <p:cNvSpPr/>
          <p:nvPr/>
        </p:nvSpPr>
        <p:spPr>
          <a:xfrm>
            <a:off x="0" y="0"/>
            <a:ext cx="12192000" cy="6858000"/>
          </a:xfrm>
          <a:prstGeom prst="rect">
            <a:avLst/>
          </a:prstGeom>
          <a:solidFill>
            <a:schemeClr val="tx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 name="Straight Connector 7"/>
          <p:cNvCxnSpPr/>
          <p:nvPr/>
        </p:nvCxnSpPr>
        <p:spPr>
          <a:xfrm>
            <a:off x="523351" y="675792"/>
            <a:ext cx="0" cy="11675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AutoShape 1"/>
          <p:cNvSpPr>
            <a:spLocks/>
          </p:cNvSpPr>
          <p:nvPr/>
        </p:nvSpPr>
        <p:spPr bwMode="auto">
          <a:xfrm>
            <a:off x="655709" y="662963"/>
            <a:ext cx="3133164"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solidFill>
                  <a:schemeClr val="bg1"/>
                </a:solidFill>
                <a:latin typeface="Bebas Neue" panose="020B0606020202050201" pitchFamily="34" charset="0"/>
                <a:ea typeface="ＭＳ Ｐゴシック" charset="0"/>
                <a:cs typeface="League Gothic" charset="0"/>
                <a:sym typeface="League Gothic" charset="0"/>
              </a:rPr>
              <a:t>SWOT</a:t>
            </a:r>
            <a:endParaRPr lang="es-ES" sz="4800" dirty="0">
              <a:solidFill>
                <a:schemeClr val="bg1"/>
              </a:solidFill>
              <a:latin typeface="Bebas Neue" panose="020B0606020202050201" pitchFamily="34" charset="0"/>
              <a:ea typeface="ＭＳ Ｐゴシック" charset="0"/>
              <a:cs typeface="League Gothic" charset="0"/>
              <a:sym typeface="League Gothic" charset="0"/>
            </a:endParaRPr>
          </a:p>
        </p:txBody>
      </p:sp>
      <p:sp>
        <p:nvSpPr>
          <p:cNvPr id="10" name="AutoShape 1"/>
          <p:cNvSpPr>
            <a:spLocks/>
          </p:cNvSpPr>
          <p:nvPr/>
        </p:nvSpPr>
        <p:spPr bwMode="auto">
          <a:xfrm>
            <a:off x="655710" y="1211117"/>
            <a:ext cx="2595489"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solidFill>
                  <a:schemeClr val="accent2"/>
                </a:solidFill>
                <a:latin typeface="Bebas Neue" panose="020B0606020202050201" pitchFamily="34" charset="0"/>
                <a:ea typeface="ＭＳ Ｐゴシック" charset="0"/>
                <a:cs typeface="League Gothic" charset="0"/>
                <a:sym typeface="League Gothic" charset="0"/>
              </a:rPr>
              <a:t>ANALYSIS</a:t>
            </a:r>
            <a:endParaRPr lang="es-ES" sz="4800" dirty="0">
              <a:solidFill>
                <a:schemeClr val="accent2"/>
              </a:solidFill>
              <a:latin typeface="Bebas Neue" panose="020B0606020202050201" pitchFamily="34" charset="0"/>
              <a:ea typeface="ＭＳ Ｐゴシック" charset="0"/>
              <a:cs typeface="League Gothic" charset="0"/>
              <a:sym typeface="League Gothic" charset="0"/>
            </a:endParaRPr>
          </a:p>
        </p:txBody>
      </p:sp>
      <p:sp>
        <p:nvSpPr>
          <p:cNvPr id="11" name="Freeform 10"/>
          <p:cNvSpPr>
            <a:spLocks noChangeArrowheads="1"/>
          </p:cNvSpPr>
          <p:nvPr/>
        </p:nvSpPr>
        <p:spPr bwMode="auto">
          <a:xfrm rot="19397468">
            <a:off x="4842837" y="2845295"/>
            <a:ext cx="1730288" cy="175504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91433" tIns="45716" rIns="91433" bIns="45716" anchor="ctr"/>
          <a:lstStyle/>
          <a:p>
            <a:endParaRPr lang="en-US" sz="605">
              <a:solidFill>
                <a:schemeClr val="bg1"/>
              </a:solidFill>
            </a:endParaRPr>
          </a:p>
        </p:txBody>
      </p:sp>
      <p:sp>
        <p:nvSpPr>
          <p:cNvPr id="12" name="Freeform 3"/>
          <p:cNvSpPr>
            <a:spLocks noChangeArrowheads="1"/>
          </p:cNvSpPr>
          <p:nvPr/>
        </p:nvSpPr>
        <p:spPr bwMode="auto">
          <a:xfrm rot="3202081">
            <a:off x="6064121" y="3254114"/>
            <a:ext cx="1730063"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solidFill>
          <a:ln>
            <a:noFill/>
          </a:ln>
          <a:effectLst/>
        </p:spPr>
        <p:txBody>
          <a:bodyPr wrap="none" lIns="91433" tIns="45716" rIns="91433" bIns="45716" anchor="ctr"/>
          <a:lstStyle/>
          <a:p>
            <a:endParaRPr lang="en-US" sz="605">
              <a:solidFill>
                <a:schemeClr val="bg1"/>
              </a:solidFill>
            </a:endParaRPr>
          </a:p>
        </p:txBody>
      </p:sp>
      <p:sp>
        <p:nvSpPr>
          <p:cNvPr id="13" name="Freeform 3"/>
          <p:cNvSpPr>
            <a:spLocks noChangeArrowheads="1"/>
          </p:cNvSpPr>
          <p:nvPr/>
        </p:nvSpPr>
        <p:spPr bwMode="auto">
          <a:xfrm rot="8579122">
            <a:off x="5652223" y="4477208"/>
            <a:ext cx="1730288" cy="175504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5"/>
          </a:solidFill>
          <a:ln>
            <a:noFill/>
          </a:ln>
          <a:effectLst/>
        </p:spPr>
        <p:txBody>
          <a:bodyPr wrap="none" lIns="91433" tIns="45716" rIns="91433" bIns="45716" anchor="ctr"/>
          <a:lstStyle/>
          <a:p>
            <a:endParaRPr lang="en-US" sz="605">
              <a:solidFill>
                <a:schemeClr val="bg1"/>
              </a:solidFill>
            </a:endParaRPr>
          </a:p>
        </p:txBody>
      </p:sp>
      <p:sp>
        <p:nvSpPr>
          <p:cNvPr id="14" name="Freeform 3"/>
          <p:cNvSpPr>
            <a:spLocks noChangeArrowheads="1"/>
          </p:cNvSpPr>
          <p:nvPr/>
        </p:nvSpPr>
        <p:spPr bwMode="auto">
          <a:xfrm rot="13978264">
            <a:off x="4431806" y="4076746"/>
            <a:ext cx="1730063"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lIns="91433" tIns="45716" rIns="91433" bIns="45716" anchor="ctr"/>
          <a:lstStyle/>
          <a:p>
            <a:endParaRPr lang="en-US" sz="605">
              <a:solidFill>
                <a:schemeClr val="bg1"/>
              </a:solidFill>
            </a:endParaRPr>
          </a:p>
        </p:txBody>
      </p:sp>
      <p:sp>
        <p:nvSpPr>
          <p:cNvPr id="15" name="TextBox 14"/>
          <p:cNvSpPr txBox="1"/>
          <p:nvPr/>
        </p:nvSpPr>
        <p:spPr>
          <a:xfrm>
            <a:off x="5128678" y="3080548"/>
            <a:ext cx="1094015" cy="1015632"/>
          </a:xfrm>
          <a:prstGeom prst="rect">
            <a:avLst/>
          </a:prstGeom>
          <a:noFill/>
        </p:spPr>
        <p:txBody>
          <a:bodyPr wrap="square" lIns="91413" tIns="45705" rIns="91413" bIns="45705" rtlCol="0">
            <a:spAutoFit/>
          </a:bodyPr>
          <a:lstStyle/>
          <a:p>
            <a:pPr algn="ctr"/>
            <a:r>
              <a:rPr lang="en-US" sz="6000" b="1" dirty="0">
                <a:solidFill>
                  <a:schemeClr val="bg1"/>
                </a:solidFill>
                <a:latin typeface="+mj-lt"/>
                <a:cs typeface="Lato Black" panose="020F0A02020204030203" pitchFamily="34" charset="0"/>
              </a:rPr>
              <a:t>S</a:t>
            </a:r>
            <a:endParaRPr lang="ru-RU" sz="6000" b="1" dirty="0">
              <a:solidFill>
                <a:schemeClr val="bg1"/>
              </a:solidFill>
              <a:latin typeface="+mj-lt"/>
              <a:cs typeface="Lato Black" panose="020F0A02020204030203" pitchFamily="34" charset="0"/>
            </a:endParaRPr>
          </a:p>
        </p:txBody>
      </p:sp>
      <p:sp>
        <p:nvSpPr>
          <p:cNvPr id="16" name="TextBox 15"/>
          <p:cNvSpPr txBox="1"/>
          <p:nvPr/>
        </p:nvSpPr>
        <p:spPr>
          <a:xfrm>
            <a:off x="5957464" y="4891587"/>
            <a:ext cx="1094015" cy="1015632"/>
          </a:xfrm>
          <a:prstGeom prst="rect">
            <a:avLst/>
          </a:prstGeom>
          <a:noFill/>
        </p:spPr>
        <p:txBody>
          <a:bodyPr wrap="square" lIns="91413" tIns="45705" rIns="91413" bIns="45705" rtlCol="0">
            <a:spAutoFit/>
          </a:bodyPr>
          <a:lstStyle/>
          <a:p>
            <a:pPr algn="ctr"/>
            <a:r>
              <a:rPr lang="id-ID" sz="6000" b="1">
                <a:solidFill>
                  <a:schemeClr val="bg1"/>
                </a:solidFill>
                <a:latin typeface="+mj-lt"/>
                <a:cs typeface="Lato Black" panose="020F0A02020204030203" pitchFamily="34" charset="0"/>
              </a:rPr>
              <a:t>O</a:t>
            </a:r>
            <a:endParaRPr lang="ru-RU" sz="6000" b="1" dirty="0">
              <a:solidFill>
                <a:schemeClr val="bg1"/>
              </a:solidFill>
              <a:latin typeface="+mj-lt"/>
              <a:cs typeface="Lato Black" panose="020F0A02020204030203" pitchFamily="34" charset="0"/>
            </a:endParaRPr>
          </a:p>
        </p:txBody>
      </p:sp>
      <p:sp>
        <p:nvSpPr>
          <p:cNvPr id="17" name="TextBox 16"/>
          <p:cNvSpPr txBox="1"/>
          <p:nvPr/>
        </p:nvSpPr>
        <p:spPr>
          <a:xfrm>
            <a:off x="6491602" y="3549342"/>
            <a:ext cx="1094015" cy="1015632"/>
          </a:xfrm>
          <a:prstGeom prst="rect">
            <a:avLst/>
          </a:prstGeom>
          <a:noFill/>
        </p:spPr>
        <p:txBody>
          <a:bodyPr wrap="square" lIns="91413" tIns="45705" rIns="91413" bIns="45705" rtlCol="0">
            <a:spAutoFit/>
          </a:bodyPr>
          <a:lstStyle/>
          <a:p>
            <a:pPr algn="ctr"/>
            <a:r>
              <a:rPr lang="en-US" sz="6000" b="1" dirty="0">
                <a:solidFill>
                  <a:schemeClr val="bg1"/>
                </a:solidFill>
                <a:latin typeface="+mj-lt"/>
                <a:cs typeface="Lato Black" panose="020F0A02020204030203" pitchFamily="34" charset="0"/>
              </a:rPr>
              <a:t>W</a:t>
            </a:r>
            <a:endParaRPr lang="ru-RU" sz="6000" b="1" dirty="0">
              <a:solidFill>
                <a:schemeClr val="bg1"/>
              </a:solidFill>
              <a:latin typeface="+mj-lt"/>
              <a:cs typeface="Lato Black" panose="020F0A02020204030203" pitchFamily="34" charset="0"/>
            </a:endParaRPr>
          </a:p>
        </p:txBody>
      </p:sp>
      <p:sp>
        <p:nvSpPr>
          <p:cNvPr id="18" name="TextBox 17"/>
          <p:cNvSpPr txBox="1"/>
          <p:nvPr/>
        </p:nvSpPr>
        <p:spPr>
          <a:xfrm>
            <a:off x="4712612" y="4398157"/>
            <a:ext cx="1094015" cy="1015632"/>
          </a:xfrm>
          <a:prstGeom prst="rect">
            <a:avLst/>
          </a:prstGeom>
          <a:noFill/>
        </p:spPr>
        <p:txBody>
          <a:bodyPr wrap="square" lIns="91413" tIns="45705" rIns="91413" bIns="45705" rtlCol="0">
            <a:spAutoFit/>
          </a:bodyPr>
          <a:lstStyle/>
          <a:p>
            <a:pPr algn="ctr"/>
            <a:r>
              <a:rPr lang="id-ID" sz="6000" b="1">
                <a:solidFill>
                  <a:schemeClr val="bg1"/>
                </a:solidFill>
                <a:latin typeface="+mj-lt"/>
                <a:cs typeface="Lato Black" panose="020F0A02020204030203" pitchFamily="34" charset="0"/>
              </a:rPr>
              <a:t>T</a:t>
            </a:r>
            <a:endParaRPr lang="ru-RU" sz="6000" b="1" dirty="0">
              <a:solidFill>
                <a:schemeClr val="bg1"/>
              </a:solidFill>
              <a:latin typeface="+mj-lt"/>
              <a:cs typeface="Lato Black" panose="020F0A02020204030203" pitchFamily="34" charset="0"/>
            </a:endParaRPr>
          </a:p>
        </p:txBody>
      </p:sp>
      <p:grpSp>
        <p:nvGrpSpPr>
          <p:cNvPr id="19" name="Group 18"/>
          <p:cNvGrpSpPr/>
          <p:nvPr/>
        </p:nvGrpSpPr>
        <p:grpSpPr>
          <a:xfrm>
            <a:off x="6771355" y="3173020"/>
            <a:ext cx="1532965" cy="336176"/>
            <a:chOff x="6508376" y="1129553"/>
            <a:chExt cx="1532965" cy="336176"/>
          </a:xfrm>
        </p:grpSpPr>
        <p:cxnSp>
          <p:nvCxnSpPr>
            <p:cNvPr id="20" name="Straight Connector 19"/>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flipV="1">
            <a:off x="6866415" y="5257276"/>
            <a:ext cx="1532965" cy="336176"/>
            <a:chOff x="6508376" y="1129553"/>
            <a:chExt cx="1532965" cy="336176"/>
          </a:xfrm>
        </p:grpSpPr>
        <p:cxnSp>
          <p:nvCxnSpPr>
            <p:cNvPr id="23" name="Straight Connector 22"/>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flipH="1">
            <a:off x="3830345" y="3200125"/>
            <a:ext cx="1532965" cy="336176"/>
            <a:chOff x="6508376" y="1129553"/>
            <a:chExt cx="1532965" cy="336176"/>
          </a:xfrm>
        </p:grpSpPr>
        <p:cxnSp>
          <p:nvCxnSpPr>
            <p:cNvPr id="26" name="Straight Connector 25"/>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flipH="1" flipV="1">
            <a:off x="3765409" y="5401628"/>
            <a:ext cx="1546412" cy="336176"/>
            <a:chOff x="6508376" y="1129553"/>
            <a:chExt cx="1546412" cy="336176"/>
          </a:xfrm>
        </p:grpSpPr>
        <p:cxnSp>
          <p:nvCxnSpPr>
            <p:cNvPr id="29" name="Straight Connector 28"/>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58000"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8534082" y="2666049"/>
            <a:ext cx="1801572" cy="369332"/>
          </a:xfrm>
          <a:prstGeom prst="rect">
            <a:avLst/>
          </a:prstGeom>
          <a:noFill/>
        </p:spPr>
        <p:txBody>
          <a:bodyPr wrap="square" rtlCol="0">
            <a:spAutoFit/>
          </a:bodyPr>
          <a:lstStyle/>
          <a:p>
            <a:r>
              <a:rPr lang="id-ID" b="1">
                <a:solidFill>
                  <a:schemeClr val="bg1"/>
                </a:solidFill>
              </a:rPr>
              <a:t>Weakness</a:t>
            </a:r>
            <a:endParaRPr lang="id-ID" b="1" dirty="0">
              <a:solidFill>
                <a:schemeClr val="bg1"/>
              </a:solidFill>
            </a:endParaRPr>
          </a:p>
        </p:txBody>
      </p:sp>
      <p:sp>
        <p:nvSpPr>
          <p:cNvPr id="32" name="Rectangle 31"/>
          <p:cNvSpPr/>
          <p:nvPr/>
        </p:nvSpPr>
        <p:spPr>
          <a:xfrm>
            <a:off x="8534083" y="2961648"/>
            <a:ext cx="2546488" cy="964367"/>
          </a:xfrm>
          <a:prstGeom prst="rect">
            <a:avLst/>
          </a:prstGeom>
        </p:spPr>
        <p:txBody>
          <a:bodyPr wrap="square">
            <a:spAutoFit/>
          </a:bodyPr>
          <a:lstStyle/>
          <a:p>
            <a:pPr algn="just">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a:t>
            </a:r>
            <a:r>
              <a:rPr lang="en-US" sz="1200">
                <a:solidFill>
                  <a:schemeClr val="bg1"/>
                </a:solidFill>
                <a:ea typeface="Times New Roman" panose="02020603050405020304" pitchFamily="18" charset="0"/>
              </a:rPr>
              <a:t>. </a:t>
            </a:r>
            <a:endParaRPr lang="en-US" sz="1200" dirty="0">
              <a:solidFill>
                <a:schemeClr val="bg1"/>
              </a:solidFill>
              <a:ea typeface="Times New Roman" panose="02020603050405020304" pitchFamily="18" charset="0"/>
            </a:endParaRPr>
          </a:p>
        </p:txBody>
      </p:sp>
      <p:sp>
        <p:nvSpPr>
          <p:cNvPr id="33" name="Shape 2774"/>
          <p:cNvSpPr/>
          <p:nvPr/>
        </p:nvSpPr>
        <p:spPr>
          <a:xfrm>
            <a:off x="8834559" y="2227619"/>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1">
              <a:lumMod val="10000"/>
              <a:lumOff val="90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solidFill>
            </a:endParaRPr>
          </a:p>
        </p:txBody>
      </p:sp>
      <p:sp>
        <p:nvSpPr>
          <p:cNvPr id="34" name="TextBox 33"/>
          <p:cNvSpPr txBox="1"/>
          <p:nvPr/>
        </p:nvSpPr>
        <p:spPr>
          <a:xfrm>
            <a:off x="8600821" y="4930005"/>
            <a:ext cx="2276732" cy="369332"/>
          </a:xfrm>
          <a:prstGeom prst="rect">
            <a:avLst/>
          </a:prstGeom>
          <a:noFill/>
        </p:spPr>
        <p:txBody>
          <a:bodyPr wrap="square" rtlCol="0">
            <a:spAutoFit/>
          </a:bodyPr>
          <a:lstStyle/>
          <a:p>
            <a:r>
              <a:rPr lang="id-ID" b="1">
                <a:solidFill>
                  <a:schemeClr val="bg1"/>
                </a:solidFill>
              </a:rPr>
              <a:t>Opportunities</a:t>
            </a:r>
            <a:endParaRPr lang="id-ID" b="1" dirty="0">
              <a:solidFill>
                <a:schemeClr val="bg1"/>
              </a:solidFill>
            </a:endParaRPr>
          </a:p>
        </p:txBody>
      </p:sp>
      <p:sp>
        <p:nvSpPr>
          <p:cNvPr id="35" name="Rectangle 34"/>
          <p:cNvSpPr/>
          <p:nvPr/>
        </p:nvSpPr>
        <p:spPr>
          <a:xfrm>
            <a:off x="8600821" y="5278690"/>
            <a:ext cx="2546488" cy="964367"/>
          </a:xfrm>
          <a:prstGeom prst="rect">
            <a:avLst/>
          </a:prstGeom>
        </p:spPr>
        <p:txBody>
          <a:bodyPr wrap="square">
            <a:spAutoFit/>
          </a:bodyPr>
          <a:lstStyle/>
          <a:p>
            <a:pPr algn="just">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a:t>
            </a:r>
            <a:r>
              <a:rPr lang="en-US" sz="1200">
                <a:solidFill>
                  <a:schemeClr val="bg1"/>
                </a:solidFill>
                <a:ea typeface="Times New Roman" panose="02020603050405020304" pitchFamily="18" charset="0"/>
              </a:rPr>
              <a:t>. </a:t>
            </a:r>
            <a:endParaRPr lang="en-US" sz="1200" dirty="0">
              <a:solidFill>
                <a:schemeClr val="bg1"/>
              </a:solidFill>
              <a:ea typeface="Times New Roman" panose="02020603050405020304" pitchFamily="18" charset="0"/>
            </a:endParaRPr>
          </a:p>
        </p:txBody>
      </p:sp>
      <p:sp>
        <p:nvSpPr>
          <p:cNvPr id="36" name="Shape 2784"/>
          <p:cNvSpPr/>
          <p:nvPr/>
        </p:nvSpPr>
        <p:spPr>
          <a:xfrm>
            <a:off x="9015189" y="4486781"/>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1">
              <a:lumMod val="10000"/>
              <a:lumOff val="90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solidFill>
            </a:endParaRPr>
          </a:p>
        </p:txBody>
      </p:sp>
      <p:sp>
        <p:nvSpPr>
          <p:cNvPr id="37" name="TextBox 36"/>
          <p:cNvSpPr txBox="1"/>
          <p:nvPr/>
        </p:nvSpPr>
        <p:spPr>
          <a:xfrm>
            <a:off x="2269394" y="2739640"/>
            <a:ext cx="1236744" cy="369332"/>
          </a:xfrm>
          <a:prstGeom prst="rect">
            <a:avLst/>
          </a:prstGeom>
          <a:noFill/>
        </p:spPr>
        <p:txBody>
          <a:bodyPr wrap="square" rtlCol="0">
            <a:spAutoFit/>
          </a:bodyPr>
          <a:lstStyle/>
          <a:p>
            <a:pPr algn="r"/>
            <a:r>
              <a:rPr lang="id-ID" b="1">
                <a:solidFill>
                  <a:schemeClr val="bg1"/>
                </a:solidFill>
              </a:rPr>
              <a:t>Strenght</a:t>
            </a:r>
            <a:endParaRPr lang="id-ID" b="1" dirty="0">
              <a:solidFill>
                <a:schemeClr val="bg1"/>
              </a:solidFill>
            </a:endParaRPr>
          </a:p>
        </p:txBody>
      </p:sp>
      <p:sp>
        <p:nvSpPr>
          <p:cNvPr id="38" name="Rectangle 37"/>
          <p:cNvSpPr/>
          <p:nvPr/>
        </p:nvSpPr>
        <p:spPr>
          <a:xfrm>
            <a:off x="1053164" y="3095261"/>
            <a:ext cx="2546488" cy="964367"/>
          </a:xfrm>
          <a:prstGeom prst="rect">
            <a:avLst/>
          </a:prstGeom>
        </p:spPr>
        <p:txBody>
          <a:bodyPr wrap="square">
            <a:spAutoFit/>
          </a:bodyPr>
          <a:lstStyle/>
          <a:p>
            <a:pPr algn="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a:t>
            </a:r>
            <a:r>
              <a:rPr lang="en-US" sz="1200">
                <a:solidFill>
                  <a:schemeClr val="bg1"/>
                </a:solidFill>
                <a:ea typeface="Times New Roman" panose="02020603050405020304" pitchFamily="18" charset="0"/>
              </a:rPr>
              <a:t>. </a:t>
            </a:r>
            <a:endParaRPr lang="en-US" sz="1200" dirty="0">
              <a:solidFill>
                <a:schemeClr val="bg1"/>
              </a:solidFill>
              <a:ea typeface="Times New Roman" panose="02020603050405020304" pitchFamily="18" charset="0"/>
            </a:endParaRPr>
          </a:p>
        </p:txBody>
      </p:sp>
      <p:sp>
        <p:nvSpPr>
          <p:cNvPr id="39" name="Shape 2787"/>
          <p:cNvSpPr/>
          <p:nvPr/>
        </p:nvSpPr>
        <p:spPr>
          <a:xfrm>
            <a:off x="2956420" y="2220143"/>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tx1">
              <a:lumMod val="10000"/>
              <a:lumOff val="90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solidFill>
            </a:endParaRPr>
          </a:p>
        </p:txBody>
      </p:sp>
      <p:sp>
        <p:nvSpPr>
          <p:cNvPr id="40" name="TextBox 39"/>
          <p:cNvSpPr txBox="1"/>
          <p:nvPr/>
        </p:nvSpPr>
        <p:spPr>
          <a:xfrm>
            <a:off x="1909746" y="4990081"/>
            <a:ext cx="1621943" cy="369332"/>
          </a:xfrm>
          <a:prstGeom prst="rect">
            <a:avLst/>
          </a:prstGeom>
          <a:noFill/>
        </p:spPr>
        <p:txBody>
          <a:bodyPr wrap="square" rtlCol="0">
            <a:spAutoFit/>
          </a:bodyPr>
          <a:lstStyle/>
          <a:p>
            <a:pPr algn="r"/>
            <a:r>
              <a:rPr lang="id-ID" b="1">
                <a:solidFill>
                  <a:schemeClr val="bg1"/>
                </a:solidFill>
              </a:rPr>
              <a:t>Thread</a:t>
            </a:r>
            <a:endParaRPr lang="id-ID" b="1" dirty="0">
              <a:solidFill>
                <a:schemeClr val="bg1"/>
              </a:solidFill>
            </a:endParaRPr>
          </a:p>
        </p:txBody>
      </p:sp>
      <p:sp>
        <p:nvSpPr>
          <p:cNvPr id="41" name="Shape 2753"/>
          <p:cNvSpPr/>
          <p:nvPr/>
        </p:nvSpPr>
        <p:spPr>
          <a:xfrm>
            <a:off x="2925079" y="4500948"/>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tx1">
              <a:lumMod val="10000"/>
              <a:lumOff val="90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solidFill>
            </a:endParaRPr>
          </a:p>
        </p:txBody>
      </p:sp>
      <p:sp>
        <p:nvSpPr>
          <p:cNvPr id="42" name="Rectangle 41"/>
          <p:cNvSpPr/>
          <p:nvPr/>
        </p:nvSpPr>
        <p:spPr>
          <a:xfrm>
            <a:off x="1000884" y="5316588"/>
            <a:ext cx="2546488" cy="964367"/>
          </a:xfrm>
          <a:prstGeom prst="rect">
            <a:avLst/>
          </a:prstGeom>
        </p:spPr>
        <p:txBody>
          <a:bodyPr wrap="square">
            <a:spAutoFit/>
          </a:bodyPr>
          <a:lstStyle/>
          <a:p>
            <a:pPr algn="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a:t>
            </a:r>
            <a:r>
              <a:rPr lang="en-US" sz="1200">
                <a:solidFill>
                  <a:schemeClr val="bg1"/>
                </a:solidFill>
                <a:ea typeface="Times New Roman" panose="02020603050405020304" pitchFamily="18" charset="0"/>
              </a:rPr>
              <a:t>. </a:t>
            </a:r>
            <a:endParaRPr lang="en-US" sz="1200"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140601128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nimBg="1"/>
      <p:bldP spid="12" grpId="0" animBg="1"/>
      <p:bldP spid="13" grpId="0" animBg="1"/>
      <p:bldP spid="14" grpId="0" animBg="1"/>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75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9" y="662963"/>
            <a:ext cx="3133164"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MAIN</a:t>
            </a:r>
            <a:endParaRPr lang="es-ES" sz="4800" dirty="0">
              <a:latin typeface="Bebas Neue" panose="020B0606020202050201" pitchFamily="34" charset="0"/>
              <a:ea typeface="ＭＳ Ｐゴシック" charset="0"/>
              <a:cs typeface="League Gothic" charset="0"/>
              <a:sym typeface="League Gothic" charset="0"/>
            </a:endParaRPr>
          </a:p>
        </p:txBody>
      </p:sp>
      <p:sp>
        <p:nvSpPr>
          <p:cNvPr id="4" name="AutoShape 1"/>
          <p:cNvSpPr>
            <a:spLocks/>
          </p:cNvSpPr>
          <p:nvPr/>
        </p:nvSpPr>
        <p:spPr bwMode="auto">
          <a:xfrm>
            <a:off x="655710" y="1211117"/>
            <a:ext cx="2595489"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solidFill>
                  <a:schemeClr val="accent2"/>
                </a:solidFill>
                <a:latin typeface="Bebas Neue" panose="020B0606020202050201" pitchFamily="34" charset="0"/>
                <a:ea typeface="ＭＳ Ｐゴシック" charset="0"/>
                <a:cs typeface="League Gothic" charset="0"/>
                <a:sym typeface="League Gothic" charset="0"/>
              </a:rPr>
              <a:t>PROVIDER</a:t>
            </a:r>
            <a:endParaRPr lang="es-ES" sz="4800" dirty="0">
              <a:solidFill>
                <a:schemeClr val="accent2"/>
              </a:solidFill>
              <a:latin typeface="Bebas Neue" panose="020B0606020202050201" pitchFamily="34" charset="0"/>
              <a:ea typeface="ＭＳ Ｐゴシック" charset="0"/>
              <a:cs typeface="League Gothic" charset="0"/>
              <a:sym typeface="League Gothic" charset="0"/>
            </a:endParaRPr>
          </a:p>
        </p:txBody>
      </p:sp>
      <p:sp>
        <p:nvSpPr>
          <p:cNvPr id="5" name="Rectangle 4"/>
          <p:cNvSpPr/>
          <p:nvPr/>
        </p:nvSpPr>
        <p:spPr>
          <a:xfrm>
            <a:off x="1622817" y="4152356"/>
            <a:ext cx="1192954" cy="461665"/>
          </a:xfrm>
          <a:prstGeom prst="rect">
            <a:avLst/>
          </a:prstGeom>
        </p:spPr>
        <p:txBody>
          <a:bodyPr wrap="none">
            <a:spAutoFit/>
          </a:bodyPr>
          <a:lstStyle/>
          <a:p>
            <a:pPr algn="ctr"/>
            <a:r>
              <a:rPr lang="id-ID" sz="2400">
                <a:latin typeface="+mj-lt"/>
                <a:ea typeface="Montserrat" charset="0"/>
                <a:cs typeface="Montserrat" charset="0"/>
              </a:rPr>
              <a:t>Document</a:t>
            </a:r>
            <a:endParaRPr lang="en-US" sz="2400" dirty="0">
              <a:latin typeface="+mj-lt"/>
              <a:ea typeface="Montserrat" charset="0"/>
              <a:cs typeface="Montserrat" charset="0"/>
            </a:endParaRPr>
          </a:p>
        </p:txBody>
      </p:sp>
      <p:sp>
        <p:nvSpPr>
          <p:cNvPr id="6" name="Rectangle 5"/>
          <p:cNvSpPr/>
          <p:nvPr/>
        </p:nvSpPr>
        <p:spPr>
          <a:xfrm>
            <a:off x="4049163" y="4152356"/>
            <a:ext cx="1545936" cy="461665"/>
          </a:xfrm>
          <a:prstGeom prst="rect">
            <a:avLst/>
          </a:prstGeom>
        </p:spPr>
        <p:txBody>
          <a:bodyPr wrap="none">
            <a:spAutoFit/>
          </a:bodyPr>
          <a:lstStyle/>
          <a:p>
            <a:pPr algn="ctr"/>
            <a:r>
              <a:rPr lang="id-ID" sz="2400">
                <a:latin typeface="+mj-lt"/>
                <a:ea typeface="Montserrat" charset="0"/>
                <a:cs typeface="Montserrat" charset="0"/>
              </a:rPr>
              <a:t>Power Saving</a:t>
            </a:r>
            <a:endParaRPr lang="en-US" sz="2400" dirty="0">
              <a:latin typeface="+mj-lt"/>
              <a:ea typeface="Montserrat" charset="0"/>
              <a:cs typeface="Montserrat" charset="0"/>
            </a:endParaRPr>
          </a:p>
        </p:txBody>
      </p:sp>
      <p:sp>
        <p:nvSpPr>
          <p:cNvPr id="7" name="Rectangle 6"/>
          <p:cNvSpPr/>
          <p:nvPr/>
        </p:nvSpPr>
        <p:spPr>
          <a:xfrm>
            <a:off x="6730377" y="4152356"/>
            <a:ext cx="1353256" cy="461665"/>
          </a:xfrm>
          <a:prstGeom prst="rect">
            <a:avLst/>
          </a:prstGeom>
        </p:spPr>
        <p:txBody>
          <a:bodyPr wrap="none">
            <a:spAutoFit/>
          </a:bodyPr>
          <a:lstStyle/>
          <a:p>
            <a:pPr algn="ctr"/>
            <a:r>
              <a:rPr lang="id-ID" sz="2400">
                <a:latin typeface="+mj-lt"/>
                <a:ea typeface="Montserrat" charset="0"/>
                <a:cs typeface="Montserrat" charset="0"/>
              </a:rPr>
              <a:t>Recycle Bin</a:t>
            </a:r>
            <a:endParaRPr lang="en-US" sz="2400" dirty="0">
              <a:latin typeface="+mj-lt"/>
              <a:ea typeface="Montserrat" charset="0"/>
              <a:cs typeface="Montserrat" charset="0"/>
            </a:endParaRPr>
          </a:p>
        </p:txBody>
      </p:sp>
      <p:sp>
        <p:nvSpPr>
          <p:cNvPr id="8" name="TextBox 7"/>
          <p:cNvSpPr txBox="1"/>
          <p:nvPr/>
        </p:nvSpPr>
        <p:spPr>
          <a:xfrm>
            <a:off x="1312042" y="4552466"/>
            <a:ext cx="1814504" cy="1384995"/>
          </a:xfrm>
          <a:prstGeom prst="rect">
            <a:avLst/>
          </a:prstGeom>
          <a:noFill/>
        </p:spPr>
        <p:txBody>
          <a:bodyPr wrap="square" rtlCol="0">
            <a:spAutoFit/>
          </a:bodyPr>
          <a:lstStyle/>
          <a:p>
            <a:pPr algn="ctr"/>
            <a:r>
              <a:rPr lang="en-US" sz="1200" dirty="0">
                <a:solidFill>
                  <a:schemeClr val="bg1">
                    <a:lumMod val="50000"/>
                  </a:schemeClr>
                </a:solidFill>
                <a:latin typeface="Lato Light" charset="0"/>
                <a:ea typeface="Lato Light" charset="0"/>
                <a:cs typeface="Lato Light" charset="0"/>
              </a:rPr>
              <a:t>Entrepreneurial activities differ substantially depending on the type of organization and creativity involved. Entrepreneurship ranges in scale from solo</a:t>
            </a:r>
          </a:p>
        </p:txBody>
      </p:sp>
      <p:sp>
        <p:nvSpPr>
          <p:cNvPr id="9" name="TextBox 8"/>
          <p:cNvSpPr txBox="1"/>
          <p:nvPr/>
        </p:nvSpPr>
        <p:spPr>
          <a:xfrm>
            <a:off x="3919194" y="4552465"/>
            <a:ext cx="1814504" cy="1384995"/>
          </a:xfrm>
          <a:prstGeom prst="rect">
            <a:avLst/>
          </a:prstGeom>
          <a:noFill/>
        </p:spPr>
        <p:txBody>
          <a:bodyPr wrap="square" rtlCol="0">
            <a:spAutoFit/>
          </a:bodyPr>
          <a:lstStyle/>
          <a:p>
            <a:pPr algn="ctr"/>
            <a:r>
              <a:rPr lang="en-US" sz="1200" dirty="0">
                <a:solidFill>
                  <a:schemeClr val="bg1">
                    <a:lumMod val="50000"/>
                  </a:schemeClr>
                </a:solidFill>
                <a:latin typeface="Lato Light" charset="0"/>
                <a:ea typeface="Lato Light" charset="0"/>
                <a:cs typeface="Lato Light" charset="0"/>
              </a:rPr>
              <a:t>Entrepreneurial activities differ substantially depending on the type of organization and creativity involved. Entrepreneurship ranges in scale from solo</a:t>
            </a:r>
          </a:p>
        </p:txBody>
      </p:sp>
      <p:sp>
        <p:nvSpPr>
          <p:cNvPr id="10" name="TextBox 9"/>
          <p:cNvSpPr txBox="1"/>
          <p:nvPr/>
        </p:nvSpPr>
        <p:spPr>
          <a:xfrm>
            <a:off x="6499751" y="4552465"/>
            <a:ext cx="1814504" cy="1384995"/>
          </a:xfrm>
          <a:prstGeom prst="rect">
            <a:avLst/>
          </a:prstGeom>
          <a:noFill/>
        </p:spPr>
        <p:txBody>
          <a:bodyPr wrap="square" rtlCol="0">
            <a:spAutoFit/>
          </a:bodyPr>
          <a:lstStyle/>
          <a:p>
            <a:pPr algn="ctr"/>
            <a:r>
              <a:rPr lang="en-US" sz="1200" dirty="0">
                <a:solidFill>
                  <a:schemeClr val="bg1">
                    <a:lumMod val="50000"/>
                  </a:schemeClr>
                </a:solidFill>
                <a:latin typeface="Lato Light" charset="0"/>
                <a:ea typeface="Lato Light" charset="0"/>
                <a:cs typeface="Lato Light" charset="0"/>
              </a:rPr>
              <a:t>Entrepreneurial activities differ substantially depending on the type of organization and creativity involved. Entrepreneurship ranges in scale from solo</a:t>
            </a:r>
          </a:p>
        </p:txBody>
      </p:sp>
      <p:sp>
        <p:nvSpPr>
          <p:cNvPr id="11" name="Shape 2551"/>
          <p:cNvSpPr/>
          <p:nvPr/>
        </p:nvSpPr>
        <p:spPr>
          <a:xfrm>
            <a:off x="2109156" y="3079078"/>
            <a:ext cx="888058" cy="896346"/>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3" name="Shape 2620"/>
          <p:cNvSpPr/>
          <p:nvPr/>
        </p:nvSpPr>
        <p:spPr>
          <a:xfrm>
            <a:off x="6972571" y="3079078"/>
            <a:ext cx="888058" cy="815168"/>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4" name="Shape 2633"/>
          <p:cNvSpPr/>
          <p:nvPr/>
        </p:nvSpPr>
        <p:spPr>
          <a:xfrm>
            <a:off x="4378102" y="3079078"/>
            <a:ext cx="888058" cy="896346"/>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5" name="Rectangle 14"/>
          <p:cNvSpPr/>
          <p:nvPr/>
        </p:nvSpPr>
        <p:spPr>
          <a:xfrm>
            <a:off x="9323928" y="4071178"/>
            <a:ext cx="1374287" cy="461665"/>
          </a:xfrm>
          <a:prstGeom prst="rect">
            <a:avLst/>
          </a:prstGeom>
        </p:spPr>
        <p:txBody>
          <a:bodyPr wrap="none">
            <a:spAutoFit/>
          </a:bodyPr>
          <a:lstStyle/>
          <a:p>
            <a:pPr algn="ctr"/>
            <a:r>
              <a:rPr lang="id-ID" sz="2400">
                <a:latin typeface="+mj-lt"/>
                <a:ea typeface="Montserrat" charset="0"/>
                <a:cs typeface="Montserrat" charset="0"/>
              </a:rPr>
              <a:t>TECHNOLOGY</a:t>
            </a:r>
            <a:endParaRPr lang="en-US" sz="2400" dirty="0">
              <a:latin typeface="+mj-lt"/>
              <a:ea typeface="Montserrat" charset="0"/>
              <a:cs typeface="Montserrat" charset="0"/>
            </a:endParaRPr>
          </a:p>
        </p:txBody>
      </p:sp>
      <p:sp>
        <p:nvSpPr>
          <p:cNvPr id="16" name="TextBox 15"/>
          <p:cNvSpPr txBox="1"/>
          <p:nvPr/>
        </p:nvSpPr>
        <p:spPr>
          <a:xfrm>
            <a:off x="9103817" y="4471287"/>
            <a:ext cx="1814504" cy="1384995"/>
          </a:xfrm>
          <a:prstGeom prst="rect">
            <a:avLst/>
          </a:prstGeom>
          <a:noFill/>
        </p:spPr>
        <p:txBody>
          <a:bodyPr wrap="square" rtlCol="0">
            <a:spAutoFit/>
          </a:bodyPr>
          <a:lstStyle/>
          <a:p>
            <a:pPr algn="ctr"/>
            <a:r>
              <a:rPr lang="en-US" sz="1200" dirty="0">
                <a:solidFill>
                  <a:schemeClr val="bg1">
                    <a:lumMod val="50000"/>
                  </a:schemeClr>
                </a:solidFill>
                <a:latin typeface="Lato Light" charset="0"/>
                <a:ea typeface="Lato Light" charset="0"/>
                <a:cs typeface="Lato Light" charset="0"/>
              </a:rPr>
              <a:t>Entrepreneurial activities differ substantially depending on the type of organization and creativity involved. Entrepreneurship ranges in scale from solo</a:t>
            </a:r>
          </a:p>
        </p:txBody>
      </p:sp>
      <p:sp>
        <p:nvSpPr>
          <p:cNvPr id="18" name="Shape 2787"/>
          <p:cNvSpPr/>
          <p:nvPr/>
        </p:nvSpPr>
        <p:spPr>
          <a:xfrm>
            <a:off x="9819735" y="3079079"/>
            <a:ext cx="688608" cy="815168"/>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Tree>
    <p:extLst>
      <p:ext uri="{BB962C8B-B14F-4D97-AF65-F5344CB8AC3E}">
        <p14:creationId xmlns:p14="http://schemas.microsoft.com/office/powerpoint/2010/main" val="69911779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75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9" y="662963"/>
            <a:ext cx="3133164"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endParaRPr lang="es-ES" sz="4800" dirty="0">
              <a:latin typeface="Bebas Neue" panose="020B0606020202050201" pitchFamily="34" charset="0"/>
              <a:ea typeface="ＭＳ Ｐゴシック" charset="0"/>
              <a:cs typeface="League Gothic" charset="0"/>
              <a:sym typeface="League Gothic" charset="0"/>
            </a:endParaRPr>
          </a:p>
        </p:txBody>
      </p:sp>
      <p:sp>
        <p:nvSpPr>
          <p:cNvPr id="4" name="AutoShape 1"/>
          <p:cNvSpPr>
            <a:spLocks/>
          </p:cNvSpPr>
          <p:nvPr/>
        </p:nvSpPr>
        <p:spPr bwMode="auto">
          <a:xfrm>
            <a:off x="655710" y="1211117"/>
            <a:ext cx="2595489"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solidFill>
                  <a:schemeClr val="accent2"/>
                </a:solidFill>
                <a:latin typeface="Bebas Neue" panose="020B0606020202050201" pitchFamily="34" charset="0"/>
                <a:ea typeface="ＭＳ Ｐゴシック" charset="0"/>
                <a:cs typeface="League Gothic" charset="0"/>
                <a:sym typeface="League Gothic" charset="0"/>
              </a:rPr>
              <a:t>CONCEPT</a:t>
            </a:r>
            <a:endParaRPr lang="es-ES" sz="4800" dirty="0">
              <a:solidFill>
                <a:schemeClr val="accent2"/>
              </a:solidFill>
              <a:latin typeface="Bebas Neue" panose="020B0606020202050201" pitchFamily="34" charset="0"/>
              <a:ea typeface="ＭＳ Ｐゴシック" charset="0"/>
              <a:cs typeface="League Gothic" charset="0"/>
              <a:sym typeface="League Gothic" charset="0"/>
            </a:endParaRPr>
          </a:p>
        </p:txBody>
      </p:sp>
      <p:sp>
        <p:nvSpPr>
          <p:cNvPr id="5" name="Inhaltsplatzhalter 3"/>
          <p:cNvSpPr txBox="1">
            <a:spLocks/>
          </p:cNvSpPr>
          <p:nvPr/>
        </p:nvSpPr>
        <p:spPr>
          <a:xfrm>
            <a:off x="523351" y="2517151"/>
            <a:ext cx="11116259" cy="3693140"/>
          </a:xfrm>
          <a:prstGeom prst="rect">
            <a:avLst/>
          </a:prstGeom>
        </p:spPr>
        <p:txBody>
          <a:bodyPr vert="horz" lIns="121920" tIns="60960" rIns="121920" bIns="60960" numCol="3" spcCol="360000" rtlCol="0">
            <a:noAutofit/>
          </a:bodyPr>
          <a:lstStyle/>
          <a:p>
            <a:pPr indent="-239173" algn="just">
              <a:lnSpc>
                <a:spcPct val="110000"/>
              </a:lnSpc>
              <a:spcBef>
                <a:spcPct val="20000"/>
              </a:spcBef>
              <a:defRPr/>
            </a:pPr>
            <a:r>
              <a:rPr lang="en-US" sz="1200">
                <a:solidFill>
                  <a:schemeClr val="bg1">
                    <a:lumMod val="50000"/>
                  </a:schemeClr>
                </a:solidFill>
              </a:rPr>
              <a:t>consetetur </a:t>
            </a:r>
            <a:r>
              <a:rPr lang="en-US" sz="1200" dirty="0" err="1">
                <a:solidFill>
                  <a:schemeClr val="bg1">
                    <a:lumMod val="50000"/>
                  </a:schemeClr>
                </a:solidFill>
              </a:rPr>
              <a:t>sadipscing</a:t>
            </a:r>
            <a:r>
              <a:rPr lang="en-US" sz="1200" dirty="0">
                <a:solidFill>
                  <a:schemeClr val="bg1">
                    <a:lumMod val="50000"/>
                  </a:schemeClr>
                </a:solidFill>
              </a:rPr>
              <a:t> </a:t>
            </a:r>
            <a:r>
              <a:rPr lang="en-US" sz="1200" dirty="0" err="1">
                <a:solidFill>
                  <a:schemeClr val="bg1">
                    <a:lumMod val="50000"/>
                  </a:schemeClr>
                </a:solidFill>
              </a:rPr>
              <a:t>elitr</a:t>
            </a:r>
            <a:r>
              <a:rPr lang="en-US" sz="1200" dirty="0">
                <a:solidFill>
                  <a:schemeClr val="bg1">
                    <a:lumMod val="50000"/>
                  </a:schemeClr>
                </a:solidFill>
              </a:rPr>
              <a:t>, </a:t>
            </a:r>
            <a:r>
              <a:rPr lang="en-US" sz="1200" dirty="0" err="1">
                <a:solidFill>
                  <a:schemeClr val="bg1">
                    <a:lumMod val="50000"/>
                  </a:schemeClr>
                </a:solidFill>
              </a:rPr>
              <a:t>sed</a:t>
            </a:r>
            <a:r>
              <a:rPr lang="en-US" sz="1200" dirty="0">
                <a:solidFill>
                  <a:schemeClr val="bg1">
                    <a:lumMod val="50000"/>
                  </a:schemeClr>
                </a:solidFill>
              </a:rPr>
              <a:t> </a:t>
            </a:r>
            <a:r>
              <a:rPr lang="en-US" sz="1200" dirty="0" err="1">
                <a:solidFill>
                  <a:schemeClr val="bg1">
                    <a:lumMod val="50000"/>
                  </a:schemeClr>
                </a:solidFill>
              </a:rPr>
              <a:t>diam</a:t>
            </a:r>
            <a:r>
              <a:rPr lang="en-US" sz="1200" dirty="0">
                <a:solidFill>
                  <a:schemeClr val="bg1">
                    <a:lumMod val="50000"/>
                  </a:schemeClr>
                </a:solidFill>
              </a:rPr>
              <a:t> </a:t>
            </a:r>
            <a:r>
              <a:rPr lang="en-US" sz="1200" dirty="0" err="1">
                <a:solidFill>
                  <a:schemeClr val="bg1">
                    <a:lumMod val="50000"/>
                  </a:schemeClr>
                </a:solidFill>
              </a:rPr>
              <a:t>nonumy</a:t>
            </a:r>
            <a:r>
              <a:rPr lang="en-US" sz="1200" dirty="0">
                <a:solidFill>
                  <a:schemeClr val="bg1">
                    <a:lumMod val="50000"/>
                  </a:schemeClr>
                </a:solidFill>
              </a:rPr>
              <a:t> </a:t>
            </a:r>
            <a:r>
              <a:rPr lang="en-US" sz="1200" dirty="0" err="1">
                <a:solidFill>
                  <a:schemeClr val="bg1">
                    <a:lumMod val="50000"/>
                  </a:schemeClr>
                </a:solidFill>
              </a:rPr>
              <a:t>eirmod</a:t>
            </a:r>
            <a:r>
              <a:rPr lang="en-US" sz="1200" dirty="0">
                <a:solidFill>
                  <a:schemeClr val="bg1">
                    <a:lumMod val="50000"/>
                  </a:schemeClr>
                </a:solidFill>
              </a:rPr>
              <a:t> </a:t>
            </a:r>
            <a:r>
              <a:rPr lang="en-US" sz="1200" dirty="0" err="1">
                <a:solidFill>
                  <a:schemeClr val="bg1">
                    <a:lumMod val="50000"/>
                  </a:schemeClr>
                </a:solidFill>
              </a:rPr>
              <a:t>tempor</a:t>
            </a:r>
            <a:r>
              <a:rPr lang="en-US" sz="1200" dirty="0">
                <a:solidFill>
                  <a:schemeClr val="bg1">
                    <a:lumMod val="50000"/>
                  </a:schemeClr>
                </a:solidFill>
              </a:rPr>
              <a:t> </a:t>
            </a:r>
            <a:r>
              <a:rPr lang="en-US" sz="1200" dirty="0" err="1">
                <a:solidFill>
                  <a:schemeClr val="bg1">
                    <a:lumMod val="50000"/>
                  </a:schemeClr>
                </a:solidFill>
              </a:rPr>
              <a:t>invidunt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labore</a:t>
            </a:r>
            <a:r>
              <a:rPr lang="en-US" sz="1200" dirty="0">
                <a:solidFill>
                  <a:schemeClr val="bg1">
                    <a:lumMod val="50000"/>
                  </a:schemeClr>
                </a:solidFill>
              </a:rPr>
              <a:t> et </a:t>
            </a:r>
            <a:r>
              <a:rPr lang="en-US" sz="1200" dirty="0" err="1">
                <a:solidFill>
                  <a:schemeClr val="bg1">
                    <a:lumMod val="50000"/>
                  </a:schemeClr>
                </a:solidFill>
              </a:rPr>
              <a:t>dolore</a:t>
            </a:r>
            <a:r>
              <a:rPr lang="en-US" sz="1200" dirty="0">
                <a:solidFill>
                  <a:schemeClr val="bg1">
                    <a:lumMod val="50000"/>
                  </a:schemeClr>
                </a:solidFill>
              </a:rPr>
              <a:t> magna </a:t>
            </a:r>
            <a:r>
              <a:rPr lang="en-US" sz="1200" dirty="0" err="1">
                <a:solidFill>
                  <a:schemeClr val="bg1">
                    <a:lumMod val="50000"/>
                  </a:schemeClr>
                </a:solidFill>
              </a:rPr>
              <a:t>aliquyam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sed</a:t>
            </a:r>
            <a:r>
              <a:rPr lang="en-US" sz="1200" dirty="0">
                <a:solidFill>
                  <a:schemeClr val="bg1">
                    <a:lumMod val="50000"/>
                  </a:schemeClr>
                </a:solidFill>
              </a:rPr>
              <a:t> </a:t>
            </a:r>
            <a:r>
              <a:rPr lang="en-US" sz="1200" dirty="0" err="1">
                <a:solidFill>
                  <a:schemeClr val="bg1">
                    <a:lumMod val="50000"/>
                  </a:schemeClr>
                </a:solidFill>
              </a:rPr>
              <a:t>diam</a:t>
            </a:r>
            <a:r>
              <a:rPr lang="en-US" sz="1200" dirty="0">
                <a:solidFill>
                  <a:schemeClr val="bg1">
                    <a:lumMod val="50000"/>
                  </a:schemeClr>
                </a:solidFill>
              </a:rPr>
              <a:t> </a:t>
            </a:r>
            <a:r>
              <a:rPr lang="en-US" sz="1200" dirty="0" err="1">
                <a:solidFill>
                  <a:schemeClr val="bg1">
                    <a:lumMod val="50000"/>
                  </a:schemeClr>
                </a:solidFill>
              </a:rPr>
              <a:t>voluptua</a:t>
            </a:r>
            <a:r>
              <a:rPr lang="en-US" sz="1200" dirty="0">
                <a:solidFill>
                  <a:schemeClr val="bg1">
                    <a:lumMod val="50000"/>
                  </a:schemeClr>
                </a:solidFill>
              </a:rPr>
              <a:t>. Stet </a:t>
            </a:r>
            <a:r>
              <a:rPr lang="en-US" sz="1200" dirty="0" err="1">
                <a:solidFill>
                  <a:schemeClr val="bg1">
                    <a:lumMod val="50000"/>
                  </a:schemeClr>
                </a:solidFill>
              </a:rPr>
              <a:t>clita</a:t>
            </a:r>
            <a:r>
              <a:rPr lang="en-US" sz="1200" dirty="0">
                <a:solidFill>
                  <a:schemeClr val="bg1">
                    <a:lumMod val="50000"/>
                  </a:schemeClr>
                </a:solidFill>
              </a:rPr>
              <a:t> </a:t>
            </a:r>
            <a:r>
              <a:rPr lang="en-US" sz="1200" dirty="0" err="1">
                <a:solidFill>
                  <a:schemeClr val="bg1">
                    <a:lumMod val="50000"/>
                  </a:schemeClr>
                </a:solidFill>
              </a:rPr>
              <a:t>kasd</a:t>
            </a:r>
            <a:r>
              <a:rPr lang="en-US" sz="1200" dirty="0">
                <a:solidFill>
                  <a:schemeClr val="bg1">
                    <a:lumMod val="50000"/>
                  </a:schemeClr>
                </a:solidFill>
              </a:rPr>
              <a:t> </a:t>
            </a:r>
            <a:r>
              <a:rPr lang="en-US" sz="1200" dirty="0" err="1">
                <a:solidFill>
                  <a:schemeClr val="bg1">
                    <a:lumMod val="50000"/>
                  </a:schemeClr>
                </a:solidFill>
              </a:rPr>
              <a:t>gubergren</a:t>
            </a:r>
            <a:r>
              <a:rPr lang="en-US" sz="1200" dirty="0">
                <a:solidFill>
                  <a:schemeClr val="bg1">
                    <a:lumMod val="50000"/>
                  </a:schemeClr>
                </a:solidFill>
              </a:rPr>
              <a:t>, no sea </a:t>
            </a:r>
            <a:r>
              <a:rPr lang="en-US" sz="1200" dirty="0" err="1">
                <a:solidFill>
                  <a:schemeClr val="bg1">
                    <a:lumMod val="50000"/>
                  </a:schemeClr>
                </a:solidFill>
              </a:rPr>
              <a:t>takimata</a:t>
            </a:r>
            <a:r>
              <a:rPr lang="en-US" sz="1200" dirty="0">
                <a:solidFill>
                  <a:schemeClr val="bg1">
                    <a:lumMod val="50000"/>
                  </a:schemeClr>
                </a:solidFill>
              </a:rPr>
              <a:t> </a:t>
            </a:r>
            <a:r>
              <a:rPr lang="en-US" sz="1200" dirty="0" err="1">
                <a:solidFill>
                  <a:schemeClr val="bg1">
                    <a:lumMod val="50000"/>
                  </a:schemeClr>
                </a:solidFill>
              </a:rPr>
              <a:t>sanctus</a:t>
            </a:r>
            <a:r>
              <a:rPr lang="en-US" sz="1200" dirty="0">
                <a:solidFill>
                  <a:schemeClr val="bg1">
                    <a:lumMod val="50000"/>
                  </a:schemeClr>
                </a:solidFill>
              </a:rPr>
              <a:t> </a:t>
            </a:r>
            <a:r>
              <a:rPr lang="en-US" sz="1200" dirty="0" err="1">
                <a:solidFill>
                  <a:schemeClr val="bg1">
                    <a:lumMod val="50000"/>
                  </a:schemeClr>
                </a:solidFill>
              </a:rPr>
              <a:t>est</a:t>
            </a:r>
            <a:r>
              <a:rPr lang="en-US" sz="1200" dirty="0">
                <a:solidFill>
                  <a:schemeClr val="bg1">
                    <a:lumMod val="50000"/>
                  </a:schemeClr>
                </a:solidFill>
              </a:rPr>
              <a:t> </a:t>
            </a:r>
            <a:r>
              <a:rPr lang="en-US" sz="1200" dirty="0" err="1">
                <a:solidFill>
                  <a:schemeClr val="bg1">
                    <a:lumMod val="50000"/>
                  </a:schemeClr>
                </a:solidFill>
              </a:rPr>
              <a:t>Lorem</a:t>
            </a:r>
            <a:r>
              <a:rPr lang="en-US" sz="1200" dirty="0">
                <a:solidFill>
                  <a:schemeClr val="bg1">
                    <a:lumMod val="50000"/>
                  </a:schemeClr>
                </a:solidFill>
              </a:rPr>
              <a:t> </a:t>
            </a:r>
            <a:r>
              <a:rPr lang="en-US" sz="1200" dirty="0" err="1">
                <a:solidFill>
                  <a:schemeClr val="bg1">
                    <a:lumMod val="50000"/>
                  </a:schemeClr>
                </a:solidFill>
              </a:rPr>
              <a:t>ipsum</a:t>
            </a:r>
            <a:r>
              <a:rPr lang="en-US" sz="1200" dirty="0">
                <a:solidFill>
                  <a:schemeClr val="bg1">
                    <a:lumMod val="50000"/>
                  </a:schemeClr>
                </a:solidFill>
              </a:rPr>
              <a:t>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Lorem</a:t>
            </a:r>
            <a:r>
              <a:rPr lang="en-US" sz="1200" dirty="0">
                <a:solidFill>
                  <a:schemeClr val="bg1">
                    <a:lumMod val="50000"/>
                  </a:schemeClr>
                </a:solidFill>
              </a:rPr>
              <a:t> </a:t>
            </a:r>
            <a:r>
              <a:rPr lang="en-US" sz="1200" dirty="0" err="1">
                <a:solidFill>
                  <a:schemeClr val="bg1">
                    <a:lumMod val="50000"/>
                  </a:schemeClr>
                </a:solidFill>
              </a:rPr>
              <a:t>ipsum</a:t>
            </a:r>
            <a:r>
              <a:rPr lang="en-US" sz="1200" dirty="0">
                <a:solidFill>
                  <a:schemeClr val="bg1">
                    <a:lumMod val="50000"/>
                  </a:schemeClr>
                </a:solidFill>
              </a:rPr>
              <a:t>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consetetur</a:t>
            </a:r>
            <a:r>
              <a:rPr lang="en-US" sz="1200" dirty="0">
                <a:solidFill>
                  <a:schemeClr val="bg1">
                    <a:lumMod val="50000"/>
                  </a:schemeClr>
                </a:solidFill>
              </a:rPr>
              <a:t> </a:t>
            </a:r>
            <a:r>
              <a:rPr lang="en-US" sz="1200" dirty="0" err="1">
                <a:solidFill>
                  <a:schemeClr val="bg1">
                    <a:lumMod val="50000"/>
                  </a:schemeClr>
                </a:solidFill>
              </a:rPr>
              <a:t>sadipscing</a:t>
            </a:r>
            <a:r>
              <a:rPr lang="en-US" sz="1200" dirty="0">
                <a:solidFill>
                  <a:schemeClr val="bg1">
                    <a:lumMod val="50000"/>
                  </a:schemeClr>
                </a:solidFill>
              </a:rPr>
              <a:t> </a:t>
            </a:r>
            <a:r>
              <a:rPr lang="en-US" sz="1200" dirty="0" err="1">
                <a:solidFill>
                  <a:schemeClr val="bg1">
                    <a:lumMod val="50000"/>
                  </a:schemeClr>
                </a:solidFill>
              </a:rPr>
              <a:t>elitr</a:t>
            </a:r>
            <a:r>
              <a:rPr lang="en-US" sz="1200" dirty="0">
                <a:solidFill>
                  <a:schemeClr val="bg1">
                    <a:lumMod val="50000"/>
                  </a:schemeClr>
                </a:solidFill>
              </a:rPr>
              <a:t>, </a:t>
            </a:r>
            <a:r>
              <a:rPr lang="en-US" sz="1200" dirty="0" err="1">
                <a:solidFill>
                  <a:schemeClr val="bg1">
                    <a:lumMod val="50000"/>
                  </a:schemeClr>
                </a:solidFill>
              </a:rPr>
              <a:t>sed</a:t>
            </a:r>
            <a:r>
              <a:rPr lang="en-US" sz="1200" dirty="0">
                <a:solidFill>
                  <a:schemeClr val="bg1">
                    <a:lumMod val="50000"/>
                  </a:schemeClr>
                </a:solidFill>
              </a:rPr>
              <a:t> </a:t>
            </a:r>
            <a:r>
              <a:rPr lang="en-US" sz="1200" dirty="0" err="1">
                <a:solidFill>
                  <a:schemeClr val="bg1">
                    <a:lumMod val="50000"/>
                  </a:schemeClr>
                </a:solidFill>
              </a:rPr>
              <a:t>diam</a:t>
            </a:r>
            <a:r>
              <a:rPr lang="en-US" sz="1200" dirty="0">
                <a:solidFill>
                  <a:schemeClr val="bg1">
                    <a:lumMod val="50000"/>
                  </a:schemeClr>
                </a:solidFill>
              </a:rPr>
              <a:t> </a:t>
            </a:r>
            <a:r>
              <a:rPr lang="en-US" sz="1200" dirty="0" err="1">
                <a:solidFill>
                  <a:schemeClr val="bg1">
                    <a:lumMod val="50000"/>
                  </a:schemeClr>
                </a:solidFill>
              </a:rPr>
              <a:t>nonumy</a:t>
            </a:r>
            <a:r>
              <a:rPr lang="en-US" sz="1200" dirty="0">
                <a:solidFill>
                  <a:schemeClr val="bg1">
                    <a:lumMod val="50000"/>
                  </a:schemeClr>
                </a:solidFill>
              </a:rPr>
              <a:t> </a:t>
            </a:r>
            <a:r>
              <a:rPr lang="en-US" sz="1200" dirty="0" err="1">
                <a:solidFill>
                  <a:schemeClr val="bg1">
                    <a:lumMod val="50000"/>
                  </a:schemeClr>
                </a:solidFill>
              </a:rPr>
              <a:t>eirmod</a:t>
            </a:r>
            <a:r>
              <a:rPr lang="en-US" sz="1200" dirty="0">
                <a:solidFill>
                  <a:schemeClr val="bg1">
                    <a:lumMod val="50000"/>
                  </a:schemeClr>
                </a:solidFill>
              </a:rPr>
              <a:t> </a:t>
            </a:r>
            <a:r>
              <a:rPr lang="en-US" sz="1200" dirty="0" err="1">
                <a:solidFill>
                  <a:schemeClr val="bg1">
                    <a:lumMod val="50000"/>
                  </a:schemeClr>
                </a:solidFill>
              </a:rPr>
              <a:t>tempor</a:t>
            </a:r>
            <a:r>
              <a:rPr lang="en-US" sz="1200" dirty="0">
                <a:solidFill>
                  <a:schemeClr val="bg1">
                    <a:lumMod val="50000"/>
                  </a:schemeClr>
                </a:solidFill>
              </a:rPr>
              <a:t> </a:t>
            </a:r>
            <a:r>
              <a:rPr lang="en-US" sz="1200" dirty="0" err="1">
                <a:solidFill>
                  <a:schemeClr val="bg1">
                    <a:lumMod val="50000"/>
                  </a:schemeClr>
                </a:solidFill>
              </a:rPr>
              <a:t>invidunt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labore</a:t>
            </a:r>
            <a:r>
              <a:rPr lang="en-US" sz="1200" dirty="0">
                <a:solidFill>
                  <a:schemeClr val="bg1">
                    <a:lumMod val="50000"/>
                  </a:schemeClr>
                </a:solidFill>
              </a:rPr>
              <a:t> et </a:t>
            </a:r>
            <a:r>
              <a:rPr lang="en-US" sz="1200" dirty="0" err="1">
                <a:solidFill>
                  <a:schemeClr val="bg1">
                    <a:lumMod val="50000"/>
                  </a:schemeClr>
                </a:solidFill>
              </a:rPr>
              <a:t>dolore</a:t>
            </a:r>
            <a:r>
              <a:rPr lang="en-US" sz="1200" dirty="0">
                <a:solidFill>
                  <a:schemeClr val="bg1">
                    <a:lumMod val="50000"/>
                  </a:schemeClr>
                </a:solidFill>
              </a:rPr>
              <a:t> </a:t>
            </a:r>
            <a:r>
              <a:rPr lang="en-US" sz="1200" dirty="0" err="1">
                <a:solidFill>
                  <a:schemeClr val="bg1">
                    <a:lumMod val="50000"/>
                  </a:schemeClr>
                </a:solidFill>
              </a:rPr>
              <a:t>dolores</a:t>
            </a:r>
            <a:r>
              <a:rPr lang="en-US" sz="1200" dirty="0">
                <a:solidFill>
                  <a:schemeClr val="bg1">
                    <a:lumMod val="50000"/>
                  </a:schemeClr>
                </a:solidFill>
              </a:rPr>
              <a:t> et ea </a:t>
            </a:r>
            <a:r>
              <a:rPr lang="en-US" sz="1200" dirty="0" err="1">
                <a:solidFill>
                  <a:schemeClr val="bg1">
                    <a:lumMod val="50000"/>
                  </a:schemeClr>
                </a:solidFill>
              </a:rPr>
              <a:t>rebum</a:t>
            </a:r>
            <a:r>
              <a:rPr lang="en-US" sz="1200" dirty="0">
                <a:solidFill>
                  <a:schemeClr val="bg1">
                    <a:lumMod val="50000"/>
                  </a:schemeClr>
                </a:solidFill>
              </a:rPr>
              <a:t>. Stet </a:t>
            </a:r>
            <a:r>
              <a:rPr lang="en-US" sz="1200" dirty="0" err="1">
                <a:solidFill>
                  <a:schemeClr val="bg1">
                    <a:lumMod val="50000"/>
                  </a:schemeClr>
                </a:solidFill>
              </a:rPr>
              <a:t>clita</a:t>
            </a:r>
            <a:r>
              <a:rPr lang="en-US" sz="1200" dirty="0">
                <a:solidFill>
                  <a:schemeClr val="bg1">
                    <a:lumMod val="50000"/>
                  </a:schemeClr>
                </a:solidFill>
              </a:rPr>
              <a:t> </a:t>
            </a:r>
            <a:r>
              <a:rPr lang="en-US" sz="1200" dirty="0" err="1">
                <a:solidFill>
                  <a:schemeClr val="bg1">
                    <a:lumMod val="50000"/>
                  </a:schemeClr>
                </a:solidFill>
              </a:rPr>
              <a:t>kasd</a:t>
            </a:r>
            <a:r>
              <a:rPr lang="en-US" sz="1200" dirty="0">
                <a:solidFill>
                  <a:schemeClr val="bg1">
                    <a:lumMod val="50000"/>
                  </a:schemeClr>
                </a:solidFill>
              </a:rPr>
              <a:t> </a:t>
            </a:r>
            <a:r>
              <a:rPr lang="en-US" sz="1200" dirty="0" err="1">
                <a:solidFill>
                  <a:schemeClr val="bg1">
                    <a:lumMod val="50000"/>
                  </a:schemeClr>
                </a:solidFill>
              </a:rPr>
              <a:t>gubergren</a:t>
            </a:r>
            <a:r>
              <a:rPr lang="en-US" sz="1200" dirty="0">
                <a:solidFill>
                  <a:schemeClr val="bg1">
                    <a:lumMod val="50000"/>
                  </a:schemeClr>
                </a:solidFill>
              </a:rPr>
              <a:t>, no sea </a:t>
            </a:r>
            <a:r>
              <a:rPr lang="en-US" sz="1200" dirty="0" err="1">
                <a:solidFill>
                  <a:schemeClr val="bg1">
                    <a:lumMod val="50000"/>
                  </a:schemeClr>
                </a:solidFill>
              </a:rPr>
              <a:t>takimata</a:t>
            </a:r>
            <a:r>
              <a:rPr lang="id-ID" sz="1200" dirty="0">
                <a:solidFill>
                  <a:schemeClr val="bg1">
                    <a:lumMod val="50000"/>
                  </a:schemeClr>
                </a:solidFill>
              </a:rPr>
              <a:t>. </a:t>
            </a:r>
            <a:r>
              <a:rPr lang="en-US" sz="1200" dirty="0" err="1">
                <a:solidFill>
                  <a:schemeClr val="bg1">
                    <a:lumMod val="50000"/>
                  </a:schemeClr>
                </a:solidFill>
              </a:rPr>
              <a:t>consetetur</a:t>
            </a:r>
            <a:r>
              <a:rPr lang="en-US" sz="1200" dirty="0">
                <a:solidFill>
                  <a:schemeClr val="bg1">
                    <a:lumMod val="50000"/>
                  </a:schemeClr>
                </a:solidFill>
              </a:rPr>
              <a:t> </a:t>
            </a:r>
            <a:r>
              <a:rPr lang="en-US" sz="1200" dirty="0" err="1">
                <a:solidFill>
                  <a:schemeClr val="bg1">
                    <a:lumMod val="50000"/>
                  </a:schemeClr>
                </a:solidFill>
              </a:rPr>
              <a:t>sadipscing</a:t>
            </a:r>
            <a:r>
              <a:rPr lang="en-US" sz="1200" dirty="0">
                <a:solidFill>
                  <a:schemeClr val="bg1">
                    <a:lumMod val="50000"/>
                  </a:schemeClr>
                </a:solidFill>
              </a:rPr>
              <a:t> </a:t>
            </a:r>
            <a:r>
              <a:rPr lang="en-US" sz="1200" dirty="0" err="1">
                <a:solidFill>
                  <a:schemeClr val="bg1">
                    <a:lumMod val="50000"/>
                  </a:schemeClr>
                </a:solidFill>
              </a:rPr>
              <a:t>elitr</a:t>
            </a:r>
            <a:r>
              <a:rPr lang="en-US" sz="1200" dirty="0">
                <a:solidFill>
                  <a:schemeClr val="bg1">
                    <a:lumMod val="50000"/>
                  </a:schemeClr>
                </a:solidFill>
              </a:rPr>
              <a:t>, </a:t>
            </a:r>
            <a:r>
              <a:rPr lang="en-US" sz="1200" dirty="0" err="1">
                <a:solidFill>
                  <a:schemeClr val="bg1">
                    <a:lumMod val="50000"/>
                  </a:schemeClr>
                </a:solidFill>
              </a:rPr>
              <a:t>sed</a:t>
            </a:r>
            <a:r>
              <a:rPr lang="en-US" sz="1200" dirty="0">
                <a:solidFill>
                  <a:schemeClr val="bg1">
                    <a:lumMod val="50000"/>
                  </a:schemeClr>
                </a:solidFill>
              </a:rPr>
              <a:t> </a:t>
            </a:r>
            <a:r>
              <a:rPr lang="en-US" sz="1200" dirty="0" err="1">
                <a:solidFill>
                  <a:schemeClr val="bg1">
                    <a:lumMod val="50000"/>
                  </a:schemeClr>
                </a:solidFill>
              </a:rPr>
              <a:t>diam</a:t>
            </a:r>
            <a:r>
              <a:rPr lang="en-US" sz="1200" dirty="0">
                <a:solidFill>
                  <a:schemeClr val="bg1">
                    <a:lumMod val="50000"/>
                  </a:schemeClr>
                </a:solidFill>
              </a:rPr>
              <a:t> </a:t>
            </a:r>
            <a:r>
              <a:rPr lang="en-US" sz="1200" dirty="0" err="1">
                <a:solidFill>
                  <a:schemeClr val="bg1">
                    <a:lumMod val="50000"/>
                  </a:schemeClr>
                </a:solidFill>
              </a:rPr>
              <a:t>nonumy</a:t>
            </a:r>
            <a:r>
              <a:rPr lang="en-US" sz="1200" dirty="0">
                <a:solidFill>
                  <a:schemeClr val="bg1">
                    <a:lumMod val="50000"/>
                  </a:schemeClr>
                </a:solidFill>
              </a:rPr>
              <a:t> </a:t>
            </a:r>
            <a:r>
              <a:rPr lang="en-US" sz="1200" dirty="0" err="1">
                <a:solidFill>
                  <a:schemeClr val="bg1">
                    <a:lumMod val="50000"/>
                  </a:schemeClr>
                </a:solidFill>
              </a:rPr>
              <a:t>eirmod</a:t>
            </a:r>
            <a:r>
              <a:rPr lang="en-US" sz="1200" dirty="0">
                <a:solidFill>
                  <a:schemeClr val="bg1">
                    <a:lumMod val="50000"/>
                  </a:schemeClr>
                </a:solidFill>
              </a:rPr>
              <a:t> </a:t>
            </a:r>
            <a:r>
              <a:rPr lang="en-US" sz="1200" dirty="0" err="1">
                <a:solidFill>
                  <a:schemeClr val="bg1">
                    <a:lumMod val="50000"/>
                  </a:schemeClr>
                </a:solidFill>
              </a:rPr>
              <a:t>tempor</a:t>
            </a:r>
            <a:r>
              <a:rPr lang="en-US" sz="1200" dirty="0">
                <a:solidFill>
                  <a:schemeClr val="bg1">
                    <a:lumMod val="50000"/>
                  </a:schemeClr>
                </a:solidFill>
              </a:rPr>
              <a:t> </a:t>
            </a:r>
            <a:r>
              <a:rPr lang="en-US" sz="1200" dirty="0" err="1">
                <a:solidFill>
                  <a:schemeClr val="bg1">
                    <a:lumMod val="50000"/>
                  </a:schemeClr>
                </a:solidFill>
              </a:rPr>
              <a:t>invidunt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labore</a:t>
            </a:r>
            <a:r>
              <a:rPr lang="en-US" sz="1200" dirty="0">
                <a:solidFill>
                  <a:schemeClr val="bg1">
                    <a:lumMod val="50000"/>
                  </a:schemeClr>
                </a:solidFill>
              </a:rPr>
              <a:t> et </a:t>
            </a:r>
            <a:r>
              <a:rPr lang="en-US" sz="1200" dirty="0" err="1">
                <a:solidFill>
                  <a:schemeClr val="bg1">
                    <a:lumMod val="50000"/>
                  </a:schemeClr>
                </a:solidFill>
              </a:rPr>
              <a:t>dolore</a:t>
            </a:r>
            <a:r>
              <a:rPr lang="en-US" sz="1200" dirty="0">
                <a:solidFill>
                  <a:schemeClr val="bg1">
                    <a:lumMod val="50000"/>
                  </a:schemeClr>
                </a:solidFill>
              </a:rPr>
              <a:t> magna </a:t>
            </a:r>
            <a:r>
              <a:rPr lang="en-US" sz="1200" dirty="0" err="1">
                <a:solidFill>
                  <a:schemeClr val="bg1">
                    <a:lumMod val="50000"/>
                  </a:schemeClr>
                </a:solidFill>
              </a:rPr>
              <a:t>aliquyam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sed</a:t>
            </a:r>
            <a:r>
              <a:rPr lang="en-US" sz="1200" dirty="0">
                <a:solidFill>
                  <a:schemeClr val="bg1">
                    <a:lumMod val="50000"/>
                  </a:schemeClr>
                </a:solidFill>
              </a:rPr>
              <a:t> </a:t>
            </a:r>
            <a:r>
              <a:rPr lang="en-US" sz="1200" err="1">
                <a:solidFill>
                  <a:schemeClr val="bg1">
                    <a:lumMod val="50000"/>
                  </a:schemeClr>
                </a:solidFill>
              </a:rPr>
              <a:t>diam</a:t>
            </a:r>
            <a:r>
              <a:rPr lang="en-US" sz="1200">
                <a:solidFill>
                  <a:schemeClr val="bg1">
                    <a:lumMod val="50000"/>
                  </a:schemeClr>
                </a:solidFill>
              </a:rPr>
              <a:t> voluptua.</a:t>
            </a:r>
            <a:r>
              <a:rPr lang="id-ID" sz="1200">
                <a:solidFill>
                  <a:schemeClr val="bg1">
                    <a:lumMod val="50000"/>
                  </a:schemeClr>
                </a:solidFill>
              </a:rPr>
              <a:t> </a:t>
            </a:r>
            <a:r>
              <a:rPr lang="en-US" sz="1200">
                <a:solidFill>
                  <a:schemeClr val="bg1">
                    <a:lumMod val="50000"/>
                  </a:schemeClr>
                </a:solidFill>
              </a:rPr>
              <a:t>Stet </a:t>
            </a:r>
            <a:r>
              <a:rPr lang="en-US" sz="1200" dirty="0" err="1">
                <a:solidFill>
                  <a:schemeClr val="bg1">
                    <a:lumMod val="50000"/>
                  </a:schemeClr>
                </a:solidFill>
              </a:rPr>
              <a:t>clita</a:t>
            </a:r>
            <a:r>
              <a:rPr lang="en-US" sz="1200" dirty="0">
                <a:solidFill>
                  <a:schemeClr val="bg1">
                    <a:lumMod val="50000"/>
                  </a:schemeClr>
                </a:solidFill>
              </a:rPr>
              <a:t> </a:t>
            </a:r>
            <a:r>
              <a:rPr lang="en-US" sz="1200" dirty="0" err="1">
                <a:solidFill>
                  <a:schemeClr val="bg1">
                    <a:lumMod val="50000"/>
                  </a:schemeClr>
                </a:solidFill>
              </a:rPr>
              <a:t>kasd</a:t>
            </a:r>
            <a:r>
              <a:rPr lang="en-US" sz="1200" dirty="0">
                <a:solidFill>
                  <a:schemeClr val="bg1">
                    <a:lumMod val="50000"/>
                  </a:schemeClr>
                </a:solidFill>
              </a:rPr>
              <a:t> </a:t>
            </a:r>
            <a:r>
              <a:rPr lang="en-US" sz="1200" dirty="0" err="1">
                <a:solidFill>
                  <a:schemeClr val="bg1">
                    <a:lumMod val="50000"/>
                  </a:schemeClr>
                </a:solidFill>
              </a:rPr>
              <a:t>gubergren</a:t>
            </a:r>
            <a:r>
              <a:rPr lang="en-US" sz="1200" dirty="0">
                <a:solidFill>
                  <a:schemeClr val="bg1">
                    <a:lumMod val="50000"/>
                  </a:schemeClr>
                </a:solidFill>
              </a:rPr>
              <a:t>, no sea </a:t>
            </a:r>
            <a:r>
              <a:rPr lang="en-US" sz="1200" dirty="0" err="1">
                <a:solidFill>
                  <a:schemeClr val="bg1">
                    <a:lumMod val="50000"/>
                  </a:schemeClr>
                </a:solidFill>
              </a:rPr>
              <a:t>takimata</a:t>
            </a:r>
            <a:r>
              <a:rPr lang="en-US" sz="1200" dirty="0">
                <a:solidFill>
                  <a:schemeClr val="bg1">
                    <a:lumMod val="50000"/>
                  </a:schemeClr>
                </a:solidFill>
              </a:rPr>
              <a:t> </a:t>
            </a:r>
            <a:r>
              <a:rPr lang="en-US" sz="1200" dirty="0" err="1">
                <a:solidFill>
                  <a:schemeClr val="bg1">
                    <a:lumMod val="50000"/>
                  </a:schemeClr>
                </a:solidFill>
              </a:rPr>
              <a:t>sanctus</a:t>
            </a:r>
            <a:r>
              <a:rPr lang="en-US" sz="1200" dirty="0">
                <a:solidFill>
                  <a:schemeClr val="bg1">
                    <a:lumMod val="50000"/>
                  </a:schemeClr>
                </a:solidFill>
              </a:rPr>
              <a:t> </a:t>
            </a:r>
            <a:r>
              <a:rPr lang="en-US" sz="1200" dirty="0" err="1">
                <a:solidFill>
                  <a:schemeClr val="bg1">
                    <a:lumMod val="50000"/>
                  </a:schemeClr>
                </a:solidFill>
              </a:rPr>
              <a:t>est</a:t>
            </a:r>
            <a:r>
              <a:rPr lang="en-US" sz="1200" dirty="0">
                <a:solidFill>
                  <a:schemeClr val="bg1">
                    <a:lumMod val="50000"/>
                  </a:schemeClr>
                </a:solidFill>
              </a:rPr>
              <a:t> </a:t>
            </a:r>
            <a:r>
              <a:rPr lang="en-US" sz="1200" dirty="0" err="1">
                <a:solidFill>
                  <a:schemeClr val="bg1">
                    <a:lumMod val="50000"/>
                  </a:schemeClr>
                </a:solidFill>
              </a:rPr>
              <a:t>Lorem</a:t>
            </a:r>
            <a:r>
              <a:rPr lang="en-US" sz="1200" dirty="0">
                <a:solidFill>
                  <a:schemeClr val="bg1">
                    <a:lumMod val="50000"/>
                  </a:schemeClr>
                </a:solidFill>
              </a:rPr>
              <a:t> </a:t>
            </a:r>
            <a:r>
              <a:rPr lang="en-US" sz="1200" dirty="0" err="1">
                <a:solidFill>
                  <a:schemeClr val="bg1">
                    <a:lumMod val="50000"/>
                  </a:schemeClr>
                </a:solidFill>
              </a:rPr>
              <a:t>ipsum</a:t>
            </a:r>
            <a:r>
              <a:rPr lang="en-US" sz="1200" dirty="0">
                <a:solidFill>
                  <a:schemeClr val="bg1">
                    <a:lumMod val="50000"/>
                  </a:schemeClr>
                </a:solidFill>
              </a:rPr>
              <a:t>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Lorem</a:t>
            </a:r>
            <a:r>
              <a:rPr lang="en-US" sz="1200" dirty="0">
                <a:solidFill>
                  <a:schemeClr val="bg1">
                    <a:lumMod val="50000"/>
                  </a:schemeClr>
                </a:solidFill>
              </a:rPr>
              <a:t> </a:t>
            </a:r>
            <a:r>
              <a:rPr lang="en-US" sz="1200" dirty="0" err="1">
                <a:solidFill>
                  <a:schemeClr val="bg1">
                    <a:lumMod val="50000"/>
                  </a:schemeClr>
                </a:solidFill>
              </a:rPr>
              <a:t>ipsum</a:t>
            </a:r>
            <a:r>
              <a:rPr lang="en-US" sz="1200" dirty="0">
                <a:solidFill>
                  <a:schemeClr val="bg1">
                    <a:lumMod val="50000"/>
                  </a:schemeClr>
                </a:solidFill>
              </a:rPr>
              <a:t>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consetetur</a:t>
            </a:r>
            <a:r>
              <a:rPr lang="en-US" sz="1200" dirty="0">
                <a:solidFill>
                  <a:schemeClr val="bg1">
                    <a:lumMod val="50000"/>
                  </a:schemeClr>
                </a:solidFill>
              </a:rPr>
              <a:t> </a:t>
            </a:r>
            <a:r>
              <a:rPr lang="en-US" sz="1200" dirty="0" err="1">
                <a:solidFill>
                  <a:schemeClr val="bg1">
                    <a:lumMod val="50000"/>
                  </a:schemeClr>
                </a:solidFill>
              </a:rPr>
              <a:t>sadipscing</a:t>
            </a:r>
            <a:r>
              <a:rPr lang="en-US" sz="1200" dirty="0">
                <a:solidFill>
                  <a:schemeClr val="bg1">
                    <a:lumMod val="50000"/>
                  </a:schemeClr>
                </a:solidFill>
              </a:rPr>
              <a:t> </a:t>
            </a:r>
            <a:r>
              <a:rPr lang="en-US" sz="1200" dirty="0" err="1">
                <a:solidFill>
                  <a:schemeClr val="bg1">
                    <a:lumMod val="50000"/>
                  </a:schemeClr>
                </a:solidFill>
              </a:rPr>
              <a:t>elitr</a:t>
            </a:r>
            <a:r>
              <a:rPr lang="en-US" sz="1200" dirty="0">
                <a:solidFill>
                  <a:schemeClr val="bg1">
                    <a:lumMod val="50000"/>
                  </a:schemeClr>
                </a:solidFill>
              </a:rPr>
              <a:t>, </a:t>
            </a:r>
            <a:r>
              <a:rPr lang="en-US" sz="1200" dirty="0" err="1">
                <a:solidFill>
                  <a:schemeClr val="bg1">
                    <a:lumMod val="50000"/>
                  </a:schemeClr>
                </a:solidFill>
              </a:rPr>
              <a:t>sed</a:t>
            </a:r>
            <a:r>
              <a:rPr lang="en-US" sz="1200" dirty="0">
                <a:solidFill>
                  <a:schemeClr val="bg1">
                    <a:lumMod val="50000"/>
                  </a:schemeClr>
                </a:solidFill>
              </a:rPr>
              <a:t> </a:t>
            </a:r>
            <a:r>
              <a:rPr lang="en-US" sz="1200" dirty="0" err="1">
                <a:solidFill>
                  <a:schemeClr val="bg1">
                    <a:lumMod val="50000"/>
                  </a:schemeClr>
                </a:solidFill>
              </a:rPr>
              <a:t>diam</a:t>
            </a:r>
            <a:r>
              <a:rPr lang="en-US" sz="1200" dirty="0">
                <a:solidFill>
                  <a:schemeClr val="bg1">
                    <a:lumMod val="50000"/>
                  </a:schemeClr>
                </a:solidFill>
              </a:rPr>
              <a:t> </a:t>
            </a:r>
            <a:r>
              <a:rPr lang="en-US" sz="1200" dirty="0" err="1">
                <a:solidFill>
                  <a:schemeClr val="bg1">
                    <a:lumMod val="50000"/>
                  </a:schemeClr>
                </a:solidFill>
              </a:rPr>
              <a:t>nonumy</a:t>
            </a:r>
            <a:r>
              <a:rPr lang="en-US" sz="1200" dirty="0">
                <a:solidFill>
                  <a:schemeClr val="bg1">
                    <a:lumMod val="50000"/>
                  </a:schemeClr>
                </a:solidFill>
              </a:rPr>
              <a:t> </a:t>
            </a:r>
            <a:r>
              <a:rPr lang="en-US" sz="1200" dirty="0" err="1">
                <a:solidFill>
                  <a:schemeClr val="bg1">
                    <a:lumMod val="50000"/>
                  </a:schemeClr>
                </a:solidFill>
              </a:rPr>
              <a:t>eirmod</a:t>
            </a:r>
            <a:r>
              <a:rPr lang="en-US" sz="1200" dirty="0">
                <a:solidFill>
                  <a:schemeClr val="bg1">
                    <a:lumMod val="50000"/>
                  </a:schemeClr>
                </a:solidFill>
              </a:rPr>
              <a:t> </a:t>
            </a:r>
            <a:r>
              <a:rPr lang="en-US" sz="1200" dirty="0" err="1">
                <a:solidFill>
                  <a:schemeClr val="bg1">
                    <a:lumMod val="50000"/>
                  </a:schemeClr>
                </a:solidFill>
              </a:rPr>
              <a:t>tempor</a:t>
            </a:r>
            <a:r>
              <a:rPr lang="en-US" sz="1200" dirty="0">
                <a:solidFill>
                  <a:schemeClr val="bg1">
                    <a:lumMod val="50000"/>
                  </a:schemeClr>
                </a:solidFill>
              </a:rPr>
              <a:t> </a:t>
            </a:r>
            <a:r>
              <a:rPr lang="en-US" sz="1200" dirty="0" err="1">
                <a:solidFill>
                  <a:schemeClr val="bg1">
                    <a:lumMod val="50000"/>
                  </a:schemeClr>
                </a:solidFill>
              </a:rPr>
              <a:t>invidunt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labore</a:t>
            </a:r>
            <a:r>
              <a:rPr lang="en-US" sz="1200" dirty="0">
                <a:solidFill>
                  <a:schemeClr val="bg1">
                    <a:lumMod val="50000"/>
                  </a:schemeClr>
                </a:solidFill>
              </a:rPr>
              <a:t> et </a:t>
            </a:r>
            <a:r>
              <a:rPr lang="en-US" sz="1200" dirty="0" err="1">
                <a:solidFill>
                  <a:schemeClr val="bg1">
                    <a:lumMod val="50000"/>
                  </a:schemeClr>
                </a:solidFill>
              </a:rPr>
              <a:t>dolore</a:t>
            </a:r>
            <a:r>
              <a:rPr lang="en-US" sz="1200" dirty="0">
                <a:solidFill>
                  <a:schemeClr val="bg1">
                    <a:lumMod val="50000"/>
                  </a:schemeClr>
                </a:solidFill>
              </a:rPr>
              <a:t> </a:t>
            </a:r>
            <a:r>
              <a:rPr lang="en-US" sz="1200" dirty="0" err="1">
                <a:solidFill>
                  <a:schemeClr val="bg1">
                    <a:lumMod val="50000"/>
                  </a:schemeClr>
                </a:solidFill>
              </a:rPr>
              <a:t>dolores</a:t>
            </a:r>
            <a:r>
              <a:rPr lang="en-US" sz="1200" dirty="0">
                <a:solidFill>
                  <a:schemeClr val="bg1">
                    <a:lumMod val="50000"/>
                  </a:schemeClr>
                </a:solidFill>
              </a:rPr>
              <a:t> et ea </a:t>
            </a:r>
            <a:r>
              <a:rPr lang="en-US" sz="1200" dirty="0" err="1">
                <a:solidFill>
                  <a:schemeClr val="bg1">
                    <a:lumMod val="50000"/>
                  </a:schemeClr>
                </a:solidFill>
              </a:rPr>
              <a:t>rebum</a:t>
            </a:r>
            <a:r>
              <a:rPr lang="en-US" sz="1200" dirty="0">
                <a:solidFill>
                  <a:schemeClr val="bg1">
                    <a:lumMod val="50000"/>
                  </a:schemeClr>
                </a:solidFill>
              </a:rPr>
              <a:t>. Stet </a:t>
            </a:r>
            <a:r>
              <a:rPr lang="en-US" sz="1200" dirty="0" err="1">
                <a:solidFill>
                  <a:schemeClr val="bg1">
                    <a:lumMod val="50000"/>
                  </a:schemeClr>
                </a:solidFill>
              </a:rPr>
              <a:t>clita</a:t>
            </a:r>
            <a:r>
              <a:rPr lang="en-US" sz="1200" dirty="0">
                <a:solidFill>
                  <a:schemeClr val="bg1">
                    <a:lumMod val="50000"/>
                  </a:schemeClr>
                </a:solidFill>
              </a:rPr>
              <a:t> </a:t>
            </a:r>
            <a:r>
              <a:rPr lang="en-US" sz="1200" dirty="0" err="1">
                <a:solidFill>
                  <a:schemeClr val="bg1">
                    <a:lumMod val="50000"/>
                  </a:schemeClr>
                </a:solidFill>
              </a:rPr>
              <a:t>kasd</a:t>
            </a:r>
            <a:r>
              <a:rPr lang="en-US" sz="1200" dirty="0">
                <a:solidFill>
                  <a:schemeClr val="bg1">
                    <a:lumMod val="50000"/>
                  </a:schemeClr>
                </a:solidFill>
              </a:rPr>
              <a:t> </a:t>
            </a:r>
            <a:r>
              <a:rPr lang="en-US" sz="1200" dirty="0" err="1">
                <a:solidFill>
                  <a:schemeClr val="bg1">
                    <a:lumMod val="50000"/>
                  </a:schemeClr>
                </a:solidFill>
              </a:rPr>
              <a:t>gubergren</a:t>
            </a:r>
            <a:r>
              <a:rPr lang="en-US" sz="1200" dirty="0">
                <a:solidFill>
                  <a:schemeClr val="bg1">
                    <a:lumMod val="50000"/>
                  </a:schemeClr>
                </a:solidFill>
              </a:rPr>
              <a:t>, no sea </a:t>
            </a:r>
            <a:r>
              <a:rPr lang="en-US" sz="1200" dirty="0" err="1">
                <a:solidFill>
                  <a:schemeClr val="bg1">
                    <a:lumMod val="50000"/>
                  </a:schemeClr>
                </a:solidFill>
              </a:rPr>
              <a:t>takimata</a:t>
            </a:r>
            <a:r>
              <a:rPr lang="id-ID" sz="1200" dirty="0">
                <a:solidFill>
                  <a:schemeClr val="bg1">
                    <a:lumMod val="50000"/>
                  </a:schemeClr>
                </a:solidFill>
              </a:rPr>
              <a:t>. </a:t>
            </a:r>
            <a:r>
              <a:rPr lang="en-US" sz="1200" dirty="0" err="1">
                <a:solidFill>
                  <a:schemeClr val="bg1">
                    <a:lumMod val="50000"/>
                  </a:schemeClr>
                </a:solidFill>
              </a:rPr>
              <a:t>consetetur</a:t>
            </a:r>
            <a:r>
              <a:rPr lang="en-US" sz="1200" dirty="0">
                <a:solidFill>
                  <a:schemeClr val="bg1">
                    <a:lumMod val="50000"/>
                  </a:schemeClr>
                </a:solidFill>
              </a:rPr>
              <a:t> </a:t>
            </a:r>
            <a:r>
              <a:rPr lang="en-US" sz="1200" dirty="0" err="1">
                <a:solidFill>
                  <a:schemeClr val="bg1">
                    <a:lumMod val="50000"/>
                  </a:schemeClr>
                </a:solidFill>
              </a:rPr>
              <a:t>sadipscing</a:t>
            </a:r>
            <a:r>
              <a:rPr lang="en-US" sz="1200" dirty="0">
                <a:solidFill>
                  <a:schemeClr val="bg1">
                    <a:lumMod val="50000"/>
                  </a:schemeClr>
                </a:solidFill>
              </a:rPr>
              <a:t> </a:t>
            </a:r>
            <a:r>
              <a:rPr lang="en-US" sz="1200" dirty="0" err="1">
                <a:solidFill>
                  <a:schemeClr val="bg1">
                    <a:lumMod val="50000"/>
                  </a:schemeClr>
                </a:solidFill>
              </a:rPr>
              <a:t>elitr</a:t>
            </a:r>
            <a:r>
              <a:rPr lang="en-US" sz="1200" dirty="0">
                <a:solidFill>
                  <a:schemeClr val="bg1">
                    <a:lumMod val="50000"/>
                  </a:schemeClr>
                </a:solidFill>
              </a:rPr>
              <a:t>, </a:t>
            </a:r>
            <a:r>
              <a:rPr lang="en-US" sz="1200" dirty="0" err="1">
                <a:solidFill>
                  <a:schemeClr val="bg1">
                    <a:lumMod val="50000"/>
                  </a:schemeClr>
                </a:solidFill>
              </a:rPr>
              <a:t>sed</a:t>
            </a:r>
            <a:r>
              <a:rPr lang="en-US" sz="1200" dirty="0">
                <a:solidFill>
                  <a:schemeClr val="bg1">
                    <a:lumMod val="50000"/>
                  </a:schemeClr>
                </a:solidFill>
              </a:rPr>
              <a:t> </a:t>
            </a:r>
            <a:r>
              <a:rPr lang="en-US" sz="1200" dirty="0" err="1">
                <a:solidFill>
                  <a:schemeClr val="bg1">
                    <a:lumMod val="50000"/>
                  </a:schemeClr>
                </a:solidFill>
              </a:rPr>
              <a:t>diam</a:t>
            </a:r>
            <a:r>
              <a:rPr lang="en-US" sz="1200" dirty="0">
                <a:solidFill>
                  <a:schemeClr val="bg1">
                    <a:lumMod val="50000"/>
                  </a:schemeClr>
                </a:solidFill>
              </a:rPr>
              <a:t> </a:t>
            </a:r>
            <a:r>
              <a:rPr lang="en-US" sz="1200" dirty="0" err="1">
                <a:solidFill>
                  <a:schemeClr val="bg1">
                    <a:lumMod val="50000"/>
                  </a:schemeClr>
                </a:solidFill>
              </a:rPr>
              <a:t>nonumy</a:t>
            </a:r>
            <a:r>
              <a:rPr lang="en-US" sz="1200" dirty="0">
                <a:solidFill>
                  <a:schemeClr val="bg1">
                    <a:lumMod val="50000"/>
                  </a:schemeClr>
                </a:solidFill>
              </a:rPr>
              <a:t> </a:t>
            </a:r>
            <a:r>
              <a:rPr lang="en-US" sz="1200" dirty="0" err="1">
                <a:solidFill>
                  <a:schemeClr val="bg1">
                    <a:lumMod val="50000"/>
                  </a:schemeClr>
                </a:solidFill>
              </a:rPr>
              <a:t>eirmod</a:t>
            </a:r>
            <a:r>
              <a:rPr lang="en-US" sz="1200" dirty="0">
                <a:solidFill>
                  <a:schemeClr val="bg1">
                    <a:lumMod val="50000"/>
                  </a:schemeClr>
                </a:solidFill>
              </a:rPr>
              <a:t> </a:t>
            </a:r>
            <a:r>
              <a:rPr lang="en-US" sz="1200" dirty="0" err="1">
                <a:solidFill>
                  <a:schemeClr val="bg1">
                    <a:lumMod val="50000"/>
                  </a:schemeClr>
                </a:solidFill>
              </a:rPr>
              <a:t>tempor</a:t>
            </a:r>
            <a:r>
              <a:rPr lang="en-US" sz="1200" dirty="0">
                <a:solidFill>
                  <a:schemeClr val="bg1">
                    <a:lumMod val="50000"/>
                  </a:schemeClr>
                </a:solidFill>
              </a:rPr>
              <a:t> </a:t>
            </a:r>
            <a:r>
              <a:rPr lang="en-US" sz="1200" dirty="0" err="1">
                <a:solidFill>
                  <a:schemeClr val="bg1">
                    <a:lumMod val="50000"/>
                  </a:schemeClr>
                </a:solidFill>
              </a:rPr>
              <a:t>invidunt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labore</a:t>
            </a:r>
            <a:r>
              <a:rPr lang="en-US" sz="1200" dirty="0">
                <a:solidFill>
                  <a:schemeClr val="bg1">
                    <a:lumMod val="50000"/>
                  </a:schemeClr>
                </a:solidFill>
              </a:rPr>
              <a:t> et </a:t>
            </a:r>
            <a:r>
              <a:rPr lang="en-US" sz="1200" dirty="0" err="1">
                <a:solidFill>
                  <a:schemeClr val="bg1">
                    <a:lumMod val="50000"/>
                  </a:schemeClr>
                </a:solidFill>
              </a:rPr>
              <a:t>dolore</a:t>
            </a:r>
            <a:r>
              <a:rPr lang="en-US" sz="1200" dirty="0">
                <a:solidFill>
                  <a:schemeClr val="bg1">
                    <a:lumMod val="50000"/>
                  </a:schemeClr>
                </a:solidFill>
              </a:rPr>
              <a:t> magna </a:t>
            </a:r>
            <a:r>
              <a:rPr lang="en-US" sz="1200" dirty="0" err="1">
                <a:solidFill>
                  <a:schemeClr val="bg1">
                    <a:lumMod val="50000"/>
                  </a:schemeClr>
                </a:solidFill>
              </a:rPr>
              <a:t>aliquyam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sed</a:t>
            </a:r>
            <a:r>
              <a:rPr lang="en-US" sz="1200" dirty="0">
                <a:solidFill>
                  <a:schemeClr val="bg1">
                    <a:lumMod val="50000"/>
                  </a:schemeClr>
                </a:solidFill>
              </a:rPr>
              <a:t> </a:t>
            </a:r>
            <a:r>
              <a:rPr lang="en-US" sz="1200" dirty="0" err="1">
                <a:solidFill>
                  <a:schemeClr val="bg1">
                    <a:lumMod val="50000"/>
                  </a:schemeClr>
                </a:solidFill>
              </a:rPr>
              <a:t>diam</a:t>
            </a:r>
            <a:r>
              <a:rPr lang="en-US" sz="1200" dirty="0">
                <a:solidFill>
                  <a:schemeClr val="bg1">
                    <a:lumMod val="50000"/>
                  </a:schemeClr>
                </a:solidFill>
              </a:rPr>
              <a:t> </a:t>
            </a:r>
            <a:r>
              <a:rPr lang="en-US" sz="1200" dirty="0" err="1">
                <a:solidFill>
                  <a:schemeClr val="bg1">
                    <a:lumMod val="50000"/>
                  </a:schemeClr>
                </a:solidFill>
              </a:rPr>
              <a:t>voluptua</a:t>
            </a:r>
            <a:r>
              <a:rPr lang="en-US" sz="1200">
                <a:solidFill>
                  <a:schemeClr val="bg1">
                    <a:lumMod val="50000"/>
                  </a:schemeClr>
                </a:solidFill>
              </a:rPr>
              <a:t>. </a:t>
            </a:r>
            <a:endParaRPr lang="id-ID" sz="1200" dirty="0">
              <a:solidFill>
                <a:schemeClr val="bg1">
                  <a:lumMod val="50000"/>
                </a:schemeClr>
              </a:solidFill>
            </a:endParaRPr>
          </a:p>
          <a:p>
            <a:pPr indent="-239173" algn="just">
              <a:lnSpc>
                <a:spcPct val="110000"/>
              </a:lnSpc>
              <a:spcBef>
                <a:spcPct val="20000"/>
              </a:spcBef>
              <a:defRPr/>
            </a:pPr>
            <a:r>
              <a:rPr lang="en-US" sz="1200" dirty="0">
                <a:solidFill>
                  <a:schemeClr val="bg1">
                    <a:lumMod val="50000"/>
                  </a:schemeClr>
                </a:solidFill>
              </a:rPr>
              <a:t>Stet </a:t>
            </a:r>
            <a:r>
              <a:rPr lang="en-US" sz="1200" dirty="0" err="1">
                <a:solidFill>
                  <a:schemeClr val="bg1">
                    <a:lumMod val="50000"/>
                  </a:schemeClr>
                </a:solidFill>
              </a:rPr>
              <a:t>clita</a:t>
            </a:r>
            <a:r>
              <a:rPr lang="en-US" sz="1200" dirty="0">
                <a:solidFill>
                  <a:schemeClr val="bg1">
                    <a:lumMod val="50000"/>
                  </a:schemeClr>
                </a:solidFill>
              </a:rPr>
              <a:t> </a:t>
            </a:r>
            <a:r>
              <a:rPr lang="en-US" sz="1200" dirty="0" err="1">
                <a:solidFill>
                  <a:schemeClr val="bg1">
                    <a:lumMod val="50000"/>
                  </a:schemeClr>
                </a:solidFill>
              </a:rPr>
              <a:t>kasd</a:t>
            </a:r>
            <a:r>
              <a:rPr lang="en-US" sz="1200" dirty="0">
                <a:solidFill>
                  <a:schemeClr val="bg1">
                    <a:lumMod val="50000"/>
                  </a:schemeClr>
                </a:solidFill>
              </a:rPr>
              <a:t> </a:t>
            </a:r>
            <a:r>
              <a:rPr lang="en-US" sz="1200" dirty="0" err="1">
                <a:solidFill>
                  <a:schemeClr val="bg1">
                    <a:lumMod val="50000"/>
                  </a:schemeClr>
                </a:solidFill>
              </a:rPr>
              <a:t>gubergren</a:t>
            </a:r>
            <a:r>
              <a:rPr lang="en-US" sz="1200" dirty="0">
                <a:solidFill>
                  <a:schemeClr val="bg1">
                    <a:lumMod val="50000"/>
                  </a:schemeClr>
                </a:solidFill>
              </a:rPr>
              <a:t>, no sea </a:t>
            </a:r>
            <a:r>
              <a:rPr lang="en-US" sz="1200" dirty="0" err="1">
                <a:solidFill>
                  <a:schemeClr val="bg1">
                    <a:lumMod val="50000"/>
                  </a:schemeClr>
                </a:solidFill>
              </a:rPr>
              <a:t>takimata</a:t>
            </a:r>
            <a:r>
              <a:rPr lang="en-US" sz="1200" dirty="0">
                <a:solidFill>
                  <a:schemeClr val="bg1">
                    <a:lumMod val="50000"/>
                  </a:schemeClr>
                </a:solidFill>
              </a:rPr>
              <a:t> </a:t>
            </a:r>
            <a:r>
              <a:rPr lang="en-US" sz="1200" dirty="0" err="1">
                <a:solidFill>
                  <a:schemeClr val="bg1">
                    <a:lumMod val="50000"/>
                  </a:schemeClr>
                </a:solidFill>
              </a:rPr>
              <a:t>sanctus</a:t>
            </a:r>
            <a:r>
              <a:rPr lang="en-US" sz="1200" dirty="0">
                <a:solidFill>
                  <a:schemeClr val="bg1">
                    <a:lumMod val="50000"/>
                  </a:schemeClr>
                </a:solidFill>
              </a:rPr>
              <a:t> </a:t>
            </a:r>
            <a:r>
              <a:rPr lang="en-US" sz="1200" dirty="0" err="1">
                <a:solidFill>
                  <a:schemeClr val="bg1">
                    <a:lumMod val="50000"/>
                  </a:schemeClr>
                </a:solidFill>
              </a:rPr>
              <a:t>est</a:t>
            </a:r>
            <a:r>
              <a:rPr lang="en-US" sz="1200" dirty="0">
                <a:solidFill>
                  <a:schemeClr val="bg1">
                    <a:lumMod val="50000"/>
                  </a:schemeClr>
                </a:solidFill>
              </a:rPr>
              <a:t> </a:t>
            </a:r>
            <a:r>
              <a:rPr lang="en-US" sz="1200" dirty="0" err="1">
                <a:solidFill>
                  <a:schemeClr val="bg1">
                    <a:lumMod val="50000"/>
                  </a:schemeClr>
                </a:solidFill>
              </a:rPr>
              <a:t>Lorem</a:t>
            </a:r>
            <a:r>
              <a:rPr lang="en-US" sz="1200" dirty="0">
                <a:solidFill>
                  <a:schemeClr val="bg1">
                    <a:lumMod val="50000"/>
                  </a:schemeClr>
                </a:solidFill>
              </a:rPr>
              <a:t> </a:t>
            </a:r>
            <a:r>
              <a:rPr lang="en-US" sz="1200" dirty="0" err="1">
                <a:solidFill>
                  <a:schemeClr val="bg1">
                    <a:lumMod val="50000"/>
                  </a:schemeClr>
                </a:solidFill>
              </a:rPr>
              <a:t>ipsum</a:t>
            </a:r>
            <a:r>
              <a:rPr lang="en-US" sz="1200" dirty="0">
                <a:solidFill>
                  <a:schemeClr val="bg1">
                    <a:lumMod val="50000"/>
                  </a:schemeClr>
                </a:solidFill>
              </a:rPr>
              <a:t>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Lorem</a:t>
            </a:r>
            <a:r>
              <a:rPr lang="en-US" sz="1200" dirty="0">
                <a:solidFill>
                  <a:schemeClr val="bg1">
                    <a:lumMod val="50000"/>
                  </a:schemeClr>
                </a:solidFill>
              </a:rPr>
              <a:t> </a:t>
            </a:r>
            <a:r>
              <a:rPr lang="en-US" sz="1200" dirty="0" err="1">
                <a:solidFill>
                  <a:schemeClr val="bg1">
                    <a:lumMod val="50000"/>
                  </a:schemeClr>
                </a:solidFill>
              </a:rPr>
              <a:t>ipsum</a:t>
            </a:r>
            <a:r>
              <a:rPr lang="en-US" sz="1200" dirty="0">
                <a:solidFill>
                  <a:schemeClr val="bg1">
                    <a:lumMod val="50000"/>
                  </a:schemeClr>
                </a:solidFill>
              </a:rPr>
              <a:t>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consetetur</a:t>
            </a:r>
            <a:r>
              <a:rPr lang="en-US" sz="1200" dirty="0">
                <a:solidFill>
                  <a:schemeClr val="bg1">
                    <a:lumMod val="50000"/>
                  </a:schemeClr>
                </a:solidFill>
              </a:rPr>
              <a:t> </a:t>
            </a:r>
            <a:r>
              <a:rPr lang="en-US" sz="1200" dirty="0" err="1">
                <a:solidFill>
                  <a:schemeClr val="bg1">
                    <a:lumMod val="50000"/>
                  </a:schemeClr>
                </a:solidFill>
              </a:rPr>
              <a:t>sadipscing</a:t>
            </a:r>
            <a:r>
              <a:rPr lang="en-US" sz="1200" dirty="0">
                <a:solidFill>
                  <a:schemeClr val="bg1">
                    <a:lumMod val="50000"/>
                  </a:schemeClr>
                </a:solidFill>
              </a:rPr>
              <a:t> </a:t>
            </a:r>
            <a:r>
              <a:rPr lang="en-US" sz="1200" dirty="0" err="1">
                <a:solidFill>
                  <a:schemeClr val="bg1">
                    <a:lumMod val="50000"/>
                  </a:schemeClr>
                </a:solidFill>
              </a:rPr>
              <a:t>elitr</a:t>
            </a:r>
            <a:r>
              <a:rPr lang="en-US" sz="1200" dirty="0">
                <a:solidFill>
                  <a:schemeClr val="bg1">
                    <a:lumMod val="50000"/>
                  </a:schemeClr>
                </a:solidFill>
              </a:rPr>
              <a:t>, </a:t>
            </a:r>
            <a:r>
              <a:rPr lang="en-US" sz="1200" dirty="0" err="1">
                <a:solidFill>
                  <a:schemeClr val="bg1">
                    <a:lumMod val="50000"/>
                  </a:schemeClr>
                </a:solidFill>
              </a:rPr>
              <a:t>sed</a:t>
            </a:r>
            <a:r>
              <a:rPr lang="en-US" sz="1200" dirty="0">
                <a:solidFill>
                  <a:schemeClr val="bg1">
                    <a:lumMod val="50000"/>
                  </a:schemeClr>
                </a:solidFill>
              </a:rPr>
              <a:t> </a:t>
            </a:r>
            <a:r>
              <a:rPr lang="en-US" sz="1200" dirty="0" err="1">
                <a:solidFill>
                  <a:schemeClr val="bg1">
                    <a:lumMod val="50000"/>
                  </a:schemeClr>
                </a:solidFill>
              </a:rPr>
              <a:t>diam</a:t>
            </a:r>
            <a:r>
              <a:rPr lang="en-US" sz="1200" dirty="0">
                <a:solidFill>
                  <a:schemeClr val="bg1">
                    <a:lumMod val="50000"/>
                  </a:schemeClr>
                </a:solidFill>
              </a:rPr>
              <a:t> </a:t>
            </a:r>
            <a:r>
              <a:rPr lang="en-US" sz="1200" dirty="0" err="1">
                <a:solidFill>
                  <a:schemeClr val="bg1">
                    <a:lumMod val="50000"/>
                  </a:schemeClr>
                </a:solidFill>
              </a:rPr>
              <a:t>nonumy</a:t>
            </a:r>
            <a:r>
              <a:rPr lang="en-US" sz="1200" dirty="0">
                <a:solidFill>
                  <a:schemeClr val="bg1">
                    <a:lumMod val="50000"/>
                  </a:schemeClr>
                </a:solidFill>
              </a:rPr>
              <a:t> </a:t>
            </a:r>
            <a:r>
              <a:rPr lang="en-US" sz="1200" dirty="0" err="1">
                <a:solidFill>
                  <a:schemeClr val="bg1">
                    <a:lumMod val="50000"/>
                  </a:schemeClr>
                </a:solidFill>
              </a:rPr>
              <a:t>eirmod</a:t>
            </a:r>
            <a:r>
              <a:rPr lang="en-US" sz="1200" dirty="0">
                <a:solidFill>
                  <a:schemeClr val="bg1">
                    <a:lumMod val="50000"/>
                  </a:schemeClr>
                </a:solidFill>
              </a:rPr>
              <a:t> </a:t>
            </a:r>
            <a:r>
              <a:rPr lang="en-US" sz="1200" dirty="0" err="1">
                <a:solidFill>
                  <a:schemeClr val="bg1">
                    <a:lumMod val="50000"/>
                  </a:schemeClr>
                </a:solidFill>
              </a:rPr>
              <a:t>tempor</a:t>
            </a:r>
            <a:r>
              <a:rPr lang="en-US" sz="1200" dirty="0">
                <a:solidFill>
                  <a:schemeClr val="bg1">
                    <a:lumMod val="50000"/>
                  </a:schemeClr>
                </a:solidFill>
              </a:rPr>
              <a:t> </a:t>
            </a:r>
            <a:r>
              <a:rPr lang="en-US" sz="1200" dirty="0" err="1">
                <a:solidFill>
                  <a:schemeClr val="bg1">
                    <a:lumMod val="50000"/>
                  </a:schemeClr>
                </a:solidFill>
              </a:rPr>
              <a:t>invidunt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labore</a:t>
            </a:r>
            <a:r>
              <a:rPr lang="en-US" sz="1200" dirty="0">
                <a:solidFill>
                  <a:schemeClr val="bg1">
                    <a:lumMod val="50000"/>
                  </a:schemeClr>
                </a:solidFill>
              </a:rPr>
              <a:t> et </a:t>
            </a:r>
            <a:r>
              <a:rPr lang="en-US" sz="1200" dirty="0" err="1">
                <a:solidFill>
                  <a:schemeClr val="bg1">
                    <a:lumMod val="50000"/>
                  </a:schemeClr>
                </a:solidFill>
              </a:rPr>
              <a:t>dolore</a:t>
            </a:r>
            <a:r>
              <a:rPr lang="en-US" sz="1200" dirty="0">
                <a:solidFill>
                  <a:schemeClr val="bg1">
                    <a:lumMod val="50000"/>
                  </a:schemeClr>
                </a:solidFill>
              </a:rPr>
              <a:t> </a:t>
            </a:r>
            <a:r>
              <a:rPr lang="en-US" sz="1200" dirty="0" err="1">
                <a:solidFill>
                  <a:schemeClr val="bg1">
                    <a:lumMod val="50000"/>
                  </a:schemeClr>
                </a:solidFill>
              </a:rPr>
              <a:t>dolores</a:t>
            </a:r>
            <a:r>
              <a:rPr lang="en-US" sz="1200" dirty="0">
                <a:solidFill>
                  <a:schemeClr val="bg1">
                    <a:lumMod val="50000"/>
                  </a:schemeClr>
                </a:solidFill>
              </a:rPr>
              <a:t> et </a:t>
            </a:r>
            <a:r>
              <a:rPr lang="en-US" sz="1200" dirty="0" err="1">
                <a:solidFill>
                  <a:schemeClr val="bg1">
                    <a:lumMod val="50000"/>
                  </a:schemeClr>
                </a:solidFill>
              </a:rPr>
              <a:t>ea</a:t>
            </a:r>
            <a:r>
              <a:rPr lang="en-US" sz="1200" dirty="0">
                <a:solidFill>
                  <a:schemeClr val="bg1">
                    <a:lumMod val="50000"/>
                  </a:schemeClr>
                </a:solidFill>
              </a:rPr>
              <a:t> </a:t>
            </a:r>
            <a:r>
              <a:rPr lang="en-US" sz="1200" dirty="0" err="1">
                <a:solidFill>
                  <a:schemeClr val="bg1">
                    <a:lumMod val="50000"/>
                  </a:schemeClr>
                </a:solidFill>
              </a:rPr>
              <a:t>rebum</a:t>
            </a:r>
            <a:r>
              <a:rPr lang="en-US" sz="1200" dirty="0">
                <a:solidFill>
                  <a:schemeClr val="bg1">
                    <a:lumMod val="50000"/>
                  </a:schemeClr>
                </a:solidFill>
              </a:rPr>
              <a:t>. Stet </a:t>
            </a:r>
            <a:r>
              <a:rPr lang="en-US" sz="1200" dirty="0" err="1">
                <a:solidFill>
                  <a:schemeClr val="bg1">
                    <a:lumMod val="50000"/>
                  </a:schemeClr>
                </a:solidFill>
              </a:rPr>
              <a:t>clita</a:t>
            </a:r>
            <a:r>
              <a:rPr lang="en-US" sz="1200" dirty="0">
                <a:solidFill>
                  <a:schemeClr val="bg1">
                    <a:lumMod val="50000"/>
                  </a:schemeClr>
                </a:solidFill>
              </a:rPr>
              <a:t> </a:t>
            </a:r>
            <a:r>
              <a:rPr lang="en-US" sz="1200" dirty="0" err="1">
                <a:solidFill>
                  <a:schemeClr val="bg1">
                    <a:lumMod val="50000"/>
                  </a:schemeClr>
                </a:solidFill>
              </a:rPr>
              <a:t>kasd</a:t>
            </a:r>
            <a:r>
              <a:rPr lang="en-US" sz="1200" dirty="0">
                <a:solidFill>
                  <a:schemeClr val="bg1">
                    <a:lumMod val="50000"/>
                  </a:schemeClr>
                </a:solidFill>
              </a:rPr>
              <a:t> </a:t>
            </a:r>
            <a:r>
              <a:rPr lang="en-US" sz="1200" dirty="0" err="1">
                <a:solidFill>
                  <a:schemeClr val="bg1">
                    <a:lumMod val="50000"/>
                  </a:schemeClr>
                </a:solidFill>
              </a:rPr>
              <a:t>gubergren</a:t>
            </a:r>
            <a:r>
              <a:rPr lang="en-US" sz="1200" dirty="0">
                <a:solidFill>
                  <a:schemeClr val="bg1">
                    <a:lumMod val="50000"/>
                  </a:schemeClr>
                </a:solidFill>
              </a:rPr>
              <a:t>, no sea </a:t>
            </a:r>
            <a:r>
              <a:rPr lang="en-US" sz="1200" dirty="0" err="1">
                <a:solidFill>
                  <a:schemeClr val="bg1">
                    <a:lumMod val="50000"/>
                  </a:schemeClr>
                </a:solidFill>
              </a:rPr>
              <a:t>takimata</a:t>
            </a:r>
            <a:r>
              <a:rPr lang="id-ID" sz="1200" dirty="0">
                <a:solidFill>
                  <a:schemeClr val="bg1">
                    <a:lumMod val="50000"/>
                  </a:schemeClr>
                </a:solidFill>
              </a:rPr>
              <a:t>. </a:t>
            </a:r>
            <a:r>
              <a:rPr lang="en-US" sz="1200" dirty="0" err="1">
                <a:solidFill>
                  <a:schemeClr val="bg1">
                    <a:lumMod val="50000"/>
                  </a:schemeClr>
                </a:solidFill>
              </a:rPr>
              <a:t>consetetur</a:t>
            </a:r>
            <a:r>
              <a:rPr lang="en-US" sz="1200" dirty="0">
                <a:solidFill>
                  <a:schemeClr val="bg1">
                    <a:lumMod val="50000"/>
                  </a:schemeClr>
                </a:solidFill>
              </a:rPr>
              <a:t> </a:t>
            </a:r>
            <a:r>
              <a:rPr lang="en-US" sz="1200" dirty="0" err="1">
                <a:solidFill>
                  <a:schemeClr val="bg1">
                    <a:lumMod val="50000"/>
                  </a:schemeClr>
                </a:solidFill>
              </a:rPr>
              <a:t>sadipscing</a:t>
            </a:r>
            <a:r>
              <a:rPr lang="en-US" sz="1200" dirty="0">
                <a:solidFill>
                  <a:schemeClr val="bg1">
                    <a:lumMod val="50000"/>
                  </a:schemeClr>
                </a:solidFill>
              </a:rPr>
              <a:t> </a:t>
            </a:r>
            <a:r>
              <a:rPr lang="en-US" sz="1200" dirty="0" err="1">
                <a:solidFill>
                  <a:schemeClr val="bg1">
                    <a:lumMod val="50000"/>
                  </a:schemeClr>
                </a:solidFill>
              </a:rPr>
              <a:t>elitr</a:t>
            </a:r>
            <a:r>
              <a:rPr lang="en-US" sz="1200" dirty="0">
                <a:solidFill>
                  <a:schemeClr val="bg1">
                    <a:lumMod val="50000"/>
                  </a:schemeClr>
                </a:solidFill>
              </a:rPr>
              <a:t>, </a:t>
            </a:r>
            <a:r>
              <a:rPr lang="en-US" sz="1200" dirty="0" err="1">
                <a:solidFill>
                  <a:schemeClr val="bg1">
                    <a:lumMod val="50000"/>
                  </a:schemeClr>
                </a:solidFill>
              </a:rPr>
              <a:t>sed</a:t>
            </a:r>
            <a:r>
              <a:rPr lang="en-US" sz="1200" dirty="0">
                <a:solidFill>
                  <a:schemeClr val="bg1">
                    <a:lumMod val="50000"/>
                  </a:schemeClr>
                </a:solidFill>
              </a:rPr>
              <a:t> </a:t>
            </a:r>
            <a:r>
              <a:rPr lang="en-US" sz="1200" dirty="0" err="1">
                <a:solidFill>
                  <a:schemeClr val="bg1">
                    <a:lumMod val="50000"/>
                  </a:schemeClr>
                </a:solidFill>
              </a:rPr>
              <a:t>diam</a:t>
            </a:r>
            <a:r>
              <a:rPr lang="en-US" sz="1200" dirty="0">
                <a:solidFill>
                  <a:schemeClr val="bg1">
                    <a:lumMod val="50000"/>
                  </a:schemeClr>
                </a:solidFill>
              </a:rPr>
              <a:t> </a:t>
            </a:r>
            <a:r>
              <a:rPr lang="en-US" sz="1200" dirty="0" err="1">
                <a:solidFill>
                  <a:schemeClr val="bg1">
                    <a:lumMod val="50000"/>
                  </a:schemeClr>
                </a:solidFill>
              </a:rPr>
              <a:t>nonumy</a:t>
            </a:r>
            <a:r>
              <a:rPr lang="en-US" sz="1200" dirty="0">
                <a:solidFill>
                  <a:schemeClr val="bg1">
                    <a:lumMod val="50000"/>
                  </a:schemeClr>
                </a:solidFill>
              </a:rPr>
              <a:t> </a:t>
            </a:r>
            <a:r>
              <a:rPr lang="en-US" sz="1200" dirty="0" err="1">
                <a:solidFill>
                  <a:schemeClr val="bg1">
                    <a:lumMod val="50000"/>
                  </a:schemeClr>
                </a:solidFill>
              </a:rPr>
              <a:t>eirmod</a:t>
            </a:r>
            <a:r>
              <a:rPr lang="en-US" sz="1200" dirty="0">
                <a:solidFill>
                  <a:schemeClr val="bg1">
                    <a:lumMod val="50000"/>
                  </a:schemeClr>
                </a:solidFill>
              </a:rPr>
              <a:t> </a:t>
            </a:r>
            <a:r>
              <a:rPr lang="en-US" sz="1200" dirty="0" err="1">
                <a:solidFill>
                  <a:schemeClr val="bg1">
                    <a:lumMod val="50000"/>
                  </a:schemeClr>
                </a:solidFill>
              </a:rPr>
              <a:t>tempor</a:t>
            </a:r>
            <a:r>
              <a:rPr lang="en-US" sz="1200" dirty="0">
                <a:solidFill>
                  <a:schemeClr val="bg1">
                    <a:lumMod val="50000"/>
                  </a:schemeClr>
                </a:solidFill>
              </a:rPr>
              <a:t> </a:t>
            </a:r>
            <a:r>
              <a:rPr lang="en-US" sz="1200" dirty="0" err="1">
                <a:solidFill>
                  <a:schemeClr val="bg1">
                    <a:lumMod val="50000"/>
                  </a:schemeClr>
                </a:solidFill>
              </a:rPr>
              <a:t>invidunt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labore</a:t>
            </a:r>
            <a:r>
              <a:rPr lang="en-US" sz="1200" dirty="0">
                <a:solidFill>
                  <a:schemeClr val="bg1">
                    <a:lumMod val="50000"/>
                  </a:schemeClr>
                </a:solidFill>
              </a:rPr>
              <a:t> et </a:t>
            </a:r>
            <a:r>
              <a:rPr lang="en-US" sz="1200" dirty="0" err="1">
                <a:solidFill>
                  <a:schemeClr val="bg1">
                    <a:lumMod val="50000"/>
                  </a:schemeClr>
                </a:solidFill>
              </a:rPr>
              <a:t>dolore</a:t>
            </a:r>
            <a:r>
              <a:rPr lang="en-US" sz="1200" dirty="0">
                <a:solidFill>
                  <a:schemeClr val="bg1">
                    <a:lumMod val="50000"/>
                  </a:schemeClr>
                </a:solidFill>
              </a:rPr>
              <a:t> magna </a:t>
            </a:r>
            <a:r>
              <a:rPr lang="en-US" sz="1200" dirty="0" err="1">
                <a:solidFill>
                  <a:schemeClr val="bg1">
                    <a:lumMod val="50000"/>
                  </a:schemeClr>
                </a:solidFill>
              </a:rPr>
              <a:t>aliquyam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sed</a:t>
            </a:r>
            <a:r>
              <a:rPr lang="en-US" sz="1200" dirty="0">
                <a:solidFill>
                  <a:schemeClr val="bg1">
                    <a:lumMod val="50000"/>
                  </a:schemeClr>
                </a:solidFill>
              </a:rPr>
              <a:t> </a:t>
            </a:r>
            <a:r>
              <a:rPr lang="en-US" sz="1200" dirty="0" err="1">
                <a:solidFill>
                  <a:schemeClr val="bg1">
                    <a:lumMod val="50000"/>
                  </a:schemeClr>
                </a:solidFill>
              </a:rPr>
              <a:t>diam</a:t>
            </a:r>
            <a:r>
              <a:rPr lang="en-US" sz="1200" dirty="0">
                <a:solidFill>
                  <a:schemeClr val="bg1">
                    <a:lumMod val="50000"/>
                  </a:schemeClr>
                </a:solidFill>
              </a:rPr>
              <a:t> </a:t>
            </a:r>
            <a:r>
              <a:rPr lang="en-US" sz="1200" dirty="0" err="1">
                <a:solidFill>
                  <a:schemeClr val="bg1">
                    <a:lumMod val="50000"/>
                  </a:schemeClr>
                </a:solidFill>
              </a:rPr>
              <a:t>voluptua</a:t>
            </a:r>
            <a:r>
              <a:rPr lang="en-US" sz="1200" dirty="0">
                <a:solidFill>
                  <a:schemeClr val="bg1">
                    <a:lumMod val="50000"/>
                  </a:schemeClr>
                </a:solidFill>
              </a:rPr>
              <a:t>. </a:t>
            </a:r>
          </a:p>
          <a:p>
            <a:pPr indent="-239173" algn="just">
              <a:lnSpc>
                <a:spcPct val="110000"/>
              </a:lnSpc>
              <a:spcBef>
                <a:spcPct val="20000"/>
              </a:spcBef>
              <a:defRPr/>
            </a:pPr>
            <a:r>
              <a:rPr lang="en-US" sz="1200" dirty="0">
                <a:solidFill>
                  <a:schemeClr val="bg1">
                    <a:lumMod val="50000"/>
                  </a:schemeClr>
                </a:solidFill>
              </a:rPr>
              <a:t>Stet </a:t>
            </a:r>
            <a:r>
              <a:rPr lang="en-US" sz="1200" dirty="0" err="1">
                <a:solidFill>
                  <a:schemeClr val="bg1">
                    <a:lumMod val="50000"/>
                  </a:schemeClr>
                </a:solidFill>
              </a:rPr>
              <a:t>clita</a:t>
            </a:r>
            <a:r>
              <a:rPr lang="en-US" sz="1200" dirty="0">
                <a:solidFill>
                  <a:schemeClr val="bg1">
                    <a:lumMod val="50000"/>
                  </a:schemeClr>
                </a:solidFill>
              </a:rPr>
              <a:t> </a:t>
            </a:r>
            <a:r>
              <a:rPr lang="en-US" sz="1200" dirty="0" err="1">
                <a:solidFill>
                  <a:schemeClr val="bg1">
                    <a:lumMod val="50000"/>
                  </a:schemeClr>
                </a:solidFill>
              </a:rPr>
              <a:t>kasd</a:t>
            </a:r>
            <a:r>
              <a:rPr lang="en-US" sz="1200" dirty="0">
                <a:solidFill>
                  <a:schemeClr val="bg1">
                    <a:lumMod val="50000"/>
                  </a:schemeClr>
                </a:solidFill>
              </a:rPr>
              <a:t> </a:t>
            </a:r>
            <a:r>
              <a:rPr lang="en-US" sz="1200" dirty="0" err="1">
                <a:solidFill>
                  <a:schemeClr val="bg1">
                    <a:lumMod val="50000"/>
                  </a:schemeClr>
                </a:solidFill>
              </a:rPr>
              <a:t>gubergren</a:t>
            </a:r>
            <a:r>
              <a:rPr lang="en-US" sz="1200" dirty="0">
                <a:solidFill>
                  <a:schemeClr val="bg1">
                    <a:lumMod val="50000"/>
                  </a:schemeClr>
                </a:solidFill>
              </a:rPr>
              <a:t>, no sea </a:t>
            </a:r>
            <a:r>
              <a:rPr lang="en-US" sz="1200" dirty="0" err="1">
                <a:solidFill>
                  <a:schemeClr val="bg1">
                    <a:lumMod val="50000"/>
                  </a:schemeClr>
                </a:solidFill>
              </a:rPr>
              <a:t>takimata</a:t>
            </a:r>
            <a:r>
              <a:rPr lang="en-US" sz="1200" dirty="0">
                <a:solidFill>
                  <a:schemeClr val="bg1">
                    <a:lumMod val="50000"/>
                  </a:schemeClr>
                </a:solidFill>
              </a:rPr>
              <a:t> </a:t>
            </a:r>
            <a:r>
              <a:rPr lang="en-US" sz="1200" dirty="0" err="1">
                <a:solidFill>
                  <a:schemeClr val="bg1">
                    <a:lumMod val="50000"/>
                  </a:schemeClr>
                </a:solidFill>
              </a:rPr>
              <a:t>sanctus</a:t>
            </a:r>
            <a:r>
              <a:rPr lang="en-US" sz="1200" dirty="0">
                <a:solidFill>
                  <a:schemeClr val="bg1">
                    <a:lumMod val="50000"/>
                  </a:schemeClr>
                </a:solidFill>
              </a:rPr>
              <a:t> </a:t>
            </a:r>
            <a:r>
              <a:rPr lang="en-US" sz="1200" dirty="0" err="1">
                <a:solidFill>
                  <a:schemeClr val="bg1">
                    <a:lumMod val="50000"/>
                  </a:schemeClr>
                </a:solidFill>
              </a:rPr>
              <a:t>est</a:t>
            </a:r>
            <a:r>
              <a:rPr lang="en-US" sz="1200" dirty="0">
                <a:solidFill>
                  <a:schemeClr val="bg1">
                    <a:lumMod val="50000"/>
                  </a:schemeClr>
                </a:solidFill>
              </a:rPr>
              <a:t> </a:t>
            </a:r>
            <a:r>
              <a:rPr lang="en-US" sz="1200" dirty="0" err="1">
                <a:solidFill>
                  <a:schemeClr val="bg1">
                    <a:lumMod val="50000"/>
                  </a:schemeClr>
                </a:solidFill>
              </a:rPr>
              <a:t>Lorem</a:t>
            </a:r>
            <a:r>
              <a:rPr lang="en-US" sz="1200" dirty="0">
                <a:solidFill>
                  <a:schemeClr val="bg1">
                    <a:lumMod val="50000"/>
                  </a:schemeClr>
                </a:solidFill>
              </a:rPr>
              <a:t> </a:t>
            </a:r>
            <a:r>
              <a:rPr lang="en-US" sz="1200" dirty="0" err="1">
                <a:solidFill>
                  <a:schemeClr val="bg1">
                    <a:lumMod val="50000"/>
                  </a:schemeClr>
                </a:solidFill>
              </a:rPr>
              <a:t>ipsum</a:t>
            </a:r>
            <a:r>
              <a:rPr lang="en-US" sz="1200" dirty="0">
                <a:solidFill>
                  <a:schemeClr val="bg1">
                    <a:lumMod val="50000"/>
                  </a:schemeClr>
                </a:solidFill>
              </a:rPr>
              <a:t>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Lorem</a:t>
            </a:r>
            <a:r>
              <a:rPr lang="en-US" sz="1200" dirty="0">
                <a:solidFill>
                  <a:schemeClr val="bg1">
                    <a:lumMod val="50000"/>
                  </a:schemeClr>
                </a:solidFill>
              </a:rPr>
              <a:t> </a:t>
            </a:r>
            <a:r>
              <a:rPr lang="en-US" sz="1200" dirty="0" err="1">
                <a:solidFill>
                  <a:schemeClr val="bg1">
                    <a:lumMod val="50000"/>
                  </a:schemeClr>
                </a:solidFill>
              </a:rPr>
              <a:t>ipsum</a:t>
            </a:r>
            <a:r>
              <a:rPr lang="en-US" sz="1200" dirty="0">
                <a:solidFill>
                  <a:schemeClr val="bg1">
                    <a:lumMod val="50000"/>
                  </a:schemeClr>
                </a:solidFill>
              </a:rPr>
              <a:t>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consetetur</a:t>
            </a:r>
            <a:r>
              <a:rPr lang="en-US" sz="1200" dirty="0">
                <a:solidFill>
                  <a:schemeClr val="bg1">
                    <a:lumMod val="50000"/>
                  </a:schemeClr>
                </a:solidFill>
              </a:rPr>
              <a:t> </a:t>
            </a:r>
            <a:r>
              <a:rPr lang="en-US" sz="1200" dirty="0" err="1">
                <a:solidFill>
                  <a:schemeClr val="bg1">
                    <a:lumMod val="50000"/>
                  </a:schemeClr>
                </a:solidFill>
              </a:rPr>
              <a:t>sadipscing</a:t>
            </a:r>
            <a:r>
              <a:rPr lang="en-US" sz="1200" dirty="0">
                <a:solidFill>
                  <a:schemeClr val="bg1">
                    <a:lumMod val="50000"/>
                  </a:schemeClr>
                </a:solidFill>
              </a:rPr>
              <a:t> </a:t>
            </a:r>
            <a:r>
              <a:rPr lang="en-US" sz="1200" dirty="0" err="1">
                <a:solidFill>
                  <a:schemeClr val="bg1">
                    <a:lumMod val="50000"/>
                  </a:schemeClr>
                </a:solidFill>
              </a:rPr>
              <a:t>elitr</a:t>
            </a:r>
            <a:r>
              <a:rPr lang="en-US" sz="1200" dirty="0">
                <a:solidFill>
                  <a:schemeClr val="bg1">
                    <a:lumMod val="50000"/>
                  </a:schemeClr>
                </a:solidFill>
              </a:rPr>
              <a:t>, </a:t>
            </a:r>
            <a:r>
              <a:rPr lang="en-US" sz="1200" dirty="0" err="1">
                <a:solidFill>
                  <a:schemeClr val="bg1">
                    <a:lumMod val="50000"/>
                  </a:schemeClr>
                </a:solidFill>
              </a:rPr>
              <a:t>sed</a:t>
            </a:r>
            <a:r>
              <a:rPr lang="en-US" sz="1200" dirty="0">
                <a:solidFill>
                  <a:schemeClr val="bg1">
                    <a:lumMod val="50000"/>
                  </a:schemeClr>
                </a:solidFill>
              </a:rPr>
              <a:t> </a:t>
            </a:r>
            <a:r>
              <a:rPr lang="en-US" sz="1200" dirty="0" err="1">
                <a:solidFill>
                  <a:schemeClr val="bg1">
                    <a:lumMod val="50000"/>
                  </a:schemeClr>
                </a:solidFill>
              </a:rPr>
              <a:t>diam</a:t>
            </a:r>
            <a:r>
              <a:rPr lang="en-US" sz="1200" dirty="0">
                <a:solidFill>
                  <a:schemeClr val="bg1">
                    <a:lumMod val="50000"/>
                  </a:schemeClr>
                </a:solidFill>
              </a:rPr>
              <a:t> </a:t>
            </a:r>
            <a:r>
              <a:rPr lang="en-US" sz="1200" dirty="0" err="1">
                <a:solidFill>
                  <a:schemeClr val="bg1">
                    <a:lumMod val="50000"/>
                  </a:schemeClr>
                </a:solidFill>
              </a:rPr>
              <a:t>nonumy</a:t>
            </a:r>
            <a:r>
              <a:rPr lang="en-US" sz="1200" dirty="0">
                <a:solidFill>
                  <a:schemeClr val="bg1">
                    <a:lumMod val="50000"/>
                  </a:schemeClr>
                </a:solidFill>
              </a:rPr>
              <a:t> </a:t>
            </a:r>
            <a:r>
              <a:rPr lang="en-US" sz="1200" dirty="0" err="1">
                <a:solidFill>
                  <a:schemeClr val="bg1">
                    <a:lumMod val="50000"/>
                  </a:schemeClr>
                </a:solidFill>
              </a:rPr>
              <a:t>eirmod</a:t>
            </a:r>
            <a:r>
              <a:rPr lang="en-US" sz="1200" dirty="0">
                <a:solidFill>
                  <a:schemeClr val="bg1">
                    <a:lumMod val="50000"/>
                  </a:schemeClr>
                </a:solidFill>
              </a:rPr>
              <a:t> </a:t>
            </a:r>
            <a:r>
              <a:rPr lang="en-US" sz="1200" dirty="0" err="1">
                <a:solidFill>
                  <a:schemeClr val="bg1">
                    <a:lumMod val="50000"/>
                  </a:schemeClr>
                </a:solidFill>
              </a:rPr>
              <a:t>tempor</a:t>
            </a:r>
            <a:r>
              <a:rPr lang="en-US" sz="1200" dirty="0">
                <a:solidFill>
                  <a:schemeClr val="bg1">
                    <a:lumMod val="50000"/>
                  </a:schemeClr>
                </a:solidFill>
              </a:rPr>
              <a:t> </a:t>
            </a:r>
            <a:r>
              <a:rPr lang="en-US" sz="1200" dirty="0" err="1">
                <a:solidFill>
                  <a:schemeClr val="bg1">
                    <a:lumMod val="50000"/>
                  </a:schemeClr>
                </a:solidFill>
              </a:rPr>
              <a:t>invidunt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labore</a:t>
            </a:r>
            <a:r>
              <a:rPr lang="en-US" sz="1200" dirty="0">
                <a:solidFill>
                  <a:schemeClr val="bg1">
                    <a:lumMod val="50000"/>
                  </a:schemeClr>
                </a:solidFill>
              </a:rPr>
              <a:t> et </a:t>
            </a:r>
            <a:r>
              <a:rPr lang="en-US" sz="1200" dirty="0" err="1">
                <a:solidFill>
                  <a:schemeClr val="bg1">
                    <a:lumMod val="50000"/>
                  </a:schemeClr>
                </a:solidFill>
              </a:rPr>
              <a:t>dolore</a:t>
            </a:r>
            <a:r>
              <a:rPr lang="en-US" sz="1200" dirty="0">
                <a:solidFill>
                  <a:schemeClr val="bg1">
                    <a:lumMod val="50000"/>
                  </a:schemeClr>
                </a:solidFill>
              </a:rPr>
              <a:t> </a:t>
            </a:r>
            <a:r>
              <a:rPr lang="en-US" sz="1200" dirty="0" err="1">
                <a:solidFill>
                  <a:schemeClr val="bg1">
                    <a:lumMod val="50000"/>
                  </a:schemeClr>
                </a:solidFill>
              </a:rPr>
              <a:t>dolores</a:t>
            </a:r>
            <a:r>
              <a:rPr lang="en-US" sz="1200" dirty="0">
                <a:solidFill>
                  <a:schemeClr val="bg1">
                    <a:lumMod val="50000"/>
                  </a:schemeClr>
                </a:solidFill>
              </a:rPr>
              <a:t> et </a:t>
            </a:r>
            <a:r>
              <a:rPr lang="en-US" sz="1200" dirty="0" err="1">
                <a:solidFill>
                  <a:schemeClr val="bg1">
                    <a:lumMod val="50000"/>
                  </a:schemeClr>
                </a:solidFill>
              </a:rPr>
              <a:t>ea</a:t>
            </a:r>
            <a:r>
              <a:rPr lang="en-US" sz="1200" dirty="0">
                <a:solidFill>
                  <a:schemeClr val="bg1">
                    <a:lumMod val="50000"/>
                  </a:schemeClr>
                </a:solidFill>
              </a:rPr>
              <a:t> </a:t>
            </a:r>
            <a:r>
              <a:rPr lang="en-US" sz="1200" dirty="0" err="1">
                <a:solidFill>
                  <a:schemeClr val="bg1">
                    <a:lumMod val="50000"/>
                  </a:schemeClr>
                </a:solidFill>
              </a:rPr>
              <a:t>rebum</a:t>
            </a:r>
            <a:r>
              <a:rPr lang="en-US" sz="1200" dirty="0">
                <a:solidFill>
                  <a:schemeClr val="bg1">
                    <a:lumMod val="50000"/>
                  </a:schemeClr>
                </a:solidFill>
              </a:rPr>
              <a:t>. Stet </a:t>
            </a:r>
            <a:r>
              <a:rPr lang="en-US" sz="1200" dirty="0" err="1">
                <a:solidFill>
                  <a:schemeClr val="bg1">
                    <a:lumMod val="50000"/>
                  </a:schemeClr>
                </a:solidFill>
              </a:rPr>
              <a:t>clita</a:t>
            </a:r>
            <a:r>
              <a:rPr lang="en-US" sz="1200" dirty="0">
                <a:solidFill>
                  <a:schemeClr val="bg1">
                    <a:lumMod val="50000"/>
                  </a:schemeClr>
                </a:solidFill>
              </a:rPr>
              <a:t> </a:t>
            </a:r>
            <a:r>
              <a:rPr lang="en-US" sz="1200" dirty="0" err="1">
                <a:solidFill>
                  <a:schemeClr val="bg1">
                    <a:lumMod val="50000"/>
                  </a:schemeClr>
                </a:solidFill>
              </a:rPr>
              <a:t>kasd</a:t>
            </a:r>
            <a:r>
              <a:rPr lang="en-US" sz="1200" dirty="0">
                <a:solidFill>
                  <a:schemeClr val="bg1">
                    <a:lumMod val="50000"/>
                  </a:schemeClr>
                </a:solidFill>
              </a:rPr>
              <a:t> </a:t>
            </a:r>
            <a:r>
              <a:rPr lang="en-US" sz="1200" dirty="0" err="1">
                <a:solidFill>
                  <a:schemeClr val="bg1">
                    <a:lumMod val="50000"/>
                  </a:schemeClr>
                </a:solidFill>
              </a:rPr>
              <a:t>gubergren</a:t>
            </a:r>
            <a:r>
              <a:rPr lang="en-US" sz="1200" dirty="0">
                <a:solidFill>
                  <a:schemeClr val="bg1">
                    <a:lumMod val="50000"/>
                  </a:schemeClr>
                </a:solidFill>
              </a:rPr>
              <a:t>, no sea </a:t>
            </a:r>
            <a:r>
              <a:rPr lang="en-US" sz="1200" dirty="0" err="1">
                <a:solidFill>
                  <a:schemeClr val="bg1">
                    <a:lumMod val="50000"/>
                  </a:schemeClr>
                </a:solidFill>
              </a:rPr>
              <a:t>takimata</a:t>
            </a:r>
            <a:r>
              <a:rPr lang="id-ID" sz="1200" dirty="0">
                <a:solidFill>
                  <a:schemeClr val="bg1">
                    <a:lumMod val="50000"/>
                  </a:schemeClr>
                </a:solidFill>
              </a:rPr>
              <a:t>. </a:t>
            </a:r>
            <a:r>
              <a:rPr lang="en-US" sz="1200" dirty="0" err="1">
                <a:solidFill>
                  <a:schemeClr val="bg1">
                    <a:lumMod val="50000"/>
                  </a:schemeClr>
                </a:solidFill>
              </a:rPr>
              <a:t>consetetur</a:t>
            </a:r>
            <a:r>
              <a:rPr lang="en-US" sz="1200" dirty="0">
                <a:solidFill>
                  <a:schemeClr val="bg1">
                    <a:lumMod val="50000"/>
                  </a:schemeClr>
                </a:solidFill>
              </a:rPr>
              <a:t> </a:t>
            </a:r>
            <a:r>
              <a:rPr lang="en-US" sz="1200" dirty="0" err="1">
                <a:solidFill>
                  <a:schemeClr val="bg1">
                    <a:lumMod val="50000"/>
                  </a:schemeClr>
                </a:solidFill>
              </a:rPr>
              <a:t>sadipscing</a:t>
            </a:r>
            <a:r>
              <a:rPr lang="en-US" sz="1200" dirty="0">
                <a:solidFill>
                  <a:schemeClr val="bg1">
                    <a:lumMod val="50000"/>
                  </a:schemeClr>
                </a:solidFill>
              </a:rPr>
              <a:t> </a:t>
            </a:r>
            <a:r>
              <a:rPr lang="en-US" sz="1200" dirty="0" err="1">
                <a:solidFill>
                  <a:schemeClr val="bg1">
                    <a:lumMod val="50000"/>
                  </a:schemeClr>
                </a:solidFill>
              </a:rPr>
              <a:t>elitr</a:t>
            </a:r>
            <a:r>
              <a:rPr lang="en-US" sz="1200" dirty="0">
                <a:solidFill>
                  <a:schemeClr val="bg1">
                    <a:lumMod val="50000"/>
                  </a:schemeClr>
                </a:solidFill>
              </a:rPr>
              <a:t>, </a:t>
            </a:r>
            <a:r>
              <a:rPr lang="en-US" sz="1200" dirty="0" err="1">
                <a:solidFill>
                  <a:schemeClr val="bg1">
                    <a:lumMod val="50000"/>
                  </a:schemeClr>
                </a:solidFill>
              </a:rPr>
              <a:t>sed</a:t>
            </a:r>
            <a:r>
              <a:rPr lang="en-US" sz="1200" dirty="0">
                <a:solidFill>
                  <a:schemeClr val="bg1">
                    <a:lumMod val="50000"/>
                  </a:schemeClr>
                </a:solidFill>
              </a:rPr>
              <a:t> </a:t>
            </a:r>
            <a:r>
              <a:rPr lang="en-US" sz="1200" dirty="0" err="1">
                <a:solidFill>
                  <a:schemeClr val="bg1">
                    <a:lumMod val="50000"/>
                  </a:schemeClr>
                </a:solidFill>
              </a:rPr>
              <a:t>diam</a:t>
            </a:r>
            <a:r>
              <a:rPr lang="en-US" sz="1200" dirty="0">
                <a:solidFill>
                  <a:schemeClr val="bg1">
                    <a:lumMod val="50000"/>
                  </a:schemeClr>
                </a:solidFill>
              </a:rPr>
              <a:t> </a:t>
            </a:r>
            <a:r>
              <a:rPr lang="en-US" sz="1200" dirty="0" err="1">
                <a:solidFill>
                  <a:schemeClr val="bg1">
                    <a:lumMod val="50000"/>
                  </a:schemeClr>
                </a:solidFill>
              </a:rPr>
              <a:t>nonumy</a:t>
            </a:r>
            <a:r>
              <a:rPr lang="en-US" sz="1200" dirty="0">
                <a:solidFill>
                  <a:schemeClr val="bg1">
                    <a:lumMod val="50000"/>
                  </a:schemeClr>
                </a:solidFill>
              </a:rPr>
              <a:t> </a:t>
            </a:r>
            <a:r>
              <a:rPr lang="en-US" sz="1200" dirty="0" err="1">
                <a:solidFill>
                  <a:schemeClr val="bg1">
                    <a:lumMod val="50000"/>
                  </a:schemeClr>
                </a:solidFill>
              </a:rPr>
              <a:t>eirmod</a:t>
            </a:r>
            <a:r>
              <a:rPr lang="en-US" sz="1200" dirty="0">
                <a:solidFill>
                  <a:schemeClr val="bg1">
                    <a:lumMod val="50000"/>
                  </a:schemeClr>
                </a:solidFill>
              </a:rPr>
              <a:t> </a:t>
            </a:r>
            <a:r>
              <a:rPr lang="en-US" sz="1200" dirty="0" err="1">
                <a:solidFill>
                  <a:schemeClr val="bg1">
                    <a:lumMod val="50000"/>
                  </a:schemeClr>
                </a:solidFill>
              </a:rPr>
              <a:t>tempor</a:t>
            </a:r>
            <a:r>
              <a:rPr lang="en-US" sz="1200" dirty="0">
                <a:solidFill>
                  <a:schemeClr val="bg1">
                    <a:lumMod val="50000"/>
                  </a:schemeClr>
                </a:solidFill>
              </a:rPr>
              <a:t> </a:t>
            </a:r>
            <a:r>
              <a:rPr lang="en-US" sz="1200" dirty="0" err="1">
                <a:solidFill>
                  <a:schemeClr val="bg1">
                    <a:lumMod val="50000"/>
                  </a:schemeClr>
                </a:solidFill>
              </a:rPr>
              <a:t>invidunt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labore</a:t>
            </a:r>
            <a:r>
              <a:rPr lang="en-US" sz="1200" dirty="0">
                <a:solidFill>
                  <a:schemeClr val="bg1">
                    <a:lumMod val="50000"/>
                  </a:schemeClr>
                </a:solidFill>
              </a:rPr>
              <a:t> et </a:t>
            </a:r>
            <a:r>
              <a:rPr lang="en-US" sz="1200" dirty="0" err="1">
                <a:solidFill>
                  <a:schemeClr val="bg1">
                    <a:lumMod val="50000"/>
                  </a:schemeClr>
                </a:solidFill>
              </a:rPr>
              <a:t>dolore</a:t>
            </a:r>
            <a:r>
              <a:rPr lang="en-US" sz="1200" dirty="0">
                <a:solidFill>
                  <a:schemeClr val="bg1">
                    <a:lumMod val="50000"/>
                  </a:schemeClr>
                </a:solidFill>
              </a:rPr>
              <a:t> magna </a:t>
            </a:r>
            <a:r>
              <a:rPr lang="en-US" sz="1200" dirty="0" err="1">
                <a:solidFill>
                  <a:schemeClr val="bg1">
                    <a:lumMod val="50000"/>
                  </a:schemeClr>
                </a:solidFill>
              </a:rPr>
              <a:t>aliquyam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sed</a:t>
            </a:r>
            <a:r>
              <a:rPr lang="en-US" sz="1200" dirty="0">
                <a:solidFill>
                  <a:schemeClr val="bg1">
                    <a:lumMod val="50000"/>
                  </a:schemeClr>
                </a:solidFill>
              </a:rPr>
              <a:t> </a:t>
            </a:r>
            <a:r>
              <a:rPr lang="en-US" sz="1200" err="1">
                <a:solidFill>
                  <a:schemeClr val="bg1">
                    <a:lumMod val="50000"/>
                  </a:schemeClr>
                </a:solidFill>
              </a:rPr>
              <a:t>diam</a:t>
            </a:r>
            <a:r>
              <a:rPr lang="en-US" sz="1200">
                <a:solidFill>
                  <a:schemeClr val="bg1">
                    <a:lumMod val="50000"/>
                  </a:schemeClr>
                </a:solidFill>
              </a:rPr>
              <a:t> voluptua</a:t>
            </a:r>
            <a:r>
              <a:rPr lang="id-ID" sz="1200">
                <a:solidFill>
                  <a:schemeClr val="bg1">
                    <a:lumMod val="50000"/>
                  </a:schemeClr>
                </a:solidFill>
              </a:rPr>
              <a:t> </a:t>
            </a:r>
            <a:r>
              <a:rPr lang="en-US" sz="1200">
                <a:solidFill>
                  <a:schemeClr val="bg1">
                    <a:lumMod val="50000"/>
                  </a:schemeClr>
                </a:solidFill>
              </a:rPr>
              <a:t>tempor invidunt ut labore et dolore magna aliquyam erat, sed diam voluptua. Stet clita kasd gubergren, no sea takimata sanctus est Lorem ipsum dolor sit amet. Lorem ipsum dolor sit amet, consetetur sadipscing elitr, sed diam nonumy eirmod . </a:t>
            </a:r>
            <a:endParaRPr lang="id-ID" sz="1200" dirty="0">
              <a:solidFill>
                <a:schemeClr val="bg1">
                  <a:lumMod val="50000"/>
                </a:schemeClr>
              </a:solidFill>
            </a:endParaRPr>
          </a:p>
        </p:txBody>
      </p:sp>
    </p:spTree>
    <p:extLst>
      <p:ext uri="{BB962C8B-B14F-4D97-AF65-F5344CB8AC3E}">
        <p14:creationId xmlns:p14="http://schemas.microsoft.com/office/powerpoint/2010/main" val="308589110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52" presetClass="entr" presetSubtype="0" fill="hold" grpId="0" nodeType="withEffect">
                                  <p:stCondLst>
                                    <p:cond delay="1100"/>
                                  </p:stCondLst>
                                  <p:childTnLst>
                                    <p:set>
                                      <p:cBhvr>
                                        <p:cTn id="15" dur="1" fill="hold">
                                          <p:stCondLst>
                                            <p:cond delay="0"/>
                                          </p:stCondLst>
                                        </p:cTn>
                                        <p:tgtEl>
                                          <p:spTgt spid="5"/>
                                        </p:tgtEl>
                                        <p:attrNameLst>
                                          <p:attrName>style.visibility</p:attrName>
                                        </p:attrNameLst>
                                      </p:cBhvr>
                                      <p:to>
                                        <p:strVal val="visible"/>
                                      </p:to>
                                    </p:set>
                                    <p:animScale>
                                      <p:cBhvr>
                                        <p:cTn id="1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gtEl>
                                        <p:attrNameLst>
                                          <p:attrName>ppt_x</p:attrName>
                                          <p:attrName>ppt_y</p:attrName>
                                        </p:attrNameLst>
                                      </p:cBhvr>
                                    </p:animMotion>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23351" y="675792"/>
            <a:ext cx="0" cy="11675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1"/>
          <p:cNvSpPr>
            <a:spLocks/>
          </p:cNvSpPr>
          <p:nvPr/>
        </p:nvSpPr>
        <p:spPr bwMode="auto">
          <a:xfrm>
            <a:off x="655709" y="662963"/>
            <a:ext cx="3133164"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latin typeface="Bebas Neue" panose="020B0606020202050201" pitchFamily="34" charset="0"/>
                <a:ea typeface="ＭＳ Ｐゴシック" charset="0"/>
                <a:cs typeface="League Gothic" charset="0"/>
                <a:sym typeface="League Gothic" charset="0"/>
              </a:rPr>
              <a:t>BUSINESS</a:t>
            </a:r>
            <a:endParaRPr lang="es-ES" sz="4800" dirty="0">
              <a:latin typeface="Bebas Neue" panose="020B0606020202050201" pitchFamily="34" charset="0"/>
              <a:ea typeface="ＭＳ Ｐゴシック" charset="0"/>
              <a:cs typeface="League Gothic" charset="0"/>
              <a:sym typeface="League Gothic" charset="0"/>
            </a:endParaRPr>
          </a:p>
        </p:txBody>
      </p:sp>
      <p:sp>
        <p:nvSpPr>
          <p:cNvPr id="4" name="AutoShape 1"/>
          <p:cNvSpPr>
            <a:spLocks/>
          </p:cNvSpPr>
          <p:nvPr/>
        </p:nvSpPr>
        <p:spPr bwMode="auto">
          <a:xfrm>
            <a:off x="655710" y="1211117"/>
            <a:ext cx="2595489" cy="649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id-ID" sz="4800">
                <a:solidFill>
                  <a:schemeClr val="accent2"/>
                </a:solidFill>
                <a:latin typeface="Bebas Neue" panose="020B0606020202050201" pitchFamily="34" charset="0"/>
                <a:ea typeface="ＭＳ Ｐゴシック" charset="0"/>
                <a:cs typeface="League Gothic" charset="0"/>
                <a:sym typeface="League Gothic" charset="0"/>
              </a:rPr>
              <a:t>CONCEPT</a:t>
            </a:r>
            <a:endParaRPr lang="es-ES" sz="4800" dirty="0">
              <a:solidFill>
                <a:schemeClr val="accent2"/>
              </a:solidFill>
              <a:latin typeface="Bebas Neue" panose="020B0606020202050201" pitchFamily="34" charset="0"/>
              <a:ea typeface="ＭＳ Ｐゴシック" charset="0"/>
              <a:cs typeface="League Gothic" charset="0"/>
              <a:sym typeface="League Gothic" charset="0"/>
            </a:endParaRPr>
          </a:p>
        </p:txBody>
      </p:sp>
      <p:sp>
        <p:nvSpPr>
          <p:cNvPr id="6" name="Content Placeholder 3"/>
          <p:cNvSpPr txBox="1">
            <a:spLocks/>
          </p:cNvSpPr>
          <p:nvPr/>
        </p:nvSpPr>
        <p:spPr>
          <a:xfrm>
            <a:off x="794444" y="2538769"/>
            <a:ext cx="10363200" cy="3998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solidFill>
                  <a:schemeClr val="bg1">
                    <a:lumMod val="50000"/>
                  </a:schemeClr>
                </a:solidFill>
              </a:rPr>
              <a:t>Lorem ipsum dolor sit amet, consectetur adipiscing elit. Nunc eget urna purus. Integer vehicula nulla eget dictum sollicitudin. Proin et enim scelerisque, imperdiet diam nec, sollicitudin ante. Duis non neque vehicula nibh interdum egestas. Maecenas vulputate luctus ligula, ut fermentum augue egestas vel. </a:t>
            </a:r>
          </a:p>
          <a:p>
            <a:pPr lvl="1"/>
            <a:r>
              <a:rPr lang="en-US" sz="1400">
                <a:solidFill>
                  <a:schemeClr val="bg1">
                    <a:lumMod val="50000"/>
                  </a:schemeClr>
                </a:solidFill>
              </a:rPr>
              <a:t>Lorem ipsum dolor sit amet, consectetur adipiscing</a:t>
            </a:r>
          </a:p>
          <a:p>
            <a:pPr lvl="2"/>
            <a:r>
              <a:rPr lang="en-US" sz="1400">
                <a:solidFill>
                  <a:schemeClr val="bg1">
                    <a:lumMod val="50000"/>
                  </a:schemeClr>
                </a:solidFill>
              </a:rPr>
              <a:t>Proin a ligula non dui ultricies ultrices.</a:t>
            </a:r>
          </a:p>
          <a:p>
            <a:pPr lvl="1"/>
            <a:r>
              <a:rPr lang="en-US" sz="1400">
                <a:solidFill>
                  <a:schemeClr val="bg1">
                    <a:lumMod val="50000"/>
                  </a:schemeClr>
                </a:solidFill>
              </a:rPr>
              <a:t>Curabitur sit amet leo porta, dapibus enim sit amet</a:t>
            </a:r>
          </a:p>
          <a:p>
            <a:pPr lvl="1"/>
            <a:r>
              <a:rPr lang="en-US" sz="1400">
                <a:solidFill>
                  <a:schemeClr val="bg1">
                    <a:lumMod val="50000"/>
                  </a:schemeClr>
                </a:solidFill>
              </a:rPr>
              <a:t>Sed ac diam ac enim luctus condimentum</a:t>
            </a:r>
          </a:p>
          <a:p>
            <a:pPr lvl="2"/>
            <a:r>
              <a:rPr lang="en-US" sz="1400">
                <a:solidFill>
                  <a:schemeClr val="bg1">
                    <a:lumMod val="50000"/>
                  </a:schemeClr>
                </a:solidFill>
              </a:rPr>
              <a:t>Aenean aliquet nisi sit amet erat volutpat </a:t>
            </a:r>
          </a:p>
          <a:p>
            <a:r>
              <a:rPr lang="en-US" sz="1400">
                <a:solidFill>
                  <a:schemeClr val="bg1">
                    <a:lumMod val="50000"/>
                  </a:schemeClr>
                </a:solidFill>
              </a:rPr>
              <a:t>Sed sagittis ipsum non arcu volutpat dictum. Donec purus lectus, fringilla vitae faucibus at, ornare id diam. Nulla elementum sem sit amet odio auctor rutrum. Sed tempus vel elit ac viverra. Aenean facilisis eros</a:t>
            </a:r>
          </a:p>
          <a:p>
            <a:r>
              <a:rPr lang="en-US" sz="1400">
                <a:solidFill>
                  <a:schemeClr val="bg1">
                    <a:lumMod val="50000"/>
                  </a:schemeClr>
                </a:solidFill>
              </a:rPr>
              <a:t>Nulla blandit ultrices est ut ornare. Suspendisse potenti. Nulla elit libero, sagittis id sem ac, viverra gravida nibh. Etiam non risus in nulla commodo pretium. Mauris interdum orci arcu, ac pellentesque elit condimentum eu. In blandit venenatis lectus sed venenatis. Praesent vestibulum sapien accumsan aliquam interdum. Nunc odio massa, tincidunt ac gravida dignissim, laoreet nec erat. </a:t>
            </a:r>
          </a:p>
          <a:p>
            <a:endParaRPr lang="en-US" sz="1400" dirty="0">
              <a:solidFill>
                <a:schemeClr val="bg1">
                  <a:lumMod val="50000"/>
                </a:schemeClr>
              </a:solidFill>
            </a:endParaRPr>
          </a:p>
        </p:txBody>
      </p:sp>
    </p:spTree>
    <p:extLst>
      <p:ext uri="{BB962C8B-B14F-4D97-AF65-F5344CB8AC3E}">
        <p14:creationId xmlns:p14="http://schemas.microsoft.com/office/powerpoint/2010/main" val="46557754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usiness_PPTX"/>
</p:tagLst>
</file>

<file path=ppt/tags/tag2.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heme/theme1.xml><?xml version="1.0" encoding="utf-8"?>
<a:theme xmlns:a="http://schemas.openxmlformats.org/drawingml/2006/main" name="www.freeppt7.com">
  <a:themeElements>
    <a:clrScheme name="Elegant green - white">
      <a:dk1>
        <a:srgbClr val="2B2B2D"/>
      </a:dk1>
      <a:lt1>
        <a:srgbClr val="FFFFFF"/>
      </a:lt1>
      <a:dk2>
        <a:srgbClr val="2B2B2D"/>
      </a:dk2>
      <a:lt2>
        <a:srgbClr val="5E5CA2"/>
      </a:lt2>
      <a:accent1>
        <a:srgbClr val="00A09D"/>
      </a:accent1>
      <a:accent2>
        <a:srgbClr val="0099A5"/>
      </a:accent2>
      <a:accent3>
        <a:srgbClr val="1891AB"/>
      </a:accent3>
      <a:accent4>
        <a:srgbClr val="2C85AE"/>
      </a:accent4>
      <a:accent5>
        <a:srgbClr val="4276AA"/>
      </a:accent5>
      <a:accent6>
        <a:srgbClr val="5268A5"/>
      </a:accent6>
      <a:hlink>
        <a:srgbClr val="7030A0"/>
      </a:hlink>
      <a:folHlink>
        <a:srgbClr val="00B0F0"/>
      </a:folHlink>
    </a:clrScheme>
    <a:fontScheme name="Custom 9">
      <a:majorFont>
        <a:latin typeface="Bebas Neu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5663</Words>
  <Application>Microsoft Office PowerPoint</Application>
  <PresentationFormat>宽屏</PresentationFormat>
  <Paragraphs>550</Paragraphs>
  <Slides>59</Slides>
  <Notes>59</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59</vt:i4>
      </vt:variant>
    </vt:vector>
  </HeadingPairs>
  <TitlesOfParts>
    <vt:vector size="76" baseType="lpstr">
      <vt:lpstr>Gill Sans</vt:lpstr>
      <vt:lpstr>Helvetica Light</vt:lpstr>
      <vt:lpstr>Modern Pictograms</vt:lpstr>
      <vt:lpstr>Sosa</vt:lpstr>
      <vt:lpstr>微软雅黑</vt:lpstr>
      <vt:lpstr>Arial</vt:lpstr>
      <vt:lpstr>Bebas Neue</vt:lpstr>
      <vt:lpstr>Calibri</vt:lpstr>
      <vt:lpstr>Lato</vt:lpstr>
      <vt:lpstr>Lato Light</vt:lpstr>
      <vt:lpstr>Open Sans</vt:lpstr>
      <vt:lpstr>Open Sans Light</vt:lpstr>
      <vt:lpstr>Roboto Light</vt:lpstr>
      <vt:lpstr>Roboto Medium</vt:lpstr>
      <vt:lpstr>Roboto Thin</vt:lpstr>
      <vt:lpstr>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欧美商务办公</dc:title>
  <dc:creator/>
  <cp:keywords>www.1ppt.com</cp:keywords>
  <dc:description>www.1ppt.com</dc:description>
  <cp:lastModifiedBy/>
  <cp:revision>1</cp:revision>
  <dcterms:created xsi:type="dcterms:W3CDTF">2017-04-26T09:35:27Z</dcterms:created>
  <dcterms:modified xsi:type="dcterms:W3CDTF">2023-04-10T13:08:51Z</dcterms:modified>
</cp:coreProperties>
</file>