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</p:sldMasterIdLst>
  <p:notesMasterIdLst>
    <p:notesMasterId r:id="rId43"/>
  </p:notesMasterIdLst>
  <p:sldIdLst>
    <p:sldId id="259" r:id="rId4"/>
    <p:sldId id="261" r:id="rId5"/>
    <p:sldId id="262" r:id="rId6"/>
    <p:sldId id="294" r:id="rId7"/>
    <p:sldId id="263" r:id="rId8"/>
    <p:sldId id="264" r:id="rId9"/>
    <p:sldId id="290" r:id="rId10"/>
    <p:sldId id="291" r:id="rId11"/>
    <p:sldId id="292" r:id="rId12"/>
    <p:sldId id="293" r:id="rId13"/>
    <p:sldId id="266" r:id="rId14"/>
    <p:sldId id="285" r:id="rId15"/>
    <p:sldId id="268" r:id="rId16"/>
    <p:sldId id="269" r:id="rId17"/>
    <p:sldId id="270" r:id="rId18"/>
    <p:sldId id="295" r:id="rId19"/>
    <p:sldId id="296" r:id="rId20"/>
    <p:sldId id="271" r:id="rId21"/>
    <p:sldId id="297" r:id="rId22"/>
    <p:sldId id="272" r:id="rId23"/>
    <p:sldId id="286" r:id="rId24"/>
    <p:sldId id="274" r:id="rId25"/>
    <p:sldId id="275" r:id="rId26"/>
    <p:sldId id="276" r:id="rId27"/>
    <p:sldId id="298" r:id="rId28"/>
    <p:sldId id="277" r:id="rId29"/>
    <p:sldId id="287" r:id="rId30"/>
    <p:sldId id="279" r:id="rId31"/>
    <p:sldId id="280" r:id="rId32"/>
    <p:sldId id="300" r:id="rId33"/>
    <p:sldId id="299" r:id="rId34"/>
    <p:sldId id="288" r:id="rId35"/>
    <p:sldId id="282" r:id="rId36"/>
    <p:sldId id="304" r:id="rId37"/>
    <p:sldId id="301" r:id="rId38"/>
    <p:sldId id="283" r:id="rId39"/>
    <p:sldId id="302" r:id="rId40"/>
    <p:sldId id="303" r:id="rId41"/>
    <p:sldId id="289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3E98"/>
    <a:srgbClr val="1C83AE"/>
    <a:srgbClr val="329CD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08" y="6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rgbClr val="E7E6E6">
                  <a:lumMod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56-424A-833D-B340540A7BFA}"/>
              </c:ext>
            </c:extLst>
          </c:dPt>
          <c:dPt>
            <c:idx val="1"/>
            <c:bubble3D val="0"/>
            <c:spPr>
              <a:solidFill>
                <a:srgbClr val="1C83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56-424A-833D-B340540A7BFA}"/>
              </c:ext>
            </c:extLst>
          </c:dPt>
          <c:dPt>
            <c:idx val="2"/>
            <c:bubble3D val="0"/>
            <c:spPr>
              <a:solidFill>
                <a:srgbClr val="329CD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56-424A-833D-B340540A7BFA}"/>
              </c:ext>
            </c:extLst>
          </c:dPt>
          <c:dPt>
            <c:idx val="3"/>
            <c:bubble3D val="0"/>
            <c:spPr>
              <a:solidFill>
                <a:srgbClr val="623E9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56-424A-833D-B340540A7BF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700</c:v>
                </c:pt>
                <c:pt idx="1">
                  <c:v>400</c:v>
                </c:pt>
                <c:pt idx="2">
                  <c:v>200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56-424A-833D-B340540A7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317715028170233E-2"/>
          <c:y val="0.95045335543275511"/>
          <c:w val="0.8999999213817319"/>
          <c:h val="4.95466445672448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</a:ln>
            <a:effectLst>
              <a:outerShdw blurRad="254000" dist="63500" dir="5400000" algn="t" rotWithShape="0">
                <a:schemeClr val="accent5">
                  <a:lumMod val="75000"/>
                  <a:alpha val="40000"/>
                </a:schemeClr>
              </a:outerShdw>
            </a:effectLst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90CA-49D5-B331-306B460E5A41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1895</c:v>
                </c:pt>
                <c:pt idx="1">
                  <c:v>926</c:v>
                </c:pt>
                <c:pt idx="2">
                  <c:v>2805</c:v>
                </c:pt>
                <c:pt idx="3">
                  <c:v>1290</c:v>
                </c:pt>
                <c:pt idx="4">
                  <c:v>1690</c:v>
                </c:pt>
                <c:pt idx="5">
                  <c:v>3590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0CA-49D5-B331-306B460E5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smooth val="0"/>
        <c:axId val="359538304"/>
        <c:axId val="478349768"/>
      </c:lineChart>
      <c:catAx>
        <c:axId val="35953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349768"/>
        <c:crosses val="autoZero"/>
        <c:auto val="1"/>
        <c:lblAlgn val="ctr"/>
        <c:lblOffset val="100"/>
        <c:noMultiLvlLbl val="0"/>
      </c:catAx>
      <c:valAx>
        <c:axId val="478349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538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C3-4A45-A194-6F6886B082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C3-4A45-A194-6F6886B082B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C3-4A45-A194-6F6886B082B3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</c:v>
                </c:pt>
                <c:pt idx="1">
                  <c:v>100</c:v>
                </c:pt>
                <c:pt idx="2">
                  <c:v>120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C3-4A45-A194-6F6886B082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8C3-4A45-A194-6F6886B08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90900288"/>
        <c:axId val="490900680"/>
      </c:barChart>
      <c:catAx>
        <c:axId val="49090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900680"/>
        <c:crosses val="autoZero"/>
        <c:auto val="1"/>
        <c:lblAlgn val="ctr"/>
        <c:lblOffset val="100"/>
        <c:noMultiLvlLbl val="0"/>
      </c:catAx>
      <c:valAx>
        <c:axId val="490900680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90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D-4B79-9DD0-9301E9A03F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ED-4B79-9DD0-9301E9A03F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ED-4B79-9DD0-9301E9A03F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ED-4B79-9DD0-9301E9A03F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用途1</c:v>
                </c:pt>
                <c:pt idx="1">
                  <c:v>用途2</c:v>
                </c:pt>
                <c:pt idx="2">
                  <c:v>用途3</c:v>
                </c:pt>
                <c:pt idx="3">
                  <c:v>用途4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0.25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ED-4B79-9DD0-9301E9A03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95461789721179"/>
          <c:y val="0.9383265354813789"/>
          <c:w val="0.39817209221592792"/>
          <c:h val="5.9044740848462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C19E-644C-4E54-AA06-1A6EB7B836E0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B74C6-13ED-422F-88EE-E8B7FC6ADA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7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B74C6-13ED-422F-88EE-E8B7FC6ADAF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794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6C781-E94E-46E8-8089-F3C5D9CAC2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218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230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37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45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396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44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6C781-E94E-46E8-8089-F3C5D9CAC2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78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6C781-E94E-46E8-8089-F3C5D9CAC2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738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76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6C781-E94E-46E8-8089-F3C5D9CAC2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40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736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430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070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51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0907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646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6C781-E94E-46E8-8089-F3C5D9CAC2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358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868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084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008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80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124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6C781-E94E-46E8-8089-F3C5D9CAC2E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611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6C781-E94E-46E8-8089-F3C5D9CAC2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081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3865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3194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6C781-E94E-46E8-8089-F3C5D9CAC2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956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B882-C52E-4C30-93E3-84D4B2FC5BD9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9319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4102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3D84A-885A-4D02-9CB9-15EA2C246E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4292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3D84A-885A-4D02-9CB9-15EA2C246E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3936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B74C6-13ED-422F-88EE-E8B7FC6ADAFA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85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3D84A-885A-4D02-9CB9-15EA2C246E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53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64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242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6C781-E94E-46E8-8089-F3C5D9CAC2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23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6C781-E94E-46E8-8089-F3C5D9CAC2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521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6C781-E94E-46E8-8089-F3C5D9CAC2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84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5A379A-3DD1-4C9B-81FC-8E7C8794A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28DD6C-A445-4D8A-8AE5-093D165B6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1B19F-6A14-49C4-874E-1AF193ECC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BF6B-F855-4533-9D1E-10B73129565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308880-6A0D-42FD-8759-5EAD58EF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6FB401-83D2-4A05-891C-7D1E54D5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8FB5-CABD-49A0-8552-C2427F5DD69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558E134-2546-4CCD-A9F4-5413493C3368}"/>
              </a:ext>
            </a:extLst>
          </p:cNvPr>
          <p:cNvSpPr/>
          <p:nvPr userDrawn="1"/>
        </p:nvSpPr>
        <p:spPr>
          <a:xfrm>
            <a:off x="4038600" y="-7282543"/>
            <a:ext cx="1676400" cy="12083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0688ED0-99D3-44B2-ACBE-E44BCC209E8B}"/>
              </a:ext>
            </a:extLst>
          </p:cNvPr>
          <p:cNvSpPr/>
          <p:nvPr userDrawn="1"/>
        </p:nvSpPr>
        <p:spPr>
          <a:xfrm>
            <a:off x="-18179143" y="3825762"/>
            <a:ext cx="1676400" cy="12083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2846534-2AE2-4A32-B729-D381C6EA20C9}"/>
              </a:ext>
            </a:extLst>
          </p:cNvPr>
          <p:cNvSpPr/>
          <p:nvPr userDrawn="1"/>
        </p:nvSpPr>
        <p:spPr>
          <a:xfrm>
            <a:off x="29456743" y="4049486"/>
            <a:ext cx="1676400" cy="12083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ED53DEA-CC4F-4B60-B8D0-A7F9978F8D27}"/>
              </a:ext>
            </a:extLst>
          </p:cNvPr>
          <p:cNvSpPr/>
          <p:nvPr userDrawn="1"/>
        </p:nvSpPr>
        <p:spPr>
          <a:xfrm>
            <a:off x="3810000" y="13775305"/>
            <a:ext cx="1676400" cy="12083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2A0709-B5AF-40F0-8F73-07EAD24A62D4}"/>
              </a:ext>
            </a:extLst>
          </p:cNvPr>
          <p:cNvSpPr/>
          <p:nvPr userDrawn="1"/>
        </p:nvSpPr>
        <p:spPr>
          <a:xfrm>
            <a:off x="-712913" y="181285"/>
            <a:ext cx="480060" cy="457200"/>
          </a:xfrm>
          <a:prstGeom prst="rect">
            <a:avLst/>
          </a:prstGeom>
          <a:solidFill>
            <a:srgbClr val="623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15C8FC7-A6B1-4B64-9BE7-7C1E1FFFAE9A}"/>
              </a:ext>
            </a:extLst>
          </p:cNvPr>
          <p:cNvSpPr/>
          <p:nvPr userDrawn="1"/>
        </p:nvSpPr>
        <p:spPr>
          <a:xfrm>
            <a:off x="-712913" y="720718"/>
            <a:ext cx="480060" cy="457200"/>
          </a:xfrm>
          <a:prstGeom prst="rect">
            <a:avLst/>
          </a:prstGeom>
          <a:solidFill>
            <a:srgbClr val="32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499C2F-A0EC-443F-ADF7-34B49E1398BB}"/>
              </a:ext>
            </a:extLst>
          </p:cNvPr>
          <p:cNvSpPr/>
          <p:nvPr userDrawn="1"/>
        </p:nvSpPr>
        <p:spPr>
          <a:xfrm>
            <a:off x="-712913" y="1318071"/>
            <a:ext cx="480060" cy="457200"/>
          </a:xfrm>
          <a:prstGeom prst="rect">
            <a:avLst/>
          </a:prstGeom>
          <a:solidFill>
            <a:srgbClr val="1C8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13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041AEE-13B1-4AEA-A953-FEAB49F4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A5593F0-8589-4CAA-9319-6EA7ECF2B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67FA38-6EE1-4470-9FE3-4A693E2F8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0A23CE-2AC8-4926-ABDC-F5F44BD9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BF6B-F855-4533-9D1E-10B73129565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6E980E-9EE0-4FB0-9342-78A6F8AA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36DE0E-BCBF-463A-8B77-FA18CBC4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8FB5-CABD-49A0-8552-C2427F5DD6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3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B934E6-B924-4872-8B2F-5B3FFC26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D539AF-F8FE-497B-A7DF-572F6413A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0D379F-8DC1-4779-B756-AB29D683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BF6B-F855-4533-9D1E-10B73129565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D4D982-7EB5-4BE9-ADF7-940C7E21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1949AF-39D1-4814-95DA-2B561CC4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8FB5-CABD-49A0-8552-C2427F5DD6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829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FC7DDDF-8F35-4FCA-8EC1-F671B04D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459399-3AF7-4150-8BE0-E0794334A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43B4AE-09A9-4CA2-8A70-428F3EDF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BF6B-F855-4533-9D1E-10B73129565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67A23-D580-4CB9-BD9F-3B8E8AF9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1FFC6B-EB56-4674-A8C5-AEBF105D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8FB5-CABD-49A0-8552-C2427F5DD6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196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3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55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893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761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灰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558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颜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788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80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6EF6E-3BCE-4C5E-A890-DD27A3AE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B95A6F-AB0E-4F3F-965F-B9587A96C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4D6F47-B20E-4F0D-BECD-3069CB1E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BF6B-F855-4533-9D1E-10B73129565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B93C3-6886-4E24-80F9-16A06629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1B0B05-007E-4587-8ADB-2E3FF6F1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8FB5-CABD-49A0-8552-C2427F5DD6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705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191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18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18999A-C7C6-4229-AE5D-F62C85B8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4939C3-6AA6-47AD-BEE2-E589E6C6F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912481-CDD2-45F9-9729-CAB707D8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BF6B-F855-4533-9D1E-10B73129565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2D7A50-C3D2-4F00-8D92-BE6E5546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60F854-8A19-408E-85B5-66B140DB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8FB5-CABD-49A0-8552-C2427F5DD6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2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3A8AE9-2526-478E-917E-EEFAEFE0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69476F-2B0B-4F20-8C71-DD26DAE4A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195813-7458-4102-B738-7B1F28178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937C7-87B8-4180-AE76-F850F30B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BF6B-F855-4533-9D1E-10B73129565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60DA82-FA6D-4FED-AE44-E08C9578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A6DBBF-FB2D-457D-95C2-1D66BCF7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8FB5-CABD-49A0-8552-C2427F5DD6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4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B781D7-A699-4225-94F8-73BE2C60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1BE40A-63F7-48F1-B28B-C666C0E26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0643EFD-7049-4A1B-9381-9E9187D6C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E2CABB-E870-49EC-B973-8C07B25B3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FBB8A9-CEAE-4D20-9D3C-77FA2B46A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A29FAA-5CBB-49CC-A420-DF3C31F1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BF6B-F855-4533-9D1E-10B73129565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4A60D1A-07B1-490E-9C06-52D2CC7D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208CCA-A8F2-4D23-8966-2873F1BF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8FB5-CABD-49A0-8552-C2427F5DD6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43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B781D7-A699-4225-94F8-73BE2C60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1BE40A-63F7-48F1-B28B-C666C0E26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0643EFD-7049-4A1B-9381-9E9187D6C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E2CABB-E870-49EC-B973-8C07B25B3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FBB8A9-CEAE-4D20-9D3C-77FA2B46A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A29FAA-5CBB-49CC-A420-DF3C31F1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BF6B-F855-4533-9D1E-10B73129565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4A60D1A-07B1-490E-9C06-52D2CC7D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208CCA-A8F2-4D23-8966-2873F1BF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8FB5-CABD-49A0-8552-C2427F5DD69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98EA4974-34CA-4602-3620-B6CEAF479A8E}"/>
              </a:ext>
            </a:extLst>
          </p:cNvPr>
          <p:cNvSpPr txBox="1"/>
          <p:nvPr userDrawn="1"/>
        </p:nvSpPr>
        <p:spPr>
          <a:xfrm>
            <a:off x="1939770" y="666226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574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6799D8-0AD8-489F-8F81-ADE42B36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96416E-E180-4EEA-B418-4DB53333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BF6B-F855-4533-9D1E-10B73129565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9F5A118-0639-4EFE-8F0B-CA812CD9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97A6B8-A30B-42F9-8CD0-07B61841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8FB5-CABD-49A0-8552-C2427F5DD6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3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BD3769B-FA20-47D8-A14D-80BA7769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BF6B-F855-4533-9D1E-10B73129565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5B1C4B-28D1-47DE-A486-65B83285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77E03F-D3E4-47C5-AF94-8E2E16AA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8FB5-CABD-49A0-8552-C2427F5DD6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4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B0C8E1-21F3-4EE7-9FF3-2952F4596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5A774-099F-4D7D-99DB-81377EFB8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5519A5-2734-4EF9-B20D-C6F1C8479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68ADA2-6A11-4712-928D-20A17131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BF6B-F855-4533-9D1E-10B73129565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C07490-C58C-46B2-8083-A9AA4314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BAB3DE-95B2-4E8E-A360-2DC2CB82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8FB5-CABD-49A0-8552-C2427F5DD6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09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1167DA1-A025-4F4A-AD63-3461F86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78B386-D18E-404B-AAE9-771ADE229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1D8BB8-2E0E-46A7-8B72-DB9C9F23B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9BF6B-F855-4533-9D1E-10B73129565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39FFA9-2B56-46FE-920B-92125E424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627E93-8469-4EC8-8C3E-0BFC20ADC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A8FB5-CABD-49A0-8552-C2427F5DD6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83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8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8" r:id="rId13"/>
    <p:sldLayoutId id="2147483677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6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76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4A5FF9EC-2C08-E089-C89F-9DE1D9FD9F5A}"/>
              </a:ext>
            </a:extLst>
          </p:cNvPr>
          <p:cNvSpPr txBox="1"/>
          <p:nvPr/>
        </p:nvSpPr>
        <p:spPr>
          <a:xfrm>
            <a:off x="44854" y="5579589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C3C2CB-3F61-4FAB-BAC7-F1EF13707F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196" y="1384747"/>
            <a:ext cx="6103073" cy="423956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61048B83-8D7D-44BB-AB4F-7B1BFC396EB2}"/>
              </a:ext>
            </a:extLst>
          </p:cNvPr>
          <p:cNvGrpSpPr/>
          <p:nvPr/>
        </p:nvGrpSpPr>
        <p:grpSpPr>
          <a:xfrm>
            <a:off x="0" y="1107690"/>
            <a:ext cx="6401636" cy="4642621"/>
            <a:chOff x="0" y="1107690"/>
            <a:chExt cx="6401636" cy="464262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0F77977-5FF8-4F49-BED6-3404DC989743}"/>
                </a:ext>
              </a:extLst>
            </p:cNvPr>
            <p:cNvSpPr/>
            <p:nvPr/>
          </p:nvSpPr>
          <p:spPr>
            <a:xfrm>
              <a:off x="0" y="1107690"/>
              <a:ext cx="5794459" cy="4642621"/>
            </a:xfrm>
            <a:prstGeom prst="rect">
              <a:avLst/>
            </a:prstGeom>
            <a:gradFill flip="none" rotWithShape="1">
              <a:gsLst>
                <a:gs pos="54000">
                  <a:srgbClr val="1C83AE"/>
                </a:gs>
                <a:gs pos="0">
                  <a:srgbClr val="329CD6"/>
                </a:gs>
                <a:gs pos="100000">
                  <a:srgbClr val="623E98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98500" dist="50800" dir="5400000" algn="t" rotWithShape="0">
                <a:srgbClr val="623E9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A9FB783-9CB7-45CB-8D2C-B82262823E9A}"/>
                </a:ext>
              </a:extLst>
            </p:cNvPr>
            <p:cNvSpPr/>
            <p:nvPr/>
          </p:nvSpPr>
          <p:spPr>
            <a:xfrm>
              <a:off x="5794460" y="1107690"/>
              <a:ext cx="607176" cy="4642621"/>
            </a:xfrm>
            <a:custGeom>
              <a:avLst/>
              <a:gdLst>
                <a:gd name="connsiteX0" fmla="*/ 0 w 587298"/>
                <a:gd name="connsiteY0" fmla="*/ 0 h 4642621"/>
                <a:gd name="connsiteX1" fmla="*/ 587298 w 587298"/>
                <a:gd name="connsiteY1" fmla="*/ 0 h 4642621"/>
                <a:gd name="connsiteX2" fmla="*/ 587298 w 587298"/>
                <a:gd name="connsiteY2" fmla="*/ 4642621 h 4642621"/>
                <a:gd name="connsiteX3" fmla="*/ 0 w 587298"/>
                <a:gd name="connsiteY3" fmla="*/ 4642621 h 4642621"/>
                <a:gd name="connsiteX4" fmla="*/ 0 w 587298"/>
                <a:gd name="connsiteY4" fmla="*/ 0 h 4642621"/>
                <a:gd name="connsiteX0" fmla="*/ 0 w 597237"/>
                <a:gd name="connsiteY0" fmla="*/ 0 h 4642621"/>
                <a:gd name="connsiteX1" fmla="*/ 587298 w 597237"/>
                <a:gd name="connsiteY1" fmla="*/ 0 h 4642621"/>
                <a:gd name="connsiteX2" fmla="*/ 597237 w 597237"/>
                <a:gd name="connsiteY2" fmla="*/ 4473655 h 4642621"/>
                <a:gd name="connsiteX3" fmla="*/ 0 w 597237"/>
                <a:gd name="connsiteY3" fmla="*/ 4642621 h 4642621"/>
                <a:gd name="connsiteX4" fmla="*/ 0 w 597237"/>
                <a:gd name="connsiteY4" fmla="*/ 0 h 4642621"/>
                <a:gd name="connsiteX0" fmla="*/ 0 w 597237"/>
                <a:gd name="connsiteY0" fmla="*/ 0 h 4642621"/>
                <a:gd name="connsiteX1" fmla="*/ 597237 w 597237"/>
                <a:gd name="connsiteY1" fmla="*/ 168965 h 4642621"/>
                <a:gd name="connsiteX2" fmla="*/ 597237 w 597237"/>
                <a:gd name="connsiteY2" fmla="*/ 4473655 h 4642621"/>
                <a:gd name="connsiteX3" fmla="*/ 0 w 597237"/>
                <a:gd name="connsiteY3" fmla="*/ 4642621 h 4642621"/>
                <a:gd name="connsiteX4" fmla="*/ 0 w 597237"/>
                <a:gd name="connsiteY4" fmla="*/ 0 h 4642621"/>
                <a:gd name="connsiteX0" fmla="*/ 0 w 607176"/>
                <a:gd name="connsiteY0" fmla="*/ 0 h 4642621"/>
                <a:gd name="connsiteX1" fmla="*/ 607176 w 607176"/>
                <a:gd name="connsiteY1" fmla="*/ 288234 h 4642621"/>
                <a:gd name="connsiteX2" fmla="*/ 597237 w 607176"/>
                <a:gd name="connsiteY2" fmla="*/ 4473655 h 4642621"/>
                <a:gd name="connsiteX3" fmla="*/ 0 w 607176"/>
                <a:gd name="connsiteY3" fmla="*/ 4642621 h 4642621"/>
                <a:gd name="connsiteX4" fmla="*/ 0 w 607176"/>
                <a:gd name="connsiteY4" fmla="*/ 0 h 4642621"/>
                <a:gd name="connsiteX0" fmla="*/ 0 w 607176"/>
                <a:gd name="connsiteY0" fmla="*/ 0 h 4642621"/>
                <a:gd name="connsiteX1" fmla="*/ 607176 w 607176"/>
                <a:gd name="connsiteY1" fmla="*/ 288234 h 4642621"/>
                <a:gd name="connsiteX2" fmla="*/ 597237 w 607176"/>
                <a:gd name="connsiteY2" fmla="*/ 4513412 h 4642621"/>
                <a:gd name="connsiteX3" fmla="*/ 0 w 607176"/>
                <a:gd name="connsiteY3" fmla="*/ 4642621 h 4642621"/>
                <a:gd name="connsiteX4" fmla="*/ 0 w 607176"/>
                <a:gd name="connsiteY4" fmla="*/ 0 h 464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176" h="4642621">
                  <a:moveTo>
                    <a:pt x="0" y="0"/>
                  </a:moveTo>
                  <a:lnTo>
                    <a:pt x="607176" y="288234"/>
                  </a:lnTo>
                  <a:lnTo>
                    <a:pt x="597237" y="4513412"/>
                  </a:lnTo>
                  <a:lnTo>
                    <a:pt x="0" y="4642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3E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93DF237-907D-490B-9E99-F18AD25B1330}"/>
              </a:ext>
            </a:extLst>
          </p:cNvPr>
          <p:cNvGrpSpPr/>
          <p:nvPr/>
        </p:nvGrpSpPr>
        <p:grpSpPr>
          <a:xfrm>
            <a:off x="11635561" y="1105246"/>
            <a:ext cx="556439" cy="4645064"/>
            <a:chOff x="11635561" y="1105246"/>
            <a:chExt cx="556439" cy="4645064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CAD09130-CBCB-4D28-B316-2B0144081273}"/>
                </a:ext>
              </a:extLst>
            </p:cNvPr>
            <p:cNvSpPr/>
            <p:nvPr/>
          </p:nvSpPr>
          <p:spPr>
            <a:xfrm>
              <a:off x="11881212" y="1107690"/>
              <a:ext cx="310788" cy="4642620"/>
            </a:xfrm>
            <a:prstGeom prst="rect">
              <a:avLst/>
            </a:prstGeom>
            <a:gradFill flip="none" rotWithShape="1">
              <a:gsLst>
                <a:gs pos="54000">
                  <a:srgbClr val="1C83AE"/>
                </a:gs>
                <a:gs pos="0">
                  <a:srgbClr val="329CD6"/>
                </a:gs>
                <a:gs pos="100000">
                  <a:srgbClr val="623E98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98500" dist="50800" dir="5400000" algn="t" rotWithShape="0">
                <a:srgbClr val="623E9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642A54A-9D82-482A-9906-3BFF0FE1E45F}"/>
                </a:ext>
              </a:extLst>
            </p:cNvPr>
            <p:cNvSpPr/>
            <p:nvPr/>
          </p:nvSpPr>
          <p:spPr>
            <a:xfrm>
              <a:off x="11635561" y="1105246"/>
              <a:ext cx="264189" cy="4643349"/>
            </a:xfrm>
            <a:custGeom>
              <a:avLst/>
              <a:gdLst>
                <a:gd name="connsiteX0" fmla="*/ 0 w 258417"/>
                <a:gd name="connsiteY0" fmla="*/ 0 h 4642621"/>
                <a:gd name="connsiteX1" fmla="*/ 258417 w 258417"/>
                <a:gd name="connsiteY1" fmla="*/ 0 h 4642621"/>
                <a:gd name="connsiteX2" fmla="*/ 258417 w 258417"/>
                <a:gd name="connsiteY2" fmla="*/ 4642621 h 4642621"/>
                <a:gd name="connsiteX3" fmla="*/ 0 w 258417"/>
                <a:gd name="connsiteY3" fmla="*/ 4642621 h 4642621"/>
                <a:gd name="connsiteX4" fmla="*/ 0 w 258417"/>
                <a:gd name="connsiteY4" fmla="*/ 0 h 4642621"/>
                <a:gd name="connsiteX0" fmla="*/ 13647 w 272064"/>
                <a:gd name="connsiteY0" fmla="*/ 0 h 4642621"/>
                <a:gd name="connsiteX1" fmla="*/ 272064 w 272064"/>
                <a:gd name="connsiteY1" fmla="*/ 0 h 4642621"/>
                <a:gd name="connsiteX2" fmla="*/ 272064 w 272064"/>
                <a:gd name="connsiteY2" fmla="*/ 4642621 h 4642621"/>
                <a:gd name="connsiteX3" fmla="*/ 0 w 272064"/>
                <a:gd name="connsiteY3" fmla="*/ 4492496 h 4642621"/>
                <a:gd name="connsiteX4" fmla="*/ 13647 w 272064"/>
                <a:gd name="connsiteY4" fmla="*/ 0 h 4642621"/>
                <a:gd name="connsiteX0" fmla="*/ 27295 w 272064"/>
                <a:gd name="connsiteY0" fmla="*/ 218364 h 4642621"/>
                <a:gd name="connsiteX1" fmla="*/ 272064 w 272064"/>
                <a:gd name="connsiteY1" fmla="*/ 0 h 4642621"/>
                <a:gd name="connsiteX2" fmla="*/ 272064 w 272064"/>
                <a:gd name="connsiteY2" fmla="*/ 4642621 h 4642621"/>
                <a:gd name="connsiteX3" fmla="*/ 0 w 272064"/>
                <a:gd name="connsiteY3" fmla="*/ 4492496 h 4642621"/>
                <a:gd name="connsiteX4" fmla="*/ 27295 w 272064"/>
                <a:gd name="connsiteY4" fmla="*/ 218364 h 4642621"/>
                <a:gd name="connsiteX0" fmla="*/ 27295 w 272064"/>
                <a:gd name="connsiteY0" fmla="*/ 218364 h 4642621"/>
                <a:gd name="connsiteX1" fmla="*/ 269459 w 272064"/>
                <a:gd name="connsiteY1" fmla="*/ 0 h 4642621"/>
                <a:gd name="connsiteX2" fmla="*/ 272064 w 272064"/>
                <a:gd name="connsiteY2" fmla="*/ 4642621 h 4642621"/>
                <a:gd name="connsiteX3" fmla="*/ 0 w 272064"/>
                <a:gd name="connsiteY3" fmla="*/ 4492496 h 4642621"/>
                <a:gd name="connsiteX4" fmla="*/ 27295 w 272064"/>
                <a:gd name="connsiteY4" fmla="*/ 218364 h 4642621"/>
                <a:gd name="connsiteX0" fmla="*/ 19480 w 272064"/>
                <a:gd name="connsiteY0" fmla="*/ 265256 h 4642621"/>
                <a:gd name="connsiteX1" fmla="*/ 269459 w 272064"/>
                <a:gd name="connsiteY1" fmla="*/ 0 h 4642621"/>
                <a:gd name="connsiteX2" fmla="*/ 272064 w 272064"/>
                <a:gd name="connsiteY2" fmla="*/ 4642621 h 4642621"/>
                <a:gd name="connsiteX3" fmla="*/ 0 w 272064"/>
                <a:gd name="connsiteY3" fmla="*/ 4492496 h 4642621"/>
                <a:gd name="connsiteX4" fmla="*/ 19480 w 272064"/>
                <a:gd name="connsiteY4" fmla="*/ 265256 h 4642621"/>
                <a:gd name="connsiteX0" fmla="*/ 19480 w 272064"/>
                <a:gd name="connsiteY0" fmla="*/ 254836 h 4632201"/>
                <a:gd name="connsiteX1" fmla="*/ 266854 w 272064"/>
                <a:gd name="connsiteY1" fmla="*/ 0 h 4632201"/>
                <a:gd name="connsiteX2" fmla="*/ 272064 w 272064"/>
                <a:gd name="connsiteY2" fmla="*/ 4632201 h 4632201"/>
                <a:gd name="connsiteX3" fmla="*/ 0 w 272064"/>
                <a:gd name="connsiteY3" fmla="*/ 4482076 h 4632201"/>
                <a:gd name="connsiteX4" fmla="*/ 19480 w 272064"/>
                <a:gd name="connsiteY4" fmla="*/ 254836 h 4632201"/>
                <a:gd name="connsiteX0" fmla="*/ 19480 w 275911"/>
                <a:gd name="connsiteY0" fmla="*/ 263801 h 4641166"/>
                <a:gd name="connsiteX1" fmla="*/ 275818 w 275911"/>
                <a:gd name="connsiteY1" fmla="*/ 0 h 4641166"/>
                <a:gd name="connsiteX2" fmla="*/ 272064 w 275911"/>
                <a:gd name="connsiteY2" fmla="*/ 4641166 h 4641166"/>
                <a:gd name="connsiteX3" fmla="*/ 0 w 275911"/>
                <a:gd name="connsiteY3" fmla="*/ 4491041 h 4641166"/>
                <a:gd name="connsiteX4" fmla="*/ 19480 w 275911"/>
                <a:gd name="connsiteY4" fmla="*/ 263801 h 4641166"/>
                <a:gd name="connsiteX0" fmla="*/ 19480 w 281029"/>
                <a:gd name="connsiteY0" fmla="*/ 263801 h 4650131"/>
                <a:gd name="connsiteX1" fmla="*/ 275818 w 281029"/>
                <a:gd name="connsiteY1" fmla="*/ 0 h 4650131"/>
                <a:gd name="connsiteX2" fmla="*/ 281029 w 281029"/>
                <a:gd name="connsiteY2" fmla="*/ 4650131 h 4650131"/>
                <a:gd name="connsiteX3" fmla="*/ 0 w 281029"/>
                <a:gd name="connsiteY3" fmla="*/ 4491041 h 4650131"/>
                <a:gd name="connsiteX4" fmla="*/ 19480 w 281029"/>
                <a:gd name="connsiteY4" fmla="*/ 263801 h 4650131"/>
                <a:gd name="connsiteX0" fmla="*/ 19480 w 281029"/>
                <a:gd name="connsiteY0" fmla="*/ 263801 h 4614272"/>
                <a:gd name="connsiteX1" fmla="*/ 275818 w 281029"/>
                <a:gd name="connsiteY1" fmla="*/ 0 h 4614272"/>
                <a:gd name="connsiteX2" fmla="*/ 281029 w 281029"/>
                <a:gd name="connsiteY2" fmla="*/ 4614272 h 4614272"/>
                <a:gd name="connsiteX3" fmla="*/ 0 w 281029"/>
                <a:gd name="connsiteY3" fmla="*/ 4491041 h 4614272"/>
                <a:gd name="connsiteX4" fmla="*/ 19480 w 281029"/>
                <a:gd name="connsiteY4" fmla="*/ 263801 h 4614272"/>
                <a:gd name="connsiteX0" fmla="*/ 19480 w 281029"/>
                <a:gd name="connsiteY0" fmla="*/ 263801 h 4614272"/>
                <a:gd name="connsiteX1" fmla="*/ 275818 w 281029"/>
                <a:gd name="connsiteY1" fmla="*/ 0 h 4614272"/>
                <a:gd name="connsiteX2" fmla="*/ 281029 w 281029"/>
                <a:gd name="connsiteY2" fmla="*/ 4614272 h 4614272"/>
                <a:gd name="connsiteX3" fmla="*/ 0 w 281029"/>
                <a:gd name="connsiteY3" fmla="*/ 4491041 h 4614272"/>
                <a:gd name="connsiteX4" fmla="*/ 19480 w 281029"/>
                <a:gd name="connsiteY4" fmla="*/ 263801 h 4614272"/>
                <a:gd name="connsiteX0" fmla="*/ 19480 w 275930"/>
                <a:gd name="connsiteY0" fmla="*/ 263801 h 4635475"/>
                <a:gd name="connsiteX1" fmla="*/ 275818 w 275930"/>
                <a:gd name="connsiteY1" fmla="*/ 0 h 4635475"/>
                <a:gd name="connsiteX2" fmla="*/ 273078 w 275930"/>
                <a:gd name="connsiteY2" fmla="*/ 4635475 h 4635475"/>
                <a:gd name="connsiteX3" fmla="*/ 0 w 275930"/>
                <a:gd name="connsiteY3" fmla="*/ 4491041 h 4635475"/>
                <a:gd name="connsiteX4" fmla="*/ 19480 w 275930"/>
                <a:gd name="connsiteY4" fmla="*/ 263801 h 4635475"/>
                <a:gd name="connsiteX0" fmla="*/ 19480 w 275861"/>
                <a:gd name="connsiteY0" fmla="*/ 263801 h 4664630"/>
                <a:gd name="connsiteX1" fmla="*/ 275818 w 275861"/>
                <a:gd name="connsiteY1" fmla="*/ 0 h 4664630"/>
                <a:gd name="connsiteX2" fmla="*/ 265126 w 275861"/>
                <a:gd name="connsiteY2" fmla="*/ 4664630 h 4664630"/>
                <a:gd name="connsiteX3" fmla="*/ 0 w 275861"/>
                <a:gd name="connsiteY3" fmla="*/ 4491041 h 4664630"/>
                <a:gd name="connsiteX4" fmla="*/ 19480 w 275861"/>
                <a:gd name="connsiteY4" fmla="*/ 263801 h 4664630"/>
                <a:gd name="connsiteX0" fmla="*/ 19480 w 275891"/>
                <a:gd name="connsiteY0" fmla="*/ 263801 h 4640776"/>
                <a:gd name="connsiteX1" fmla="*/ 275818 w 275891"/>
                <a:gd name="connsiteY1" fmla="*/ 0 h 4640776"/>
                <a:gd name="connsiteX2" fmla="*/ 270427 w 275891"/>
                <a:gd name="connsiteY2" fmla="*/ 4640776 h 4640776"/>
                <a:gd name="connsiteX3" fmla="*/ 0 w 275891"/>
                <a:gd name="connsiteY3" fmla="*/ 4491041 h 4640776"/>
                <a:gd name="connsiteX4" fmla="*/ 19480 w 275891"/>
                <a:gd name="connsiteY4" fmla="*/ 263801 h 4640776"/>
                <a:gd name="connsiteX0" fmla="*/ 19480 w 276058"/>
                <a:gd name="connsiteY0" fmla="*/ 263801 h 4648727"/>
                <a:gd name="connsiteX1" fmla="*/ 275818 w 276058"/>
                <a:gd name="connsiteY1" fmla="*/ 0 h 4648727"/>
                <a:gd name="connsiteX2" fmla="*/ 275728 w 276058"/>
                <a:gd name="connsiteY2" fmla="*/ 4648727 h 4648727"/>
                <a:gd name="connsiteX3" fmla="*/ 0 w 276058"/>
                <a:gd name="connsiteY3" fmla="*/ 4491041 h 4648727"/>
                <a:gd name="connsiteX4" fmla="*/ 19480 w 276058"/>
                <a:gd name="connsiteY4" fmla="*/ 263801 h 4648727"/>
                <a:gd name="connsiteX0" fmla="*/ 19480 w 276058"/>
                <a:gd name="connsiteY0" fmla="*/ 263801 h 4640776"/>
                <a:gd name="connsiteX1" fmla="*/ 275818 w 276058"/>
                <a:gd name="connsiteY1" fmla="*/ 0 h 4640776"/>
                <a:gd name="connsiteX2" fmla="*/ 275728 w 276058"/>
                <a:gd name="connsiteY2" fmla="*/ 4640776 h 4640776"/>
                <a:gd name="connsiteX3" fmla="*/ 0 w 276058"/>
                <a:gd name="connsiteY3" fmla="*/ 4491041 h 4640776"/>
                <a:gd name="connsiteX4" fmla="*/ 19480 w 276058"/>
                <a:gd name="connsiteY4" fmla="*/ 263801 h 4640776"/>
                <a:gd name="connsiteX0" fmla="*/ 19480 w 276058"/>
                <a:gd name="connsiteY0" fmla="*/ 263801 h 4640776"/>
                <a:gd name="connsiteX1" fmla="*/ 275818 w 276058"/>
                <a:gd name="connsiteY1" fmla="*/ 0 h 4640776"/>
                <a:gd name="connsiteX2" fmla="*/ 275728 w 276058"/>
                <a:gd name="connsiteY2" fmla="*/ 4640776 h 4640776"/>
                <a:gd name="connsiteX3" fmla="*/ 0 w 276058"/>
                <a:gd name="connsiteY3" fmla="*/ 4491041 h 4640776"/>
                <a:gd name="connsiteX4" fmla="*/ 19480 w 276058"/>
                <a:gd name="connsiteY4" fmla="*/ 263801 h 4640776"/>
                <a:gd name="connsiteX0" fmla="*/ 19480 w 281029"/>
                <a:gd name="connsiteY0" fmla="*/ 263801 h 4643426"/>
                <a:gd name="connsiteX1" fmla="*/ 275818 w 281029"/>
                <a:gd name="connsiteY1" fmla="*/ 0 h 4643426"/>
                <a:gd name="connsiteX2" fmla="*/ 281029 w 281029"/>
                <a:gd name="connsiteY2" fmla="*/ 4643426 h 4643426"/>
                <a:gd name="connsiteX3" fmla="*/ 0 w 281029"/>
                <a:gd name="connsiteY3" fmla="*/ 4491041 h 4643426"/>
                <a:gd name="connsiteX4" fmla="*/ 19480 w 281029"/>
                <a:gd name="connsiteY4" fmla="*/ 263801 h 4643426"/>
                <a:gd name="connsiteX0" fmla="*/ 19480 w 283679"/>
                <a:gd name="connsiteY0" fmla="*/ 263801 h 4638125"/>
                <a:gd name="connsiteX1" fmla="*/ 275818 w 283679"/>
                <a:gd name="connsiteY1" fmla="*/ 0 h 4638125"/>
                <a:gd name="connsiteX2" fmla="*/ 283679 w 283679"/>
                <a:gd name="connsiteY2" fmla="*/ 4638125 h 4638125"/>
                <a:gd name="connsiteX3" fmla="*/ 0 w 283679"/>
                <a:gd name="connsiteY3" fmla="*/ 4491041 h 4638125"/>
                <a:gd name="connsiteX4" fmla="*/ 19480 w 283679"/>
                <a:gd name="connsiteY4" fmla="*/ 263801 h 4638125"/>
                <a:gd name="connsiteX0" fmla="*/ 19480 w 275853"/>
                <a:gd name="connsiteY0" fmla="*/ 263801 h 4651861"/>
                <a:gd name="connsiteX1" fmla="*/ 275818 w 275853"/>
                <a:gd name="connsiteY1" fmla="*/ 0 h 4651861"/>
                <a:gd name="connsiteX2" fmla="*/ 262094 w 275853"/>
                <a:gd name="connsiteY2" fmla="*/ 4651861 h 4651861"/>
                <a:gd name="connsiteX3" fmla="*/ 0 w 275853"/>
                <a:gd name="connsiteY3" fmla="*/ 4491041 h 4651861"/>
                <a:gd name="connsiteX4" fmla="*/ 19480 w 275853"/>
                <a:gd name="connsiteY4" fmla="*/ 263801 h 4651861"/>
                <a:gd name="connsiteX0" fmla="*/ 19480 w 275909"/>
                <a:gd name="connsiteY0" fmla="*/ 263801 h 4642050"/>
                <a:gd name="connsiteX1" fmla="*/ 275818 w 275909"/>
                <a:gd name="connsiteY1" fmla="*/ 0 h 4642050"/>
                <a:gd name="connsiteX2" fmla="*/ 271906 w 275909"/>
                <a:gd name="connsiteY2" fmla="*/ 4642050 h 4642050"/>
                <a:gd name="connsiteX3" fmla="*/ 0 w 275909"/>
                <a:gd name="connsiteY3" fmla="*/ 4491041 h 4642050"/>
                <a:gd name="connsiteX4" fmla="*/ 19480 w 275909"/>
                <a:gd name="connsiteY4" fmla="*/ 263801 h 4642050"/>
                <a:gd name="connsiteX0" fmla="*/ 19480 w 275887"/>
                <a:gd name="connsiteY0" fmla="*/ 263801 h 4636163"/>
                <a:gd name="connsiteX1" fmla="*/ 275818 w 275887"/>
                <a:gd name="connsiteY1" fmla="*/ 0 h 4636163"/>
                <a:gd name="connsiteX2" fmla="*/ 269944 w 275887"/>
                <a:gd name="connsiteY2" fmla="*/ 4636163 h 4636163"/>
                <a:gd name="connsiteX3" fmla="*/ 0 w 275887"/>
                <a:gd name="connsiteY3" fmla="*/ 4491041 h 4636163"/>
                <a:gd name="connsiteX4" fmla="*/ 19480 w 275887"/>
                <a:gd name="connsiteY4" fmla="*/ 263801 h 4636163"/>
                <a:gd name="connsiteX0" fmla="*/ 19480 w 275909"/>
                <a:gd name="connsiteY0" fmla="*/ 263801 h 4640088"/>
                <a:gd name="connsiteX1" fmla="*/ 275818 w 275909"/>
                <a:gd name="connsiteY1" fmla="*/ 0 h 4640088"/>
                <a:gd name="connsiteX2" fmla="*/ 271906 w 275909"/>
                <a:gd name="connsiteY2" fmla="*/ 4640088 h 4640088"/>
                <a:gd name="connsiteX3" fmla="*/ 0 w 275909"/>
                <a:gd name="connsiteY3" fmla="*/ 4491041 h 4640088"/>
                <a:gd name="connsiteX4" fmla="*/ 19480 w 275909"/>
                <a:gd name="connsiteY4" fmla="*/ 263801 h 4640088"/>
                <a:gd name="connsiteX0" fmla="*/ 19480 w 278256"/>
                <a:gd name="connsiteY0" fmla="*/ 263801 h 4640088"/>
                <a:gd name="connsiteX1" fmla="*/ 275818 w 278256"/>
                <a:gd name="connsiteY1" fmla="*/ 0 h 4640088"/>
                <a:gd name="connsiteX2" fmla="*/ 278256 w 278256"/>
                <a:gd name="connsiteY2" fmla="*/ 4640088 h 4640088"/>
                <a:gd name="connsiteX3" fmla="*/ 0 w 278256"/>
                <a:gd name="connsiteY3" fmla="*/ 4491041 h 4640088"/>
                <a:gd name="connsiteX4" fmla="*/ 19480 w 278256"/>
                <a:gd name="connsiteY4" fmla="*/ 263801 h 4640088"/>
                <a:gd name="connsiteX0" fmla="*/ 19480 w 278256"/>
                <a:gd name="connsiteY0" fmla="*/ 263801 h 4640088"/>
                <a:gd name="connsiteX1" fmla="*/ 275818 w 278256"/>
                <a:gd name="connsiteY1" fmla="*/ 0 h 4640088"/>
                <a:gd name="connsiteX2" fmla="*/ 278256 w 278256"/>
                <a:gd name="connsiteY2" fmla="*/ 4640088 h 4640088"/>
                <a:gd name="connsiteX3" fmla="*/ 0 w 278256"/>
                <a:gd name="connsiteY3" fmla="*/ 4491041 h 4640088"/>
                <a:gd name="connsiteX4" fmla="*/ 19480 w 278256"/>
                <a:gd name="connsiteY4" fmla="*/ 263801 h 4640088"/>
                <a:gd name="connsiteX0" fmla="*/ 19480 w 278256"/>
                <a:gd name="connsiteY0" fmla="*/ 263801 h 4652788"/>
                <a:gd name="connsiteX1" fmla="*/ 275818 w 278256"/>
                <a:gd name="connsiteY1" fmla="*/ 0 h 4652788"/>
                <a:gd name="connsiteX2" fmla="*/ 278256 w 278256"/>
                <a:gd name="connsiteY2" fmla="*/ 4652788 h 4652788"/>
                <a:gd name="connsiteX3" fmla="*/ 0 w 278256"/>
                <a:gd name="connsiteY3" fmla="*/ 4491041 h 4652788"/>
                <a:gd name="connsiteX4" fmla="*/ 19480 w 278256"/>
                <a:gd name="connsiteY4" fmla="*/ 263801 h 4652788"/>
                <a:gd name="connsiteX0" fmla="*/ 19480 w 278256"/>
                <a:gd name="connsiteY0" fmla="*/ 263801 h 4652788"/>
                <a:gd name="connsiteX1" fmla="*/ 275818 w 278256"/>
                <a:gd name="connsiteY1" fmla="*/ 0 h 4652788"/>
                <a:gd name="connsiteX2" fmla="*/ 278256 w 278256"/>
                <a:gd name="connsiteY2" fmla="*/ 4652788 h 4652788"/>
                <a:gd name="connsiteX3" fmla="*/ 0 w 278256"/>
                <a:gd name="connsiteY3" fmla="*/ 4491041 h 4652788"/>
                <a:gd name="connsiteX4" fmla="*/ 19480 w 278256"/>
                <a:gd name="connsiteY4" fmla="*/ 263801 h 4652788"/>
                <a:gd name="connsiteX0" fmla="*/ 19480 w 275858"/>
                <a:gd name="connsiteY0" fmla="*/ 263801 h 4638720"/>
                <a:gd name="connsiteX1" fmla="*/ 275818 w 275858"/>
                <a:gd name="connsiteY1" fmla="*/ 0 h 4638720"/>
                <a:gd name="connsiteX2" fmla="*/ 264189 w 275858"/>
                <a:gd name="connsiteY2" fmla="*/ 4638720 h 4638720"/>
                <a:gd name="connsiteX3" fmla="*/ 0 w 275858"/>
                <a:gd name="connsiteY3" fmla="*/ 4491041 h 4638720"/>
                <a:gd name="connsiteX4" fmla="*/ 19480 w 275858"/>
                <a:gd name="connsiteY4" fmla="*/ 263801 h 4638720"/>
                <a:gd name="connsiteX0" fmla="*/ 19480 w 275858"/>
                <a:gd name="connsiteY0" fmla="*/ 263801 h 4638720"/>
                <a:gd name="connsiteX1" fmla="*/ 275818 w 275858"/>
                <a:gd name="connsiteY1" fmla="*/ 0 h 4638720"/>
                <a:gd name="connsiteX2" fmla="*/ 264189 w 275858"/>
                <a:gd name="connsiteY2" fmla="*/ 4638720 h 4638720"/>
                <a:gd name="connsiteX3" fmla="*/ 0 w 275858"/>
                <a:gd name="connsiteY3" fmla="*/ 4505109 h 4638720"/>
                <a:gd name="connsiteX4" fmla="*/ 19480 w 275858"/>
                <a:gd name="connsiteY4" fmla="*/ 263801 h 4638720"/>
                <a:gd name="connsiteX0" fmla="*/ 19480 w 275848"/>
                <a:gd name="connsiteY0" fmla="*/ 263801 h 4638720"/>
                <a:gd name="connsiteX1" fmla="*/ 275818 w 275848"/>
                <a:gd name="connsiteY1" fmla="*/ 0 h 4638720"/>
                <a:gd name="connsiteX2" fmla="*/ 259500 w 275848"/>
                <a:gd name="connsiteY2" fmla="*/ 4638720 h 4638720"/>
                <a:gd name="connsiteX3" fmla="*/ 0 w 275848"/>
                <a:gd name="connsiteY3" fmla="*/ 4505109 h 4638720"/>
                <a:gd name="connsiteX4" fmla="*/ 19480 w 275848"/>
                <a:gd name="connsiteY4" fmla="*/ 263801 h 4638720"/>
                <a:gd name="connsiteX0" fmla="*/ 19480 w 275858"/>
                <a:gd name="connsiteY0" fmla="*/ 263801 h 4634031"/>
                <a:gd name="connsiteX1" fmla="*/ 275818 w 275858"/>
                <a:gd name="connsiteY1" fmla="*/ 0 h 4634031"/>
                <a:gd name="connsiteX2" fmla="*/ 264189 w 275858"/>
                <a:gd name="connsiteY2" fmla="*/ 4634031 h 4634031"/>
                <a:gd name="connsiteX3" fmla="*/ 0 w 275858"/>
                <a:gd name="connsiteY3" fmla="*/ 4505109 h 4634031"/>
                <a:gd name="connsiteX4" fmla="*/ 19480 w 275858"/>
                <a:gd name="connsiteY4" fmla="*/ 263801 h 4634031"/>
                <a:gd name="connsiteX0" fmla="*/ 19480 w 275858"/>
                <a:gd name="connsiteY0" fmla="*/ 263801 h 4643410"/>
                <a:gd name="connsiteX1" fmla="*/ 275818 w 275858"/>
                <a:gd name="connsiteY1" fmla="*/ 0 h 4643410"/>
                <a:gd name="connsiteX2" fmla="*/ 264189 w 275858"/>
                <a:gd name="connsiteY2" fmla="*/ 4643410 h 4643410"/>
                <a:gd name="connsiteX3" fmla="*/ 0 w 275858"/>
                <a:gd name="connsiteY3" fmla="*/ 4505109 h 4643410"/>
                <a:gd name="connsiteX4" fmla="*/ 19480 w 275858"/>
                <a:gd name="connsiteY4" fmla="*/ 263801 h 4643410"/>
                <a:gd name="connsiteX0" fmla="*/ 19480 w 266174"/>
                <a:gd name="connsiteY0" fmla="*/ 268691 h 4648300"/>
                <a:gd name="connsiteX1" fmla="*/ 266038 w 266174"/>
                <a:gd name="connsiteY1" fmla="*/ 0 h 4648300"/>
                <a:gd name="connsiteX2" fmla="*/ 264189 w 266174"/>
                <a:gd name="connsiteY2" fmla="*/ 4648300 h 4648300"/>
                <a:gd name="connsiteX3" fmla="*/ 0 w 266174"/>
                <a:gd name="connsiteY3" fmla="*/ 4509999 h 4648300"/>
                <a:gd name="connsiteX4" fmla="*/ 19480 w 266174"/>
                <a:gd name="connsiteY4" fmla="*/ 268691 h 4648300"/>
                <a:gd name="connsiteX0" fmla="*/ 19480 w 264189"/>
                <a:gd name="connsiteY0" fmla="*/ 266246 h 4645855"/>
                <a:gd name="connsiteX1" fmla="*/ 263593 w 264189"/>
                <a:gd name="connsiteY1" fmla="*/ 0 h 4645855"/>
                <a:gd name="connsiteX2" fmla="*/ 264189 w 264189"/>
                <a:gd name="connsiteY2" fmla="*/ 4645855 h 4645855"/>
                <a:gd name="connsiteX3" fmla="*/ 0 w 264189"/>
                <a:gd name="connsiteY3" fmla="*/ 4507554 h 4645855"/>
                <a:gd name="connsiteX4" fmla="*/ 19480 w 264189"/>
                <a:gd name="connsiteY4" fmla="*/ 266246 h 4645855"/>
                <a:gd name="connsiteX0" fmla="*/ 19480 w 268568"/>
                <a:gd name="connsiteY0" fmla="*/ 266246 h 4645855"/>
                <a:gd name="connsiteX1" fmla="*/ 268483 w 268568"/>
                <a:gd name="connsiteY1" fmla="*/ 0 h 4645855"/>
                <a:gd name="connsiteX2" fmla="*/ 264189 w 268568"/>
                <a:gd name="connsiteY2" fmla="*/ 4645855 h 4645855"/>
                <a:gd name="connsiteX3" fmla="*/ 0 w 268568"/>
                <a:gd name="connsiteY3" fmla="*/ 4507554 h 4645855"/>
                <a:gd name="connsiteX4" fmla="*/ 19480 w 268568"/>
                <a:gd name="connsiteY4" fmla="*/ 266246 h 4645855"/>
                <a:gd name="connsiteX0" fmla="*/ 19480 w 264189"/>
                <a:gd name="connsiteY0" fmla="*/ 263741 h 4643350"/>
                <a:gd name="connsiteX1" fmla="*/ 253452 w 264189"/>
                <a:gd name="connsiteY1" fmla="*/ 0 h 4643350"/>
                <a:gd name="connsiteX2" fmla="*/ 264189 w 264189"/>
                <a:gd name="connsiteY2" fmla="*/ 4643350 h 4643350"/>
                <a:gd name="connsiteX3" fmla="*/ 0 w 264189"/>
                <a:gd name="connsiteY3" fmla="*/ 4505049 h 4643350"/>
                <a:gd name="connsiteX4" fmla="*/ 19480 w 264189"/>
                <a:gd name="connsiteY4" fmla="*/ 263741 h 4643350"/>
                <a:gd name="connsiteX0" fmla="*/ 19480 w 264189"/>
                <a:gd name="connsiteY0" fmla="*/ 263741 h 4643350"/>
                <a:gd name="connsiteX1" fmla="*/ 255957 w 264189"/>
                <a:gd name="connsiteY1" fmla="*/ 0 h 4643350"/>
                <a:gd name="connsiteX2" fmla="*/ 264189 w 264189"/>
                <a:gd name="connsiteY2" fmla="*/ 4643350 h 4643350"/>
                <a:gd name="connsiteX3" fmla="*/ 0 w 264189"/>
                <a:gd name="connsiteY3" fmla="*/ 4505049 h 4643350"/>
                <a:gd name="connsiteX4" fmla="*/ 19480 w 264189"/>
                <a:gd name="connsiteY4" fmla="*/ 263741 h 4643350"/>
                <a:gd name="connsiteX0" fmla="*/ 19480 w 264189"/>
                <a:gd name="connsiteY0" fmla="*/ 271256 h 4650865"/>
                <a:gd name="connsiteX1" fmla="*/ 253452 w 264189"/>
                <a:gd name="connsiteY1" fmla="*/ 0 h 4650865"/>
                <a:gd name="connsiteX2" fmla="*/ 264189 w 264189"/>
                <a:gd name="connsiteY2" fmla="*/ 4650865 h 4650865"/>
                <a:gd name="connsiteX3" fmla="*/ 0 w 264189"/>
                <a:gd name="connsiteY3" fmla="*/ 4512564 h 4650865"/>
                <a:gd name="connsiteX4" fmla="*/ 19480 w 264189"/>
                <a:gd name="connsiteY4" fmla="*/ 271256 h 4650865"/>
                <a:gd name="connsiteX0" fmla="*/ 19480 w 264189"/>
                <a:gd name="connsiteY0" fmla="*/ 263740 h 4643349"/>
                <a:gd name="connsiteX1" fmla="*/ 250947 w 264189"/>
                <a:gd name="connsiteY1" fmla="*/ 0 h 4643349"/>
                <a:gd name="connsiteX2" fmla="*/ 264189 w 264189"/>
                <a:gd name="connsiteY2" fmla="*/ 4643349 h 4643349"/>
                <a:gd name="connsiteX3" fmla="*/ 0 w 264189"/>
                <a:gd name="connsiteY3" fmla="*/ 4505048 h 4643349"/>
                <a:gd name="connsiteX4" fmla="*/ 19480 w 264189"/>
                <a:gd name="connsiteY4" fmla="*/ 263740 h 464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189" h="4643349">
                  <a:moveTo>
                    <a:pt x="19480" y="263740"/>
                  </a:moveTo>
                  <a:lnTo>
                    <a:pt x="250947" y="0"/>
                  </a:lnTo>
                  <a:cubicBezTo>
                    <a:pt x="251815" y="1547540"/>
                    <a:pt x="263321" y="3095809"/>
                    <a:pt x="264189" y="4643349"/>
                  </a:cubicBezTo>
                  <a:lnTo>
                    <a:pt x="0" y="4505048"/>
                  </a:lnTo>
                  <a:cubicBezTo>
                    <a:pt x="6493" y="3095968"/>
                    <a:pt x="12987" y="1672820"/>
                    <a:pt x="19480" y="263740"/>
                  </a:cubicBezTo>
                  <a:close/>
                </a:path>
              </a:pathLst>
            </a:custGeom>
            <a:solidFill>
              <a:srgbClr val="623E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B48BDC4A-0EDD-4EB8-8ADA-0A5D757220EE}"/>
              </a:ext>
            </a:extLst>
          </p:cNvPr>
          <p:cNvSpPr txBox="1"/>
          <p:nvPr/>
        </p:nvSpPr>
        <p:spPr>
          <a:xfrm>
            <a:off x="-292250" y="2921232"/>
            <a:ext cx="58379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defRPr>
            </a:lvl1pPr>
          </a:lstStyle>
          <a:p>
            <a:pPr algn="r"/>
            <a:r>
              <a:rPr lang="en-US" altLang="zh-CN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PPT TEMPLATES</a:t>
            </a:r>
            <a:endParaRPr lang="zh-CN" altLang="en-US"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B6C051F-87B5-4CF0-846F-6B65B328DE25}"/>
              </a:ext>
            </a:extLst>
          </p:cNvPr>
          <p:cNvSpPr txBox="1"/>
          <p:nvPr/>
        </p:nvSpPr>
        <p:spPr>
          <a:xfrm>
            <a:off x="1192148" y="1997902"/>
            <a:ext cx="426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latin typeface="Agency FB" panose="020B0503020202020204" pitchFamily="34" charset="0"/>
                <a:ea typeface="造字工房力黑（非商用）常规体" pitchFamily="50" charset="-122"/>
              </a:defRPr>
            </a:lvl1pPr>
          </a:lstStyle>
          <a:p>
            <a:pPr algn="r"/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PLAN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0F4F7A94-63DA-4AF1-B53B-FC1129E3F5FF}"/>
              </a:ext>
            </a:extLst>
          </p:cNvPr>
          <p:cNvSpPr txBox="1"/>
          <p:nvPr/>
        </p:nvSpPr>
        <p:spPr>
          <a:xfrm>
            <a:off x="260315" y="3899222"/>
            <a:ext cx="526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-Insert the Subtitle of Your Presentation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FA450A60-32EE-467A-B512-57F2D36429A0}"/>
              </a:ext>
            </a:extLst>
          </p:cNvPr>
          <p:cNvSpPr txBox="1"/>
          <p:nvPr/>
        </p:nvSpPr>
        <p:spPr>
          <a:xfrm>
            <a:off x="280650" y="237422"/>
            <a:ext cx="158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725-CAI978" panose="020B0500000000000000" pitchFamily="34" charset="0"/>
              </a:rPr>
              <a:t>LOGO</a:t>
            </a:r>
            <a:endParaRPr lang="zh-CN" altLang="en-US" sz="3200" dirty="0">
              <a:gradFill>
                <a:gsLst>
                  <a:gs pos="0">
                    <a:srgbClr val="1C83AE"/>
                  </a:gs>
                  <a:gs pos="100000">
                    <a:srgbClr val="623E98"/>
                  </a:gs>
                </a:gsLst>
                <a:lin ang="10800000" scaled="1"/>
              </a:gradFill>
              <a:latin typeface="725-CAI978" panose="020B0500000000000000" pitchFamily="34" charset="0"/>
            </a:endParaRPr>
          </a:p>
        </p:txBody>
      </p:sp>
      <p:sp>
        <p:nvSpPr>
          <p:cNvPr id="72" name="TextBox 23">
            <a:extLst>
              <a:ext uri="{FF2B5EF4-FFF2-40B4-BE49-F238E27FC236}">
                <a16:creationId xmlns:a16="http://schemas.microsoft.com/office/drawing/2014/main" id="{21A08995-8F33-4A9C-B01F-96A28B376C5B}"/>
              </a:ext>
            </a:extLst>
          </p:cNvPr>
          <p:cNvSpPr txBox="1"/>
          <p:nvPr/>
        </p:nvSpPr>
        <p:spPr>
          <a:xfrm>
            <a:off x="6802531" y="5925116"/>
            <a:ext cx="4816702" cy="55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思源黑体 CN ExtraLight" panose="020B0200000000000000" pitchFamily="34" charset="-122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BA7A0DD-F029-CD45-5425-81460220F5F4}"/>
              </a:ext>
            </a:extLst>
          </p:cNvPr>
          <p:cNvGrpSpPr/>
          <p:nvPr/>
        </p:nvGrpSpPr>
        <p:grpSpPr>
          <a:xfrm>
            <a:off x="1682175" y="4754649"/>
            <a:ext cx="3732078" cy="318653"/>
            <a:chOff x="4414802" y="4741055"/>
            <a:chExt cx="3732078" cy="318653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C324C41-78A8-4959-BA0F-0A68D3499366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8" name="Oval 15">
                <a:extLst>
                  <a:ext uri="{FF2B5EF4-FFF2-40B4-BE49-F238E27FC236}">
                    <a16:creationId xmlns:a16="http://schemas.microsoft.com/office/drawing/2014/main" id="{E8B3DA55-048A-452D-EFE6-4AB470064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9" name="Group 16">
                <a:extLst>
                  <a:ext uri="{FF2B5EF4-FFF2-40B4-BE49-F238E27FC236}">
                    <a16:creationId xmlns:a16="http://schemas.microsoft.com/office/drawing/2014/main" id="{9B8B3C6F-6020-F84B-15D8-D60914558C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id="{ADEA7BDE-0B62-FE0D-DFC8-693666342D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id="{28DF89CC-70CB-CB30-CF2A-61719039A6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F48C304-28B7-4369-2050-01BA19DFB934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4" name="Oval 10">
                <a:extLst>
                  <a:ext uri="{FF2B5EF4-FFF2-40B4-BE49-F238E27FC236}">
                    <a16:creationId xmlns:a16="http://schemas.microsoft.com/office/drawing/2014/main" id="{2E84345C-1D33-6F78-E97A-C5863B0E2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307AB326-177B-782A-410E-D1AC001BBF42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6" name="Freeform 12">
                  <a:extLst>
                    <a:ext uri="{FF2B5EF4-FFF2-40B4-BE49-F238E27FC236}">
                      <a16:creationId xmlns:a16="http://schemas.microsoft.com/office/drawing/2014/main" id="{5EA9A0CD-4A37-D225-A75A-6A8716DA7F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056A2767-1F4E-C63E-11F7-D5103AEBD8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2" name="Text Box 20">
              <a:extLst>
                <a:ext uri="{FF2B5EF4-FFF2-40B4-BE49-F238E27FC236}">
                  <a16:creationId xmlns:a16="http://schemas.microsoft.com/office/drawing/2014/main" id="{3673796A-41DF-79A4-5C4B-80E99DD587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0791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accent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1BDA43E-EC2F-017E-22FE-B35FDE0326FC}"/>
                </a:ext>
              </a:extLst>
            </p:cNvPr>
            <p:cNvSpPr/>
            <p:nvPr/>
          </p:nvSpPr>
          <p:spPr>
            <a:xfrm>
              <a:off x="4653987" y="4741055"/>
              <a:ext cx="223811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accent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accent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accent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84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9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1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7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85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07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07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67" grpId="0"/>
      <p:bldP spid="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5477686" y="2943943"/>
            <a:ext cx="1239980" cy="1239978"/>
          </a:xfrm>
          <a:prstGeom prst="ellipse">
            <a:avLst/>
          </a:pr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b="1" dirty="0">
                <a:solidFill>
                  <a:schemeClr val="lt1"/>
                </a:solidFill>
              </a:rPr>
              <a:t>CEO</a:t>
            </a:r>
            <a:endParaRPr lang="zh-CN" altLang="en-US" sz="3200" b="1" dirty="0">
              <a:solidFill>
                <a:schemeClr val="lt1"/>
              </a:solidFill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428096" y="3783948"/>
            <a:ext cx="1232110" cy="1233804"/>
          </a:xfrm>
          <a:prstGeom prst="ellipse">
            <a:avLst/>
          </a:prstGeom>
          <a:gradFill flip="none" rotWithShape="1">
            <a:gsLst>
              <a:gs pos="20000">
                <a:srgbClr val="FDFDFD"/>
              </a:gs>
              <a:gs pos="80000">
                <a:srgbClr val="E7E7E7">
                  <a:lumMod val="60000"/>
                  <a:lumOff val="40000"/>
                </a:srgbClr>
              </a:gs>
            </a:gsLst>
            <a:lin ang="13500000" scaled="1"/>
            <a:tileRect/>
          </a:gradFill>
          <a:ln w="9525">
            <a:gradFill flip="none" rotWithShape="1">
              <a:gsLst>
                <a:gs pos="40000">
                  <a:srgbClr val="1C83AE"/>
                </a:gs>
                <a:gs pos="100000">
                  <a:srgbClr val="623E98"/>
                </a:gs>
              </a:gsLst>
              <a:lin ang="2700000" scaled="1"/>
              <a:tileRect/>
            </a:gradFill>
          </a:ln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altLang="zh-CN" sz="1600" dirty="0">
                <a:solidFill>
                  <a:srgbClr val="3F3F3F"/>
                </a:solidFill>
              </a:rPr>
              <a:t>Department name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7428096" y="2110110"/>
            <a:ext cx="1232110" cy="1233804"/>
          </a:xfrm>
          <a:prstGeom prst="ellipse">
            <a:avLst/>
          </a:prstGeom>
          <a:gradFill flip="none" rotWithShape="1">
            <a:gsLst>
              <a:gs pos="20000">
                <a:srgbClr val="FDFDFD"/>
              </a:gs>
              <a:gs pos="80000">
                <a:srgbClr val="E7E7E7">
                  <a:lumMod val="60000"/>
                  <a:lumOff val="40000"/>
                </a:srgbClr>
              </a:gs>
            </a:gsLst>
            <a:lin ang="13500000" scaled="1"/>
            <a:tileRect/>
          </a:gradFill>
          <a:ln w="9525">
            <a:gradFill flip="none" rotWithShape="1">
              <a:gsLst>
                <a:gs pos="40000">
                  <a:srgbClr val="1C83AE"/>
                </a:gs>
                <a:gs pos="100000">
                  <a:srgbClr val="623E98"/>
                </a:gs>
              </a:gsLst>
              <a:lin ang="2700000" scaled="1"/>
              <a:tileRect/>
            </a:gradFill>
          </a:ln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rgbClr val="3F3F3F"/>
                </a:solidFill>
              </a:rPr>
              <a:t>Department name</a:t>
            </a:r>
            <a:endParaRPr lang="zh-CN" altLang="en-US" sz="1600" dirty="0">
              <a:solidFill>
                <a:srgbClr val="3F3F3F"/>
              </a:solidFill>
              <a:latin typeface="Gesta Md"/>
              <a:ea typeface="微软雅黑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532523" y="2110110"/>
            <a:ext cx="1232110" cy="1233804"/>
          </a:xfrm>
          <a:prstGeom prst="ellipse">
            <a:avLst/>
          </a:prstGeom>
          <a:gradFill flip="none" rotWithShape="1">
            <a:gsLst>
              <a:gs pos="20000">
                <a:srgbClr val="FDFDFD"/>
              </a:gs>
              <a:gs pos="80000">
                <a:srgbClr val="E7E7E7">
                  <a:lumMod val="60000"/>
                  <a:lumOff val="40000"/>
                </a:srgbClr>
              </a:gs>
            </a:gsLst>
            <a:lin ang="13500000" scaled="1"/>
            <a:tileRect/>
          </a:gradFill>
          <a:ln w="9525">
            <a:gradFill flip="none" rotWithShape="1">
              <a:gsLst>
                <a:gs pos="40000">
                  <a:srgbClr val="1C83AE"/>
                </a:gs>
                <a:gs pos="100000">
                  <a:srgbClr val="623E98"/>
                </a:gs>
              </a:gsLst>
              <a:lin ang="2700000" scaled="1"/>
              <a:tileRect/>
            </a:gradFill>
          </a:ln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rgbClr val="3F3F3F"/>
                </a:solidFill>
              </a:rPr>
              <a:t>Department name</a:t>
            </a:r>
            <a:endParaRPr lang="zh-CN" altLang="en-US" sz="1600" dirty="0">
              <a:solidFill>
                <a:srgbClr val="3F3F3F"/>
              </a:solidFill>
              <a:latin typeface="Gesta Md"/>
              <a:ea typeface="微软雅黑"/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3532523" y="3783948"/>
            <a:ext cx="1232110" cy="1233804"/>
          </a:xfrm>
          <a:prstGeom prst="ellipse">
            <a:avLst/>
          </a:prstGeom>
          <a:gradFill flip="none" rotWithShape="1">
            <a:gsLst>
              <a:gs pos="20000">
                <a:srgbClr val="FDFDFD"/>
              </a:gs>
              <a:gs pos="80000">
                <a:srgbClr val="E7E7E7">
                  <a:lumMod val="60000"/>
                  <a:lumOff val="40000"/>
                </a:srgbClr>
              </a:gs>
            </a:gsLst>
            <a:lin ang="13500000" scaled="1"/>
            <a:tileRect/>
          </a:gradFill>
          <a:ln w="9525">
            <a:gradFill flip="none" rotWithShape="1">
              <a:gsLst>
                <a:gs pos="40000">
                  <a:srgbClr val="1C83AE"/>
                </a:gs>
                <a:gs pos="100000">
                  <a:srgbClr val="623E98"/>
                </a:gs>
              </a:gsLst>
              <a:lin ang="2700000" scaled="1"/>
              <a:tileRect/>
            </a:gradFill>
          </a:ln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rgbClr val="3F3F3F"/>
                </a:solidFill>
              </a:rPr>
              <a:t>Department name</a:t>
            </a:r>
            <a:endParaRPr lang="zh-CN" altLang="en-US" sz="1600" dirty="0">
              <a:solidFill>
                <a:srgbClr val="3F3F3F"/>
              </a:solidFill>
              <a:latin typeface="Gesta Md"/>
              <a:ea typeface="微软雅黑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4645357" y="4894161"/>
            <a:ext cx="1232110" cy="1233804"/>
          </a:xfrm>
          <a:prstGeom prst="ellipse">
            <a:avLst/>
          </a:prstGeom>
          <a:gradFill flip="none" rotWithShape="1">
            <a:gsLst>
              <a:gs pos="20000">
                <a:srgbClr val="FDFDFD"/>
              </a:gs>
              <a:gs pos="80000">
                <a:srgbClr val="E7E7E7">
                  <a:lumMod val="60000"/>
                  <a:lumOff val="40000"/>
                </a:srgbClr>
              </a:gs>
            </a:gsLst>
            <a:lin ang="13500000" scaled="1"/>
            <a:tileRect/>
          </a:gradFill>
          <a:ln w="9525">
            <a:gradFill flip="none" rotWithShape="1">
              <a:gsLst>
                <a:gs pos="40000">
                  <a:srgbClr val="1C83AE"/>
                </a:gs>
                <a:gs pos="100000">
                  <a:srgbClr val="623E98"/>
                </a:gs>
              </a:gsLst>
              <a:lin ang="2700000" scaled="1"/>
              <a:tileRect/>
            </a:gradFill>
          </a:ln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rgbClr val="3F3F3F"/>
                </a:solidFill>
              </a:rPr>
              <a:t>Department name</a:t>
            </a:r>
            <a:endParaRPr lang="zh-CN" altLang="en-US" sz="1600" dirty="0">
              <a:solidFill>
                <a:srgbClr val="3F3F3F"/>
              </a:solidFill>
              <a:latin typeface="Gesta Md"/>
              <a:ea typeface="微软雅黑"/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6317693" y="4894161"/>
            <a:ext cx="1233804" cy="1233804"/>
          </a:xfrm>
          <a:prstGeom prst="ellipse">
            <a:avLst/>
          </a:prstGeom>
          <a:gradFill flip="none" rotWithShape="1">
            <a:gsLst>
              <a:gs pos="20000">
                <a:srgbClr val="FDFDFD"/>
              </a:gs>
              <a:gs pos="80000">
                <a:srgbClr val="E7E7E7">
                  <a:lumMod val="60000"/>
                  <a:lumOff val="40000"/>
                </a:srgbClr>
              </a:gs>
            </a:gsLst>
            <a:lin ang="13500000" scaled="1"/>
            <a:tileRect/>
          </a:gradFill>
          <a:ln w="9525">
            <a:gradFill flip="none" rotWithShape="1">
              <a:gsLst>
                <a:gs pos="40000">
                  <a:srgbClr val="1C83AE"/>
                </a:gs>
                <a:gs pos="100000">
                  <a:srgbClr val="623E98"/>
                </a:gs>
              </a:gsLst>
              <a:lin ang="2700000" scaled="1"/>
              <a:tileRect/>
            </a:gradFill>
          </a:ln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rgbClr val="3F3F3F"/>
                </a:solidFill>
              </a:rPr>
              <a:t>Department name</a:t>
            </a:r>
            <a:endParaRPr lang="zh-CN" altLang="en-US" sz="1600" dirty="0">
              <a:solidFill>
                <a:srgbClr val="3F3F3F"/>
              </a:solidFill>
              <a:latin typeface="Gesta Md"/>
              <a:ea typeface="微软雅黑"/>
            </a:endParaRPr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6317693" y="997468"/>
            <a:ext cx="1233804" cy="1232110"/>
          </a:xfrm>
          <a:prstGeom prst="ellipse">
            <a:avLst/>
          </a:prstGeom>
          <a:gradFill flip="none" rotWithShape="1">
            <a:gsLst>
              <a:gs pos="20000">
                <a:srgbClr val="FDFDFD"/>
              </a:gs>
              <a:gs pos="80000">
                <a:srgbClr val="E7E7E7">
                  <a:lumMod val="60000"/>
                  <a:lumOff val="40000"/>
                </a:srgbClr>
              </a:gs>
            </a:gsLst>
            <a:lin ang="13500000" scaled="1"/>
            <a:tileRect/>
          </a:gradFill>
          <a:ln w="9525">
            <a:gradFill flip="none" rotWithShape="1">
              <a:gsLst>
                <a:gs pos="40000">
                  <a:srgbClr val="1C83AE"/>
                </a:gs>
                <a:gs pos="100000">
                  <a:srgbClr val="623E98"/>
                </a:gs>
              </a:gsLst>
              <a:lin ang="2700000" scaled="1"/>
              <a:tileRect/>
            </a:gradFill>
          </a:ln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rgbClr val="3F3F3F"/>
                </a:solidFill>
              </a:rPr>
              <a:t>Department name</a:t>
            </a:r>
            <a:endParaRPr lang="zh-CN" altLang="en-US" sz="1600" dirty="0">
              <a:solidFill>
                <a:srgbClr val="3F3F3F"/>
              </a:solidFill>
              <a:latin typeface="Gesta Md"/>
              <a:ea typeface="微软雅黑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4645357" y="997468"/>
            <a:ext cx="1232110" cy="1232110"/>
          </a:xfrm>
          <a:prstGeom prst="ellipse">
            <a:avLst/>
          </a:prstGeom>
          <a:gradFill flip="none" rotWithShape="1">
            <a:gsLst>
              <a:gs pos="20000">
                <a:srgbClr val="FDFDFD"/>
              </a:gs>
              <a:gs pos="80000">
                <a:srgbClr val="E7E7E7">
                  <a:lumMod val="60000"/>
                  <a:lumOff val="40000"/>
                </a:srgbClr>
              </a:gs>
            </a:gsLst>
            <a:lin ang="13500000" scaled="1"/>
            <a:tileRect/>
          </a:gradFill>
          <a:ln w="9525">
            <a:gradFill flip="none" rotWithShape="1">
              <a:gsLst>
                <a:gs pos="40000">
                  <a:srgbClr val="1C83AE"/>
                </a:gs>
                <a:gs pos="100000">
                  <a:srgbClr val="623E98"/>
                </a:gs>
              </a:gsLst>
              <a:lin ang="2700000" scaled="1"/>
              <a:tileRect/>
            </a:gradFill>
          </a:ln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rgbClr val="3F3F3F"/>
                </a:solidFill>
              </a:rPr>
              <a:t>Department name</a:t>
            </a:r>
            <a:endParaRPr lang="zh-CN" altLang="en-US" sz="1600" dirty="0">
              <a:solidFill>
                <a:srgbClr val="3F3F3F"/>
              </a:solidFill>
              <a:latin typeface="Gesta Md"/>
              <a:ea typeface="微软雅黑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68567" y="2233512"/>
            <a:ext cx="2659528" cy="2660839"/>
            <a:chOff x="4638352" y="1968209"/>
            <a:chExt cx="2920145" cy="2921585"/>
          </a:xfrm>
        </p:grpSpPr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4638352" y="2509349"/>
              <a:ext cx="231712" cy="0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cs"/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4638352" y="4348652"/>
              <a:ext cx="231712" cy="0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cs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4870064" y="2509349"/>
              <a:ext cx="0" cy="1839303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cs"/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H="1">
              <a:off x="7326785" y="2509349"/>
              <a:ext cx="231712" cy="0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cs"/>
              </a:endParaRPr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 flipH="1">
              <a:off x="7326785" y="4348652"/>
              <a:ext cx="231712" cy="0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cs"/>
              </a:endParaRPr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7326785" y="2509349"/>
              <a:ext cx="0" cy="1839303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cs"/>
              </a:endParaRPr>
            </a:p>
          </p:txBody>
        </p: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>
              <a:off x="7017357" y="1968209"/>
              <a:ext cx="0" cy="231712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cs"/>
              </a:endParaRPr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5179493" y="1968209"/>
              <a:ext cx="0" cy="231712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cs"/>
              </a:endParaRPr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flipH="1">
              <a:off x="5179493" y="2199920"/>
              <a:ext cx="1837864" cy="0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cs"/>
              </a:endParaRPr>
            </a:p>
          </p:txBody>
        </p:sp>
        <p:sp>
          <p:nvSpPr>
            <p:cNvPr id="31" name="Line 36"/>
            <p:cNvSpPr>
              <a:spLocks noChangeShapeType="1"/>
            </p:cNvSpPr>
            <p:nvPr/>
          </p:nvSpPr>
          <p:spPr bwMode="auto">
            <a:xfrm flipV="1">
              <a:off x="7017357" y="4655203"/>
              <a:ext cx="0" cy="234591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cs"/>
              </a:endParaRPr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 flipV="1">
              <a:off x="5179493" y="4655203"/>
              <a:ext cx="0" cy="234591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cs"/>
              </a:endParaRPr>
            </a:p>
          </p:txBody>
        </p: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 flipH="1">
              <a:off x="5179493" y="4655203"/>
              <a:ext cx="1837864" cy="0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cs"/>
              </a:endParaRPr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4870064" y="3429001"/>
              <a:ext cx="546898" cy="0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cs"/>
              </a:endParaRP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H="1">
              <a:off x="6778448" y="3429001"/>
              <a:ext cx="548337" cy="0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cs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6097705" y="2199920"/>
              <a:ext cx="0" cy="548337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cs"/>
              </a:endParaRPr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V="1">
              <a:off x="6097705" y="4109745"/>
              <a:ext cx="0" cy="545458"/>
            </a:xfrm>
            <a:prstGeom prst="line">
              <a:avLst/>
            </a:prstGeom>
            <a:noFill/>
            <a:ln w="7938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cs"/>
              </a:endParaRPr>
            </a:p>
          </p:txBody>
        </p:sp>
      </p:grpSp>
      <p:sp>
        <p:nvSpPr>
          <p:cNvPr id="38" name="Freeform 51_37"/>
          <p:cNvSpPr>
            <a:spLocks/>
          </p:cNvSpPr>
          <p:nvPr/>
        </p:nvSpPr>
        <p:spPr bwMode="auto">
          <a:xfrm>
            <a:off x="1469317" y="3801660"/>
            <a:ext cx="1422416" cy="332445"/>
          </a:xfrm>
          <a:custGeom>
            <a:avLst/>
            <a:gdLst>
              <a:gd name="T0" fmla="*/ 14 w 459"/>
              <a:gd name="T1" fmla="*/ 0 h 95"/>
              <a:gd name="T2" fmla="*/ 445 w 459"/>
              <a:gd name="T3" fmla="*/ 0 h 95"/>
              <a:gd name="T4" fmla="*/ 459 w 459"/>
              <a:gd name="T5" fmla="*/ 14 h 95"/>
              <a:gd name="T6" fmla="*/ 459 w 459"/>
              <a:gd name="T7" fmla="*/ 81 h 95"/>
              <a:gd name="T8" fmla="*/ 445 w 459"/>
              <a:gd name="T9" fmla="*/ 95 h 95"/>
              <a:gd name="T10" fmla="*/ 14 w 459"/>
              <a:gd name="T11" fmla="*/ 95 h 95"/>
              <a:gd name="T12" fmla="*/ 0 w 459"/>
              <a:gd name="T13" fmla="*/ 81 h 95"/>
              <a:gd name="T14" fmla="*/ 0 w 459"/>
              <a:gd name="T15" fmla="*/ 14 h 95"/>
              <a:gd name="T16" fmla="*/ 14 w 459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95">
                <a:moveTo>
                  <a:pt x="14" y="0"/>
                </a:moveTo>
                <a:cubicBezTo>
                  <a:pt x="445" y="0"/>
                  <a:pt x="445" y="0"/>
                  <a:pt x="445" y="0"/>
                </a:cubicBezTo>
                <a:cubicBezTo>
                  <a:pt x="453" y="0"/>
                  <a:pt x="459" y="6"/>
                  <a:pt x="459" y="14"/>
                </a:cubicBezTo>
                <a:cubicBezTo>
                  <a:pt x="459" y="81"/>
                  <a:pt x="459" y="81"/>
                  <a:pt x="459" y="81"/>
                </a:cubicBezTo>
                <a:cubicBezTo>
                  <a:pt x="459" y="89"/>
                  <a:pt x="453" y="95"/>
                  <a:pt x="44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7" y="95"/>
                  <a:pt x="0" y="89"/>
                  <a:pt x="0" y="8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329CD6"/>
          </a:solidFill>
          <a:ln w="12700">
            <a:noFill/>
          </a:ln>
          <a:effectLst>
            <a:outerShdw blurRad="304800" dist="1524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Department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39" name="Freeform 51_38"/>
          <p:cNvSpPr>
            <a:spLocks/>
          </p:cNvSpPr>
          <p:nvPr/>
        </p:nvSpPr>
        <p:spPr bwMode="auto">
          <a:xfrm>
            <a:off x="1469317" y="4265206"/>
            <a:ext cx="1422416" cy="332445"/>
          </a:xfrm>
          <a:custGeom>
            <a:avLst/>
            <a:gdLst>
              <a:gd name="T0" fmla="*/ 14 w 459"/>
              <a:gd name="T1" fmla="*/ 0 h 95"/>
              <a:gd name="T2" fmla="*/ 445 w 459"/>
              <a:gd name="T3" fmla="*/ 0 h 95"/>
              <a:gd name="T4" fmla="*/ 459 w 459"/>
              <a:gd name="T5" fmla="*/ 14 h 95"/>
              <a:gd name="T6" fmla="*/ 459 w 459"/>
              <a:gd name="T7" fmla="*/ 81 h 95"/>
              <a:gd name="T8" fmla="*/ 445 w 459"/>
              <a:gd name="T9" fmla="*/ 95 h 95"/>
              <a:gd name="T10" fmla="*/ 14 w 459"/>
              <a:gd name="T11" fmla="*/ 95 h 95"/>
              <a:gd name="T12" fmla="*/ 0 w 459"/>
              <a:gd name="T13" fmla="*/ 81 h 95"/>
              <a:gd name="T14" fmla="*/ 0 w 459"/>
              <a:gd name="T15" fmla="*/ 14 h 95"/>
              <a:gd name="T16" fmla="*/ 14 w 459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95">
                <a:moveTo>
                  <a:pt x="14" y="0"/>
                </a:moveTo>
                <a:cubicBezTo>
                  <a:pt x="445" y="0"/>
                  <a:pt x="445" y="0"/>
                  <a:pt x="445" y="0"/>
                </a:cubicBezTo>
                <a:cubicBezTo>
                  <a:pt x="453" y="0"/>
                  <a:pt x="459" y="6"/>
                  <a:pt x="459" y="14"/>
                </a:cubicBezTo>
                <a:cubicBezTo>
                  <a:pt x="459" y="81"/>
                  <a:pt x="459" y="81"/>
                  <a:pt x="459" y="81"/>
                </a:cubicBezTo>
                <a:cubicBezTo>
                  <a:pt x="459" y="89"/>
                  <a:pt x="453" y="95"/>
                  <a:pt x="44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7" y="95"/>
                  <a:pt x="0" y="89"/>
                  <a:pt x="0" y="8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1C83AE"/>
          </a:solidFill>
          <a:ln w="12700">
            <a:noFill/>
          </a:ln>
          <a:effectLst>
            <a:outerShdw blurRad="304800" dist="1524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Department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40" name="Freeform 51_39"/>
          <p:cNvSpPr>
            <a:spLocks/>
          </p:cNvSpPr>
          <p:nvPr/>
        </p:nvSpPr>
        <p:spPr bwMode="auto">
          <a:xfrm>
            <a:off x="1469317" y="4728753"/>
            <a:ext cx="1422416" cy="332445"/>
          </a:xfrm>
          <a:custGeom>
            <a:avLst/>
            <a:gdLst>
              <a:gd name="T0" fmla="*/ 14 w 459"/>
              <a:gd name="T1" fmla="*/ 0 h 95"/>
              <a:gd name="T2" fmla="*/ 445 w 459"/>
              <a:gd name="T3" fmla="*/ 0 h 95"/>
              <a:gd name="T4" fmla="*/ 459 w 459"/>
              <a:gd name="T5" fmla="*/ 14 h 95"/>
              <a:gd name="T6" fmla="*/ 459 w 459"/>
              <a:gd name="T7" fmla="*/ 81 h 95"/>
              <a:gd name="T8" fmla="*/ 445 w 459"/>
              <a:gd name="T9" fmla="*/ 95 h 95"/>
              <a:gd name="T10" fmla="*/ 14 w 459"/>
              <a:gd name="T11" fmla="*/ 95 h 95"/>
              <a:gd name="T12" fmla="*/ 0 w 459"/>
              <a:gd name="T13" fmla="*/ 81 h 95"/>
              <a:gd name="T14" fmla="*/ 0 w 459"/>
              <a:gd name="T15" fmla="*/ 14 h 95"/>
              <a:gd name="T16" fmla="*/ 14 w 459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95">
                <a:moveTo>
                  <a:pt x="14" y="0"/>
                </a:moveTo>
                <a:cubicBezTo>
                  <a:pt x="445" y="0"/>
                  <a:pt x="445" y="0"/>
                  <a:pt x="445" y="0"/>
                </a:cubicBezTo>
                <a:cubicBezTo>
                  <a:pt x="453" y="0"/>
                  <a:pt x="459" y="6"/>
                  <a:pt x="459" y="14"/>
                </a:cubicBezTo>
                <a:cubicBezTo>
                  <a:pt x="459" y="81"/>
                  <a:pt x="459" y="81"/>
                  <a:pt x="459" y="81"/>
                </a:cubicBezTo>
                <a:cubicBezTo>
                  <a:pt x="459" y="89"/>
                  <a:pt x="453" y="95"/>
                  <a:pt x="44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7" y="95"/>
                  <a:pt x="0" y="89"/>
                  <a:pt x="0" y="8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623E98"/>
          </a:solidFill>
          <a:ln w="12700">
            <a:noFill/>
          </a:ln>
          <a:effectLst>
            <a:outerShdw blurRad="304800" dist="1524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Department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41" name="Freeform 51_40"/>
          <p:cNvSpPr>
            <a:spLocks/>
          </p:cNvSpPr>
          <p:nvPr/>
        </p:nvSpPr>
        <p:spPr bwMode="auto">
          <a:xfrm>
            <a:off x="1469317" y="5192298"/>
            <a:ext cx="1397937" cy="332445"/>
          </a:xfrm>
          <a:custGeom>
            <a:avLst/>
            <a:gdLst>
              <a:gd name="T0" fmla="*/ 14 w 459"/>
              <a:gd name="T1" fmla="*/ 0 h 95"/>
              <a:gd name="T2" fmla="*/ 445 w 459"/>
              <a:gd name="T3" fmla="*/ 0 h 95"/>
              <a:gd name="T4" fmla="*/ 459 w 459"/>
              <a:gd name="T5" fmla="*/ 14 h 95"/>
              <a:gd name="T6" fmla="*/ 459 w 459"/>
              <a:gd name="T7" fmla="*/ 81 h 95"/>
              <a:gd name="T8" fmla="*/ 445 w 459"/>
              <a:gd name="T9" fmla="*/ 95 h 95"/>
              <a:gd name="T10" fmla="*/ 14 w 459"/>
              <a:gd name="T11" fmla="*/ 95 h 95"/>
              <a:gd name="T12" fmla="*/ 0 w 459"/>
              <a:gd name="T13" fmla="*/ 81 h 95"/>
              <a:gd name="T14" fmla="*/ 0 w 459"/>
              <a:gd name="T15" fmla="*/ 14 h 95"/>
              <a:gd name="T16" fmla="*/ 14 w 459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95">
                <a:moveTo>
                  <a:pt x="14" y="0"/>
                </a:moveTo>
                <a:cubicBezTo>
                  <a:pt x="445" y="0"/>
                  <a:pt x="445" y="0"/>
                  <a:pt x="445" y="0"/>
                </a:cubicBezTo>
                <a:cubicBezTo>
                  <a:pt x="453" y="0"/>
                  <a:pt x="459" y="6"/>
                  <a:pt x="459" y="14"/>
                </a:cubicBezTo>
                <a:cubicBezTo>
                  <a:pt x="459" y="81"/>
                  <a:pt x="459" y="81"/>
                  <a:pt x="459" y="81"/>
                </a:cubicBezTo>
                <a:cubicBezTo>
                  <a:pt x="459" y="89"/>
                  <a:pt x="453" y="95"/>
                  <a:pt x="44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7" y="95"/>
                  <a:pt x="0" y="89"/>
                  <a:pt x="0" y="8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304800" dist="1524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Department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891733" y="3969201"/>
            <a:ext cx="629699" cy="1389319"/>
            <a:chOff x="2577600" y="3873985"/>
            <a:chExt cx="691406" cy="1525464"/>
          </a:xfrm>
        </p:grpSpPr>
        <p:cxnSp>
          <p:nvCxnSpPr>
            <p:cNvPr id="43" name="直接连接符 42"/>
            <p:cNvCxnSpPr/>
            <p:nvPr/>
          </p:nvCxnSpPr>
          <p:spPr>
            <a:xfrm flipH="1">
              <a:off x="2915953" y="4382473"/>
              <a:ext cx="3530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577600" y="3873985"/>
              <a:ext cx="3383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577600" y="4382473"/>
              <a:ext cx="3383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577600" y="4890961"/>
              <a:ext cx="3383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577600" y="5399449"/>
              <a:ext cx="3383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2915953" y="3873985"/>
              <a:ext cx="0" cy="150489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 51"/>
          <p:cNvSpPr>
            <a:spLocks/>
          </p:cNvSpPr>
          <p:nvPr/>
        </p:nvSpPr>
        <p:spPr bwMode="auto">
          <a:xfrm>
            <a:off x="1469317" y="1631291"/>
            <a:ext cx="1422416" cy="332445"/>
          </a:xfrm>
          <a:custGeom>
            <a:avLst/>
            <a:gdLst>
              <a:gd name="T0" fmla="*/ 14 w 459"/>
              <a:gd name="T1" fmla="*/ 0 h 95"/>
              <a:gd name="T2" fmla="*/ 445 w 459"/>
              <a:gd name="T3" fmla="*/ 0 h 95"/>
              <a:gd name="T4" fmla="*/ 459 w 459"/>
              <a:gd name="T5" fmla="*/ 14 h 95"/>
              <a:gd name="T6" fmla="*/ 459 w 459"/>
              <a:gd name="T7" fmla="*/ 81 h 95"/>
              <a:gd name="T8" fmla="*/ 445 w 459"/>
              <a:gd name="T9" fmla="*/ 95 h 95"/>
              <a:gd name="T10" fmla="*/ 14 w 459"/>
              <a:gd name="T11" fmla="*/ 95 h 95"/>
              <a:gd name="T12" fmla="*/ 0 w 459"/>
              <a:gd name="T13" fmla="*/ 81 h 95"/>
              <a:gd name="T14" fmla="*/ 0 w 459"/>
              <a:gd name="T15" fmla="*/ 14 h 95"/>
              <a:gd name="T16" fmla="*/ 14 w 459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95">
                <a:moveTo>
                  <a:pt x="14" y="0"/>
                </a:moveTo>
                <a:cubicBezTo>
                  <a:pt x="445" y="0"/>
                  <a:pt x="445" y="0"/>
                  <a:pt x="445" y="0"/>
                </a:cubicBezTo>
                <a:cubicBezTo>
                  <a:pt x="453" y="0"/>
                  <a:pt x="459" y="6"/>
                  <a:pt x="459" y="14"/>
                </a:cubicBezTo>
                <a:cubicBezTo>
                  <a:pt x="459" y="81"/>
                  <a:pt x="459" y="81"/>
                  <a:pt x="459" y="81"/>
                </a:cubicBezTo>
                <a:cubicBezTo>
                  <a:pt x="459" y="89"/>
                  <a:pt x="453" y="95"/>
                  <a:pt x="44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7" y="95"/>
                  <a:pt x="0" y="89"/>
                  <a:pt x="0" y="8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329CD6"/>
          </a:solidFill>
          <a:ln w="12700">
            <a:noFill/>
          </a:ln>
          <a:effectLst>
            <a:outerShdw blurRad="304800" dist="1524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Department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50" name="Freeform 51_47"/>
          <p:cNvSpPr>
            <a:spLocks/>
          </p:cNvSpPr>
          <p:nvPr/>
        </p:nvSpPr>
        <p:spPr bwMode="auto">
          <a:xfrm>
            <a:off x="1469317" y="2094837"/>
            <a:ext cx="1422416" cy="332445"/>
          </a:xfrm>
          <a:custGeom>
            <a:avLst/>
            <a:gdLst>
              <a:gd name="T0" fmla="*/ 14 w 459"/>
              <a:gd name="T1" fmla="*/ 0 h 95"/>
              <a:gd name="T2" fmla="*/ 445 w 459"/>
              <a:gd name="T3" fmla="*/ 0 h 95"/>
              <a:gd name="T4" fmla="*/ 459 w 459"/>
              <a:gd name="T5" fmla="*/ 14 h 95"/>
              <a:gd name="T6" fmla="*/ 459 w 459"/>
              <a:gd name="T7" fmla="*/ 81 h 95"/>
              <a:gd name="T8" fmla="*/ 445 w 459"/>
              <a:gd name="T9" fmla="*/ 95 h 95"/>
              <a:gd name="T10" fmla="*/ 14 w 459"/>
              <a:gd name="T11" fmla="*/ 95 h 95"/>
              <a:gd name="T12" fmla="*/ 0 w 459"/>
              <a:gd name="T13" fmla="*/ 81 h 95"/>
              <a:gd name="T14" fmla="*/ 0 w 459"/>
              <a:gd name="T15" fmla="*/ 14 h 95"/>
              <a:gd name="T16" fmla="*/ 14 w 459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95">
                <a:moveTo>
                  <a:pt x="14" y="0"/>
                </a:moveTo>
                <a:cubicBezTo>
                  <a:pt x="445" y="0"/>
                  <a:pt x="445" y="0"/>
                  <a:pt x="445" y="0"/>
                </a:cubicBezTo>
                <a:cubicBezTo>
                  <a:pt x="453" y="0"/>
                  <a:pt x="459" y="6"/>
                  <a:pt x="459" y="14"/>
                </a:cubicBezTo>
                <a:cubicBezTo>
                  <a:pt x="459" y="81"/>
                  <a:pt x="459" y="81"/>
                  <a:pt x="459" y="81"/>
                </a:cubicBezTo>
                <a:cubicBezTo>
                  <a:pt x="459" y="89"/>
                  <a:pt x="453" y="95"/>
                  <a:pt x="44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7" y="95"/>
                  <a:pt x="0" y="89"/>
                  <a:pt x="0" y="8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1C83AE"/>
          </a:solidFill>
          <a:ln w="12700">
            <a:noFill/>
          </a:ln>
          <a:effectLst>
            <a:outerShdw blurRad="304800" dist="1524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Department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51" name="Freeform 51_48"/>
          <p:cNvSpPr>
            <a:spLocks/>
          </p:cNvSpPr>
          <p:nvPr/>
        </p:nvSpPr>
        <p:spPr bwMode="auto">
          <a:xfrm>
            <a:off x="1469317" y="2558383"/>
            <a:ext cx="1422416" cy="332445"/>
          </a:xfrm>
          <a:custGeom>
            <a:avLst/>
            <a:gdLst>
              <a:gd name="T0" fmla="*/ 14 w 459"/>
              <a:gd name="T1" fmla="*/ 0 h 95"/>
              <a:gd name="T2" fmla="*/ 445 w 459"/>
              <a:gd name="T3" fmla="*/ 0 h 95"/>
              <a:gd name="T4" fmla="*/ 459 w 459"/>
              <a:gd name="T5" fmla="*/ 14 h 95"/>
              <a:gd name="T6" fmla="*/ 459 w 459"/>
              <a:gd name="T7" fmla="*/ 81 h 95"/>
              <a:gd name="T8" fmla="*/ 445 w 459"/>
              <a:gd name="T9" fmla="*/ 95 h 95"/>
              <a:gd name="T10" fmla="*/ 14 w 459"/>
              <a:gd name="T11" fmla="*/ 95 h 95"/>
              <a:gd name="T12" fmla="*/ 0 w 459"/>
              <a:gd name="T13" fmla="*/ 81 h 95"/>
              <a:gd name="T14" fmla="*/ 0 w 459"/>
              <a:gd name="T15" fmla="*/ 14 h 95"/>
              <a:gd name="T16" fmla="*/ 14 w 459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95">
                <a:moveTo>
                  <a:pt x="14" y="0"/>
                </a:moveTo>
                <a:cubicBezTo>
                  <a:pt x="445" y="0"/>
                  <a:pt x="445" y="0"/>
                  <a:pt x="445" y="0"/>
                </a:cubicBezTo>
                <a:cubicBezTo>
                  <a:pt x="453" y="0"/>
                  <a:pt x="459" y="6"/>
                  <a:pt x="459" y="14"/>
                </a:cubicBezTo>
                <a:cubicBezTo>
                  <a:pt x="459" y="81"/>
                  <a:pt x="459" y="81"/>
                  <a:pt x="459" y="81"/>
                </a:cubicBezTo>
                <a:cubicBezTo>
                  <a:pt x="459" y="89"/>
                  <a:pt x="453" y="95"/>
                  <a:pt x="44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7" y="95"/>
                  <a:pt x="0" y="89"/>
                  <a:pt x="0" y="8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623E98"/>
          </a:solidFill>
          <a:ln w="12700">
            <a:noFill/>
          </a:ln>
          <a:effectLst>
            <a:outerShdw blurRad="304800" dist="1524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Department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52" name="Freeform 51_49"/>
          <p:cNvSpPr>
            <a:spLocks/>
          </p:cNvSpPr>
          <p:nvPr/>
        </p:nvSpPr>
        <p:spPr bwMode="auto">
          <a:xfrm>
            <a:off x="1469317" y="3021929"/>
            <a:ext cx="1422416" cy="332445"/>
          </a:xfrm>
          <a:custGeom>
            <a:avLst/>
            <a:gdLst>
              <a:gd name="T0" fmla="*/ 14 w 459"/>
              <a:gd name="T1" fmla="*/ 0 h 95"/>
              <a:gd name="T2" fmla="*/ 445 w 459"/>
              <a:gd name="T3" fmla="*/ 0 h 95"/>
              <a:gd name="T4" fmla="*/ 459 w 459"/>
              <a:gd name="T5" fmla="*/ 14 h 95"/>
              <a:gd name="T6" fmla="*/ 459 w 459"/>
              <a:gd name="T7" fmla="*/ 81 h 95"/>
              <a:gd name="T8" fmla="*/ 445 w 459"/>
              <a:gd name="T9" fmla="*/ 95 h 95"/>
              <a:gd name="T10" fmla="*/ 14 w 459"/>
              <a:gd name="T11" fmla="*/ 95 h 95"/>
              <a:gd name="T12" fmla="*/ 0 w 459"/>
              <a:gd name="T13" fmla="*/ 81 h 95"/>
              <a:gd name="T14" fmla="*/ 0 w 459"/>
              <a:gd name="T15" fmla="*/ 14 h 95"/>
              <a:gd name="T16" fmla="*/ 14 w 459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95">
                <a:moveTo>
                  <a:pt x="14" y="0"/>
                </a:moveTo>
                <a:cubicBezTo>
                  <a:pt x="445" y="0"/>
                  <a:pt x="445" y="0"/>
                  <a:pt x="445" y="0"/>
                </a:cubicBezTo>
                <a:cubicBezTo>
                  <a:pt x="453" y="0"/>
                  <a:pt x="459" y="6"/>
                  <a:pt x="459" y="14"/>
                </a:cubicBezTo>
                <a:cubicBezTo>
                  <a:pt x="459" y="81"/>
                  <a:pt x="459" y="81"/>
                  <a:pt x="459" y="81"/>
                </a:cubicBezTo>
                <a:cubicBezTo>
                  <a:pt x="459" y="89"/>
                  <a:pt x="453" y="95"/>
                  <a:pt x="44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7" y="95"/>
                  <a:pt x="0" y="89"/>
                  <a:pt x="0" y="8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304800" dist="1524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Department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891733" y="1798832"/>
            <a:ext cx="629699" cy="1389319"/>
            <a:chOff x="2577600" y="1490933"/>
            <a:chExt cx="691406" cy="1525464"/>
          </a:xfrm>
        </p:grpSpPr>
        <p:cxnSp>
          <p:nvCxnSpPr>
            <p:cNvPr id="54" name="直接连接符 53"/>
            <p:cNvCxnSpPr/>
            <p:nvPr/>
          </p:nvCxnSpPr>
          <p:spPr>
            <a:xfrm flipH="1">
              <a:off x="2915953" y="2507909"/>
              <a:ext cx="3530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2577600" y="1490933"/>
              <a:ext cx="3383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2577600" y="1999421"/>
              <a:ext cx="3383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2577600" y="2507909"/>
              <a:ext cx="3383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2577600" y="3016397"/>
              <a:ext cx="3383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2915953" y="1490933"/>
              <a:ext cx="0" cy="150489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Freeform 51_57"/>
          <p:cNvSpPr>
            <a:spLocks/>
          </p:cNvSpPr>
          <p:nvPr/>
        </p:nvSpPr>
        <p:spPr bwMode="auto">
          <a:xfrm>
            <a:off x="9303013" y="3801660"/>
            <a:ext cx="1422416" cy="332445"/>
          </a:xfrm>
          <a:custGeom>
            <a:avLst/>
            <a:gdLst>
              <a:gd name="T0" fmla="*/ 14 w 459"/>
              <a:gd name="T1" fmla="*/ 0 h 95"/>
              <a:gd name="T2" fmla="*/ 445 w 459"/>
              <a:gd name="T3" fmla="*/ 0 h 95"/>
              <a:gd name="T4" fmla="*/ 459 w 459"/>
              <a:gd name="T5" fmla="*/ 14 h 95"/>
              <a:gd name="T6" fmla="*/ 459 w 459"/>
              <a:gd name="T7" fmla="*/ 81 h 95"/>
              <a:gd name="T8" fmla="*/ 445 w 459"/>
              <a:gd name="T9" fmla="*/ 95 h 95"/>
              <a:gd name="T10" fmla="*/ 14 w 459"/>
              <a:gd name="T11" fmla="*/ 95 h 95"/>
              <a:gd name="T12" fmla="*/ 0 w 459"/>
              <a:gd name="T13" fmla="*/ 81 h 95"/>
              <a:gd name="T14" fmla="*/ 0 w 459"/>
              <a:gd name="T15" fmla="*/ 14 h 95"/>
              <a:gd name="T16" fmla="*/ 14 w 459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95">
                <a:moveTo>
                  <a:pt x="14" y="0"/>
                </a:moveTo>
                <a:cubicBezTo>
                  <a:pt x="445" y="0"/>
                  <a:pt x="445" y="0"/>
                  <a:pt x="445" y="0"/>
                </a:cubicBezTo>
                <a:cubicBezTo>
                  <a:pt x="453" y="0"/>
                  <a:pt x="459" y="6"/>
                  <a:pt x="459" y="14"/>
                </a:cubicBezTo>
                <a:cubicBezTo>
                  <a:pt x="459" y="81"/>
                  <a:pt x="459" y="81"/>
                  <a:pt x="459" y="81"/>
                </a:cubicBezTo>
                <a:cubicBezTo>
                  <a:pt x="459" y="89"/>
                  <a:pt x="453" y="95"/>
                  <a:pt x="44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7" y="95"/>
                  <a:pt x="0" y="89"/>
                  <a:pt x="0" y="8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329CD6"/>
          </a:solidFill>
          <a:ln w="12700">
            <a:noFill/>
          </a:ln>
          <a:effectLst>
            <a:outerShdw blurRad="304800" dist="1524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Department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61" name="Freeform 51_58"/>
          <p:cNvSpPr>
            <a:spLocks/>
          </p:cNvSpPr>
          <p:nvPr/>
        </p:nvSpPr>
        <p:spPr bwMode="auto">
          <a:xfrm>
            <a:off x="9303013" y="4265206"/>
            <a:ext cx="1422416" cy="332445"/>
          </a:xfrm>
          <a:custGeom>
            <a:avLst/>
            <a:gdLst>
              <a:gd name="T0" fmla="*/ 14 w 459"/>
              <a:gd name="T1" fmla="*/ 0 h 95"/>
              <a:gd name="T2" fmla="*/ 445 w 459"/>
              <a:gd name="T3" fmla="*/ 0 h 95"/>
              <a:gd name="T4" fmla="*/ 459 w 459"/>
              <a:gd name="T5" fmla="*/ 14 h 95"/>
              <a:gd name="T6" fmla="*/ 459 w 459"/>
              <a:gd name="T7" fmla="*/ 81 h 95"/>
              <a:gd name="T8" fmla="*/ 445 w 459"/>
              <a:gd name="T9" fmla="*/ 95 h 95"/>
              <a:gd name="T10" fmla="*/ 14 w 459"/>
              <a:gd name="T11" fmla="*/ 95 h 95"/>
              <a:gd name="T12" fmla="*/ 0 w 459"/>
              <a:gd name="T13" fmla="*/ 81 h 95"/>
              <a:gd name="T14" fmla="*/ 0 w 459"/>
              <a:gd name="T15" fmla="*/ 14 h 95"/>
              <a:gd name="T16" fmla="*/ 14 w 459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95">
                <a:moveTo>
                  <a:pt x="14" y="0"/>
                </a:moveTo>
                <a:cubicBezTo>
                  <a:pt x="445" y="0"/>
                  <a:pt x="445" y="0"/>
                  <a:pt x="445" y="0"/>
                </a:cubicBezTo>
                <a:cubicBezTo>
                  <a:pt x="453" y="0"/>
                  <a:pt x="459" y="6"/>
                  <a:pt x="459" y="14"/>
                </a:cubicBezTo>
                <a:cubicBezTo>
                  <a:pt x="459" y="81"/>
                  <a:pt x="459" y="81"/>
                  <a:pt x="459" y="81"/>
                </a:cubicBezTo>
                <a:cubicBezTo>
                  <a:pt x="459" y="89"/>
                  <a:pt x="453" y="95"/>
                  <a:pt x="44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7" y="95"/>
                  <a:pt x="0" y="89"/>
                  <a:pt x="0" y="8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1C83AE"/>
          </a:solidFill>
          <a:ln w="12700">
            <a:noFill/>
          </a:ln>
          <a:effectLst>
            <a:outerShdw blurRad="304800" dist="1524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Department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62" name="Freeform 51_59"/>
          <p:cNvSpPr>
            <a:spLocks/>
          </p:cNvSpPr>
          <p:nvPr/>
        </p:nvSpPr>
        <p:spPr bwMode="auto">
          <a:xfrm>
            <a:off x="9303013" y="4728753"/>
            <a:ext cx="1422416" cy="332445"/>
          </a:xfrm>
          <a:custGeom>
            <a:avLst/>
            <a:gdLst>
              <a:gd name="T0" fmla="*/ 14 w 459"/>
              <a:gd name="T1" fmla="*/ 0 h 95"/>
              <a:gd name="T2" fmla="*/ 445 w 459"/>
              <a:gd name="T3" fmla="*/ 0 h 95"/>
              <a:gd name="T4" fmla="*/ 459 w 459"/>
              <a:gd name="T5" fmla="*/ 14 h 95"/>
              <a:gd name="T6" fmla="*/ 459 w 459"/>
              <a:gd name="T7" fmla="*/ 81 h 95"/>
              <a:gd name="T8" fmla="*/ 445 w 459"/>
              <a:gd name="T9" fmla="*/ 95 h 95"/>
              <a:gd name="T10" fmla="*/ 14 w 459"/>
              <a:gd name="T11" fmla="*/ 95 h 95"/>
              <a:gd name="T12" fmla="*/ 0 w 459"/>
              <a:gd name="T13" fmla="*/ 81 h 95"/>
              <a:gd name="T14" fmla="*/ 0 w 459"/>
              <a:gd name="T15" fmla="*/ 14 h 95"/>
              <a:gd name="T16" fmla="*/ 14 w 459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95">
                <a:moveTo>
                  <a:pt x="14" y="0"/>
                </a:moveTo>
                <a:cubicBezTo>
                  <a:pt x="445" y="0"/>
                  <a:pt x="445" y="0"/>
                  <a:pt x="445" y="0"/>
                </a:cubicBezTo>
                <a:cubicBezTo>
                  <a:pt x="453" y="0"/>
                  <a:pt x="459" y="6"/>
                  <a:pt x="459" y="14"/>
                </a:cubicBezTo>
                <a:cubicBezTo>
                  <a:pt x="459" y="81"/>
                  <a:pt x="459" y="81"/>
                  <a:pt x="459" y="81"/>
                </a:cubicBezTo>
                <a:cubicBezTo>
                  <a:pt x="459" y="89"/>
                  <a:pt x="453" y="95"/>
                  <a:pt x="44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7" y="95"/>
                  <a:pt x="0" y="89"/>
                  <a:pt x="0" y="8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623E98"/>
          </a:solidFill>
          <a:ln w="12700">
            <a:noFill/>
          </a:ln>
          <a:effectLst>
            <a:outerShdw blurRad="304800" dist="1524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Department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63" name="Freeform 51_60"/>
          <p:cNvSpPr>
            <a:spLocks/>
          </p:cNvSpPr>
          <p:nvPr/>
        </p:nvSpPr>
        <p:spPr bwMode="auto">
          <a:xfrm>
            <a:off x="9303013" y="5192298"/>
            <a:ext cx="1422416" cy="332445"/>
          </a:xfrm>
          <a:custGeom>
            <a:avLst/>
            <a:gdLst>
              <a:gd name="T0" fmla="*/ 14 w 459"/>
              <a:gd name="T1" fmla="*/ 0 h 95"/>
              <a:gd name="T2" fmla="*/ 445 w 459"/>
              <a:gd name="T3" fmla="*/ 0 h 95"/>
              <a:gd name="T4" fmla="*/ 459 w 459"/>
              <a:gd name="T5" fmla="*/ 14 h 95"/>
              <a:gd name="T6" fmla="*/ 459 w 459"/>
              <a:gd name="T7" fmla="*/ 81 h 95"/>
              <a:gd name="T8" fmla="*/ 445 w 459"/>
              <a:gd name="T9" fmla="*/ 95 h 95"/>
              <a:gd name="T10" fmla="*/ 14 w 459"/>
              <a:gd name="T11" fmla="*/ 95 h 95"/>
              <a:gd name="T12" fmla="*/ 0 w 459"/>
              <a:gd name="T13" fmla="*/ 81 h 95"/>
              <a:gd name="T14" fmla="*/ 0 w 459"/>
              <a:gd name="T15" fmla="*/ 14 h 95"/>
              <a:gd name="T16" fmla="*/ 14 w 459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95">
                <a:moveTo>
                  <a:pt x="14" y="0"/>
                </a:moveTo>
                <a:cubicBezTo>
                  <a:pt x="445" y="0"/>
                  <a:pt x="445" y="0"/>
                  <a:pt x="445" y="0"/>
                </a:cubicBezTo>
                <a:cubicBezTo>
                  <a:pt x="453" y="0"/>
                  <a:pt x="459" y="6"/>
                  <a:pt x="459" y="14"/>
                </a:cubicBezTo>
                <a:cubicBezTo>
                  <a:pt x="459" y="81"/>
                  <a:pt x="459" y="81"/>
                  <a:pt x="459" y="81"/>
                </a:cubicBezTo>
                <a:cubicBezTo>
                  <a:pt x="459" y="89"/>
                  <a:pt x="453" y="95"/>
                  <a:pt x="44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7" y="95"/>
                  <a:pt x="0" y="89"/>
                  <a:pt x="0" y="8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304800" dist="1524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Department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8673314" y="3969201"/>
            <a:ext cx="629699" cy="1389319"/>
            <a:chOff x="8925740" y="3873985"/>
            <a:chExt cx="691406" cy="1525464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8925740" y="4382473"/>
              <a:ext cx="3530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9278793" y="3873985"/>
              <a:ext cx="3383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9278793" y="4382473"/>
              <a:ext cx="3383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9278793" y="4890961"/>
              <a:ext cx="3383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9278793" y="5399449"/>
              <a:ext cx="3383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9278793" y="3873985"/>
              <a:ext cx="0" cy="150489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Freeform 51_66"/>
          <p:cNvSpPr>
            <a:spLocks/>
          </p:cNvSpPr>
          <p:nvPr/>
        </p:nvSpPr>
        <p:spPr bwMode="auto">
          <a:xfrm>
            <a:off x="9303013" y="1631291"/>
            <a:ext cx="1422416" cy="332445"/>
          </a:xfrm>
          <a:custGeom>
            <a:avLst/>
            <a:gdLst>
              <a:gd name="T0" fmla="*/ 14 w 459"/>
              <a:gd name="T1" fmla="*/ 0 h 95"/>
              <a:gd name="T2" fmla="*/ 445 w 459"/>
              <a:gd name="T3" fmla="*/ 0 h 95"/>
              <a:gd name="T4" fmla="*/ 459 w 459"/>
              <a:gd name="T5" fmla="*/ 14 h 95"/>
              <a:gd name="T6" fmla="*/ 459 w 459"/>
              <a:gd name="T7" fmla="*/ 81 h 95"/>
              <a:gd name="T8" fmla="*/ 445 w 459"/>
              <a:gd name="T9" fmla="*/ 95 h 95"/>
              <a:gd name="T10" fmla="*/ 14 w 459"/>
              <a:gd name="T11" fmla="*/ 95 h 95"/>
              <a:gd name="T12" fmla="*/ 0 w 459"/>
              <a:gd name="T13" fmla="*/ 81 h 95"/>
              <a:gd name="T14" fmla="*/ 0 w 459"/>
              <a:gd name="T15" fmla="*/ 14 h 95"/>
              <a:gd name="T16" fmla="*/ 14 w 459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95">
                <a:moveTo>
                  <a:pt x="14" y="0"/>
                </a:moveTo>
                <a:cubicBezTo>
                  <a:pt x="445" y="0"/>
                  <a:pt x="445" y="0"/>
                  <a:pt x="445" y="0"/>
                </a:cubicBezTo>
                <a:cubicBezTo>
                  <a:pt x="453" y="0"/>
                  <a:pt x="459" y="6"/>
                  <a:pt x="459" y="14"/>
                </a:cubicBezTo>
                <a:cubicBezTo>
                  <a:pt x="459" y="81"/>
                  <a:pt x="459" y="81"/>
                  <a:pt x="459" y="81"/>
                </a:cubicBezTo>
                <a:cubicBezTo>
                  <a:pt x="459" y="89"/>
                  <a:pt x="453" y="95"/>
                  <a:pt x="44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7" y="95"/>
                  <a:pt x="0" y="89"/>
                  <a:pt x="0" y="8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329CD6"/>
          </a:solidFill>
          <a:ln w="12700">
            <a:noFill/>
          </a:ln>
          <a:effectLst>
            <a:outerShdw blurRad="304800" dist="1524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Department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72" name="Freeform 51_67"/>
          <p:cNvSpPr>
            <a:spLocks/>
          </p:cNvSpPr>
          <p:nvPr/>
        </p:nvSpPr>
        <p:spPr bwMode="auto">
          <a:xfrm>
            <a:off x="9303013" y="2094837"/>
            <a:ext cx="1422416" cy="332445"/>
          </a:xfrm>
          <a:custGeom>
            <a:avLst/>
            <a:gdLst>
              <a:gd name="T0" fmla="*/ 14 w 459"/>
              <a:gd name="T1" fmla="*/ 0 h 95"/>
              <a:gd name="T2" fmla="*/ 445 w 459"/>
              <a:gd name="T3" fmla="*/ 0 h 95"/>
              <a:gd name="T4" fmla="*/ 459 w 459"/>
              <a:gd name="T5" fmla="*/ 14 h 95"/>
              <a:gd name="T6" fmla="*/ 459 w 459"/>
              <a:gd name="T7" fmla="*/ 81 h 95"/>
              <a:gd name="T8" fmla="*/ 445 w 459"/>
              <a:gd name="T9" fmla="*/ 95 h 95"/>
              <a:gd name="T10" fmla="*/ 14 w 459"/>
              <a:gd name="T11" fmla="*/ 95 h 95"/>
              <a:gd name="T12" fmla="*/ 0 w 459"/>
              <a:gd name="T13" fmla="*/ 81 h 95"/>
              <a:gd name="T14" fmla="*/ 0 w 459"/>
              <a:gd name="T15" fmla="*/ 14 h 95"/>
              <a:gd name="T16" fmla="*/ 14 w 459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95">
                <a:moveTo>
                  <a:pt x="14" y="0"/>
                </a:moveTo>
                <a:cubicBezTo>
                  <a:pt x="445" y="0"/>
                  <a:pt x="445" y="0"/>
                  <a:pt x="445" y="0"/>
                </a:cubicBezTo>
                <a:cubicBezTo>
                  <a:pt x="453" y="0"/>
                  <a:pt x="459" y="6"/>
                  <a:pt x="459" y="14"/>
                </a:cubicBezTo>
                <a:cubicBezTo>
                  <a:pt x="459" y="81"/>
                  <a:pt x="459" y="81"/>
                  <a:pt x="459" y="81"/>
                </a:cubicBezTo>
                <a:cubicBezTo>
                  <a:pt x="459" y="89"/>
                  <a:pt x="453" y="95"/>
                  <a:pt x="44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7" y="95"/>
                  <a:pt x="0" y="89"/>
                  <a:pt x="0" y="8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1C83AE"/>
          </a:solidFill>
          <a:ln w="12700">
            <a:noFill/>
          </a:ln>
          <a:effectLst>
            <a:outerShdw blurRad="304800" dist="1524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Department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73" name="Freeform 51_68"/>
          <p:cNvSpPr>
            <a:spLocks/>
          </p:cNvSpPr>
          <p:nvPr/>
        </p:nvSpPr>
        <p:spPr bwMode="auto">
          <a:xfrm>
            <a:off x="9303013" y="2558383"/>
            <a:ext cx="1422416" cy="332445"/>
          </a:xfrm>
          <a:custGeom>
            <a:avLst/>
            <a:gdLst>
              <a:gd name="T0" fmla="*/ 14 w 459"/>
              <a:gd name="T1" fmla="*/ 0 h 95"/>
              <a:gd name="T2" fmla="*/ 445 w 459"/>
              <a:gd name="T3" fmla="*/ 0 h 95"/>
              <a:gd name="T4" fmla="*/ 459 w 459"/>
              <a:gd name="T5" fmla="*/ 14 h 95"/>
              <a:gd name="T6" fmla="*/ 459 w 459"/>
              <a:gd name="T7" fmla="*/ 81 h 95"/>
              <a:gd name="T8" fmla="*/ 445 w 459"/>
              <a:gd name="T9" fmla="*/ 95 h 95"/>
              <a:gd name="T10" fmla="*/ 14 w 459"/>
              <a:gd name="T11" fmla="*/ 95 h 95"/>
              <a:gd name="T12" fmla="*/ 0 w 459"/>
              <a:gd name="T13" fmla="*/ 81 h 95"/>
              <a:gd name="T14" fmla="*/ 0 w 459"/>
              <a:gd name="T15" fmla="*/ 14 h 95"/>
              <a:gd name="T16" fmla="*/ 14 w 459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95">
                <a:moveTo>
                  <a:pt x="14" y="0"/>
                </a:moveTo>
                <a:cubicBezTo>
                  <a:pt x="445" y="0"/>
                  <a:pt x="445" y="0"/>
                  <a:pt x="445" y="0"/>
                </a:cubicBezTo>
                <a:cubicBezTo>
                  <a:pt x="453" y="0"/>
                  <a:pt x="459" y="6"/>
                  <a:pt x="459" y="14"/>
                </a:cubicBezTo>
                <a:cubicBezTo>
                  <a:pt x="459" y="81"/>
                  <a:pt x="459" y="81"/>
                  <a:pt x="459" y="81"/>
                </a:cubicBezTo>
                <a:cubicBezTo>
                  <a:pt x="459" y="89"/>
                  <a:pt x="453" y="95"/>
                  <a:pt x="44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7" y="95"/>
                  <a:pt x="0" y="89"/>
                  <a:pt x="0" y="8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623E98"/>
          </a:solidFill>
          <a:ln w="12700">
            <a:noFill/>
          </a:ln>
          <a:effectLst>
            <a:outerShdw blurRad="304800" dist="1524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Department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74" name="Freeform 51_69"/>
          <p:cNvSpPr>
            <a:spLocks/>
          </p:cNvSpPr>
          <p:nvPr/>
        </p:nvSpPr>
        <p:spPr bwMode="auto">
          <a:xfrm>
            <a:off x="9303013" y="3021929"/>
            <a:ext cx="1422416" cy="332445"/>
          </a:xfrm>
          <a:custGeom>
            <a:avLst/>
            <a:gdLst>
              <a:gd name="T0" fmla="*/ 14 w 459"/>
              <a:gd name="T1" fmla="*/ 0 h 95"/>
              <a:gd name="T2" fmla="*/ 445 w 459"/>
              <a:gd name="T3" fmla="*/ 0 h 95"/>
              <a:gd name="T4" fmla="*/ 459 w 459"/>
              <a:gd name="T5" fmla="*/ 14 h 95"/>
              <a:gd name="T6" fmla="*/ 459 w 459"/>
              <a:gd name="T7" fmla="*/ 81 h 95"/>
              <a:gd name="T8" fmla="*/ 445 w 459"/>
              <a:gd name="T9" fmla="*/ 95 h 95"/>
              <a:gd name="T10" fmla="*/ 14 w 459"/>
              <a:gd name="T11" fmla="*/ 95 h 95"/>
              <a:gd name="T12" fmla="*/ 0 w 459"/>
              <a:gd name="T13" fmla="*/ 81 h 95"/>
              <a:gd name="T14" fmla="*/ 0 w 459"/>
              <a:gd name="T15" fmla="*/ 14 h 95"/>
              <a:gd name="T16" fmla="*/ 14 w 459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9" h="95">
                <a:moveTo>
                  <a:pt x="14" y="0"/>
                </a:moveTo>
                <a:cubicBezTo>
                  <a:pt x="445" y="0"/>
                  <a:pt x="445" y="0"/>
                  <a:pt x="445" y="0"/>
                </a:cubicBezTo>
                <a:cubicBezTo>
                  <a:pt x="453" y="0"/>
                  <a:pt x="459" y="6"/>
                  <a:pt x="459" y="14"/>
                </a:cubicBezTo>
                <a:cubicBezTo>
                  <a:pt x="459" y="81"/>
                  <a:pt x="459" y="81"/>
                  <a:pt x="459" y="81"/>
                </a:cubicBezTo>
                <a:cubicBezTo>
                  <a:pt x="459" y="89"/>
                  <a:pt x="453" y="95"/>
                  <a:pt x="44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7" y="95"/>
                  <a:pt x="0" y="89"/>
                  <a:pt x="0" y="8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304800" dist="1524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Department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8673314" y="1798832"/>
            <a:ext cx="629699" cy="1389319"/>
            <a:chOff x="8925740" y="1490933"/>
            <a:chExt cx="691406" cy="1525464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8925740" y="2507909"/>
              <a:ext cx="3530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78793" y="1490933"/>
              <a:ext cx="3383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9278793" y="1999421"/>
              <a:ext cx="3383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9278793" y="2507909"/>
              <a:ext cx="3383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9278793" y="3016397"/>
              <a:ext cx="3383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9278793" y="1490933"/>
              <a:ext cx="0" cy="150489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F35EE173-96EB-47C3-AC12-B2AAB79A0D8F}"/>
              </a:ext>
            </a:extLst>
          </p:cNvPr>
          <p:cNvGrpSpPr/>
          <p:nvPr/>
        </p:nvGrpSpPr>
        <p:grpSpPr>
          <a:xfrm>
            <a:off x="521656" y="263135"/>
            <a:ext cx="2255896" cy="707886"/>
            <a:chOff x="521656" y="263135"/>
            <a:chExt cx="2255896" cy="707886"/>
          </a:xfrm>
        </p:grpSpPr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275CFA02-9A0C-45AA-94CA-C1ACC5303E96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01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961A1BBB-7FD0-46FE-9C48-A5FFFA74F70D}"/>
                </a:ext>
              </a:extLst>
            </p:cNvPr>
            <p:cNvSpPr/>
            <p:nvPr/>
          </p:nvSpPr>
          <p:spPr>
            <a:xfrm>
              <a:off x="1210520" y="432412"/>
              <a:ext cx="15670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167868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6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6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decel="6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6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700"/>
                            </p:stCondLst>
                            <p:childTnLst>
                              <p:par>
                                <p:cTn id="102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decel="6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de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decel="6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6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decel="6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38" grpId="0" animBg="1"/>
      <p:bldP spid="39" grpId="0" animBg="1"/>
      <p:bldP spid="40" grpId="0" animBg="1"/>
      <p:bldP spid="41" grpId="0" animBg="1"/>
      <p:bldP spid="49" grpId="0" animBg="1"/>
      <p:bldP spid="50" grpId="0" animBg="1"/>
      <p:bldP spid="51" grpId="0" animBg="1"/>
      <p:bldP spid="52" grpId="0" animBg="1"/>
      <p:bldP spid="60" grpId="0" animBg="1"/>
      <p:bldP spid="61" grpId="0" animBg="1"/>
      <p:bldP spid="62" grpId="0" animBg="1"/>
      <p:bldP spid="63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2152475" y="2177118"/>
            <a:ext cx="2112540" cy="2112540"/>
          </a:xfrm>
          <a:custGeom>
            <a:avLst/>
            <a:gdLst>
              <a:gd name="connsiteX0" fmla="*/ 1122362 w 2244725"/>
              <a:gd name="connsiteY0" fmla="*/ 0 h 2244724"/>
              <a:gd name="connsiteX1" fmla="*/ 2244725 w 2244725"/>
              <a:gd name="connsiteY1" fmla="*/ 1122362 h 2244724"/>
              <a:gd name="connsiteX2" fmla="*/ 1122362 w 2244725"/>
              <a:gd name="connsiteY2" fmla="*/ 2244724 h 2244724"/>
              <a:gd name="connsiteX3" fmla="*/ 0 w 2244725"/>
              <a:gd name="connsiteY3" fmla="*/ 1122362 h 22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4725" h="2244724">
                <a:moveTo>
                  <a:pt x="1122362" y="0"/>
                </a:moveTo>
                <a:lnTo>
                  <a:pt x="2244725" y="1122362"/>
                </a:lnTo>
                <a:lnTo>
                  <a:pt x="1122362" y="2244724"/>
                </a:lnTo>
                <a:lnTo>
                  <a:pt x="0" y="1122362"/>
                </a:lnTo>
                <a:close/>
              </a:path>
            </a:pathLst>
          </a:cu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162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Service name</a:t>
            </a: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087832" y="2877788"/>
            <a:ext cx="2112540" cy="2112540"/>
          </a:xfrm>
          <a:custGeom>
            <a:avLst/>
            <a:gdLst>
              <a:gd name="connsiteX0" fmla="*/ 1122362 w 2244725"/>
              <a:gd name="connsiteY0" fmla="*/ 0 h 2244724"/>
              <a:gd name="connsiteX1" fmla="*/ 2244725 w 2244725"/>
              <a:gd name="connsiteY1" fmla="*/ 1122362 h 2244724"/>
              <a:gd name="connsiteX2" fmla="*/ 1122362 w 2244725"/>
              <a:gd name="connsiteY2" fmla="*/ 2244724 h 2244724"/>
              <a:gd name="connsiteX3" fmla="*/ 0 w 2244725"/>
              <a:gd name="connsiteY3" fmla="*/ 1122362 h 22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4725" h="2244724">
                <a:moveTo>
                  <a:pt x="1122362" y="0"/>
                </a:moveTo>
                <a:lnTo>
                  <a:pt x="2244725" y="1122362"/>
                </a:lnTo>
                <a:lnTo>
                  <a:pt x="1122362" y="2244724"/>
                </a:lnTo>
                <a:lnTo>
                  <a:pt x="0" y="1122362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1"/>
            <a:tileRect/>
          </a:gradFill>
          <a:ln w="19050">
            <a:noFill/>
          </a:ln>
          <a:effectLst>
            <a:outerShdw blurRad="381000" dist="2286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Service name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6023189" y="2177118"/>
            <a:ext cx="2112540" cy="2112540"/>
          </a:xfrm>
          <a:custGeom>
            <a:avLst/>
            <a:gdLst>
              <a:gd name="connsiteX0" fmla="*/ 1122362 w 2244725"/>
              <a:gd name="connsiteY0" fmla="*/ 0 h 2244724"/>
              <a:gd name="connsiteX1" fmla="*/ 2244725 w 2244725"/>
              <a:gd name="connsiteY1" fmla="*/ 1122362 h 2244724"/>
              <a:gd name="connsiteX2" fmla="*/ 1122362 w 2244725"/>
              <a:gd name="connsiteY2" fmla="*/ 2244724 h 2244724"/>
              <a:gd name="connsiteX3" fmla="*/ 0 w 2244725"/>
              <a:gd name="connsiteY3" fmla="*/ 1122362 h 22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4725" h="2244724">
                <a:moveTo>
                  <a:pt x="1122362" y="0"/>
                </a:moveTo>
                <a:lnTo>
                  <a:pt x="2244725" y="1122362"/>
                </a:lnTo>
                <a:lnTo>
                  <a:pt x="1122362" y="2244724"/>
                </a:lnTo>
                <a:lnTo>
                  <a:pt x="0" y="1122362"/>
                </a:lnTo>
                <a:close/>
              </a:path>
            </a:pathLst>
          </a:cu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162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Service name</a:t>
            </a:r>
            <a:endParaRPr lang="zh-CN" altLang="en-US" dirty="0"/>
          </a:p>
        </p:txBody>
      </p:sp>
      <p:sp>
        <p:nvSpPr>
          <p:cNvPr id="7" name="任意多边形 6"/>
          <p:cNvSpPr/>
          <p:nvPr/>
        </p:nvSpPr>
        <p:spPr>
          <a:xfrm>
            <a:off x="7958546" y="2877788"/>
            <a:ext cx="2112540" cy="2112540"/>
          </a:xfrm>
          <a:custGeom>
            <a:avLst/>
            <a:gdLst>
              <a:gd name="connsiteX0" fmla="*/ 1122362 w 2244725"/>
              <a:gd name="connsiteY0" fmla="*/ 0 h 2244724"/>
              <a:gd name="connsiteX1" fmla="*/ 2244725 w 2244725"/>
              <a:gd name="connsiteY1" fmla="*/ 1122362 h 2244724"/>
              <a:gd name="connsiteX2" fmla="*/ 1122362 w 2244725"/>
              <a:gd name="connsiteY2" fmla="*/ 2244724 h 2244724"/>
              <a:gd name="connsiteX3" fmla="*/ 0 w 2244725"/>
              <a:gd name="connsiteY3" fmla="*/ 1122362 h 22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4725" h="2244724">
                <a:moveTo>
                  <a:pt x="1122362" y="0"/>
                </a:moveTo>
                <a:lnTo>
                  <a:pt x="2244725" y="1122362"/>
                </a:lnTo>
                <a:lnTo>
                  <a:pt x="1122362" y="2244724"/>
                </a:lnTo>
                <a:lnTo>
                  <a:pt x="0" y="1122362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1"/>
            <a:tileRect/>
          </a:gradFill>
          <a:ln w="19050">
            <a:noFill/>
          </a:ln>
          <a:effectLst>
            <a:outerShdw blurRad="381000" dist="2286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Service name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2436" y="4482496"/>
            <a:ext cx="2372617" cy="668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3962863" y="1669286"/>
            <a:ext cx="2372617" cy="668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893151" y="4482496"/>
            <a:ext cx="2372617" cy="668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7828507" y="1669286"/>
            <a:ext cx="2372617" cy="668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5FF67F2-27B4-47FD-AAA3-B6E569AC0840}"/>
              </a:ext>
            </a:extLst>
          </p:cNvPr>
          <p:cNvGrpSpPr/>
          <p:nvPr/>
        </p:nvGrpSpPr>
        <p:grpSpPr>
          <a:xfrm>
            <a:off x="521656" y="263135"/>
            <a:ext cx="2255896" cy="707886"/>
            <a:chOff x="521656" y="263135"/>
            <a:chExt cx="2255896" cy="707886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6489DCE-545B-466B-9C7F-B8CF7C48B81E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01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1FC38D4-4169-45C4-9485-BEA0A6F82D6E}"/>
                </a:ext>
              </a:extLst>
            </p:cNvPr>
            <p:cNvSpPr/>
            <p:nvPr/>
          </p:nvSpPr>
          <p:spPr>
            <a:xfrm>
              <a:off x="1210520" y="432412"/>
              <a:ext cx="15670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D00DBC3-D7B8-4B97-B819-D0E8C433B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565" y="1393425"/>
            <a:ext cx="3665819" cy="3995003"/>
          </a:xfrm>
          <a:prstGeom prst="rect">
            <a:avLst/>
          </a:prstGeom>
          <a:effectLst>
            <a:outerShdw blurRad="482600" algn="ctr" rotWithShape="0">
              <a:prstClr val="black">
                <a:alpha val="26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941" y="4271639"/>
            <a:ext cx="6914385" cy="140853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57927" y="2933469"/>
            <a:ext cx="392370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dirty="0">
                <a:solidFill>
                  <a:srgbClr val="1C83AE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PROJECT</a:t>
            </a:r>
            <a:endParaRPr lang="zh-CN" altLang="en-US" sz="7200" dirty="0">
              <a:solidFill>
                <a:srgbClr val="1C83AE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6323845" y="6065684"/>
            <a:ext cx="4816702" cy="55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lnSpc>
                <a:spcPts val="1500"/>
              </a:lnSpc>
              <a:defRPr/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思源黑体 CN ExtraLight" panose="020B0200000000000000" pitchFamily="34" charset="-122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228016B-BD1B-41D3-8AF3-AB82A0ECE7C5}"/>
              </a:ext>
            </a:extLst>
          </p:cNvPr>
          <p:cNvGrpSpPr/>
          <p:nvPr/>
        </p:nvGrpSpPr>
        <p:grpSpPr>
          <a:xfrm>
            <a:off x="-1" y="1119321"/>
            <a:ext cx="1190848" cy="4387940"/>
            <a:chOff x="-1" y="1119321"/>
            <a:chExt cx="1190848" cy="438794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D9E8C54-EF60-4CFF-8001-E39E4528EF86}"/>
                </a:ext>
              </a:extLst>
            </p:cNvPr>
            <p:cNvSpPr/>
            <p:nvPr/>
          </p:nvSpPr>
          <p:spPr>
            <a:xfrm>
              <a:off x="-1" y="1119321"/>
              <a:ext cx="903767" cy="4387940"/>
            </a:xfrm>
            <a:prstGeom prst="rect">
              <a:avLst/>
            </a:prstGeom>
            <a:gradFill flip="none" rotWithShape="1">
              <a:gsLst>
                <a:gs pos="51000">
                  <a:srgbClr val="1C83AE"/>
                </a:gs>
                <a:gs pos="0">
                  <a:srgbClr val="329CD6"/>
                </a:gs>
                <a:gs pos="92000">
                  <a:srgbClr val="623E98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98500" dist="50800" dir="5400000" algn="t" rotWithShape="0">
                <a:srgbClr val="623E9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矩形 8">
              <a:extLst>
                <a:ext uri="{FF2B5EF4-FFF2-40B4-BE49-F238E27FC236}">
                  <a16:creationId xmlns:a16="http://schemas.microsoft.com/office/drawing/2014/main" id="{1A57FE04-420F-4F7D-951E-FC0C5C2224FE}"/>
                </a:ext>
              </a:extLst>
            </p:cNvPr>
            <p:cNvSpPr/>
            <p:nvPr/>
          </p:nvSpPr>
          <p:spPr>
            <a:xfrm>
              <a:off x="885761" y="1119321"/>
              <a:ext cx="305086" cy="4387940"/>
            </a:xfrm>
            <a:custGeom>
              <a:avLst/>
              <a:gdLst>
                <a:gd name="connsiteX0" fmla="*/ 0 w 587298"/>
                <a:gd name="connsiteY0" fmla="*/ 0 h 4642621"/>
                <a:gd name="connsiteX1" fmla="*/ 587298 w 587298"/>
                <a:gd name="connsiteY1" fmla="*/ 0 h 4642621"/>
                <a:gd name="connsiteX2" fmla="*/ 587298 w 587298"/>
                <a:gd name="connsiteY2" fmla="*/ 4642621 h 4642621"/>
                <a:gd name="connsiteX3" fmla="*/ 0 w 587298"/>
                <a:gd name="connsiteY3" fmla="*/ 4642621 h 4642621"/>
                <a:gd name="connsiteX4" fmla="*/ 0 w 587298"/>
                <a:gd name="connsiteY4" fmla="*/ 0 h 4642621"/>
                <a:gd name="connsiteX0" fmla="*/ 0 w 597237"/>
                <a:gd name="connsiteY0" fmla="*/ 0 h 4642621"/>
                <a:gd name="connsiteX1" fmla="*/ 587298 w 597237"/>
                <a:gd name="connsiteY1" fmla="*/ 0 h 4642621"/>
                <a:gd name="connsiteX2" fmla="*/ 597237 w 597237"/>
                <a:gd name="connsiteY2" fmla="*/ 4473655 h 4642621"/>
                <a:gd name="connsiteX3" fmla="*/ 0 w 597237"/>
                <a:gd name="connsiteY3" fmla="*/ 4642621 h 4642621"/>
                <a:gd name="connsiteX4" fmla="*/ 0 w 597237"/>
                <a:gd name="connsiteY4" fmla="*/ 0 h 4642621"/>
                <a:gd name="connsiteX0" fmla="*/ 0 w 597237"/>
                <a:gd name="connsiteY0" fmla="*/ 0 h 4642621"/>
                <a:gd name="connsiteX1" fmla="*/ 597237 w 597237"/>
                <a:gd name="connsiteY1" fmla="*/ 168965 h 4642621"/>
                <a:gd name="connsiteX2" fmla="*/ 597237 w 597237"/>
                <a:gd name="connsiteY2" fmla="*/ 4473655 h 4642621"/>
                <a:gd name="connsiteX3" fmla="*/ 0 w 597237"/>
                <a:gd name="connsiteY3" fmla="*/ 4642621 h 4642621"/>
                <a:gd name="connsiteX4" fmla="*/ 0 w 597237"/>
                <a:gd name="connsiteY4" fmla="*/ 0 h 4642621"/>
                <a:gd name="connsiteX0" fmla="*/ 0 w 607176"/>
                <a:gd name="connsiteY0" fmla="*/ 0 h 4642621"/>
                <a:gd name="connsiteX1" fmla="*/ 607176 w 607176"/>
                <a:gd name="connsiteY1" fmla="*/ 288234 h 4642621"/>
                <a:gd name="connsiteX2" fmla="*/ 597237 w 607176"/>
                <a:gd name="connsiteY2" fmla="*/ 4473655 h 4642621"/>
                <a:gd name="connsiteX3" fmla="*/ 0 w 607176"/>
                <a:gd name="connsiteY3" fmla="*/ 4642621 h 4642621"/>
                <a:gd name="connsiteX4" fmla="*/ 0 w 607176"/>
                <a:gd name="connsiteY4" fmla="*/ 0 h 4642621"/>
                <a:gd name="connsiteX0" fmla="*/ 0 w 607176"/>
                <a:gd name="connsiteY0" fmla="*/ 0 h 4642621"/>
                <a:gd name="connsiteX1" fmla="*/ 607176 w 607176"/>
                <a:gd name="connsiteY1" fmla="*/ 288234 h 4642621"/>
                <a:gd name="connsiteX2" fmla="*/ 597237 w 607176"/>
                <a:gd name="connsiteY2" fmla="*/ 4513412 h 4642621"/>
                <a:gd name="connsiteX3" fmla="*/ 0 w 607176"/>
                <a:gd name="connsiteY3" fmla="*/ 4642621 h 4642621"/>
                <a:gd name="connsiteX4" fmla="*/ 0 w 607176"/>
                <a:gd name="connsiteY4" fmla="*/ 0 h 464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176" h="4642621">
                  <a:moveTo>
                    <a:pt x="0" y="0"/>
                  </a:moveTo>
                  <a:lnTo>
                    <a:pt x="607176" y="288234"/>
                  </a:lnTo>
                  <a:lnTo>
                    <a:pt x="597237" y="4513412"/>
                  </a:lnTo>
                  <a:lnTo>
                    <a:pt x="0" y="4642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3E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384BE9C7-22FD-445E-84CA-2BD1238E1BF7}"/>
              </a:ext>
            </a:extLst>
          </p:cNvPr>
          <p:cNvSpPr txBox="1"/>
          <p:nvPr/>
        </p:nvSpPr>
        <p:spPr>
          <a:xfrm>
            <a:off x="8857871" y="3175482"/>
            <a:ext cx="2282676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1C83AE"/>
                </a:solidFill>
                <a:latin typeface="Agency FB" panose="020B0503020202020204" pitchFamily="34" charset="0"/>
                <a:ea typeface="微软雅黑"/>
              </a:rPr>
              <a:t>Project Introduction</a:t>
            </a:r>
            <a:endParaRPr lang="zh-CN" altLang="en-US" sz="2800" dirty="0">
              <a:solidFill>
                <a:srgbClr val="1C83AE"/>
              </a:solidFill>
              <a:latin typeface="Agency FB" panose="020B0503020202020204" pitchFamily="34" charset="0"/>
              <a:ea typeface="微软雅黑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3130077-26DD-4DE2-B2DA-E57A0D9BEACB}"/>
              </a:ext>
            </a:extLst>
          </p:cNvPr>
          <p:cNvSpPr txBox="1"/>
          <p:nvPr/>
        </p:nvSpPr>
        <p:spPr>
          <a:xfrm>
            <a:off x="4965504" y="1521201"/>
            <a:ext cx="2420534" cy="147732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623E98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</a:rPr>
              <a:t>RT 02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AF413B6-6CC6-4950-938A-30E71029D713}"/>
              </a:ext>
            </a:extLst>
          </p:cNvPr>
          <p:cNvCxnSpPr>
            <a:cxnSpLocks/>
          </p:cNvCxnSpPr>
          <p:nvPr/>
        </p:nvCxnSpPr>
        <p:spPr>
          <a:xfrm>
            <a:off x="8719750" y="2933469"/>
            <a:ext cx="0" cy="939381"/>
          </a:xfrm>
          <a:prstGeom prst="line">
            <a:avLst/>
          </a:prstGeom>
          <a:ln w="25400">
            <a:solidFill>
              <a:srgbClr val="1C83AE"/>
            </a:solidFill>
          </a:ln>
          <a:effectLst>
            <a:outerShdw blurRad="63500" sx="102000" sy="102000" algn="ctr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CAC76E9D-EA3C-40C1-98BD-1CDBE7B4F91A}"/>
              </a:ext>
            </a:extLst>
          </p:cNvPr>
          <p:cNvSpPr txBox="1"/>
          <p:nvPr/>
        </p:nvSpPr>
        <p:spPr>
          <a:xfrm>
            <a:off x="3697060" y="1521199"/>
            <a:ext cx="1110882" cy="147732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4054093026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2.59259E-6 L -2.08333E-7 -0.11783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3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2.59259E-6 L -2.08333E-7 -0.11783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3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5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2.59259E-6 L 3.75E-6 -0.11783 " pathEditMode="relative" rAng="0" ptsTypes="AA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3"/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  <p:bldP spid="17" grpId="0"/>
      <p:bldP spid="17" grpId="1"/>
      <p:bldP spid="21" grpId="0"/>
      <p:bldP spid="21" grpId="1"/>
      <p:bldP spid="28" grpId="0"/>
      <p:bldP spid="2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658" y="1562100"/>
            <a:ext cx="3699164" cy="1828800"/>
          </a:xfrm>
          <a:prstGeom prst="rect">
            <a:avLst/>
          </a:prstGeom>
        </p:spPr>
      </p:pic>
      <p:sp>
        <p:nvSpPr>
          <p:cNvPr id="7" name="Rectangle 11"/>
          <p:cNvSpPr/>
          <p:nvPr/>
        </p:nvSpPr>
        <p:spPr>
          <a:xfrm>
            <a:off x="1066800" y="1562100"/>
            <a:ext cx="2282456" cy="18288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  <a:sym typeface="+mn-lt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1247509" y="2291835"/>
            <a:ext cx="1921039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1066800" y="3620940"/>
            <a:ext cx="5029200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1066800" y="5244243"/>
            <a:ext cx="1000274" cy="55399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69%</a:t>
            </a:r>
          </a:p>
        </p:txBody>
      </p:sp>
      <p:sp>
        <p:nvSpPr>
          <p:cNvPr id="11" name="Rectangle 18"/>
          <p:cNvSpPr/>
          <p:nvPr/>
        </p:nvSpPr>
        <p:spPr>
          <a:xfrm>
            <a:off x="2198658" y="5290409"/>
            <a:ext cx="3897342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aphicFrame>
        <p:nvGraphicFramePr>
          <p:cNvPr id="12" name="Chart 26"/>
          <p:cNvGraphicFramePr/>
          <p:nvPr>
            <p:extLst>
              <p:ext uri="{D42A27DB-BD31-4B8C-83A1-F6EECF244321}">
                <p14:modId xmlns:p14="http://schemas.microsoft.com/office/powerpoint/2010/main" val="2878880338"/>
              </p:ext>
            </p:extLst>
          </p:nvPr>
        </p:nvGraphicFramePr>
        <p:xfrm>
          <a:off x="7038573" y="1197982"/>
          <a:ext cx="3815907" cy="458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27"/>
          <p:cNvSpPr/>
          <p:nvPr/>
        </p:nvSpPr>
        <p:spPr>
          <a:xfrm>
            <a:off x="7844178" y="2695388"/>
            <a:ext cx="2204698" cy="16700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Add title text</a:t>
            </a:r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5C9F269-1509-4004-8190-ACA5D5388A1B}"/>
              </a:ext>
            </a:extLst>
          </p:cNvPr>
          <p:cNvGrpSpPr/>
          <p:nvPr/>
        </p:nvGrpSpPr>
        <p:grpSpPr>
          <a:xfrm>
            <a:off x="521656" y="263135"/>
            <a:ext cx="3629861" cy="707886"/>
            <a:chOff x="521656" y="263135"/>
            <a:chExt cx="3629861" cy="70788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1B7A64A-8A1C-4195-8EBD-97DA73F480E9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02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8C4F8F4-55DC-4811-A1AF-7DA13D56FBF3}"/>
                </a:ext>
              </a:extLst>
            </p:cNvPr>
            <p:cNvSpPr/>
            <p:nvPr/>
          </p:nvSpPr>
          <p:spPr>
            <a:xfrm>
              <a:off x="1210520" y="432412"/>
              <a:ext cx="13491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2618B1BA-26D2-4C4B-A44C-C7AA6B5CCE03}"/>
                </a:ext>
              </a:extLst>
            </p:cNvPr>
            <p:cNvCxnSpPr>
              <a:cxnSpLocks/>
            </p:cNvCxnSpPr>
            <p:nvPr/>
          </p:nvCxnSpPr>
          <p:spPr>
            <a:xfrm>
              <a:off x="2448092" y="509364"/>
              <a:ext cx="0" cy="24547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29C79C7-A4FE-408A-A07F-C4046546A270}"/>
                </a:ext>
              </a:extLst>
            </p:cNvPr>
            <p:cNvSpPr/>
            <p:nvPr/>
          </p:nvSpPr>
          <p:spPr>
            <a:xfrm>
              <a:off x="2496449" y="523937"/>
              <a:ext cx="16550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38564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0.00013 -0.07407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0" grpId="1"/>
      <p:bldP spid="11" grpId="0"/>
      <p:bldGraphic spid="12" grpId="0">
        <p:bldAsOne/>
      </p:bldGraphic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5"/>
          <p:cNvSpPr/>
          <p:nvPr/>
        </p:nvSpPr>
        <p:spPr>
          <a:xfrm>
            <a:off x="0" y="2311171"/>
            <a:ext cx="1090635" cy="2048256"/>
          </a:xfrm>
          <a:prstGeom prst="rect">
            <a:avLst/>
          </a:pr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306" y="2346020"/>
            <a:ext cx="2045361" cy="20130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060" y="2311171"/>
            <a:ext cx="2051768" cy="20517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112" y="2311171"/>
            <a:ext cx="2047876" cy="2047876"/>
          </a:xfrm>
          <a:prstGeom prst="rect">
            <a:avLst/>
          </a:prstGeom>
        </p:spPr>
      </p:pic>
      <p:sp>
        <p:nvSpPr>
          <p:cNvPr id="10" name="Rectangle 1"/>
          <p:cNvSpPr/>
          <p:nvPr/>
        </p:nvSpPr>
        <p:spPr>
          <a:xfrm>
            <a:off x="6996223" y="1357084"/>
            <a:ext cx="5195777" cy="2743200"/>
          </a:xfrm>
          <a:prstGeom prst="rect">
            <a:avLst/>
          </a:prstGeom>
          <a:solidFill>
            <a:srgbClr val="329CD6"/>
          </a:solidFill>
          <a:ln>
            <a:noFill/>
          </a:ln>
          <a:effectLst>
            <a:outerShdw blurRad="381000" dist="2286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7716110" y="1976688"/>
            <a:ext cx="192103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7716110" y="2539280"/>
            <a:ext cx="3866290" cy="931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rgbClr val="F9F9F9"/>
                </a:solidFill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etc.int for the very first time.</a:t>
            </a:r>
          </a:p>
        </p:txBody>
      </p:sp>
      <p:sp>
        <p:nvSpPr>
          <p:cNvPr id="14" name="Rectangle 8"/>
          <p:cNvSpPr/>
          <p:nvPr/>
        </p:nvSpPr>
        <p:spPr>
          <a:xfrm>
            <a:off x="1154112" y="4810345"/>
            <a:ext cx="1848167" cy="1232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Add title text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414A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17" name="Rectangle 8"/>
          <p:cNvSpPr/>
          <p:nvPr/>
        </p:nvSpPr>
        <p:spPr>
          <a:xfrm>
            <a:off x="3259060" y="4810345"/>
            <a:ext cx="1848167" cy="1232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Add title text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414A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18" name="Rectangle 8"/>
          <p:cNvSpPr/>
          <p:nvPr/>
        </p:nvSpPr>
        <p:spPr>
          <a:xfrm>
            <a:off x="5374306" y="4810345"/>
            <a:ext cx="1848167" cy="1232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Add title text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414A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C56C6BE-F80D-4E5C-836C-15543BCF1A66}"/>
              </a:ext>
            </a:extLst>
          </p:cNvPr>
          <p:cNvGrpSpPr/>
          <p:nvPr/>
        </p:nvGrpSpPr>
        <p:grpSpPr>
          <a:xfrm>
            <a:off x="521656" y="263135"/>
            <a:ext cx="3629861" cy="707886"/>
            <a:chOff x="521656" y="263135"/>
            <a:chExt cx="3629861" cy="707886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230429C-6E52-41F4-B8B6-DA2EFA814A98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02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CE3E164-8717-4AE4-92E0-A2E494B1DD89}"/>
                </a:ext>
              </a:extLst>
            </p:cNvPr>
            <p:cNvSpPr/>
            <p:nvPr/>
          </p:nvSpPr>
          <p:spPr>
            <a:xfrm>
              <a:off x="1210520" y="432412"/>
              <a:ext cx="13491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BC83B09-D37D-4A29-BF69-C9EADD0DC67E}"/>
                </a:ext>
              </a:extLst>
            </p:cNvPr>
            <p:cNvCxnSpPr>
              <a:cxnSpLocks/>
            </p:cNvCxnSpPr>
            <p:nvPr/>
          </p:nvCxnSpPr>
          <p:spPr>
            <a:xfrm>
              <a:off x="2448092" y="509364"/>
              <a:ext cx="0" cy="24547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2B7AAFC-3907-4FEF-A60D-96B812559A4E}"/>
                </a:ext>
              </a:extLst>
            </p:cNvPr>
            <p:cNvSpPr/>
            <p:nvPr/>
          </p:nvSpPr>
          <p:spPr>
            <a:xfrm>
              <a:off x="2496449" y="523937"/>
              <a:ext cx="16550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6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 dir="in"/>
      </p:transition>
    </mc:Choice>
    <mc:Fallback xmlns="">
      <p:transition spd="slow" advTm="0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0.00013 -0.07407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5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35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1" grpId="1"/>
      <p:bldP spid="13" grpId="0"/>
      <p:bldP spid="14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429" y="2066749"/>
            <a:ext cx="3354571" cy="17713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785" y="4145826"/>
            <a:ext cx="3719558" cy="27121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565" y="759864"/>
            <a:ext cx="2697331" cy="360214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39800" y="1555194"/>
            <a:ext cx="762000" cy="762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39800" y="3143275"/>
            <a:ext cx="762000" cy="76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39800" y="4731356"/>
            <a:ext cx="762000" cy="762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03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06657" y="1555194"/>
            <a:ext cx="166545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project name 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2006657" y="1938635"/>
            <a:ext cx="3289243" cy="4375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06657" y="3143275"/>
            <a:ext cx="166545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project name 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2006657" y="3526716"/>
            <a:ext cx="3289243" cy="4375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06657" y="4731356"/>
            <a:ext cx="166545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project name 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2006657" y="5114797"/>
            <a:ext cx="3289243" cy="4375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A9E4308-FBDA-4271-BA3B-9AA18DED9B32}"/>
              </a:ext>
            </a:extLst>
          </p:cNvPr>
          <p:cNvGrpSpPr/>
          <p:nvPr/>
        </p:nvGrpSpPr>
        <p:grpSpPr>
          <a:xfrm>
            <a:off x="521656" y="263135"/>
            <a:ext cx="3629861" cy="707886"/>
            <a:chOff x="521656" y="263135"/>
            <a:chExt cx="3629861" cy="70788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8A95312-CEAC-4671-97A0-D99EFD007675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02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ED78119-434E-419A-BF90-E9BBA3517D89}"/>
                </a:ext>
              </a:extLst>
            </p:cNvPr>
            <p:cNvSpPr/>
            <p:nvPr/>
          </p:nvSpPr>
          <p:spPr>
            <a:xfrm>
              <a:off x="1210520" y="432412"/>
              <a:ext cx="13491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5D209F90-681D-465E-B4EC-935F5FE3CFA6}"/>
                </a:ext>
              </a:extLst>
            </p:cNvPr>
            <p:cNvCxnSpPr>
              <a:cxnSpLocks/>
            </p:cNvCxnSpPr>
            <p:nvPr/>
          </p:nvCxnSpPr>
          <p:spPr>
            <a:xfrm>
              <a:off x="2448092" y="509364"/>
              <a:ext cx="0" cy="24547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D00FF86-399F-458C-99C4-C244BF68C2AB}"/>
                </a:ext>
              </a:extLst>
            </p:cNvPr>
            <p:cNvSpPr/>
            <p:nvPr/>
          </p:nvSpPr>
          <p:spPr>
            <a:xfrm>
              <a:off x="2496449" y="523937"/>
              <a:ext cx="16550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689206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7.40741E-7 L 0.00013 -0.07407 " pathEditMode="relative" rAng="0" ptsTypes="AA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5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2.22222E-6 L 0.00013 -0.07407 " pathEditMode="relative" rAng="0" ptsTypes="AA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9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7037E-6 L 0.00013 -0.07407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/>
          <p:cNvSpPr txBox="1"/>
          <p:nvPr/>
        </p:nvSpPr>
        <p:spPr>
          <a:xfrm>
            <a:off x="916425" y="1790624"/>
            <a:ext cx="4708780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</a:rPr>
              <a:t>Click here to add text content, such as keywords, some brief introductions, etc.int for the very first time.</a:t>
            </a:r>
          </a:p>
        </p:txBody>
      </p:sp>
      <p:graphicFrame>
        <p:nvGraphicFramePr>
          <p:cNvPr id="46" name="表格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973877"/>
              </p:ext>
            </p:extLst>
          </p:nvPr>
        </p:nvGraphicFramePr>
        <p:xfrm>
          <a:off x="6083298" y="1689357"/>
          <a:ext cx="5257636" cy="4025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68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accent2"/>
                          </a:solidFill>
                        </a:rPr>
                        <a:t>Add title text</a:t>
                      </a:r>
                      <a:endParaRPr lang="zh-CN" altLang="en-US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accent2"/>
                          </a:solidFill>
                        </a:rPr>
                        <a:t>Add title text</a:t>
                      </a:r>
                      <a:endParaRPr lang="zh-CN" altLang="en-US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accent2"/>
                          </a:solidFill>
                        </a:rPr>
                        <a:t>Add title text</a:t>
                      </a:r>
                      <a:endParaRPr lang="zh-CN" altLang="en-US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accent2"/>
                          </a:solidFill>
                        </a:rPr>
                        <a:t>Add title text</a:t>
                      </a:r>
                      <a:endParaRPr lang="zh-CN" altLang="en-US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32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text here</a:t>
                      </a:r>
                      <a:endParaRPr lang="zh-CN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text here</a:t>
                      </a:r>
                      <a:endParaRPr lang="zh-CN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text here</a:t>
                      </a:r>
                      <a:endParaRPr lang="zh-CN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text here</a:t>
                      </a:r>
                      <a:endParaRPr lang="zh-CN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8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text here</a:t>
                      </a:r>
                      <a:endParaRPr lang="zh-CN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text here</a:t>
                      </a:r>
                      <a:endParaRPr lang="zh-CN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text here</a:t>
                      </a:r>
                      <a:endParaRPr lang="zh-CN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text here</a:t>
                      </a:r>
                      <a:endParaRPr lang="zh-CN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8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text here</a:t>
                      </a:r>
                      <a:endParaRPr lang="zh-CN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text here</a:t>
                      </a:r>
                      <a:endParaRPr lang="zh-CN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text here</a:t>
                      </a:r>
                      <a:endParaRPr lang="zh-CN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text here</a:t>
                      </a:r>
                      <a:endParaRPr lang="zh-CN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8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text here</a:t>
                      </a:r>
                      <a:endParaRPr lang="zh-CN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text here</a:t>
                      </a:r>
                      <a:endParaRPr lang="zh-CN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text here</a:t>
                      </a:r>
                      <a:endParaRPr lang="zh-CN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text here</a:t>
                      </a:r>
                      <a:endParaRPr lang="zh-CN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6073776" y="2483971"/>
            <a:ext cx="5257634" cy="68400"/>
          </a:xfrm>
          <a:prstGeom prst="rect">
            <a:avLst/>
          </a:prstGeom>
          <a:gradFill flip="none" rotWithShape="1">
            <a:gsLst>
              <a:gs pos="50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25" y="2956956"/>
            <a:ext cx="4708780" cy="2757999"/>
          </a:xfrm>
          <a:prstGeom prst="rect">
            <a:avLst/>
          </a:prstGeom>
          <a:effectLst>
            <a:outerShdw blurRad="444500" dist="457200" dir="3600000" algn="tl" rotWithShape="0">
              <a:schemeClr val="tx1">
                <a:alpha val="10000"/>
              </a:schemeClr>
            </a:outerShdw>
          </a:effectLst>
        </p:spPr>
      </p:pic>
      <p:sp>
        <p:nvSpPr>
          <p:cNvPr id="15" name="矩形标注 14"/>
          <p:cNvSpPr/>
          <p:nvPr/>
        </p:nvSpPr>
        <p:spPr>
          <a:xfrm>
            <a:off x="3167014" y="3111021"/>
            <a:ext cx="2458191" cy="1373399"/>
          </a:xfrm>
          <a:prstGeom prst="wedgeRectCallout">
            <a:avLst>
              <a:gd name="adj1" fmla="val -46345"/>
              <a:gd name="adj2" fmla="val 85621"/>
            </a:avLst>
          </a:pr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/>
              <a:t>Click here to add text content, such as keywords, some brief introductions, etc.</a:t>
            </a:r>
            <a:endParaRPr lang="zh-CN" altLang="en-US" sz="1400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F5503BC-E2F3-4763-BB19-2E26F442D9EA}"/>
              </a:ext>
            </a:extLst>
          </p:cNvPr>
          <p:cNvGrpSpPr/>
          <p:nvPr/>
        </p:nvGrpSpPr>
        <p:grpSpPr>
          <a:xfrm>
            <a:off x="521656" y="263135"/>
            <a:ext cx="3629861" cy="707886"/>
            <a:chOff x="521656" y="263135"/>
            <a:chExt cx="3629861" cy="707886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D02E527-4939-40D9-9EA2-55D984C51BA7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02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33A8890-9DE6-4CE8-8624-E7C2C29CD66C}"/>
                </a:ext>
              </a:extLst>
            </p:cNvPr>
            <p:cNvSpPr/>
            <p:nvPr/>
          </p:nvSpPr>
          <p:spPr>
            <a:xfrm>
              <a:off x="1210520" y="432412"/>
              <a:ext cx="13491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F3DD502D-CFF3-4AC7-9195-942BE70AEC46}"/>
                </a:ext>
              </a:extLst>
            </p:cNvPr>
            <p:cNvCxnSpPr>
              <a:cxnSpLocks/>
            </p:cNvCxnSpPr>
            <p:nvPr/>
          </p:nvCxnSpPr>
          <p:spPr>
            <a:xfrm>
              <a:off x="2448092" y="509364"/>
              <a:ext cx="0" cy="24547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F43053B-7FD2-442A-A8AE-D3B004EB63BA}"/>
                </a:ext>
              </a:extLst>
            </p:cNvPr>
            <p:cNvSpPr/>
            <p:nvPr/>
          </p:nvSpPr>
          <p:spPr>
            <a:xfrm>
              <a:off x="2496449" y="523937"/>
              <a:ext cx="16550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7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1684" y="1548446"/>
            <a:ext cx="5439318" cy="4575424"/>
            <a:chOff x="1221447" y="1847851"/>
            <a:chExt cx="4728888" cy="3977828"/>
          </a:xfrm>
          <a:solidFill>
            <a:schemeClr val="accent5">
              <a:lumMod val="75000"/>
            </a:schemeClr>
          </a:solidFill>
        </p:grpSpPr>
        <p:sp>
          <p:nvSpPr>
            <p:cNvPr id="5" name="Freeform 67"/>
            <p:cNvSpPr>
              <a:spLocks/>
            </p:cNvSpPr>
            <p:nvPr/>
          </p:nvSpPr>
          <p:spPr bwMode="gray">
            <a:xfrm>
              <a:off x="1221447" y="2425686"/>
              <a:ext cx="1890291" cy="1436368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" name="Freeform 69"/>
            <p:cNvSpPr>
              <a:spLocks/>
            </p:cNvSpPr>
            <p:nvPr/>
          </p:nvSpPr>
          <p:spPr bwMode="gray">
            <a:xfrm>
              <a:off x="1449041" y="3787453"/>
              <a:ext cx="1830863" cy="987503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71"/>
            <p:cNvSpPr>
              <a:spLocks/>
            </p:cNvSpPr>
            <p:nvPr/>
          </p:nvSpPr>
          <p:spPr bwMode="gray">
            <a:xfrm>
              <a:off x="3111738" y="4645987"/>
              <a:ext cx="854740" cy="877499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gray">
            <a:xfrm>
              <a:off x="3794518" y="4920363"/>
              <a:ext cx="753587" cy="546224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" name="Freeform 75"/>
            <p:cNvSpPr>
              <a:spLocks/>
            </p:cNvSpPr>
            <p:nvPr/>
          </p:nvSpPr>
          <p:spPr bwMode="gray">
            <a:xfrm>
              <a:off x="4250969" y="5608201"/>
              <a:ext cx="246560" cy="217478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" name="Freeform 77"/>
            <p:cNvSpPr>
              <a:spLocks/>
            </p:cNvSpPr>
            <p:nvPr/>
          </p:nvSpPr>
          <p:spPr bwMode="gray">
            <a:xfrm>
              <a:off x="4342007" y="4983583"/>
              <a:ext cx="713126" cy="606916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gray">
            <a:xfrm>
              <a:off x="4908462" y="4616905"/>
              <a:ext cx="395760" cy="522201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Freeform 81"/>
            <p:cNvSpPr>
              <a:spLocks/>
            </p:cNvSpPr>
            <p:nvPr/>
          </p:nvSpPr>
          <p:spPr bwMode="gray">
            <a:xfrm>
              <a:off x="5047547" y="4294481"/>
              <a:ext cx="357828" cy="402082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" name="Freeform 83"/>
            <p:cNvSpPr>
              <a:spLocks/>
            </p:cNvSpPr>
            <p:nvPr/>
          </p:nvSpPr>
          <p:spPr bwMode="gray">
            <a:xfrm>
              <a:off x="4890760" y="3891135"/>
              <a:ext cx="484269" cy="429899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" name="Freeform 85"/>
            <p:cNvSpPr>
              <a:spLocks/>
            </p:cNvSpPr>
            <p:nvPr/>
          </p:nvSpPr>
          <p:spPr bwMode="gray">
            <a:xfrm>
              <a:off x="5176516" y="4207237"/>
              <a:ext cx="73336" cy="97360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Freeform 87"/>
            <p:cNvSpPr>
              <a:spLocks/>
            </p:cNvSpPr>
            <p:nvPr/>
          </p:nvSpPr>
          <p:spPr bwMode="gray">
            <a:xfrm>
              <a:off x="5007086" y="4070681"/>
              <a:ext cx="46784" cy="40461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gray">
            <a:xfrm>
              <a:off x="5075364" y="4092176"/>
              <a:ext cx="46784" cy="65749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7" name="Freeform 91"/>
            <p:cNvSpPr>
              <a:spLocks/>
            </p:cNvSpPr>
            <p:nvPr/>
          </p:nvSpPr>
          <p:spPr bwMode="gray">
            <a:xfrm>
              <a:off x="4674547" y="3577561"/>
              <a:ext cx="623354" cy="418519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8" name="Freeform 93"/>
            <p:cNvSpPr>
              <a:spLocks/>
            </p:cNvSpPr>
            <p:nvPr/>
          </p:nvSpPr>
          <p:spPr bwMode="gray">
            <a:xfrm>
              <a:off x="4511438" y="3110995"/>
              <a:ext cx="505763" cy="733357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9" name="Freeform 95"/>
            <p:cNvSpPr>
              <a:spLocks/>
            </p:cNvSpPr>
            <p:nvPr/>
          </p:nvSpPr>
          <p:spPr bwMode="gray">
            <a:xfrm>
              <a:off x="4660638" y="3296863"/>
              <a:ext cx="152994" cy="177017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Freeform 97"/>
            <p:cNvSpPr>
              <a:spLocks/>
            </p:cNvSpPr>
            <p:nvPr/>
          </p:nvSpPr>
          <p:spPr bwMode="gray">
            <a:xfrm>
              <a:off x="4770642" y="3404338"/>
              <a:ext cx="108739" cy="145407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1" name="Freeform 99"/>
            <p:cNvSpPr>
              <a:spLocks/>
            </p:cNvSpPr>
            <p:nvPr/>
          </p:nvSpPr>
          <p:spPr bwMode="gray">
            <a:xfrm>
              <a:off x="4917313" y="2935242"/>
              <a:ext cx="543696" cy="542431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gray">
            <a:xfrm>
              <a:off x="5037431" y="2630520"/>
              <a:ext cx="796577" cy="544960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3" name="Freeform 103"/>
            <p:cNvSpPr>
              <a:spLocks/>
            </p:cNvSpPr>
            <p:nvPr/>
          </p:nvSpPr>
          <p:spPr bwMode="gray">
            <a:xfrm>
              <a:off x="4861679" y="1847851"/>
              <a:ext cx="1088656" cy="983710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4" name="Freeform 105"/>
            <p:cNvSpPr>
              <a:spLocks/>
            </p:cNvSpPr>
            <p:nvPr/>
          </p:nvSpPr>
          <p:spPr bwMode="gray">
            <a:xfrm>
              <a:off x="3173693" y="1904750"/>
              <a:ext cx="2074894" cy="1862474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5" name="Freeform 107"/>
            <p:cNvSpPr>
              <a:spLocks/>
            </p:cNvSpPr>
            <p:nvPr/>
          </p:nvSpPr>
          <p:spPr bwMode="gray">
            <a:xfrm>
              <a:off x="2860120" y="3188124"/>
              <a:ext cx="1273260" cy="1100035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gray">
            <a:xfrm>
              <a:off x="2452981" y="3539629"/>
              <a:ext cx="1183486" cy="84209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7" name="Freeform 111"/>
            <p:cNvSpPr>
              <a:spLocks/>
            </p:cNvSpPr>
            <p:nvPr/>
          </p:nvSpPr>
          <p:spPr bwMode="gray">
            <a:xfrm>
              <a:off x="3144612" y="4118728"/>
              <a:ext cx="1151876" cy="876235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8" name="Freeform 113"/>
            <p:cNvSpPr>
              <a:spLocks/>
            </p:cNvSpPr>
            <p:nvPr/>
          </p:nvSpPr>
          <p:spPr bwMode="gray">
            <a:xfrm>
              <a:off x="3706010" y="4637135"/>
              <a:ext cx="572777" cy="503234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9" name="Freeform 115"/>
            <p:cNvSpPr>
              <a:spLocks/>
            </p:cNvSpPr>
            <p:nvPr/>
          </p:nvSpPr>
          <p:spPr bwMode="gray">
            <a:xfrm>
              <a:off x="4223152" y="4517017"/>
              <a:ext cx="508292" cy="579099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Freeform 117"/>
            <p:cNvSpPr>
              <a:spLocks/>
            </p:cNvSpPr>
            <p:nvPr/>
          </p:nvSpPr>
          <p:spPr bwMode="gray">
            <a:xfrm>
              <a:off x="4655580" y="4458854"/>
              <a:ext cx="450129" cy="620825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Freeform 119"/>
            <p:cNvSpPr>
              <a:spLocks/>
            </p:cNvSpPr>
            <p:nvPr/>
          </p:nvSpPr>
          <p:spPr bwMode="gray">
            <a:xfrm>
              <a:off x="4707421" y="3944240"/>
              <a:ext cx="456452" cy="565191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Freeform 121"/>
            <p:cNvSpPr>
              <a:spLocks/>
            </p:cNvSpPr>
            <p:nvPr/>
          </p:nvSpPr>
          <p:spPr bwMode="gray">
            <a:xfrm>
              <a:off x="4147288" y="4183213"/>
              <a:ext cx="718184" cy="450129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Freeform 123"/>
            <p:cNvSpPr>
              <a:spLocks/>
            </p:cNvSpPr>
            <p:nvPr/>
          </p:nvSpPr>
          <p:spPr bwMode="gray">
            <a:xfrm>
              <a:off x="4281315" y="3829179"/>
              <a:ext cx="566455" cy="503234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4" name="Freeform 125"/>
            <p:cNvSpPr>
              <a:spLocks/>
            </p:cNvSpPr>
            <p:nvPr/>
          </p:nvSpPr>
          <p:spPr bwMode="gray">
            <a:xfrm>
              <a:off x="4266142" y="3379050"/>
              <a:ext cx="317367" cy="665079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Freeform 127"/>
            <p:cNvSpPr>
              <a:spLocks/>
            </p:cNvSpPr>
            <p:nvPr/>
          </p:nvSpPr>
          <p:spPr bwMode="gray">
            <a:xfrm>
              <a:off x="3770494" y="3510548"/>
              <a:ext cx="586685" cy="839567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6" name="Freeform 128"/>
            <p:cNvSpPr>
              <a:spLocks/>
            </p:cNvSpPr>
            <p:nvPr/>
          </p:nvSpPr>
          <p:spPr bwMode="gray">
            <a:xfrm>
              <a:off x="5352269" y="4881167"/>
              <a:ext cx="152994" cy="38564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7" name="Freeform 78"/>
          <p:cNvSpPr>
            <a:spLocks/>
          </p:cNvSpPr>
          <p:nvPr/>
        </p:nvSpPr>
        <p:spPr bwMode="gray">
          <a:xfrm>
            <a:off x="4760802" y="4822496"/>
            <a:ext cx="820260" cy="698094"/>
          </a:xfrm>
          <a:custGeom>
            <a:avLst/>
            <a:gdLst>
              <a:gd name="T0" fmla="*/ 279 w 1128"/>
              <a:gd name="T1" fmla="*/ 62 h 960"/>
              <a:gd name="T2" fmla="*/ 272 w 1128"/>
              <a:gd name="T3" fmla="*/ 67 h 960"/>
              <a:gd name="T4" fmla="*/ 266 w 1128"/>
              <a:gd name="T5" fmla="*/ 77 h 960"/>
              <a:gd name="T6" fmla="*/ 261 w 1128"/>
              <a:gd name="T7" fmla="*/ 87 h 960"/>
              <a:gd name="T8" fmla="*/ 254 w 1128"/>
              <a:gd name="T9" fmla="*/ 97 h 960"/>
              <a:gd name="T10" fmla="*/ 241 w 1128"/>
              <a:gd name="T11" fmla="*/ 103 h 960"/>
              <a:gd name="T12" fmla="*/ 230 w 1128"/>
              <a:gd name="T13" fmla="*/ 104 h 960"/>
              <a:gd name="T14" fmla="*/ 216 w 1128"/>
              <a:gd name="T15" fmla="*/ 103 h 960"/>
              <a:gd name="T16" fmla="*/ 203 w 1128"/>
              <a:gd name="T17" fmla="*/ 110 h 960"/>
              <a:gd name="T18" fmla="*/ 199 w 1128"/>
              <a:gd name="T19" fmla="*/ 115 h 960"/>
              <a:gd name="T20" fmla="*/ 198 w 1128"/>
              <a:gd name="T21" fmla="*/ 118 h 960"/>
              <a:gd name="T22" fmla="*/ 196 w 1128"/>
              <a:gd name="T23" fmla="*/ 119 h 960"/>
              <a:gd name="T24" fmla="*/ 190 w 1128"/>
              <a:gd name="T25" fmla="*/ 114 h 960"/>
              <a:gd name="T26" fmla="*/ 183 w 1128"/>
              <a:gd name="T27" fmla="*/ 118 h 960"/>
              <a:gd name="T28" fmla="*/ 177 w 1128"/>
              <a:gd name="T29" fmla="*/ 127 h 960"/>
              <a:gd name="T30" fmla="*/ 164 w 1128"/>
              <a:gd name="T31" fmla="*/ 127 h 960"/>
              <a:gd name="T32" fmla="*/ 155 w 1128"/>
              <a:gd name="T33" fmla="*/ 120 h 960"/>
              <a:gd name="T34" fmla="*/ 148 w 1128"/>
              <a:gd name="T35" fmla="*/ 111 h 960"/>
              <a:gd name="T36" fmla="*/ 143 w 1128"/>
              <a:gd name="T37" fmla="*/ 113 h 960"/>
              <a:gd name="T38" fmla="*/ 147 w 1128"/>
              <a:gd name="T39" fmla="*/ 122 h 960"/>
              <a:gd name="T40" fmla="*/ 154 w 1128"/>
              <a:gd name="T41" fmla="*/ 130 h 960"/>
              <a:gd name="T42" fmla="*/ 153 w 1128"/>
              <a:gd name="T43" fmla="*/ 140 h 960"/>
              <a:gd name="T44" fmla="*/ 140 w 1128"/>
              <a:gd name="T45" fmla="*/ 149 h 960"/>
              <a:gd name="T46" fmla="*/ 134 w 1128"/>
              <a:gd name="T47" fmla="*/ 149 h 960"/>
              <a:gd name="T48" fmla="*/ 132 w 1128"/>
              <a:gd name="T49" fmla="*/ 148 h 960"/>
              <a:gd name="T50" fmla="*/ 130 w 1128"/>
              <a:gd name="T51" fmla="*/ 148 h 960"/>
              <a:gd name="T52" fmla="*/ 126 w 1128"/>
              <a:gd name="T53" fmla="*/ 154 h 960"/>
              <a:gd name="T54" fmla="*/ 116 w 1128"/>
              <a:gd name="T55" fmla="*/ 163 h 960"/>
              <a:gd name="T56" fmla="*/ 110 w 1128"/>
              <a:gd name="T57" fmla="*/ 167 h 960"/>
              <a:gd name="T58" fmla="*/ 97 w 1128"/>
              <a:gd name="T59" fmla="*/ 168 h 960"/>
              <a:gd name="T60" fmla="*/ 87 w 1128"/>
              <a:gd name="T61" fmla="*/ 171 h 960"/>
              <a:gd name="T62" fmla="*/ 75 w 1128"/>
              <a:gd name="T63" fmla="*/ 179 h 960"/>
              <a:gd name="T64" fmla="*/ 56 w 1128"/>
              <a:gd name="T65" fmla="*/ 185 h 960"/>
              <a:gd name="T66" fmla="*/ 46 w 1128"/>
              <a:gd name="T67" fmla="*/ 186 h 960"/>
              <a:gd name="T68" fmla="*/ 38 w 1128"/>
              <a:gd name="T69" fmla="*/ 194 h 960"/>
              <a:gd name="T70" fmla="*/ 29 w 1128"/>
              <a:gd name="T71" fmla="*/ 199 h 960"/>
              <a:gd name="T72" fmla="*/ 23 w 1128"/>
              <a:gd name="T73" fmla="*/ 207 h 960"/>
              <a:gd name="T74" fmla="*/ 26 w 1128"/>
              <a:gd name="T75" fmla="*/ 214 h 960"/>
              <a:gd name="T76" fmla="*/ 35 w 1128"/>
              <a:gd name="T77" fmla="*/ 227 h 960"/>
              <a:gd name="T78" fmla="*/ 35 w 1128"/>
              <a:gd name="T79" fmla="*/ 235 h 960"/>
              <a:gd name="T80" fmla="*/ 24 w 1128"/>
              <a:gd name="T81" fmla="*/ 240 h 960"/>
              <a:gd name="T82" fmla="*/ 13 w 1128"/>
              <a:gd name="T83" fmla="*/ 235 h 960"/>
              <a:gd name="T84" fmla="*/ 4 w 1128"/>
              <a:gd name="T85" fmla="*/ 222 h 960"/>
              <a:gd name="T86" fmla="*/ 1 w 1128"/>
              <a:gd name="T87" fmla="*/ 210 h 960"/>
              <a:gd name="T88" fmla="*/ 1 w 1128"/>
              <a:gd name="T89" fmla="*/ 200 h 960"/>
              <a:gd name="T90" fmla="*/ 8 w 1128"/>
              <a:gd name="T91" fmla="*/ 189 h 960"/>
              <a:gd name="T92" fmla="*/ 0 w 1128"/>
              <a:gd name="T93" fmla="*/ 184 h 960"/>
              <a:gd name="T94" fmla="*/ 19 w 1128"/>
              <a:gd name="T95" fmla="*/ 160 h 960"/>
              <a:gd name="T96" fmla="*/ 37 w 1128"/>
              <a:gd name="T97" fmla="*/ 139 h 960"/>
              <a:gd name="T98" fmla="*/ 59 w 1128"/>
              <a:gd name="T99" fmla="*/ 101 h 960"/>
              <a:gd name="T100" fmla="*/ 74 w 1128"/>
              <a:gd name="T101" fmla="*/ 62 h 960"/>
              <a:gd name="T102" fmla="*/ 82 w 1128"/>
              <a:gd name="T103" fmla="*/ 36 h 960"/>
              <a:gd name="T104" fmla="*/ 121 w 1128"/>
              <a:gd name="T105" fmla="*/ 3 h 960"/>
              <a:gd name="T106" fmla="*/ 156 w 1128"/>
              <a:gd name="T107" fmla="*/ 8 h 960"/>
              <a:gd name="T108" fmla="*/ 170 w 1128"/>
              <a:gd name="T109" fmla="*/ 24 h 960"/>
              <a:gd name="T110" fmla="*/ 185 w 1128"/>
              <a:gd name="T111" fmla="*/ 32 h 960"/>
              <a:gd name="T112" fmla="*/ 224 w 1128"/>
              <a:gd name="T113" fmla="*/ 15 h 960"/>
              <a:gd name="T114" fmla="*/ 272 w 1128"/>
              <a:gd name="T115" fmla="*/ 41 h 9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8"/>
              <a:gd name="T175" fmla="*/ 0 h 960"/>
              <a:gd name="T176" fmla="*/ 1128 w 1128"/>
              <a:gd name="T177" fmla="*/ 960 h 9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8" h="960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41300" dist="177800" dir="2700000" sx="95000" sy="95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38" name="Freeform 92"/>
          <p:cNvSpPr>
            <a:spLocks/>
          </p:cNvSpPr>
          <p:nvPr/>
        </p:nvSpPr>
        <p:spPr bwMode="gray">
          <a:xfrm>
            <a:off x="5142501" y="3202616"/>
            <a:ext cx="717002" cy="481392"/>
          </a:xfrm>
          <a:custGeom>
            <a:avLst/>
            <a:gdLst>
              <a:gd name="T0" fmla="*/ 81 w 987"/>
              <a:gd name="T1" fmla="*/ 0 h 663"/>
              <a:gd name="T2" fmla="*/ 88 w 987"/>
              <a:gd name="T3" fmla="*/ 3 h 663"/>
              <a:gd name="T4" fmla="*/ 96 w 987"/>
              <a:gd name="T5" fmla="*/ 5 h 663"/>
              <a:gd name="T6" fmla="*/ 103 w 987"/>
              <a:gd name="T7" fmla="*/ 2 h 663"/>
              <a:gd name="T8" fmla="*/ 111 w 987"/>
              <a:gd name="T9" fmla="*/ 0 h 663"/>
              <a:gd name="T10" fmla="*/ 119 w 987"/>
              <a:gd name="T11" fmla="*/ 5 h 663"/>
              <a:gd name="T12" fmla="*/ 125 w 987"/>
              <a:gd name="T13" fmla="*/ 15 h 663"/>
              <a:gd name="T14" fmla="*/ 126 w 987"/>
              <a:gd name="T15" fmla="*/ 24 h 663"/>
              <a:gd name="T16" fmla="*/ 128 w 987"/>
              <a:gd name="T17" fmla="*/ 32 h 663"/>
              <a:gd name="T18" fmla="*/ 133 w 987"/>
              <a:gd name="T19" fmla="*/ 37 h 663"/>
              <a:gd name="T20" fmla="*/ 141 w 987"/>
              <a:gd name="T21" fmla="*/ 39 h 663"/>
              <a:gd name="T22" fmla="*/ 149 w 987"/>
              <a:gd name="T23" fmla="*/ 38 h 663"/>
              <a:gd name="T24" fmla="*/ 154 w 987"/>
              <a:gd name="T25" fmla="*/ 33 h 663"/>
              <a:gd name="T26" fmla="*/ 160 w 987"/>
              <a:gd name="T27" fmla="*/ 24 h 663"/>
              <a:gd name="T28" fmla="*/ 167 w 987"/>
              <a:gd name="T29" fmla="*/ 15 h 663"/>
              <a:gd name="T30" fmla="*/ 175 w 987"/>
              <a:gd name="T31" fmla="*/ 6 h 663"/>
              <a:gd name="T32" fmla="*/ 184 w 987"/>
              <a:gd name="T33" fmla="*/ 2 h 663"/>
              <a:gd name="T34" fmla="*/ 191 w 987"/>
              <a:gd name="T35" fmla="*/ 4 h 663"/>
              <a:gd name="T36" fmla="*/ 200 w 987"/>
              <a:gd name="T37" fmla="*/ 9 h 663"/>
              <a:gd name="T38" fmla="*/ 212 w 987"/>
              <a:gd name="T39" fmla="*/ 11 h 663"/>
              <a:gd name="T40" fmla="*/ 224 w 987"/>
              <a:gd name="T41" fmla="*/ 9 h 663"/>
              <a:gd name="T42" fmla="*/ 234 w 987"/>
              <a:gd name="T43" fmla="*/ 7 h 663"/>
              <a:gd name="T44" fmla="*/ 241 w 987"/>
              <a:gd name="T45" fmla="*/ 5 h 663"/>
              <a:gd name="T46" fmla="*/ 246 w 987"/>
              <a:gd name="T47" fmla="*/ 5 h 663"/>
              <a:gd name="T48" fmla="*/ 246 w 987"/>
              <a:gd name="T49" fmla="*/ 12 h 663"/>
              <a:gd name="T50" fmla="*/ 245 w 987"/>
              <a:gd name="T51" fmla="*/ 23 h 663"/>
              <a:gd name="T52" fmla="*/ 243 w 987"/>
              <a:gd name="T53" fmla="*/ 31 h 663"/>
              <a:gd name="T54" fmla="*/ 237 w 987"/>
              <a:gd name="T55" fmla="*/ 32 h 663"/>
              <a:gd name="T56" fmla="*/ 231 w 987"/>
              <a:gd name="T57" fmla="*/ 31 h 663"/>
              <a:gd name="T58" fmla="*/ 225 w 987"/>
              <a:gd name="T59" fmla="*/ 32 h 663"/>
              <a:gd name="T60" fmla="*/ 216 w 987"/>
              <a:gd name="T61" fmla="*/ 41 h 663"/>
              <a:gd name="T62" fmla="*/ 205 w 987"/>
              <a:gd name="T63" fmla="*/ 49 h 663"/>
              <a:gd name="T64" fmla="*/ 198 w 987"/>
              <a:gd name="T65" fmla="*/ 51 h 663"/>
              <a:gd name="T66" fmla="*/ 191 w 987"/>
              <a:gd name="T67" fmla="*/ 52 h 663"/>
              <a:gd name="T68" fmla="*/ 189 w 987"/>
              <a:gd name="T69" fmla="*/ 55 h 663"/>
              <a:gd name="T70" fmla="*/ 191 w 987"/>
              <a:gd name="T71" fmla="*/ 63 h 663"/>
              <a:gd name="T72" fmla="*/ 190 w 987"/>
              <a:gd name="T73" fmla="*/ 72 h 663"/>
              <a:gd name="T74" fmla="*/ 185 w 987"/>
              <a:gd name="T75" fmla="*/ 77 h 663"/>
              <a:gd name="T76" fmla="*/ 177 w 987"/>
              <a:gd name="T77" fmla="*/ 79 h 663"/>
              <a:gd name="T78" fmla="*/ 171 w 987"/>
              <a:gd name="T79" fmla="*/ 79 h 663"/>
              <a:gd name="T80" fmla="*/ 170 w 987"/>
              <a:gd name="T81" fmla="*/ 84 h 663"/>
              <a:gd name="T82" fmla="*/ 170 w 987"/>
              <a:gd name="T83" fmla="*/ 93 h 663"/>
              <a:gd name="T84" fmla="*/ 168 w 987"/>
              <a:gd name="T85" fmla="*/ 101 h 663"/>
              <a:gd name="T86" fmla="*/ 163 w 987"/>
              <a:gd name="T87" fmla="*/ 106 h 663"/>
              <a:gd name="T88" fmla="*/ 157 w 987"/>
              <a:gd name="T89" fmla="*/ 111 h 663"/>
              <a:gd name="T90" fmla="*/ 155 w 987"/>
              <a:gd name="T91" fmla="*/ 118 h 663"/>
              <a:gd name="T92" fmla="*/ 152 w 987"/>
              <a:gd name="T93" fmla="*/ 123 h 663"/>
              <a:gd name="T94" fmla="*/ 139 w 987"/>
              <a:gd name="T95" fmla="*/ 127 h 663"/>
              <a:gd name="T96" fmla="*/ 129 w 987"/>
              <a:gd name="T97" fmla="*/ 143 h 663"/>
              <a:gd name="T98" fmla="*/ 106 w 987"/>
              <a:gd name="T99" fmla="*/ 148 h 663"/>
              <a:gd name="T100" fmla="*/ 89 w 987"/>
              <a:gd name="T101" fmla="*/ 156 h 663"/>
              <a:gd name="T102" fmla="*/ 66 w 987"/>
              <a:gd name="T103" fmla="*/ 144 h 663"/>
              <a:gd name="T104" fmla="*/ 52 w 987"/>
              <a:gd name="T105" fmla="*/ 160 h 663"/>
              <a:gd name="T106" fmla="*/ 13 w 987"/>
              <a:gd name="T107" fmla="*/ 152 h 663"/>
              <a:gd name="T108" fmla="*/ 0 w 987"/>
              <a:gd name="T109" fmla="*/ 140 h 663"/>
              <a:gd name="T110" fmla="*/ 14 w 987"/>
              <a:gd name="T111" fmla="*/ 98 h 663"/>
              <a:gd name="T112" fmla="*/ 8 w 987"/>
              <a:gd name="T113" fmla="*/ 78 h 663"/>
              <a:gd name="T114" fmla="*/ 26 w 987"/>
              <a:gd name="T115" fmla="*/ 45 h 663"/>
              <a:gd name="T116" fmla="*/ 50 w 987"/>
              <a:gd name="T117" fmla="*/ 22 h 663"/>
              <a:gd name="T118" fmla="*/ 80 w 987"/>
              <a:gd name="T119" fmla="*/ 0 h 6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7"/>
              <a:gd name="T181" fmla="*/ 0 h 663"/>
              <a:gd name="T182" fmla="*/ 987 w 987"/>
              <a:gd name="T183" fmla="*/ 663 h 6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7" h="663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41300" dist="177800" dir="2700000" sx="95000" sy="95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39" name="Freeform 100"/>
          <p:cNvSpPr>
            <a:spLocks/>
          </p:cNvSpPr>
          <p:nvPr/>
        </p:nvSpPr>
        <p:spPr bwMode="gray">
          <a:xfrm>
            <a:off x="5422135" y="2463539"/>
            <a:ext cx="625376" cy="623920"/>
          </a:xfrm>
          <a:custGeom>
            <a:avLst/>
            <a:gdLst>
              <a:gd name="T0" fmla="*/ 182 w 860"/>
              <a:gd name="T1" fmla="*/ 145 h 858"/>
              <a:gd name="T2" fmla="*/ 179 w 860"/>
              <a:gd name="T3" fmla="*/ 149 h 858"/>
              <a:gd name="T4" fmla="*/ 174 w 860"/>
              <a:gd name="T5" fmla="*/ 152 h 858"/>
              <a:gd name="T6" fmla="*/ 166 w 860"/>
              <a:gd name="T7" fmla="*/ 154 h 858"/>
              <a:gd name="T8" fmla="*/ 156 w 860"/>
              <a:gd name="T9" fmla="*/ 157 h 858"/>
              <a:gd name="T10" fmla="*/ 149 w 860"/>
              <a:gd name="T11" fmla="*/ 163 h 858"/>
              <a:gd name="T12" fmla="*/ 140 w 860"/>
              <a:gd name="T13" fmla="*/ 170 h 858"/>
              <a:gd name="T14" fmla="*/ 133 w 860"/>
              <a:gd name="T15" fmla="*/ 176 h 858"/>
              <a:gd name="T16" fmla="*/ 129 w 860"/>
              <a:gd name="T17" fmla="*/ 180 h 858"/>
              <a:gd name="T18" fmla="*/ 123 w 860"/>
              <a:gd name="T19" fmla="*/ 186 h 858"/>
              <a:gd name="T20" fmla="*/ 119 w 860"/>
              <a:gd name="T21" fmla="*/ 194 h 858"/>
              <a:gd name="T22" fmla="*/ 113 w 860"/>
              <a:gd name="T23" fmla="*/ 201 h 858"/>
              <a:gd name="T24" fmla="*/ 107 w 860"/>
              <a:gd name="T25" fmla="*/ 204 h 858"/>
              <a:gd name="T26" fmla="*/ 103 w 860"/>
              <a:gd name="T27" fmla="*/ 208 h 858"/>
              <a:gd name="T28" fmla="*/ 95 w 860"/>
              <a:gd name="T29" fmla="*/ 213 h 858"/>
              <a:gd name="T30" fmla="*/ 89 w 860"/>
              <a:gd name="T31" fmla="*/ 215 h 858"/>
              <a:gd name="T32" fmla="*/ 88 w 860"/>
              <a:gd name="T33" fmla="*/ 210 h 858"/>
              <a:gd name="T34" fmla="*/ 92 w 860"/>
              <a:gd name="T35" fmla="*/ 204 h 858"/>
              <a:gd name="T36" fmla="*/ 98 w 860"/>
              <a:gd name="T37" fmla="*/ 198 h 858"/>
              <a:gd name="T38" fmla="*/ 103 w 860"/>
              <a:gd name="T39" fmla="*/ 191 h 858"/>
              <a:gd name="T40" fmla="*/ 101 w 860"/>
              <a:gd name="T41" fmla="*/ 187 h 858"/>
              <a:gd name="T42" fmla="*/ 95 w 860"/>
              <a:gd name="T43" fmla="*/ 184 h 858"/>
              <a:gd name="T44" fmla="*/ 91 w 860"/>
              <a:gd name="T45" fmla="*/ 179 h 858"/>
              <a:gd name="T46" fmla="*/ 93 w 860"/>
              <a:gd name="T47" fmla="*/ 170 h 858"/>
              <a:gd name="T48" fmla="*/ 100 w 860"/>
              <a:gd name="T49" fmla="*/ 159 h 858"/>
              <a:gd name="T50" fmla="*/ 107 w 860"/>
              <a:gd name="T51" fmla="*/ 148 h 858"/>
              <a:gd name="T52" fmla="*/ 110 w 860"/>
              <a:gd name="T53" fmla="*/ 140 h 858"/>
              <a:gd name="T54" fmla="*/ 110 w 860"/>
              <a:gd name="T55" fmla="*/ 135 h 858"/>
              <a:gd name="T56" fmla="*/ 105 w 860"/>
              <a:gd name="T57" fmla="*/ 129 h 858"/>
              <a:gd name="T58" fmla="*/ 99 w 860"/>
              <a:gd name="T59" fmla="*/ 123 h 858"/>
              <a:gd name="T60" fmla="*/ 94 w 860"/>
              <a:gd name="T61" fmla="*/ 122 h 858"/>
              <a:gd name="T62" fmla="*/ 87 w 860"/>
              <a:gd name="T63" fmla="*/ 123 h 858"/>
              <a:gd name="T64" fmla="*/ 78 w 860"/>
              <a:gd name="T65" fmla="*/ 123 h 858"/>
              <a:gd name="T66" fmla="*/ 74 w 860"/>
              <a:gd name="T67" fmla="*/ 124 h 858"/>
              <a:gd name="T68" fmla="*/ 70 w 860"/>
              <a:gd name="T69" fmla="*/ 134 h 858"/>
              <a:gd name="T70" fmla="*/ 66 w 860"/>
              <a:gd name="T71" fmla="*/ 145 h 858"/>
              <a:gd name="T72" fmla="*/ 60 w 860"/>
              <a:gd name="T73" fmla="*/ 152 h 858"/>
              <a:gd name="T74" fmla="*/ 53 w 860"/>
              <a:gd name="T75" fmla="*/ 163 h 858"/>
              <a:gd name="T76" fmla="*/ 46 w 860"/>
              <a:gd name="T77" fmla="*/ 169 h 858"/>
              <a:gd name="T78" fmla="*/ 41 w 860"/>
              <a:gd name="T79" fmla="*/ 172 h 858"/>
              <a:gd name="T80" fmla="*/ 34 w 860"/>
              <a:gd name="T81" fmla="*/ 167 h 858"/>
              <a:gd name="T82" fmla="*/ 14 w 860"/>
              <a:gd name="T83" fmla="*/ 147 h 858"/>
              <a:gd name="T84" fmla="*/ 5 w 860"/>
              <a:gd name="T85" fmla="*/ 127 h 858"/>
              <a:gd name="T86" fmla="*/ 7 w 860"/>
              <a:gd name="T87" fmla="*/ 101 h 858"/>
              <a:gd name="T88" fmla="*/ 3 w 860"/>
              <a:gd name="T89" fmla="*/ 79 h 858"/>
              <a:gd name="T90" fmla="*/ 21 w 860"/>
              <a:gd name="T91" fmla="*/ 80 h 858"/>
              <a:gd name="T92" fmla="*/ 43 w 860"/>
              <a:gd name="T93" fmla="*/ 78 h 858"/>
              <a:gd name="T94" fmla="*/ 69 w 860"/>
              <a:gd name="T95" fmla="*/ 53 h 858"/>
              <a:gd name="T96" fmla="*/ 94 w 860"/>
              <a:gd name="T97" fmla="*/ 44 h 858"/>
              <a:gd name="T98" fmla="*/ 108 w 860"/>
              <a:gd name="T99" fmla="*/ 37 h 858"/>
              <a:gd name="T100" fmla="*/ 131 w 860"/>
              <a:gd name="T101" fmla="*/ 12 h 858"/>
              <a:gd name="T102" fmla="*/ 149 w 860"/>
              <a:gd name="T103" fmla="*/ 6 h 858"/>
              <a:gd name="T104" fmla="*/ 182 w 860"/>
              <a:gd name="T105" fmla="*/ 30 h 858"/>
              <a:gd name="T106" fmla="*/ 194 w 860"/>
              <a:gd name="T107" fmla="*/ 60 h 858"/>
              <a:gd name="T108" fmla="*/ 215 w 860"/>
              <a:gd name="T109" fmla="*/ 101 h 858"/>
              <a:gd name="T110" fmla="*/ 183 w 860"/>
              <a:gd name="T111" fmla="*/ 134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0"/>
              <a:gd name="T169" fmla="*/ 0 h 858"/>
              <a:gd name="T170" fmla="*/ 860 w 860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0" h="858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41300" dist="177800" dir="2700000" sx="95000" sy="95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40" name="Freeform 82"/>
          <p:cNvSpPr>
            <a:spLocks/>
          </p:cNvSpPr>
          <p:nvPr/>
        </p:nvSpPr>
        <p:spPr bwMode="gray">
          <a:xfrm>
            <a:off x="5571207" y="4030199"/>
            <a:ext cx="411586" cy="462488"/>
          </a:xfrm>
          <a:custGeom>
            <a:avLst/>
            <a:gdLst>
              <a:gd name="T0" fmla="*/ 109 w 565"/>
              <a:gd name="T1" fmla="*/ 11 h 638"/>
              <a:gd name="T2" fmla="*/ 106 w 565"/>
              <a:gd name="T3" fmla="*/ 11 h 638"/>
              <a:gd name="T4" fmla="*/ 103 w 565"/>
              <a:gd name="T5" fmla="*/ 14 h 638"/>
              <a:gd name="T6" fmla="*/ 100 w 565"/>
              <a:gd name="T7" fmla="*/ 21 h 638"/>
              <a:gd name="T8" fmla="*/ 99 w 565"/>
              <a:gd name="T9" fmla="*/ 28 h 638"/>
              <a:gd name="T10" fmla="*/ 96 w 565"/>
              <a:gd name="T11" fmla="*/ 31 h 638"/>
              <a:gd name="T12" fmla="*/ 90 w 565"/>
              <a:gd name="T13" fmla="*/ 29 h 638"/>
              <a:gd name="T14" fmla="*/ 84 w 565"/>
              <a:gd name="T15" fmla="*/ 26 h 638"/>
              <a:gd name="T16" fmla="*/ 80 w 565"/>
              <a:gd name="T17" fmla="*/ 26 h 638"/>
              <a:gd name="T18" fmla="*/ 82 w 565"/>
              <a:gd name="T19" fmla="*/ 32 h 638"/>
              <a:gd name="T20" fmla="*/ 87 w 565"/>
              <a:gd name="T21" fmla="*/ 36 h 638"/>
              <a:gd name="T22" fmla="*/ 93 w 565"/>
              <a:gd name="T23" fmla="*/ 38 h 638"/>
              <a:gd name="T24" fmla="*/ 101 w 565"/>
              <a:gd name="T25" fmla="*/ 35 h 638"/>
              <a:gd name="T26" fmla="*/ 104 w 565"/>
              <a:gd name="T27" fmla="*/ 31 h 638"/>
              <a:gd name="T28" fmla="*/ 106 w 565"/>
              <a:gd name="T29" fmla="*/ 25 h 638"/>
              <a:gd name="T30" fmla="*/ 110 w 565"/>
              <a:gd name="T31" fmla="*/ 24 h 638"/>
              <a:gd name="T32" fmla="*/ 117 w 565"/>
              <a:gd name="T33" fmla="*/ 30 h 638"/>
              <a:gd name="T34" fmla="*/ 126 w 565"/>
              <a:gd name="T35" fmla="*/ 34 h 638"/>
              <a:gd name="T36" fmla="*/ 131 w 565"/>
              <a:gd name="T37" fmla="*/ 36 h 638"/>
              <a:gd name="T38" fmla="*/ 138 w 565"/>
              <a:gd name="T39" fmla="*/ 38 h 638"/>
              <a:gd name="T40" fmla="*/ 142 w 565"/>
              <a:gd name="T41" fmla="*/ 44 h 638"/>
              <a:gd name="T42" fmla="*/ 139 w 565"/>
              <a:gd name="T43" fmla="*/ 51 h 638"/>
              <a:gd name="T44" fmla="*/ 133 w 565"/>
              <a:gd name="T45" fmla="*/ 58 h 638"/>
              <a:gd name="T46" fmla="*/ 130 w 565"/>
              <a:gd name="T47" fmla="*/ 60 h 638"/>
              <a:gd name="T48" fmla="*/ 134 w 565"/>
              <a:gd name="T49" fmla="*/ 60 h 638"/>
              <a:gd name="T50" fmla="*/ 139 w 565"/>
              <a:gd name="T51" fmla="*/ 60 h 638"/>
              <a:gd name="T52" fmla="*/ 141 w 565"/>
              <a:gd name="T53" fmla="*/ 63 h 638"/>
              <a:gd name="T54" fmla="*/ 136 w 565"/>
              <a:gd name="T55" fmla="*/ 67 h 638"/>
              <a:gd name="T56" fmla="*/ 129 w 565"/>
              <a:gd name="T57" fmla="*/ 71 h 638"/>
              <a:gd name="T58" fmla="*/ 126 w 565"/>
              <a:gd name="T59" fmla="*/ 73 h 638"/>
              <a:gd name="T60" fmla="*/ 129 w 565"/>
              <a:gd name="T61" fmla="*/ 73 h 638"/>
              <a:gd name="T62" fmla="*/ 135 w 565"/>
              <a:gd name="T63" fmla="*/ 78 h 638"/>
              <a:gd name="T64" fmla="*/ 136 w 565"/>
              <a:gd name="T65" fmla="*/ 88 h 638"/>
              <a:gd name="T66" fmla="*/ 138 w 565"/>
              <a:gd name="T67" fmla="*/ 98 h 638"/>
              <a:gd name="T68" fmla="*/ 141 w 565"/>
              <a:gd name="T69" fmla="*/ 104 h 638"/>
              <a:gd name="T70" fmla="*/ 141 w 565"/>
              <a:gd name="T71" fmla="*/ 108 h 638"/>
              <a:gd name="T72" fmla="*/ 136 w 565"/>
              <a:gd name="T73" fmla="*/ 112 h 638"/>
              <a:gd name="T74" fmla="*/ 129 w 565"/>
              <a:gd name="T75" fmla="*/ 111 h 638"/>
              <a:gd name="T76" fmla="*/ 123 w 565"/>
              <a:gd name="T77" fmla="*/ 110 h 638"/>
              <a:gd name="T78" fmla="*/ 119 w 565"/>
              <a:gd name="T79" fmla="*/ 116 h 638"/>
              <a:gd name="T80" fmla="*/ 118 w 565"/>
              <a:gd name="T81" fmla="*/ 122 h 638"/>
              <a:gd name="T82" fmla="*/ 116 w 565"/>
              <a:gd name="T83" fmla="*/ 129 h 638"/>
              <a:gd name="T84" fmla="*/ 113 w 565"/>
              <a:gd name="T85" fmla="*/ 136 h 638"/>
              <a:gd name="T86" fmla="*/ 112 w 565"/>
              <a:gd name="T87" fmla="*/ 146 h 638"/>
              <a:gd name="T88" fmla="*/ 112 w 565"/>
              <a:gd name="T89" fmla="*/ 150 h 638"/>
              <a:gd name="T90" fmla="*/ 102 w 565"/>
              <a:gd name="T91" fmla="*/ 158 h 638"/>
              <a:gd name="T92" fmla="*/ 88 w 565"/>
              <a:gd name="T93" fmla="*/ 158 h 638"/>
              <a:gd name="T94" fmla="*/ 69 w 565"/>
              <a:gd name="T95" fmla="*/ 148 h 638"/>
              <a:gd name="T96" fmla="*/ 47 w 565"/>
              <a:gd name="T97" fmla="*/ 155 h 638"/>
              <a:gd name="T98" fmla="*/ 35 w 565"/>
              <a:gd name="T99" fmla="*/ 128 h 638"/>
              <a:gd name="T100" fmla="*/ 20 w 565"/>
              <a:gd name="T101" fmla="*/ 113 h 638"/>
              <a:gd name="T102" fmla="*/ 5 w 565"/>
              <a:gd name="T103" fmla="*/ 83 h 638"/>
              <a:gd name="T104" fmla="*/ 27 w 565"/>
              <a:gd name="T105" fmla="*/ 49 h 638"/>
              <a:gd name="T106" fmla="*/ 42 w 565"/>
              <a:gd name="T107" fmla="*/ 36 h 638"/>
              <a:gd name="T108" fmla="*/ 46 w 565"/>
              <a:gd name="T109" fmla="*/ 12 h 638"/>
              <a:gd name="T110" fmla="*/ 56 w 565"/>
              <a:gd name="T111" fmla="*/ 0 h 638"/>
              <a:gd name="T112" fmla="*/ 76 w 565"/>
              <a:gd name="T113" fmla="*/ 7 h 638"/>
              <a:gd name="T114" fmla="*/ 96 w 565"/>
              <a:gd name="T115" fmla="*/ 1 h 638"/>
              <a:gd name="T116" fmla="*/ 109 w 565"/>
              <a:gd name="T117" fmla="*/ 11 h 6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65"/>
              <a:gd name="T178" fmla="*/ 0 h 638"/>
              <a:gd name="T179" fmla="*/ 565 w 565"/>
              <a:gd name="T180" fmla="*/ 638 h 63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65" h="638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41300" dist="177800" dir="2700000" sx="95000" sy="95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41" name="TextBox 38"/>
          <p:cNvSpPr txBox="1"/>
          <p:nvPr/>
        </p:nvSpPr>
        <p:spPr>
          <a:xfrm>
            <a:off x="7213910" y="1791940"/>
            <a:ext cx="3653043" cy="537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7213910" y="1391555"/>
            <a:ext cx="1459577" cy="27776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241300" dist="177800" dir="2700000" sx="95000" sy="95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Branch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43" name="TextBox 38"/>
          <p:cNvSpPr txBox="1"/>
          <p:nvPr/>
        </p:nvSpPr>
        <p:spPr>
          <a:xfrm>
            <a:off x="7213910" y="2967633"/>
            <a:ext cx="3653043" cy="537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7213910" y="2567248"/>
            <a:ext cx="1459577" cy="27776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241300" dist="177800" dir="2700000" sx="95000" sy="95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Branch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45" name="TextBox 38"/>
          <p:cNvSpPr txBox="1"/>
          <p:nvPr/>
        </p:nvSpPr>
        <p:spPr>
          <a:xfrm>
            <a:off x="7213910" y="4143326"/>
            <a:ext cx="3653043" cy="537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7213910" y="3742941"/>
            <a:ext cx="1459577" cy="27776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241300" dist="177800" dir="2700000" sx="95000" sy="95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Branch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47" name="TextBox 38"/>
          <p:cNvSpPr txBox="1"/>
          <p:nvPr/>
        </p:nvSpPr>
        <p:spPr>
          <a:xfrm>
            <a:off x="7213910" y="5319018"/>
            <a:ext cx="3653043" cy="537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7213910" y="4918633"/>
            <a:ext cx="1459577" cy="27776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241300" dist="177800" dir="2700000" sx="95000" sy="95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Branch name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D8B67024-7E63-45D7-8411-EE8131EC5883}"/>
              </a:ext>
            </a:extLst>
          </p:cNvPr>
          <p:cNvGrpSpPr/>
          <p:nvPr/>
        </p:nvGrpSpPr>
        <p:grpSpPr>
          <a:xfrm>
            <a:off x="521656" y="263135"/>
            <a:ext cx="3629861" cy="707886"/>
            <a:chOff x="521656" y="263135"/>
            <a:chExt cx="3629861" cy="707886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ADDA812B-8B71-4A4B-B583-055A82433EC4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CastleTUlt" panose="020E0902050906030204" pitchFamily="34" charset="0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latin typeface="CastleTUlt" panose="020E0902050906030204" pitchFamily="34" charset="0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279C3074-9218-4985-AE37-C8CAB50F581E}"/>
                </a:ext>
              </a:extLst>
            </p:cNvPr>
            <p:cNvSpPr/>
            <p:nvPr/>
          </p:nvSpPr>
          <p:spPr>
            <a:xfrm>
              <a:off x="1210520" y="432412"/>
              <a:ext cx="13491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85CC2C58-AEB5-4E96-9685-9095428D47D0}"/>
                </a:ext>
              </a:extLst>
            </p:cNvPr>
            <p:cNvCxnSpPr>
              <a:cxnSpLocks/>
            </p:cNvCxnSpPr>
            <p:nvPr/>
          </p:nvCxnSpPr>
          <p:spPr>
            <a:xfrm>
              <a:off x="2448092" y="509364"/>
              <a:ext cx="0" cy="24547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F9EF6BEC-FAC0-499C-BE1B-54255CAECCB0}"/>
                </a:ext>
              </a:extLst>
            </p:cNvPr>
            <p:cNvSpPr/>
            <p:nvPr/>
          </p:nvSpPr>
          <p:spPr>
            <a:xfrm>
              <a:off x="2496449" y="523937"/>
              <a:ext cx="16550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8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96767" y="1355582"/>
            <a:ext cx="198246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Company Name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5996767" y="1863413"/>
            <a:ext cx="4615154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/>
                <a:cs typeface="+mn-ea"/>
                <a:sym typeface="+mn-lt"/>
              </a:rPr>
              <a:t>Click here to add text content, such as keywords, some brief introductions, etc.int for the very first time.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96767" y="3911801"/>
            <a:ext cx="198246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Company Name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96767" y="4419632"/>
            <a:ext cx="4615154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/>
                <a:cs typeface="+mn-ea"/>
                <a:sym typeface="+mn-lt"/>
              </a:rPr>
              <a:t>Click here to add text content, such as keywords, some brief introductions, etc.int for the very first time.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97092" y="3083636"/>
            <a:ext cx="1962332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keyword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 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|  keyword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D414A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996767" y="3075942"/>
            <a:ext cx="1206500" cy="261610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Features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97092" y="5649637"/>
            <a:ext cx="1962332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keyword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 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|  keyword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D414A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996767" y="5641943"/>
            <a:ext cx="1206500" cy="26161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Features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461777"/>
            <a:ext cx="4208431" cy="19339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911802"/>
            <a:ext cx="4217708" cy="1984056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28CCE402-8C06-4D8E-8214-0B9BFCC71B90}"/>
              </a:ext>
            </a:extLst>
          </p:cNvPr>
          <p:cNvGrpSpPr/>
          <p:nvPr/>
        </p:nvGrpSpPr>
        <p:grpSpPr>
          <a:xfrm>
            <a:off x="521656" y="263135"/>
            <a:ext cx="3629861" cy="707886"/>
            <a:chOff x="521656" y="263135"/>
            <a:chExt cx="3629861" cy="70788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CA2D253-907C-444B-A3BE-8DEB590A6703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02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35BF621-0778-4DCA-AD82-025022C23CBC}"/>
                </a:ext>
              </a:extLst>
            </p:cNvPr>
            <p:cNvSpPr/>
            <p:nvPr/>
          </p:nvSpPr>
          <p:spPr>
            <a:xfrm>
              <a:off x="1210520" y="432412"/>
              <a:ext cx="13491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F98EE29-73BA-4301-B7AC-FC3EB0268F25}"/>
                </a:ext>
              </a:extLst>
            </p:cNvPr>
            <p:cNvCxnSpPr>
              <a:cxnSpLocks/>
            </p:cNvCxnSpPr>
            <p:nvPr/>
          </p:nvCxnSpPr>
          <p:spPr>
            <a:xfrm>
              <a:off x="2448092" y="509364"/>
              <a:ext cx="0" cy="24547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9F3142C-C11F-42F8-BF9E-900B551D8348}"/>
                </a:ext>
              </a:extLst>
            </p:cNvPr>
            <p:cNvSpPr/>
            <p:nvPr/>
          </p:nvSpPr>
          <p:spPr>
            <a:xfrm>
              <a:off x="2496449" y="523937"/>
              <a:ext cx="16550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8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0.00013 -0.07407 " pathEditMode="relative" rAng="0" ptsTypes="AA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0.00013 -0.07407 " pathEditMode="relative" rAng="0" ptsTypes="AA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/>
      <p:bldP spid="10" grpId="1"/>
      <p:bldP spid="11" grpId="0" animBg="1"/>
      <p:bldP spid="12" grpId="0"/>
      <p:bldP spid="12" grpId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60" y="1477818"/>
            <a:ext cx="3094602" cy="4535055"/>
          </a:xfrm>
          <a:prstGeom prst="rect">
            <a:avLst/>
          </a:prstGeom>
          <a:effectLst>
            <a:outerShdw blurRad="444500" dist="457200" dir="3600000" algn="tl" rotWithShape="0">
              <a:schemeClr val="tx1">
                <a:alpha val="10000"/>
              </a:scheme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485" y="1477818"/>
            <a:ext cx="3176970" cy="4535055"/>
          </a:xfrm>
          <a:prstGeom prst="rect">
            <a:avLst/>
          </a:prstGeom>
          <a:effectLst>
            <a:outerShdw blurRad="444500" dist="457200" dir="3600000" algn="tl" rotWithShape="0">
              <a:schemeClr val="tx1">
                <a:alpha val="10000"/>
              </a:scheme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722820" y="1941875"/>
            <a:ext cx="2286001" cy="3657599"/>
          </a:xfrm>
          <a:prstGeom prst="rect">
            <a:avLst/>
          </a:prstGeom>
          <a:gradFill flip="none" rotWithShape="1">
            <a:gsLst>
              <a:gs pos="50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16000" rIns="288000" bIns="28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  <a:sym typeface="+mn-lt"/>
              </a:rPr>
              <a:t>project name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zh-CN" sz="1200" dirty="0">
                <a:solidFill>
                  <a:prstClr val="white"/>
                </a:solidFill>
                <a:sym typeface="+mn-lt"/>
              </a:rPr>
              <a:t>Click here to add text content, such as keywords, some brief introductions, etc.int for the very first time.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  <a:sym typeface="+mn-lt"/>
              </a:rPr>
              <a:t>98%</a:t>
            </a:r>
          </a:p>
        </p:txBody>
      </p:sp>
      <p:sp>
        <p:nvSpPr>
          <p:cNvPr id="7" name="矩形 6"/>
          <p:cNvSpPr/>
          <p:nvPr/>
        </p:nvSpPr>
        <p:spPr>
          <a:xfrm>
            <a:off x="8730571" y="1941875"/>
            <a:ext cx="2286001" cy="3657599"/>
          </a:xfrm>
          <a:prstGeom prst="rect">
            <a:avLst/>
          </a:prstGeom>
          <a:gradFill flip="none" rotWithShape="1">
            <a:gsLst>
              <a:gs pos="50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16000" rIns="288000" bIns="28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  <a:sym typeface="+mn-lt"/>
              </a:rPr>
              <a:t>project name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zh-CN" sz="1200" dirty="0">
                <a:solidFill>
                  <a:prstClr val="white"/>
                </a:solidFill>
                <a:sym typeface="+mn-lt"/>
              </a:rPr>
              <a:t>Click here to add text content, such as keywords, some brief introductions, etc.int for the very first time.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  <a:sym typeface="+mn-lt"/>
              </a:rPr>
              <a:t>85%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EB5DE41-9F83-4C07-81B1-13AC1937B2F2}"/>
              </a:ext>
            </a:extLst>
          </p:cNvPr>
          <p:cNvGrpSpPr/>
          <p:nvPr/>
        </p:nvGrpSpPr>
        <p:grpSpPr>
          <a:xfrm>
            <a:off x="521656" y="263135"/>
            <a:ext cx="3629861" cy="707886"/>
            <a:chOff x="521656" y="263135"/>
            <a:chExt cx="3629861" cy="707886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10E2EE8-167F-409F-82B0-AE5D1E156C85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02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9DE52A7-81FF-433F-B056-4118BE7305D4}"/>
                </a:ext>
              </a:extLst>
            </p:cNvPr>
            <p:cNvSpPr/>
            <p:nvPr/>
          </p:nvSpPr>
          <p:spPr>
            <a:xfrm>
              <a:off x="1210520" y="432412"/>
              <a:ext cx="13491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68E39C1-11B8-474B-B1CC-598676F4936B}"/>
                </a:ext>
              </a:extLst>
            </p:cNvPr>
            <p:cNvCxnSpPr>
              <a:cxnSpLocks/>
            </p:cNvCxnSpPr>
            <p:nvPr/>
          </p:nvCxnSpPr>
          <p:spPr>
            <a:xfrm>
              <a:off x="2448092" y="509364"/>
              <a:ext cx="0" cy="24547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8E0A181-9E21-409D-804C-FC345D091178}"/>
                </a:ext>
              </a:extLst>
            </p:cNvPr>
            <p:cNvSpPr/>
            <p:nvPr/>
          </p:nvSpPr>
          <p:spPr>
            <a:xfrm>
              <a:off x="2496449" y="523937"/>
              <a:ext cx="16550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55933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12DE308C-A03A-4522-8763-18205A1CA4B4}"/>
              </a:ext>
            </a:extLst>
          </p:cNvPr>
          <p:cNvGrpSpPr/>
          <p:nvPr/>
        </p:nvGrpSpPr>
        <p:grpSpPr>
          <a:xfrm>
            <a:off x="1084645" y="1199893"/>
            <a:ext cx="4179622" cy="3531229"/>
            <a:chOff x="1084645" y="1199893"/>
            <a:chExt cx="4179622" cy="3531229"/>
          </a:xfrm>
        </p:grpSpPr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0B942338-AEB5-45CF-A14A-F5D5BE5F8381}"/>
                </a:ext>
              </a:extLst>
            </p:cNvPr>
            <p:cNvSpPr txBox="1"/>
            <p:nvPr/>
          </p:nvSpPr>
          <p:spPr>
            <a:xfrm>
              <a:off x="1489526" y="4490473"/>
              <a:ext cx="3774741" cy="240649"/>
            </a:xfrm>
            <a:custGeom>
              <a:avLst/>
              <a:gdLst/>
              <a:ahLst/>
              <a:cxnLst/>
              <a:rect l="l" t="t" r="r" b="b"/>
              <a:pathLst>
                <a:path w="3774741" h="240649">
                  <a:moveTo>
                    <a:pt x="3532840" y="0"/>
                  </a:moveTo>
                  <a:lnTo>
                    <a:pt x="3745839" y="0"/>
                  </a:lnTo>
                  <a:lnTo>
                    <a:pt x="3767500" y="40233"/>
                  </a:lnTo>
                  <a:cubicBezTo>
                    <a:pt x="3772327" y="54855"/>
                    <a:pt x="3774741" y="70650"/>
                    <a:pt x="3774741" y="87616"/>
                  </a:cubicBezTo>
                  <a:cubicBezTo>
                    <a:pt x="3774741" y="137399"/>
                    <a:pt x="3757105" y="175350"/>
                    <a:pt x="3721832" y="201470"/>
                  </a:cubicBezTo>
                  <a:cubicBezTo>
                    <a:pt x="3686560" y="227589"/>
                    <a:pt x="3636442" y="240649"/>
                    <a:pt x="3571479" y="240649"/>
                  </a:cubicBezTo>
                  <a:cubicBezTo>
                    <a:pt x="3512096" y="240649"/>
                    <a:pt x="3463430" y="231049"/>
                    <a:pt x="3425478" y="211850"/>
                  </a:cubicBezTo>
                  <a:lnTo>
                    <a:pt x="3425478" y="101011"/>
                  </a:lnTo>
                  <a:cubicBezTo>
                    <a:pt x="3467225" y="135613"/>
                    <a:pt x="3514664" y="152914"/>
                    <a:pt x="3567795" y="152914"/>
                  </a:cubicBezTo>
                  <a:cubicBezTo>
                    <a:pt x="3597933" y="152914"/>
                    <a:pt x="3620592" y="147724"/>
                    <a:pt x="3635773" y="137343"/>
                  </a:cubicBezTo>
                  <a:cubicBezTo>
                    <a:pt x="3650953" y="126962"/>
                    <a:pt x="3658543" y="113624"/>
                    <a:pt x="3658543" y="97327"/>
                  </a:cubicBezTo>
                  <a:cubicBezTo>
                    <a:pt x="3658543" y="83263"/>
                    <a:pt x="3652516" y="69980"/>
                    <a:pt x="3640461" y="57478"/>
                  </a:cubicBezTo>
                  <a:cubicBezTo>
                    <a:pt x="3628406" y="44977"/>
                    <a:pt x="3596593" y="28010"/>
                    <a:pt x="3545025" y="6579"/>
                  </a:cubicBezTo>
                  <a:close/>
                  <a:moveTo>
                    <a:pt x="3119748" y="0"/>
                  </a:moveTo>
                  <a:lnTo>
                    <a:pt x="3230588" y="0"/>
                  </a:lnTo>
                  <a:lnTo>
                    <a:pt x="3230588" y="231607"/>
                  </a:lnTo>
                  <a:lnTo>
                    <a:pt x="3119748" y="231607"/>
                  </a:lnTo>
                  <a:close/>
                  <a:moveTo>
                    <a:pt x="2635896" y="0"/>
                  </a:moveTo>
                  <a:lnTo>
                    <a:pt x="2746443" y="0"/>
                  </a:lnTo>
                  <a:lnTo>
                    <a:pt x="2771788" y="39061"/>
                  </a:lnTo>
                  <a:cubicBezTo>
                    <a:pt x="2785852" y="60715"/>
                    <a:pt x="2794447" y="74445"/>
                    <a:pt x="2797573" y="80249"/>
                  </a:cubicBezTo>
                  <a:lnTo>
                    <a:pt x="2799247" y="80249"/>
                  </a:lnTo>
                  <a:cubicBezTo>
                    <a:pt x="2797014" y="67747"/>
                    <a:pt x="2795898" y="43861"/>
                    <a:pt x="2795898" y="8588"/>
                  </a:cubicBezTo>
                  <a:lnTo>
                    <a:pt x="2795898" y="0"/>
                  </a:lnTo>
                  <a:lnTo>
                    <a:pt x="2900710" y="0"/>
                  </a:lnTo>
                  <a:lnTo>
                    <a:pt x="2900710" y="231607"/>
                  </a:lnTo>
                  <a:lnTo>
                    <a:pt x="2787527" y="231607"/>
                  </a:lnTo>
                  <a:close/>
                  <a:moveTo>
                    <a:pt x="2439604" y="0"/>
                  </a:moveTo>
                  <a:lnTo>
                    <a:pt x="2544416" y="0"/>
                  </a:lnTo>
                  <a:lnTo>
                    <a:pt x="2544416" y="231607"/>
                  </a:lnTo>
                  <a:lnTo>
                    <a:pt x="2439604" y="231607"/>
                  </a:lnTo>
                  <a:close/>
                  <a:moveTo>
                    <a:pt x="2049079" y="0"/>
                  </a:moveTo>
                  <a:lnTo>
                    <a:pt x="2331034" y="0"/>
                  </a:lnTo>
                  <a:lnTo>
                    <a:pt x="2331034" y="15620"/>
                  </a:lnTo>
                  <a:lnTo>
                    <a:pt x="2159584" y="15620"/>
                  </a:lnTo>
                  <a:lnTo>
                    <a:pt x="2159584" y="141194"/>
                  </a:lnTo>
                  <a:lnTo>
                    <a:pt x="2356148" y="141194"/>
                  </a:lnTo>
                  <a:lnTo>
                    <a:pt x="2356148" y="231607"/>
                  </a:lnTo>
                  <a:lnTo>
                    <a:pt x="2049079" y="231607"/>
                  </a:lnTo>
                  <a:close/>
                  <a:moveTo>
                    <a:pt x="1719573" y="0"/>
                  </a:moveTo>
                  <a:lnTo>
                    <a:pt x="1830413" y="0"/>
                  </a:lnTo>
                  <a:lnTo>
                    <a:pt x="1830413" y="231607"/>
                  </a:lnTo>
                  <a:lnTo>
                    <a:pt x="1719573" y="231607"/>
                  </a:lnTo>
                  <a:close/>
                  <a:moveTo>
                    <a:pt x="1235721" y="0"/>
                  </a:moveTo>
                  <a:lnTo>
                    <a:pt x="1346268" y="0"/>
                  </a:lnTo>
                  <a:lnTo>
                    <a:pt x="1371613" y="39061"/>
                  </a:lnTo>
                  <a:cubicBezTo>
                    <a:pt x="1385677" y="60715"/>
                    <a:pt x="1394272" y="74445"/>
                    <a:pt x="1397398" y="80249"/>
                  </a:cubicBezTo>
                  <a:lnTo>
                    <a:pt x="1399072" y="80249"/>
                  </a:lnTo>
                  <a:cubicBezTo>
                    <a:pt x="1396839" y="67747"/>
                    <a:pt x="1395723" y="43861"/>
                    <a:pt x="1395723" y="8588"/>
                  </a:cubicBezTo>
                  <a:lnTo>
                    <a:pt x="1395723" y="0"/>
                  </a:lnTo>
                  <a:lnTo>
                    <a:pt x="1500535" y="0"/>
                  </a:lnTo>
                  <a:lnTo>
                    <a:pt x="1500535" y="231607"/>
                  </a:lnTo>
                  <a:lnTo>
                    <a:pt x="1387352" y="231607"/>
                  </a:lnTo>
                  <a:close/>
                  <a:moveTo>
                    <a:pt x="1039429" y="0"/>
                  </a:moveTo>
                  <a:lnTo>
                    <a:pt x="1144241" y="0"/>
                  </a:lnTo>
                  <a:lnTo>
                    <a:pt x="1144241" y="231607"/>
                  </a:lnTo>
                  <a:lnTo>
                    <a:pt x="1039429" y="231607"/>
                  </a:lnTo>
                  <a:close/>
                  <a:moveTo>
                    <a:pt x="448445" y="0"/>
                  </a:moveTo>
                  <a:lnTo>
                    <a:pt x="564740" y="0"/>
                  </a:lnTo>
                  <a:lnTo>
                    <a:pt x="570295" y="41865"/>
                  </a:lnTo>
                  <a:cubicBezTo>
                    <a:pt x="576378" y="62488"/>
                    <a:pt x="585503" y="80807"/>
                    <a:pt x="597670" y="96825"/>
                  </a:cubicBezTo>
                  <a:cubicBezTo>
                    <a:pt x="622003" y="128860"/>
                    <a:pt x="655378" y="144878"/>
                    <a:pt x="697794" y="144878"/>
                  </a:cubicBezTo>
                  <a:cubicBezTo>
                    <a:pt x="741103" y="144878"/>
                    <a:pt x="774812" y="129530"/>
                    <a:pt x="798923" y="98834"/>
                  </a:cubicBezTo>
                  <a:cubicBezTo>
                    <a:pt x="810978" y="83486"/>
                    <a:pt x="820019" y="65501"/>
                    <a:pt x="826046" y="44879"/>
                  </a:cubicBezTo>
                  <a:lnTo>
                    <a:pt x="831862" y="0"/>
                  </a:lnTo>
                  <a:lnTo>
                    <a:pt x="945879" y="0"/>
                  </a:lnTo>
                  <a:lnTo>
                    <a:pt x="933328" y="78198"/>
                  </a:lnTo>
                  <a:cubicBezTo>
                    <a:pt x="921580" y="110987"/>
                    <a:pt x="903958" y="139966"/>
                    <a:pt x="880462" y="165137"/>
                  </a:cubicBezTo>
                  <a:cubicBezTo>
                    <a:pt x="833469" y="215478"/>
                    <a:pt x="771910" y="240649"/>
                    <a:pt x="695785" y="240649"/>
                  </a:cubicBezTo>
                  <a:cubicBezTo>
                    <a:pt x="621445" y="240649"/>
                    <a:pt x="561058" y="216259"/>
                    <a:pt x="514624" y="167481"/>
                  </a:cubicBezTo>
                  <a:cubicBezTo>
                    <a:pt x="491406" y="143091"/>
                    <a:pt x="473993" y="115200"/>
                    <a:pt x="462385" y="83807"/>
                  </a:cubicBezTo>
                  <a:close/>
                  <a:moveTo>
                    <a:pt x="0" y="0"/>
                  </a:moveTo>
                  <a:lnTo>
                    <a:pt x="117345" y="0"/>
                  </a:lnTo>
                  <a:lnTo>
                    <a:pt x="124294" y="44335"/>
                  </a:lnTo>
                  <a:cubicBezTo>
                    <a:pt x="131493" y="64818"/>
                    <a:pt x="142293" y="82817"/>
                    <a:pt x="156692" y="98332"/>
                  </a:cubicBezTo>
                  <a:cubicBezTo>
                    <a:pt x="185490" y="129362"/>
                    <a:pt x="224446" y="144878"/>
                    <a:pt x="273559" y="144878"/>
                  </a:cubicBezTo>
                  <a:cubicBezTo>
                    <a:pt x="319770" y="144878"/>
                    <a:pt x="361851" y="133716"/>
                    <a:pt x="399803" y="111391"/>
                  </a:cubicBezTo>
                  <a:lnTo>
                    <a:pt x="399803" y="212855"/>
                  </a:lnTo>
                  <a:cubicBezTo>
                    <a:pt x="362075" y="231384"/>
                    <a:pt x="312850" y="240649"/>
                    <a:pt x="252128" y="240649"/>
                  </a:cubicBezTo>
                  <a:cubicBezTo>
                    <a:pt x="173993" y="240649"/>
                    <a:pt x="111988" y="217264"/>
                    <a:pt x="66111" y="170495"/>
                  </a:cubicBezTo>
                  <a:cubicBezTo>
                    <a:pt x="43173" y="147110"/>
                    <a:pt x="25970" y="119833"/>
                    <a:pt x="14501" y="88663"/>
                  </a:cubicBezTo>
                  <a:close/>
                </a:path>
              </a:pathLst>
            </a:custGeom>
            <a:gradFill>
              <a:gsLst>
                <a:gs pos="51000">
                  <a:srgbClr val="1C83AE"/>
                </a:gs>
                <a:gs pos="0">
                  <a:srgbClr val="329CD6"/>
                </a:gs>
                <a:gs pos="92000">
                  <a:srgbClr val="623E98"/>
                </a:gs>
              </a:gsLst>
              <a:lin ang="16200000" scaled="1"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51000">
                      <a:srgbClr val="1C83AE"/>
                    </a:gs>
                    <a:gs pos="0">
                      <a:srgbClr val="329CD6"/>
                    </a:gs>
                    <a:gs pos="92000">
                      <a:srgbClr val="623E98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endParaRPr>
            </a:p>
          </p:txBody>
        </p:sp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EE2E18F5-76FE-403A-8240-4D7E3C5CCD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4645" y="1199893"/>
              <a:ext cx="4146703" cy="3280845"/>
            </a:xfrm>
            <a:custGeom>
              <a:avLst/>
              <a:gdLst/>
              <a:ahLst/>
              <a:cxnLst/>
              <a:rect l="l" t="t" r="r" b="b"/>
              <a:pathLst>
                <a:path w="4146703" h="3280845">
                  <a:moveTo>
                    <a:pt x="0" y="0"/>
                  </a:moveTo>
                  <a:lnTo>
                    <a:pt x="4146703" y="0"/>
                  </a:lnTo>
                  <a:lnTo>
                    <a:pt x="4146703" y="3280845"/>
                  </a:lnTo>
                  <a:lnTo>
                    <a:pt x="4138304" y="3280845"/>
                  </a:lnTo>
                  <a:lnTo>
                    <a:pt x="4138240" y="3280727"/>
                  </a:lnTo>
                  <a:cubicBezTo>
                    <a:pt x="4118930" y="3256170"/>
                    <a:pt x="4083490" y="3232841"/>
                    <a:pt x="4031921" y="3210740"/>
                  </a:cubicBezTo>
                  <a:cubicBezTo>
                    <a:pt x="3987942" y="3191542"/>
                    <a:pt x="3960372" y="3176305"/>
                    <a:pt x="3949210" y="3165032"/>
                  </a:cubicBezTo>
                  <a:cubicBezTo>
                    <a:pt x="3938048" y="3153758"/>
                    <a:pt x="3932467" y="3141424"/>
                    <a:pt x="3932467" y="3128029"/>
                  </a:cubicBezTo>
                  <a:cubicBezTo>
                    <a:pt x="3932467" y="3111286"/>
                    <a:pt x="3940615" y="3097947"/>
                    <a:pt x="3956912" y="3088013"/>
                  </a:cubicBezTo>
                  <a:cubicBezTo>
                    <a:pt x="3973208" y="3078079"/>
                    <a:pt x="3994974" y="3073112"/>
                    <a:pt x="4022210" y="3073112"/>
                  </a:cubicBezTo>
                  <a:cubicBezTo>
                    <a:pt x="4068868" y="3073112"/>
                    <a:pt x="4109609" y="3084943"/>
                    <a:pt x="4144435" y="3108607"/>
                  </a:cubicBezTo>
                  <a:lnTo>
                    <a:pt x="4144435" y="3004800"/>
                  </a:lnTo>
                  <a:cubicBezTo>
                    <a:pt x="4110056" y="2991628"/>
                    <a:pt x="4067528" y="2985043"/>
                    <a:pt x="4016852" y="2985043"/>
                  </a:cubicBezTo>
                  <a:cubicBezTo>
                    <a:pt x="3956354" y="2985043"/>
                    <a:pt x="3907743" y="2998381"/>
                    <a:pt x="3871019" y="3025059"/>
                  </a:cubicBezTo>
                  <a:cubicBezTo>
                    <a:pt x="3834296" y="3051736"/>
                    <a:pt x="3815934" y="3089185"/>
                    <a:pt x="3815934" y="3137405"/>
                  </a:cubicBezTo>
                  <a:cubicBezTo>
                    <a:pt x="3815934" y="3186631"/>
                    <a:pt x="3838726" y="3227065"/>
                    <a:pt x="3884309" y="3258710"/>
                  </a:cubicBezTo>
                  <a:lnTo>
                    <a:pt x="3925305" y="3280845"/>
                  </a:lnTo>
                  <a:lnTo>
                    <a:pt x="3623053" y="3280845"/>
                  </a:lnTo>
                  <a:lnTo>
                    <a:pt x="3623053" y="3084162"/>
                  </a:lnTo>
                  <a:lnTo>
                    <a:pt x="3771063" y="3084162"/>
                  </a:lnTo>
                  <a:lnTo>
                    <a:pt x="3771063" y="2993749"/>
                  </a:lnTo>
                  <a:lnTo>
                    <a:pt x="3364538" y="2993749"/>
                  </a:lnTo>
                  <a:lnTo>
                    <a:pt x="3364538" y="3084162"/>
                  </a:lnTo>
                  <a:lnTo>
                    <a:pt x="3512213" y="3084162"/>
                  </a:lnTo>
                  <a:lnTo>
                    <a:pt x="3512213" y="3280845"/>
                  </a:lnTo>
                  <a:lnTo>
                    <a:pt x="3293175" y="3280845"/>
                  </a:lnTo>
                  <a:lnTo>
                    <a:pt x="3293175" y="2993749"/>
                  </a:lnTo>
                  <a:lnTo>
                    <a:pt x="3188363" y="2993749"/>
                  </a:lnTo>
                  <a:lnTo>
                    <a:pt x="3188363" y="3280845"/>
                  </a:lnTo>
                  <a:lnTo>
                    <a:pt x="3138908" y="3280845"/>
                  </a:lnTo>
                  <a:lnTo>
                    <a:pt x="2952619" y="2993749"/>
                  </a:lnTo>
                  <a:lnTo>
                    <a:pt x="2832069" y="2993749"/>
                  </a:lnTo>
                  <a:lnTo>
                    <a:pt x="2832069" y="3280845"/>
                  </a:lnTo>
                  <a:lnTo>
                    <a:pt x="2723499" y="3280845"/>
                  </a:lnTo>
                  <a:lnTo>
                    <a:pt x="2723499" y="3206387"/>
                  </a:lnTo>
                  <a:lnTo>
                    <a:pt x="2552049" y="3206387"/>
                  </a:lnTo>
                  <a:lnTo>
                    <a:pt x="2552049" y="3084162"/>
                  </a:lnTo>
                  <a:lnTo>
                    <a:pt x="2736558" y="3084162"/>
                  </a:lnTo>
                  <a:lnTo>
                    <a:pt x="2736558" y="2993749"/>
                  </a:lnTo>
                  <a:lnTo>
                    <a:pt x="2441544" y="2993749"/>
                  </a:lnTo>
                  <a:lnTo>
                    <a:pt x="2441544" y="3280845"/>
                  </a:lnTo>
                  <a:lnTo>
                    <a:pt x="2222878" y="3280845"/>
                  </a:lnTo>
                  <a:lnTo>
                    <a:pt x="2222878" y="3084162"/>
                  </a:lnTo>
                  <a:lnTo>
                    <a:pt x="2370888" y="3084162"/>
                  </a:lnTo>
                  <a:lnTo>
                    <a:pt x="2370888" y="2993749"/>
                  </a:lnTo>
                  <a:lnTo>
                    <a:pt x="1964364" y="2993749"/>
                  </a:lnTo>
                  <a:lnTo>
                    <a:pt x="1964364" y="3084162"/>
                  </a:lnTo>
                  <a:lnTo>
                    <a:pt x="2112038" y="3084162"/>
                  </a:lnTo>
                  <a:lnTo>
                    <a:pt x="2112038" y="3280845"/>
                  </a:lnTo>
                  <a:lnTo>
                    <a:pt x="1893000" y="3280845"/>
                  </a:lnTo>
                  <a:lnTo>
                    <a:pt x="1893000" y="2993749"/>
                  </a:lnTo>
                  <a:lnTo>
                    <a:pt x="1788188" y="2993749"/>
                  </a:lnTo>
                  <a:lnTo>
                    <a:pt x="1788188" y="3280845"/>
                  </a:lnTo>
                  <a:lnTo>
                    <a:pt x="1738733" y="3280845"/>
                  </a:lnTo>
                  <a:lnTo>
                    <a:pt x="1552445" y="2993749"/>
                  </a:lnTo>
                  <a:lnTo>
                    <a:pt x="1431894" y="2993749"/>
                  </a:lnTo>
                  <a:lnTo>
                    <a:pt x="1431894" y="3280845"/>
                  </a:lnTo>
                  <a:lnTo>
                    <a:pt x="1341005" y="3280845"/>
                  </a:lnTo>
                  <a:lnTo>
                    <a:pt x="1343415" y="3249250"/>
                  </a:lnTo>
                  <a:cubicBezTo>
                    <a:pt x="1343415" y="3171785"/>
                    <a:pt x="1320812" y="3108384"/>
                    <a:pt x="1275606" y="3059047"/>
                  </a:cubicBezTo>
                  <a:cubicBezTo>
                    <a:pt x="1230399" y="3009711"/>
                    <a:pt x="1170738" y="2985043"/>
                    <a:pt x="1096621" y="2985043"/>
                  </a:cubicBezTo>
                  <a:cubicBezTo>
                    <a:pt x="1018710" y="2985043"/>
                    <a:pt x="956034" y="3010548"/>
                    <a:pt x="908595" y="3061559"/>
                  </a:cubicBezTo>
                  <a:cubicBezTo>
                    <a:pt x="861156" y="3112570"/>
                    <a:pt x="837437" y="3178705"/>
                    <a:pt x="837437" y="3259965"/>
                  </a:cubicBezTo>
                  <a:lnTo>
                    <a:pt x="839091" y="3280845"/>
                  </a:lnTo>
                  <a:lnTo>
                    <a:pt x="509809" y="3280845"/>
                  </a:lnTo>
                  <a:lnTo>
                    <a:pt x="505959" y="3256282"/>
                  </a:lnTo>
                  <a:cubicBezTo>
                    <a:pt x="505959" y="3204043"/>
                    <a:pt x="521140" y="3161739"/>
                    <a:pt x="551501" y="3129369"/>
                  </a:cubicBezTo>
                  <a:cubicBezTo>
                    <a:pt x="581862" y="3096999"/>
                    <a:pt x="622380" y="3080813"/>
                    <a:pt x="673056" y="3080813"/>
                  </a:cubicBezTo>
                  <a:cubicBezTo>
                    <a:pt x="717481" y="3080813"/>
                    <a:pt x="757219" y="3091083"/>
                    <a:pt x="792268" y="3111621"/>
                  </a:cubicBezTo>
                  <a:lnTo>
                    <a:pt x="792268" y="3004800"/>
                  </a:lnTo>
                  <a:cubicBezTo>
                    <a:pt x="758112" y="2991628"/>
                    <a:pt x="715695" y="2985043"/>
                    <a:pt x="665020" y="2985043"/>
                  </a:cubicBezTo>
                  <a:cubicBezTo>
                    <a:pt x="583983" y="2985043"/>
                    <a:pt x="517847" y="3011106"/>
                    <a:pt x="466613" y="3063233"/>
                  </a:cubicBezTo>
                  <a:cubicBezTo>
                    <a:pt x="415379" y="3115360"/>
                    <a:pt x="389762" y="3182389"/>
                    <a:pt x="389762" y="3264319"/>
                  </a:cubicBezTo>
                  <a:lnTo>
                    <a:pt x="391042" y="3280845"/>
                  </a:lnTo>
                  <a:lnTo>
                    <a:pt x="0" y="328084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3" name="Freeform 6"/>
          <p:cNvSpPr/>
          <p:nvPr/>
        </p:nvSpPr>
        <p:spPr>
          <a:xfrm>
            <a:off x="6428475" y="930898"/>
            <a:ext cx="834665" cy="83466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Agency FB" panose="020B0503020202020204" pitchFamily="34" charset="0"/>
                <a:sym typeface="+mn-lt"/>
              </a:rPr>
              <a:t>01</a:t>
            </a:r>
          </a:p>
        </p:txBody>
      </p:sp>
      <p:sp>
        <p:nvSpPr>
          <p:cNvPr id="4" name="Freeform 6"/>
          <p:cNvSpPr/>
          <p:nvPr/>
        </p:nvSpPr>
        <p:spPr>
          <a:xfrm>
            <a:off x="6428475" y="1945460"/>
            <a:ext cx="834665" cy="83466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Agency FB" panose="020B0503020202020204" pitchFamily="34" charset="0"/>
                <a:sym typeface="+mn-lt"/>
              </a:rPr>
              <a:t>02</a:t>
            </a:r>
          </a:p>
        </p:txBody>
      </p:sp>
      <p:sp>
        <p:nvSpPr>
          <p:cNvPr id="5" name="Freeform 6"/>
          <p:cNvSpPr/>
          <p:nvPr/>
        </p:nvSpPr>
        <p:spPr>
          <a:xfrm>
            <a:off x="6428475" y="2960022"/>
            <a:ext cx="834665" cy="83466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Agency FB" panose="020B0503020202020204" pitchFamily="34" charset="0"/>
                <a:sym typeface="+mn-lt"/>
              </a:rPr>
              <a:t>03</a:t>
            </a:r>
          </a:p>
        </p:txBody>
      </p:sp>
      <p:sp>
        <p:nvSpPr>
          <p:cNvPr id="6" name="Freeform 6"/>
          <p:cNvSpPr/>
          <p:nvPr/>
        </p:nvSpPr>
        <p:spPr>
          <a:xfrm>
            <a:off x="6428475" y="3974584"/>
            <a:ext cx="834665" cy="83466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Agency FB" panose="020B0503020202020204" pitchFamily="34" charset="0"/>
                <a:sym typeface="+mn-lt"/>
              </a:rPr>
              <a:t>04</a:t>
            </a:r>
          </a:p>
        </p:txBody>
      </p:sp>
      <p:sp>
        <p:nvSpPr>
          <p:cNvPr id="7" name="Freeform 6"/>
          <p:cNvSpPr/>
          <p:nvPr/>
        </p:nvSpPr>
        <p:spPr>
          <a:xfrm>
            <a:off x="6428475" y="4989145"/>
            <a:ext cx="834665" cy="83466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latin typeface="Agency FB" panose="020B0503020202020204" pitchFamily="34" charset="0"/>
                <a:sym typeface="+mn-lt"/>
              </a:rPr>
              <a:t>05</a:t>
            </a:r>
            <a:endParaRPr lang="en-US" sz="3600" dirty="0">
              <a:latin typeface="Agency FB" panose="020B0503020202020204" pitchFamily="34" charset="0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51649" y="1163566"/>
            <a:ext cx="1566519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COMPANY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51649" y="2178128"/>
            <a:ext cx="1306255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PROJECT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51649" y="3192690"/>
            <a:ext cx="1479444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PRODUCT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51649" y="4207252"/>
            <a:ext cx="2264851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DEVELOPMENT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51649" y="5221813"/>
            <a:ext cx="1744067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FINANCING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371090" y="1651000"/>
            <a:ext cx="316224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371090" y="2668203"/>
            <a:ext cx="316224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371090" y="3685406"/>
            <a:ext cx="316224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371090" y="4702609"/>
            <a:ext cx="316224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371090" y="5719812"/>
            <a:ext cx="316224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0088D110-36CA-453E-9F6E-3B721F3A02C2}"/>
              </a:ext>
            </a:extLst>
          </p:cNvPr>
          <p:cNvGrpSpPr/>
          <p:nvPr/>
        </p:nvGrpSpPr>
        <p:grpSpPr>
          <a:xfrm>
            <a:off x="655092" y="0"/>
            <a:ext cx="5005812" cy="1243076"/>
            <a:chOff x="655092" y="0"/>
            <a:chExt cx="5005812" cy="1243076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0FE3D83-61C6-40BF-A54F-C0E745A1D2CB}"/>
                </a:ext>
              </a:extLst>
            </p:cNvPr>
            <p:cNvSpPr/>
            <p:nvPr/>
          </p:nvSpPr>
          <p:spPr>
            <a:xfrm>
              <a:off x="655092" y="0"/>
              <a:ext cx="5005810" cy="855423"/>
            </a:xfrm>
            <a:prstGeom prst="rect">
              <a:avLst/>
            </a:prstGeom>
            <a:gradFill flip="none" rotWithShape="1">
              <a:gsLst>
                <a:gs pos="51000">
                  <a:srgbClr val="1C83AE"/>
                </a:gs>
                <a:gs pos="0">
                  <a:srgbClr val="329CD6"/>
                </a:gs>
                <a:gs pos="92000">
                  <a:srgbClr val="623E98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98500" dist="50800" dir="5400000" algn="t" rotWithShape="0">
                <a:srgbClr val="623E9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BF8BE60-DF7C-453C-858B-3760EECF85AD}"/>
                </a:ext>
              </a:extLst>
            </p:cNvPr>
            <p:cNvSpPr/>
            <p:nvPr/>
          </p:nvSpPr>
          <p:spPr>
            <a:xfrm>
              <a:off x="655092" y="843309"/>
              <a:ext cx="5005812" cy="399767"/>
            </a:xfrm>
            <a:custGeom>
              <a:avLst/>
              <a:gdLst>
                <a:gd name="connsiteX0" fmla="*/ 0 w 4312693"/>
                <a:gd name="connsiteY0" fmla="*/ 0 h 426586"/>
                <a:gd name="connsiteX1" fmla="*/ 4312693 w 4312693"/>
                <a:gd name="connsiteY1" fmla="*/ 0 h 426586"/>
                <a:gd name="connsiteX2" fmla="*/ 4312693 w 4312693"/>
                <a:gd name="connsiteY2" fmla="*/ 426586 h 426586"/>
                <a:gd name="connsiteX3" fmla="*/ 0 w 4312693"/>
                <a:gd name="connsiteY3" fmla="*/ 426586 h 426586"/>
                <a:gd name="connsiteX4" fmla="*/ 0 w 4312693"/>
                <a:gd name="connsiteY4" fmla="*/ 0 h 426586"/>
                <a:gd name="connsiteX0" fmla="*/ 0 w 4312693"/>
                <a:gd name="connsiteY0" fmla="*/ 0 h 433212"/>
                <a:gd name="connsiteX1" fmla="*/ 4312693 w 4312693"/>
                <a:gd name="connsiteY1" fmla="*/ 0 h 433212"/>
                <a:gd name="connsiteX2" fmla="*/ 4312693 w 4312693"/>
                <a:gd name="connsiteY2" fmla="*/ 426586 h 433212"/>
                <a:gd name="connsiteX3" fmla="*/ 182217 w 4312693"/>
                <a:gd name="connsiteY3" fmla="*/ 433212 h 433212"/>
                <a:gd name="connsiteX4" fmla="*/ 0 w 4312693"/>
                <a:gd name="connsiteY4" fmla="*/ 0 h 433212"/>
                <a:gd name="connsiteX0" fmla="*/ 0 w 4312693"/>
                <a:gd name="connsiteY0" fmla="*/ 0 h 433212"/>
                <a:gd name="connsiteX1" fmla="*/ 4312693 w 4312693"/>
                <a:gd name="connsiteY1" fmla="*/ 0 h 433212"/>
                <a:gd name="connsiteX2" fmla="*/ 4094032 w 4312693"/>
                <a:gd name="connsiteY2" fmla="*/ 433212 h 433212"/>
                <a:gd name="connsiteX3" fmla="*/ 182217 w 4312693"/>
                <a:gd name="connsiteY3" fmla="*/ 433212 h 433212"/>
                <a:gd name="connsiteX4" fmla="*/ 0 w 4312693"/>
                <a:gd name="connsiteY4" fmla="*/ 0 h 433212"/>
                <a:gd name="connsiteX0" fmla="*/ 0 w 4312693"/>
                <a:gd name="connsiteY0" fmla="*/ 0 h 443845"/>
                <a:gd name="connsiteX1" fmla="*/ 4312693 w 4312693"/>
                <a:gd name="connsiteY1" fmla="*/ 0 h 443845"/>
                <a:gd name="connsiteX2" fmla="*/ 4094032 w 4312693"/>
                <a:gd name="connsiteY2" fmla="*/ 433212 h 443845"/>
                <a:gd name="connsiteX3" fmla="*/ 384236 w 4312693"/>
                <a:gd name="connsiteY3" fmla="*/ 443845 h 443845"/>
                <a:gd name="connsiteX4" fmla="*/ 0 w 4312693"/>
                <a:gd name="connsiteY4" fmla="*/ 0 h 443845"/>
                <a:gd name="connsiteX0" fmla="*/ 0 w 4312693"/>
                <a:gd name="connsiteY0" fmla="*/ 0 h 443845"/>
                <a:gd name="connsiteX1" fmla="*/ 4312693 w 4312693"/>
                <a:gd name="connsiteY1" fmla="*/ 0 h 443845"/>
                <a:gd name="connsiteX2" fmla="*/ 4051501 w 4312693"/>
                <a:gd name="connsiteY2" fmla="*/ 433212 h 443845"/>
                <a:gd name="connsiteX3" fmla="*/ 384236 w 4312693"/>
                <a:gd name="connsiteY3" fmla="*/ 443845 h 443845"/>
                <a:gd name="connsiteX4" fmla="*/ 0 w 4312693"/>
                <a:gd name="connsiteY4" fmla="*/ 0 h 443845"/>
                <a:gd name="connsiteX0" fmla="*/ 0 w 4312693"/>
                <a:gd name="connsiteY0" fmla="*/ 0 h 443845"/>
                <a:gd name="connsiteX1" fmla="*/ 4312693 w 4312693"/>
                <a:gd name="connsiteY1" fmla="*/ 0 h 443845"/>
                <a:gd name="connsiteX2" fmla="*/ 3977073 w 4312693"/>
                <a:gd name="connsiteY2" fmla="*/ 443845 h 443845"/>
                <a:gd name="connsiteX3" fmla="*/ 384236 w 4312693"/>
                <a:gd name="connsiteY3" fmla="*/ 443845 h 443845"/>
                <a:gd name="connsiteX4" fmla="*/ 0 w 4312693"/>
                <a:gd name="connsiteY4" fmla="*/ 0 h 44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693" h="443845">
                  <a:moveTo>
                    <a:pt x="0" y="0"/>
                  </a:moveTo>
                  <a:lnTo>
                    <a:pt x="4312693" y="0"/>
                  </a:lnTo>
                  <a:lnTo>
                    <a:pt x="3977073" y="443845"/>
                  </a:lnTo>
                  <a:lnTo>
                    <a:pt x="384236" y="44384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8D606466-63E0-43E8-847B-7ABBBE372ED0}"/>
              </a:ext>
            </a:extLst>
          </p:cNvPr>
          <p:cNvSpPr txBox="1"/>
          <p:nvPr/>
        </p:nvSpPr>
        <p:spPr>
          <a:xfrm>
            <a:off x="1215897" y="47878"/>
            <a:ext cx="388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1756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2.59259E-6 L -4.375E-6 -0.1178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3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/>
      <p:bldP spid="17" grpId="0"/>
      <p:bldP spid="69" grpId="0"/>
      <p:bldP spid="6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7">
            <a:extLst>
              <a:ext uri="{FF2B5EF4-FFF2-40B4-BE49-F238E27FC236}">
                <a16:creationId xmlns:a16="http://schemas.microsoft.com/office/drawing/2014/main" id="{B73C7DB4-3BF2-48D2-A84D-8FFC033BB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149" y="1851618"/>
            <a:ext cx="3575736" cy="3575730"/>
          </a:xfrm>
          <a:prstGeom prst="ellipse">
            <a:avLst/>
          </a:pr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27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solidFill>
                <a:schemeClr val="lt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533900" y="2057400"/>
            <a:ext cx="3124200" cy="312420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1204912" y="1689100"/>
            <a:ext cx="2960688" cy="1338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Add title text</a:t>
            </a:r>
          </a:p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680A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  <a:p>
            <a:pPr lvl="0" algn="just">
              <a:lnSpc>
                <a:spcPts val="1800"/>
              </a:lnSpc>
              <a:spcBef>
                <a:spcPts val="800"/>
              </a:spcBef>
              <a:defRPr/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etc.int for the very first time.</a:t>
            </a:r>
          </a:p>
        </p:txBody>
      </p:sp>
      <p:sp>
        <p:nvSpPr>
          <p:cNvPr id="6" name="Rectangle 8"/>
          <p:cNvSpPr/>
          <p:nvPr/>
        </p:nvSpPr>
        <p:spPr>
          <a:xfrm>
            <a:off x="8026400" y="1689100"/>
            <a:ext cx="2960688" cy="1338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Add title text</a:t>
            </a:r>
          </a:p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680A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  <a:p>
            <a:pPr lvl="0" algn="just">
              <a:lnSpc>
                <a:spcPts val="1800"/>
              </a:lnSpc>
              <a:spcBef>
                <a:spcPts val="800"/>
              </a:spcBef>
              <a:defRPr/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etc.int for the very first time.</a:t>
            </a:r>
          </a:p>
        </p:txBody>
      </p:sp>
      <p:sp>
        <p:nvSpPr>
          <p:cNvPr id="7" name="Rectangle 8"/>
          <p:cNvSpPr/>
          <p:nvPr/>
        </p:nvSpPr>
        <p:spPr>
          <a:xfrm>
            <a:off x="1204912" y="3911600"/>
            <a:ext cx="2960688" cy="1338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Add title text</a:t>
            </a:r>
          </a:p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680A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  <a:p>
            <a:pPr lvl="0" algn="just">
              <a:lnSpc>
                <a:spcPts val="1800"/>
              </a:lnSpc>
              <a:spcBef>
                <a:spcPts val="800"/>
              </a:spcBef>
              <a:defRPr/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etc.int for the very first time.</a:t>
            </a:r>
          </a:p>
        </p:txBody>
      </p:sp>
      <p:sp>
        <p:nvSpPr>
          <p:cNvPr id="8" name="Rectangle 8"/>
          <p:cNvSpPr/>
          <p:nvPr/>
        </p:nvSpPr>
        <p:spPr>
          <a:xfrm>
            <a:off x="8026400" y="3911600"/>
            <a:ext cx="2960688" cy="1338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Add title text</a:t>
            </a:r>
          </a:p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680A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  <a:p>
            <a:pPr lvl="0" algn="just">
              <a:lnSpc>
                <a:spcPts val="1800"/>
              </a:lnSpc>
              <a:spcBef>
                <a:spcPts val="800"/>
              </a:spcBef>
              <a:defRPr/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etc.int for the very first time.</a:t>
            </a: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221135" y="2107277"/>
            <a:ext cx="3685214" cy="481268"/>
          </a:xfrm>
          <a:custGeom>
            <a:avLst/>
            <a:gdLst>
              <a:gd name="T0" fmla="*/ 0 w 2726"/>
              <a:gd name="T1" fmla="*/ 0 h 356"/>
              <a:gd name="T2" fmla="*/ 2372 w 2726"/>
              <a:gd name="T3" fmla="*/ 0 h 356"/>
              <a:gd name="T4" fmla="*/ 2726 w 2726"/>
              <a:gd name="T5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6" h="356">
                <a:moveTo>
                  <a:pt x="0" y="0"/>
                </a:moveTo>
                <a:lnTo>
                  <a:pt x="2372" y="0"/>
                </a:lnTo>
                <a:lnTo>
                  <a:pt x="2726" y="356"/>
                </a:lnTo>
              </a:path>
            </a:pathLst>
          </a:custGeom>
          <a:noFill/>
          <a:ln w="6350" cap="flat">
            <a:solidFill>
              <a:schemeClr val="bg1">
                <a:lumMod val="65000"/>
              </a:schemeClr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1204912" y="4074256"/>
            <a:ext cx="3401320" cy="292005"/>
          </a:xfrm>
          <a:custGeom>
            <a:avLst/>
            <a:gdLst>
              <a:gd name="T0" fmla="*/ 0 w 2516"/>
              <a:gd name="T1" fmla="*/ 216 h 216"/>
              <a:gd name="T2" fmla="*/ 2301 w 2516"/>
              <a:gd name="T3" fmla="*/ 216 h 216"/>
              <a:gd name="T4" fmla="*/ 2516 w 2516"/>
              <a:gd name="T5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16" h="216">
                <a:moveTo>
                  <a:pt x="0" y="216"/>
                </a:moveTo>
                <a:lnTo>
                  <a:pt x="2301" y="216"/>
                </a:lnTo>
                <a:lnTo>
                  <a:pt x="2516" y="0"/>
                </a:lnTo>
              </a:path>
            </a:pathLst>
          </a:custGeom>
          <a:noFill/>
          <a:ln w="6350" cap="flat">
            <a:solidFill>
              <a:schemeClr val="bg1">
                <a:lumMod val="65000"/>
              </a:schemeClr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7285651" y="2107277"/>
            <a:ext cx="3685214" cy="481268"/>
          </a:xfrm>
          <a:custGeom>
            <a:avLst/>
            <a:gdLst>
              <a:gd name="T0" fmla="*/ 2726 w 2726"/>
              <a:gd name="T1" fmla="*/ 0 h 356"/>
              <a:gd name="T2" fmla="*/ 354 w 2726"/>
              <a:gd name="T3" fmla="*/ 0 h 356"/>
              <a:gd name="T4" fmla="*/ 0 w 2726"/>
              <a:gd name="T5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6" h="356">
                <a:moveTo>
                  <a:pt x="2726" y="0"/>
                </a:moveTo>
                <a:lnTo>
                  <a:pt x="354" y="0"/>
                </a:lnTo>
                <a:lnTo>
                  <a:pt x="0" y="356"/>
                </a:lnTo>
              </a:path>
            </a:pathLst>
          </a:custGeom>
          <a:noFill/>
          <a:ln w="6350" cap="flat">
            <a:solidFill>
              <a:schemeClr val="bg1">
                <a:lumMod val="65000"/>
              </a:schemeClr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7585768" y="4074256"/>
            <a:ext cx="3401320" cy="292005"/>
          </a:xfrm>
          <a:custGeom>
            <a:avLst/>
            <a:gdLst>
              <a:gd name="T0" fmla="*/ 2516 w 2516"/>
              <a:gd name="T1" fmla="*/ 216 h 216"/>
              <a:gd name="T2" fmla="*/ 215 w 2516"/>
              <a:gd name="T3" fmla="*/ 216 h 216"/>
              <a:gd name="T4" fmla="*/ 0 w 2516"/>
              <a:gd name="T5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16" h="216">
                <a:moveTo>
                  <a:pt x="2516" y="216"/>
                </a:moveTo>
                <a:lnTo>
                  <a:pt x="215" y="216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chemeClr val="bg1">
                <a:lumMod val="65000"/>
              </a:schemeClr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17D2E6F-6012-4FDB-9B30-52EBDCD273AB}"/>
              </a:ext>
            </a:extLst>
          </p:cNvPr>
          <p:cNvGrpSpPr/>
          <p:nvPr/>
        </p:nvGrpSpPr>
        <p:grpSpPr>
          <a:xfrm>
            <a:off x="521656" y="263135"/>
            <a:ext cx="3629861" cy="707886"/>
            <a:chOff x="521656" y="263135"/>
            <a:chExt cx="3629861" cy="707886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1F6B6C3-A5B8-4408-B4C0-B6F909BE512E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02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88EA62B-E0BC-4098-B274-B7AC2D3C0B01}"/>
                </a:ext>
              </a:extLst>
            </p:cNvPr>
            <p:cNvSpPr/>
            <p:nvPr/>
          </p:nvSpPr>
          <p:spPr>
            <a:xfrm>
              <a:off x="1210520" y="432412"/>
              <a:ext cx="13491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5E614637-B7CD-4C81-BC74-1711943D84B8}"/>
                </a:ext>
              </a:extLst>
            </p:cNvPr>
            <p:cNvCxnSpPr>
              <a:cxnSpLocks/>
            </p:cNvCxnSpPr>
            <p:nvPr/>
          </p:nvCxnSpPr>
          <p:spPr>
            <a:xfrm>
              <a:off x="2448092" y="509364"/>
              <a:ext cx="0" cy="24547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FF03AD1-0047-4EC9-A2A4-1262F99700E2}"/>
                </a:ext>
              </a:extLst>
            </p:cNvPr>
            <p:cNvSpPr/>
            <p:nvPr/>
          </p:nvSpPr>
          <p:spPr>
            <a:xfrm>
              <a:off x="2496449" y="523937"/>
              <a:ext cx="16550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7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 dir="in"/>
      </p:transition>
    </mc:Choice>
    <mc:Fallback xmlns="">
      <p:transition spd="slow" advTm="0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4" grpId="0"/>
      <p:bldP spid="6" grpId="0"/>
      <p:bldP spid="7" grpId="0"/>
      <p:bldP spid="8" grpId="0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8B62227-4FB3-47F4-BCC8-A2CCF43D0B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V="1">
            <a:off x="1161565" y="1393425"/>
            <a:ext cx="3665819" cy="3995003"/>
          </a:xfrm>
          <a:prstGeom prst="rect">
            <a:avLst/>
          </a:prstGeom>
          <a:effectLst>
            <a:outerShdw blurRad="482600" algn="ctr" rotWithShape="0">
              <a:prstClr val="black">
                <a:alpha val="26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03" y="4130827"/>
            <a:ext cx="6756823" cy="143412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133617" y="2933469"/>
            <a:ext cx="444801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dirty="0">
                <a:solidFill>
                  <a:srgbClr val="1C83AE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PRODUCT</a:t>
            </a:r>
            <a:endParaRPr lang="zh-CN" altLang="en-US" sz="7200" dirty="0">
              <a:solidFill>
                <a:srgbClr val="1C83AE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6323845" y="5891546"/>
            <a:ext cx="4816702" cy="55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lnSpc>
                <a:spcPts val="1500"/>
              </a:lnSpc>
              <a:defRPr/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思源黑体 CN ExtraLight" panose="020B0200000000000000" pitchFamily="34" charset="-122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DE986BC-4DCB-4EE8-AEE2-70E830CC1CFD}"/>
              </a:ext>
            </a:extLst>
          </p:cNvPr>
          <p:cNvGrpSpPr/>
          <p:nvPr/>
        </p:nvGrpSpPr>
        <p:grpSpPr>
          <a:xfrm>
            <a:off x="-1" y="1119321"/>
            <a:ext cx="1190848" cy="4387940"/>
            <a:chOff x="-1" y="1119321"/>
            <a:chExt cx="1190848" cy="438794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D9E8C54-EF60-4CFF-8001-E39E4528EF86}"/>
                </a:ext>
              </a:extLst>
            </p:cNvPr>
            <p:cNvSpPr/>
            <p:nvPr/>
          </p:nvSpPr>
          <p:spPr>
            <a:xfrm>
              <a:off x="-1" y="1119321"/>
              <a:ext cx="903767" cy="4387940"/>
            </a:xfrm>
            <a:prstGeom prst="rect">
              <a:avLst/>
            </a:prstGeom>
            <a:gradFill flip="none" rotWithShape="1">
              <a:gsLst>
                <a:gs pos="51000">
                  <a:srgbClr val="1C83AE"/>
                </a:gs>
                <a:gs pos="0">
                  <a:srgbClr val="329CD6"/>
                </a:gs>
                <a:gs pos="92000">
                  <a:srgbClr val="623E98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98500" dist="50800" dir="5400000" algn="t" rotWithShape="0">
                <a:srgbClr val="623E9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矩形 8">
              <a:extLst>
                <a:ext uri="{FF2B5EF4-FFF2-40B4-BE49-F238E27FC236}">
                  <a16:creationId xmlns:a16="http://schemas.microsoft.com/office/drawing/2014/main" id="{1A57FE04-420F-4F7D-951E-FC0C5C2224FE}"/>
                </a:ext>
              </a:extLst>
            </p:cNvPr>
            <p:cNvSpPr/>
            <p:nvPr/>
          </p:nvSpPr>
          <p:spPr>
            <a:xfrm>
              <a:off x="885761" y="1119321"/>
              <a:ext cx="305086" cy="4387940"/>
            </a:xfrm>
            <a:custGeom>
              <a:avLst/>
              <a:gdLst>
                <a:gd name="connsiteX0" fmla="*/ 0 w 587298"/>
                <a:gd name="connsiteY0" fmla="*/ 0 h 4642621"/>
                <a:gd name="connsiteX1" fmla="*/ 587298 w 587298"/>
                <a:gd name="connsiteY1" fmla="*/ 0 h 4642621"/>
                <a:gd name="connsiteX2" fmla="*/ 587298 w 587298"/>
                <a:gd name="connsiteY2" fmla="*/ 4642621 h 4642621"/>
                <a:gd name="connsiteX3" fmla="*/ 0 w 587298"/>
                <a:gd name="connsiteY3" fmla="*/ 4642621 h 4642621"/>
                <a:gd name="connsiteX4" fmla="*/ 0 w 587298"/>
                <a:gd name="connsiteY4" fmla="*/ 0 h 4642621"/>
                <a:gd name="connsiteX0" fmla="*/ 0 w 597237"/>
                <a:gd name="connsiteY0" fmla="*/ 0 h 4642621"/>
                <a:gd name="connsiteX1" fmla="*/ 587298 w 597237"/>
                <a:gd name="connsiteY1" fmla="*/ 0 h 4642621"/>
                <a:gd name="connsiteX2" fmla="*/ 597237 w 597237"/>
                <a:gd name="connsiteY2" fmla="*/ 4473655 h 4642621"/>
                <a:gd name="connsiteX3" fmla="*/ 0 w 597237"/>
                <a:gd name="connsiteY3" fmla="*/ 4642621 h 4642621"/>
                <a:gd name="connsiteX4" fmla="*/ 0 w 597237"/>
                <a:gd name="connsiteY4" fmla="*/ 0 h 4642621"/>
                <a:gd name="connsiteX0" fmla="*/ 0 w 597237"/>
                <a:gd name="connsiteY0" fmla="*/ 0 h 4642621"/>
                <a:gd name="connsiteX1" fmla="*/ 597237 w 597237"/>
                <a:gd name="connsiteY1" fmla="*/ 168965 h 4642621"/>
                <a:gd name="connsiteX2" fmla="*/ 597237 w 597237"/>
                <a:gd name="connsiteY2" fmla="*/ 4473655 h 4642621"/>
                <a:gd name="connsiteX3" fmla="*/ 0 w 597237"/>
                <a:gd name="connsiteY3" fmla="*/ 4642621 h 4642621"/>
                <a:gd name="connsiteX4" fmla="*/ 0 w 597237"/>
                <a:gd name="connsiteY4" fmla="*/ 0 h 4642621"/>
                <a:gd name="connsiteX0" fmla="*/ 0 w 607176"/>
                <a:gd name="connsiteY0" fmla="*/ 0 h 4642621"/>
                <a:gd name="connsiteX1" fmla="*/ 607176 w 607176"/>
                <a:gd name="connsiteY1" fmla="*/ 288234 h 4642621"/>
                <a:gd name="connsiteX2" fmla="*/ 597237 w 607176"/>
                <a:gd name="connsiteY2" fmla="*/ 4473655 h 4642621"/>
                <a:gd name="connsiteX3" fmla="*/ 0 w 607176"/>
                <a:gd name="connsiteY3" fmla="*/ 4642621 h 4642621"/>
                <a:gd name="connsiteX4" fmla="*/ 0 w 607176"/>
                <a:gd name="connsiteY4" fmla="*/ 0 h 4642621"/>
                <a:gd name="connsiteX0" fmla="*/ 0 w 607176"/>
                <a:gd name="connsiteY0" fmla="*/ 0 h 4642621"/>
                <a:gd name="connsiteX1" fmla="*/ 607176 w 607176"/>
                <a:gd name="connsiteY1" fmla="*/ 288234 h 4642621"/>
                <a:gd name="connsiteX2" fmla="*/ 597237 w 607176"/>
                <a:gd name="connsiteY2" fmla="*/ 4513412 h 4642621"/>
                <a:gd name="connsiteX3" fmla="*/ 0 w 607176"/>
                <a:gd name="connsiteY3" fmla="*/ 4642621 h 4642621"/>
                <a:gd name="connsiteX4" fmla="*/ 0 w 607176"/>
                <a:gd name="connsiteY4" fmla="*/ 0 h 464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176" h="4642621">
                  <a:moveTo>
                    <a:pt x="0" y="0"/>
                  </a:moveTo>
                  <a:lnTo>
                    <a:pt x="607176" y="288234"/>
                  </a:lnTo>
                  <a:lnTo>
                    <a:pt x="597237" y="4513412"/>
                  </a:lnTo>
                  <a:lnTo>
                    <a:pt x="0" y="4642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3E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384BE9C7-22FD-445E-84CA-2BD1238E1BF7}"/>
              </a:ext>
            </a:extLst>
          </p:cNvPr>
          <p:cNvSpPr txBox="1"/>
          <p:nvPr/>
        </p:nvSpPr>
        <p:spPr>
          <a:xfrm>
            <a:off x="8857871" y="3175483"/>
            <a:ext cx="2207336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1C83AE"/>
                </a:solidFill>
                <a:latin typeface="Agency FB" panose="020B0503020202020204" pitchFamily="34" charset="0"/>
                <a:ea typeface="微软雅黑"/>
              </a:rPr>
              <a:t>Products Operation</a:t>
            </a:r>
            <a:endParaRPr lang="zh-CN" altLang="en-US" sz="2800" dirty="0">
              <a:solidFill>
                <a:srgbClr val="1C83AE"/>
              </a:solidFill>
              <a:latin typeface="Agency FB" panose="020B0503020202020204" pitchFamily="34" charset="0"/>
              <a:ea typeface="微软雅黑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3130077-26DD-4DE2-B2DA-E57A0D9BEACB}"/>
              </a:ext>
            </a:extLst>
          </p:cNvPr>
          <p:cNvSpPr txBox="1"/>
          <p:nvPr/>
        </p:nvSpPr>
        <p:spPr>
          <a:xfrm>
            <a:off x="4965504" y="1521203"/>
            <a:ext cx="2442976" cy="147732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623E98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</a:rPr>
              <a:t>RT 03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AF413B6-6CC6-4950-938A-30E71029D713}"/>
              </a:ext>
            </a:extLst>
          </p:cNvPr>
          <p:cNvCxnSpPr>
            <a:cxnSpLocks/>
          </p:cNvCxnSpPr>
          <p:nvPr/>
        </p:nvCxnSpPr>
        <p:spPr>
          <a:xfrm>
            <a:off x="8719750" y="2998527"/>
            <a:ext cx="0" cy="874323"/>
          </a:xfrm>
          <a:prstGeom prst="line">
            <a:avLst/>
          </a:prstGeom>
          <a:ln w="25400">
            <a:solidFill>
              <a:srgbClr val="1C83AE"/>
            </a:solidFill>
          </a:ln>
          <a:effectLst>
            <a:outerShdw blurRad="63500" sx="102000" sy="102000" algn="ctr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CAC76E9D-EA3C-40C1-98BD-1CDBE7B4F91A}"/>
              </a:ext>
            </a:extLst>
          </p:cNvPr>
          <p:cNvSpPr txBox="1"/>
          <p:nvPr/>
        </p:nvSpPr>
        <p:spPr>
          <a:xfrm>
            <a:off x="3697060" y="1521199"/>
            <a:ext cx="1110882" cy="147732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1C83AE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2333598244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"/>
                            </p:stCondLst>
                            <p:childTnLst>
                              <p:par>
                                <p:cTn id="2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2.59259E-6 L -2.08333E-7 -0.11783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3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2.59259E-6 L -2.08333E-7 -0.11783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3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2.59259E-6 L 3.75E-6 -0.11783 " pathEditMode="relative" rAng="0" ptsTypes="AA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3"/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  <p:bldP spid="17" grpId="0"/>
      <p:bldP spid="17" grpId="1"/>
      <p:bldP spid="21" grpId="0"/>
      <p:bldP spid="21" grpId="1"/>
      <p:bldP spid="28" grpId="0"/>
      <p:bldP spid="2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1344612" y="2064742"/>
            <a:ext cx="3951288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Add title 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D414A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301" y="1966378"/>
            <a:ext cx="5657700" cy="364009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344612" y="4152900"/>
            <a:ext cx="1131607" cy="1131607"/>
          </a:xfrm>
          <a:prstGeom prst="ellipse">
            <a:avLst/>
          </a:prstGeom>
          <a:solidFill>
            <a:srgbClr val="1C83AE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keyword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754453" y="4152900"/>
            <a:ext cx="1131607" cy="1131607"/>
          </a:xfrm>
          <a:prstGeom prst="ellipse">
            <a:avLst/>
          </a:pr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27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164293" y="4152900"/>
            <a:ext cx="1131607" cy="1131607"/>
          </a:xfrm>
          <a:prstGeom prst="ellipse">
            <a:avLst/>
          </a:prstGeom>
          <a:solidFill>
            <a:srgbClr val="329CD6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keyword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7FF3DCD-4908-4997-BA24-B463862D9197}"/>
              </a:ext>
            </a:extLst>
          </p:cNvPr>
          <p:cNvGrpSpPr/>
          <p:nvPr/>
        </p:nvGrpSpPr>
        <p:grpSpPr>
          <a:xfrm>
            <a:off x="521656" y="263135"/>
            <a:ext cx="2108292" cy="707886"/>
            <a:chOff x="521656" y="263135"/>
            <a:chExt cx="2108292" cy="707886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7CB68A1-D5B7-4417-9D7D-3FFF75AB1E59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03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DB8805F-93CE-41D3-92FD-FDE7024DF0CC}"/>
                </a:ext>
              </a:extLst>
            </p:cNvPr>
            <p:cNvSpPr/>
            <p:nvPr/>
          </p:nvSpPr>
          <p:spPr>
            <a:xfrm>
              <a:off x="1210520" y="432412"/>
              <a:ext cx="14194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33855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551531" y="1768370"/>
            <a:ext cx="3088938" cy="3956260"/>
          </a:xfrm>
          <a:prstGeom prst="rect">
            <a:avLst/>
          </a:pr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Click here to add text content, such as keywords, some brief introductions, etc.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50,000K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150" y="3761903"/>
            <a:ext cx="2944090" cy="19627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553" y="1768370"/>
            <a:ext cx="2931631" cy="19544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899" y="3934691"/>
            <a:ext cx="1488908" cy="17899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929" y="3934691"/>
            <a:ext cx="1488909" cy="178993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162" y="1856509"/>
            <a:ext cx="1488908" cy="17179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192" y="1789494"/>
            <a:ext cx="1488908" cy="1866608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920BAFDE-D23B-4CA4-8DEA-7FF81E1AA84D}"/>
              </a:ext>
            </a:extLst>
          </p:cNvPr>
          <p:cNvGrpSpPr/>
          <p:nvPr/>
        </p:nvGrpSpPr>
        <p:grpSpPr>
          <a:xfrm>
            <a:off x="521656" y="263135"/>
            <a:ext cx="2108292" cy="707886"/>
            <a:chOff x="521656" y="263135"/>
            <a:chExt cx="2108292" cy="70788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637FC1F-1952-4677-B743-4481F13EA8B6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03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D2CC9D1-CE4D-490C-A553-6CF54BA76D54}"/>
                </a:ext>
              </a:extLst>
            </p:cNvPr>
            <p:cNvSpPr/>
            <p:nvPr/>
          </p:nvSpPr>
          <p:spPr>
            <a:xfrm>
              <a:off x="1210520" y="432412"/>
              <a:ext cx="14194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051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68" y="1505527"/>
            <a:ext cx="3157628" cy="46274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871" y="1433884"/>
            <a:ext cx="3122502" cy="462741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722820" y="1941875"/>
            <a:ext cx="2286001" cy="3657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  <a:sym typeface="+mn-lt"/>
              </a:rPr>
              <a:t>Add title text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  <a:sym typeface="+mn-lt"/>
              </a:rPr>
              <a:t>Click here to add text content, such as keywords, some brief introductions, etc.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  <a:sym typeface="+mn-lt"/>
              </a:rPr>
              <a:t>98%</a:t>
            </a:r>
          </a:p>
        </p:txBody>
      </p:sp>
      <p:sp>
        <p:nvSpPr>
          <p:cNvPr id="13" name="矩形 12"/>
          <p:cNvSpPr/>
          <p:nvPr/>
        </p:nvSpPr>
        <p:spPr>
          <a:xfrm>
            <a:off x="8730571" y="1941875"/>
            <a:ext cx="2286001" cy="36575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  <a:sym typeface="+mn-lt"/>
              </a:rPr>
              <a:t>Add title text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  <a:sym typeface="+mn-lt"/>
              </a:rPr>
              <a:t>Click here to add text content, such as keywords, some brief introductions, etc.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  <a:sym typeface="+mn-lt"/>
              </a:rPr>
              <a:t>85%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481A4CC-9A20-4E63-B4BA-0CF818204666}"/>
              </a:ext>
            </a:extLst>
          </p:cNvPr>
          <p:cNvGrpSpPr/>
          <p:nvPr/>
        </p:nvGrpSpPr>
        <p:grpSpPr>
          <a:xfrm>
            <a:off x="521656" y="263135"/>
            <a:ext cx="2108292" cy="707886"/>
            <a:chOff x="521656" y="263135"/>
            <a:chExt cx="2108292" cy="70788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66FC8FD-EC8B-4835-AF02-A2F943590490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03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C097F3-A69A-4F0F-9628-47884FE4CE2A}"/>
                </a:ext>
              </a:extLst>
            </p:cNvPr>
            <p:cNvSpPr/>
            <p:nvPr/>
          </p:nvSpPr>
          <p:spPr>
            <a:xfrm>
              <a:off x="1210520" y="432412"/>
              <a:ext cx="14194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46436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" y="1284788"/>
            <a:ext cx="2595923" cy="3804257"/>
          </a:xfrm>
          <a:prstGeom prst="rect">
            <a:avLst/>
          </a:prstGeom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065823" y="1732151"/>
            <a:ext cx="13889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9F70"/>
              </a:buClr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project name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3065187" y="2192241"/>
            <a:ext cx="2648585" cy="418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spcBef>
                <a:spcPts val="12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Rectangle 79"/>
          <p:cNvSpPr/>
          <p:nvPr/>
        </p:nvSpPr>
        <p:spPr>
          <a:xfrm>
            <a:off x="3075819" y="4089275"/>
            <a:ext cx="2114002" cy="27177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228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8" name="Rectangle 71"/>
          <p:cNvSpPr/>
          <p:nvPr/>
        </p:nvSpPr>
        <p:spPr>
          <a:xfrm>
            <a:off x="3075820" y="4817270"/>
            <a:ext cx="2399792" cy="27177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228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9" name="Rectangle 75"/>
          <p:cNvSpPr/>
          <p:nvPr/>
        </p:nvSpPr>
        <p:spPr>
          <a:xfrm>
            <a:off x="3075820" y="5545266"/>
            <a:ext cx="2512180" cy="27177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228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75820" y="3803871"/>
            <a:ext cx="814005" cy="184666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zh-CN"/>
            </a:defPPr>
            <a:lvl1pPr>
              <a:defRPr sz="1600" b="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5E67F"/>
                </a:solidFill>
                <a:effectLst/>
                <a:uLnTx/>
                <a:uFillTx/>
                <a:latin typeface="Gesta Md"/>
                <a:ea typeface="微软雅黑"/>
                <a:sym typeface="+mn-lt"/>
              </a:rPr>
              <a:t>Add title text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5E67F"/>
              </a:solidFill>
              <a:effectLst/>
              <a:uLnTx/>
              <a:uFillTx/>
              <a:latin typeface="Gesta Md"/>
              <a:ea typeface="微软雅黑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75820" y="4546880"/>
            <a:ext cx="814005" cy="184666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zh-CN"/>
            </a:defPPr>
            <a:lvl1pPr>
              <a:defRPr sz="1600" b="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5E67F"/>
                </a:solidFill>
                <a:effectLst/>
                <a:uLnTx/>
                <a:uFillTx/>
                <a:latin typeface="Gesta Md"/>
                <a:ea typeface="微软雅黑"/>
                <a:sym typeface="+mn-lt"/>
              </a:rPr>
              <a:t>Add title text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5E67F"/>
              </a:solidFill>
              <a:effectLst/>
              <a:uLnTx/>
              <a:uFillTx/>
              <a:latin typeface="Gesta Md"/>
              <a:ea typeface="微软雅黑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5820" y="5289890"/>
            <a:ext cx="814005" cy="184666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zh-CN"/>
            </a:defPPr>
            <a:lvl1pPr>
              <a:defRPr sz="1600" b="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5E67F"/>
                </a:solidFill>
                <a:effectLst/>
                <a:uLnTx/>
                <a:uFillTx/>
                <a:latin typeface="Gesta Md"/>
                <a:ea typeface="微软雅黑"/>
                <a:sym typeface="+mn-lt"/>
              </a:rPr>
              <a:t>Add title text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5E67F"/>
              </a:solidFill>
              <a:effectLst/>
              <a:uLnTx/>
              <a:uFillTx/>
              <a:latin typeface="Gesta Md"/>
              <a:ea typeface="微软雅黑"/>
              <a:sym typeface="+mn-lt"/>
            </a:endParaRPr>
          </a:p>
        </p:txBody>
      </p:sp>
      <p:sp>
        <p:nvSpPr>
          <p:cNvPr id="22" name="Rectangle 79"/>
          <p:cNvSpPr/>
          <p:nvPr/>
        </p:nvSpPr>
        <p:spPr>
          <a:xfrm>
            <a:off x="3075819" y="4089275"/>
            <a:ext cx="1419981" cy="271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28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Industry average</a:t>
            </a:r>
          </a:p>
        </p:txBody>
      </p:sp>
      <p:sp>
        <p:nvSpPr>
          <p:cNvPr id="23" name="Rectangle 71"/>
          <p:cNvSpPr/>
          <p:nvPr/>
        </p:nvSpPr>
        <p:spPr>
          <a:xfrm>
            <a:off x="3075819" y="4817270"/>
            <a:ext cx="1324731" cy="271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28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Industry average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24" name="Rectangle 75"/>
          <p:cNvSpPr/>
          <p:nvPr/>
        </p:nvSpPr>
        <p:spPr>
          <a:xfrm>
            <a:off x="3075820" y="5545266"/>
            <a:ext cx="1961000" cy="271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28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Industry average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328" y="1372126"/>
            <a:ext cx="2595923" cy="3847054"/>
          </a:xfrm>
          <a:prstGeom prst="rect">
            <a:avLst/>
          </a:prstGeom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</p:pic>
      <p:sp>
        <p:nvSpPr>
          <p:cNvPr id="26" name="文本框 25"/>
          <p:cNvSpPr txBox="1"/>
          <p:nvPr/>
        </p:nvSpPr>
        <p:spPr>
          <a:xfrm>
            <a:off x="8666523" y="1732151"/>
            <a:ext cx="13889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9F70"/>
              </a:buClr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project name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8665887" y="2192241"/>
            <a:ext cx="2648585" cy="418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spcBef>
                <a:spcPts val="12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8" name="Rectangle 79"/>
          <p:cNvSpPr/>
          <p:nvPr/>
        </p:nvSpPr>
        <p:spPr>
          <a:xfrm>
            <a:off x="8676518" y="4089275"/>
            <a:ext cx="2169281" cy="27177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228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29" name="Rectangle 71"/>
          <p:cNvSpPr/>
          <p:nvPr/>
        </p:nvSpPr>
        <p:spPr>
          <a:xfrm>
            <a:off x="8676520" y="4817270"/>
            <a:ext cx="2512180" cy="27177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228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30" name="Rectangle 75"/>
          <p:cNvSpPr/>
          <p:nvPr/>
        </p:nvSpPr>
        <p:spPr>
          <a:xfrm>
            <a:off x="8676520" y="5545266"/>
            <a:ext cx="1667630" cy="27177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228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676520" y="3803871"/>
            <a:ext cx="814005" cy="184666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zh-CN"/>
            </a:defPPr>
            <a:lvl1pPr>
              <a:defRPr sz="1600" b="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5E67F"/>
                </a:solidFill>
                <a:effectLst/>
                <a:uLnTx/>
                <a:uFillTx/>
                <a:latin typeface="Gesta Md"/>
                <a:ea typeface="微软雅黑"/>
                <a:sym typeface="+mn-lt"/>
              </a:rPr>
              <a:t>Add title text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5E67F"/>
              </a:solidFill>
              <a:effectLst/>
              <a:uLnTx/>
              <a:uFillTx/>
              <a:latin typeface="Gesta Md"/>
              <a:ea typeface="微软雅黑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76520" y="4546880"/>
            <a:ext cx="814005" cy="184666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zh-CN"/>
            </a:defPPr>
            <a:lvl1pPr>
              <a:defRPr sz="1600" b="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5E67F"/>
                </a:solidFill>
                <a:effectLst/>
                <a:uLnTx/>
                <a:uFillTx/>
                <a:latin typeface="Gesta Md"/>
                <a:ea typeface="微软雅黑"/>
                <a:sym typeface="+mn-lt"/>
              </a:rPr>
              <a:t>Add title text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5E67F"/>
              </a:solidFill>
              <a:effectLst/>
              <a:uLnTx/>
              <a:uFillTx/>
              <a:latin typeface="Gesta Md"/>
              <a:ea typeface="微软雅黑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676520" y="5289890"/>
            <a:ext cx="814005" cy="184666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zh-CN"/>
            </a:defPPr>
            <a:lvl1pPr>
              <a:defRPr sz="1600" b="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5E67F"/>
                </a:solidFill>
                <a:effectLst/>
                <a:uLnTx/>
                <a:uFillTx/>
                <a:latin typeface="Gesta Md"/>
                <a:ea typeface="微软雅黑"/>
                <a:sym typeface="+mn-lt"/>
              </a:rPr>
              <a:t>Add title text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5E67F"/>
              </a:solidFill>
              <a:effectLst/>
              <a:uLnTx/>
              <a:uFillTx/>
              <a:latin typeface="Gesta Md"/>
              <a:ea typeface="微软雅黑"/>
              <a:sym typeface="+mn-lt"/>
            </a:endParaRPr>
          </a:p>
        </p:txBody>
      </p:sp>
      <p:sp>
        <p:nvSpPr>
          <p:cNvPr id="34" name="Rectangle 79"/>
          <p:cNvSpPr/>
          <p:nvPr/>
        </p:nvSpPr>
        <p:spPr>
          <a:xfrm>
            <a:off x="8676519" y="4089275"/>
            <a:ext cx="1616831" cy="271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28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Industry average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35" name="Rectangle 71"/>
          <p:cNvSpPr/>
          <p:nvPr/>
        </p:nvSpPr>
        <p:spPr>
          <a:xfrm>
            <a:off x="8676519" y="4817270"/>
            <a:ext cx="1775581" cy="271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28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Industry average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36" name="Rectangle 75"/>
          <p:cNvSpPr/>
          <p:nvPr/>
        </p:nvSpPr>
        <p:spPr>
          <a:xfrm>
            <a:off x="8676520" y="5545266"/>
            <a:ext cx="1350130" cy="271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286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Industry average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9C6B893-5AAD-402E-9A4A-995D72CB7031}"/>
              </a:ext>
            </a:extLst>
          </p:cNvPr>
          <p:cNvGrpSpPr/>
          <p:nvPr/>
        </p:nvGrpSpPr>
        <p:grpSpPr>
          <a:xfrm>
            <a:off x="521656" y="263135"/>
            <a:ext cx="2108292" cy="707886"/>
            <a:chOff x="521656" y="263135"/>
            <a:chExt cx="2108292" cy="707886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37B6F508-5C47-4EB1-B2F6-B2CE826E6D8C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CastleTUlt" panose="020E0902050906030204" pitchFamily="34" charset="0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latin typeface="CastleTUlt" panose="020E0902050906030204" pitchFamily="34" charset="0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EA36CFAB-5BBE-4439-9EB9-BFA5B47C761A}"/>
                </a:ext>
              </a:extLst>
            </p:cNvPr>
            <p:cNvSpPr/>
            <p:nvPr/>
          </p:nvSpPr>
          <p:spPr>
            <a:xfrm>
              <a:off x="1210520" y="432412"/>
              <a:ext cx="14194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1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22" grpId="0" animBg="1"/>
      <p:bldP spid="23" grpId="0" animBg="1"/>
      <p:bldP spid="24" grpId="0" animBg="1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511300" y="2127251"/>
            <a:ext cx="2611438" cy="1389063"/>
          </a:xfrm>
          <a:custGeom>
            <a:avLst/>
            <a:gdLst>
              <a:gd name="T0" fmla="*/ 0 w 1645"/>
              <a:gd name="T1" fmla="*/ 875 h 875"/>
              <a:gd name="T2" fmla="*/ 1478 w 1645"/>
              <a:gd name="T3" fmla="*/ 875 h 875"/>
              <a:gd name="T4" fmla="*/ 1645 w 1645"/>
              <a:gd name="T5" fmla="*/ 0 h 875"/>
              <a:gd name="T6" fmla="*/ 168 w 1645"/>
              <a:gd name="T7" fmla="*/ 0 h 875"/>
              <a:gd name="T8" fmla="*/ 0 w 1645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5" h="875">
                <a:moveTo>
                  <a:pt x="0" y="875"/>
                </a:moveTo>
                <a:lnTo>
                  <a:pt x="1478" y="875"/>
                </a:lnTo>
                <a:lnTo>
                  <a:pt x="1645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93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11200" y="2127251"/>
            <a:ext cx="1066800" cy="1389063"/>
          </a:xfrm>
          <a:custGeom>
            <a:avLst/>
            <a:gdLst>
              <a:gd name="T0" fmla="*/ 0 w 672"/>
              <a:gd name="T1" fmla="*/ 875 h 875"/>
              <a:gd name="T2" fmla="*/ 504 w 672"/>
              <a:gd name="T3" fmla="*/ 875 h 875"/>
              <a:gd name="T4" fmla="*/ 672 w 672"/>
              <a:gd name="T5" fmla="*/ 0 h 875"/>
              <a:gd name="T6" fmla="*/ 168 w 672"/>
              <a:gd name="T7" fmla="*/ 0 h 875"/>
              <a:gd name="T8" fmla="*/ 0 w 672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875">
                <a:moveTo>
                  <a:pt x="0" y="875"/>
                </a:moveTo>
                <a:lnTo>
                  <a:pt x="504" y="875"/>
                </a:lnTo>
                <a:lnTo>
                  <a:pt x="672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27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186363" y="2127251"/>
            <a:ext cx="2611438" cy="1389063"/>
          </a:xfrm>
          <a:custGeom>
            <a:avLst/>
            <a:gdLst>
              <a:gd name="T0" fmla="*/ 0 w 1645"/>
              <a:gd name="T1" fmla="*/ 875 h 875"/>
              <a:gd name="T2" fmla="*/ 1477 w 1645"/>
              <a:gd name="T3" fmla="*/ 875 h 875"/>
              <a:gd name="T4" fmla="*/ 1645 w 1645"/>
              <a:gd name="T5" fmla="*/ 0 h 875"/>
              <a:gd name="T6" fmla="*/ 167 w 1645"/>
              <a:gd name="T7" fmla="*/ 0 h 875"/>
              <a:gd name="T8" fmla="*/ 0 w 1645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5" h="875">
                <a:moveTo>
                  <a:pt x="0" y="875"/>
                </a:moveTo>
                <a:lnTo>
                  <a:pt x="1477" y="875"/>
                </a:lnTo>
                <a:lnTo>
                  <a:pt x="1645" y="0"/>
                </a:lnTo>
                <a:lnTo>
                  <a:pt x="167" y="0"/>
                </a:lnTo>
                <a:lnTo>
                  <a:pt x="0" y="875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93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386263" y="2127251"/>
            <a:ext cx="1065213" cy="1389063"/>
          </a:xfrm>
          <a:custGeom>
            <a:avLst/>
            <a:gdLst>
              <a:gd name="T0" fmla="*/ 0 w 671"/>
              <a:gd name="T1" fmla="*/ 875 h 875"/>
              <a:gd name="T2" fmla="*/ 504 w 671"/>
              <a:gd name="T3" fmla="*/ 875 h 875"/>
              <a:gd name="T4" fmla="*/ 671 w 671"/>
              <a:gd name="T5" fmla="*/ 0 h 875"/>
              <a:gd name="T6" fmla="*/ 168 w 671"/>
              <a:gd name="T7" fmla="*/ 0 h 875"/>
              <a:gd name="T8" fmla="*/ 0 w 671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875">
                <a:moveTo>
                  <a:pt x="0" y="875"/>
                </a:moveTo>
                <a:lnTo>
                  <a:pt x="504" y="875"/>
                </a:lnTo>
                <a:lnTo>
                  <a:pt x="671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27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8859838" y="2127251"/>
            <a:ext cx="2613025" cy="1389063"/>
          </a:xfrm>
          <a:custGeom>
            <a:avLst/>
            <a:gdLst>
              <a:gd name="T0" fmla="*/ 0 w 1646"/>
              <a:gd name="T1" fmla="*/ 875 h 875"/>
              <a:gd name="T2" fmla="*/ 1478 w 1646"/>
              <a:gd name="T3" fmla="*/ 875 h 875"/>
              <a:gd name="T4" fmla="*/ 1646 w 1646"/>
              <a:gd name="T5" fmla="*/ 0 h 875"/>
              <a:gd name="T6" fmla="*/ 168 w 1646"/>
              <a:gd name="T7" fmla="*/ 0 h 875"/>
              <a:gd name="T8" fmla="*/ 0 w 1646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6" h="875">
                <a:moveTo>
                  <a:pt x="0" y="875"/>
                </a:moveTo>
                <a:lnTo>
                  <a:pt x="1478" y="875"/>
                </a:lnTo>
                <a:lnTo>
                  <a:pt x="1646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93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061325" y="2127251"/>
            <a:ext cx="1065213" cy="1389063"/>
          </a:xfrm>
          <a:custGeom>
            <a:avLst/>
            <a:gdLst>
              <a:gd name="T0" fmla="*/ 0 w 671"/>
              <a:gd name="T1" fmla="*/ 875 h 875"/>
              <a:gd name="T2" fmla="*/ 503 w 671"/>
              <a:gd name="T3" fmla="*/ 875 h 875"/>
              <a:gd name="T4" fmla="*/ 671 w 671"/>
              <a:gd name="T5" fmla="*/ 0 h 875"/>
              <a:gd name="T6" fmla="*/ 168 w 671"/>
              <a:gd name="T7" fmla="*/ 0 h 875"/>
              <a:gd name="T8" fmla="*/ 0 w 671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875">
                <a:moveTo>
                  <a:pt x="0" y="875"/>
                </a:moveTo>
                <a:lnTo>
                  <a:pt x="503" y="875"/>
                </a:lnTo>
                <a:lnTo>
                  <a:pt x="671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27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711200" y="3995142"/>
            <a:ext cx="3106057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Features overview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414A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4386263" y="3995142"/>
            <a:ext cx="3106057" cy="773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Features overview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414A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8061325" y="3995142"/>
            <a:ext cx="3106057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Features overview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414A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20A1B84-303B-46BC-9EE9-F37BA80DEFA7}"/>
              </a:ext>
            </a:extLst>
          </p:cNvPr>
          <p:cNvGrpSpPr/>
          <p:nvPr/>
        </p:nvGrpSpPr>
        <p:grpSpPr>
          <a:xfrm>
            <a:off x="521656" y="263135"/>
            <a:ext cx="2108292" cy="707886"/>
            <a:chOff x="521656" y="263135"/>
            <a:chExt cx="2108292" cy="707886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C71B91F-8D37-458D-92A8-4653343DD111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03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1FFFC64-6197-4CB2-9540-458D21BF79F1}"/>
                </a:ext>
              </a:extLst>
            </p:cNvPr>
            <p:cNvSpPr/>
            <p:nvPr/>
          </p:nvSpPr>
          <p:spPr>
            <a:xfrm>
              <a:off x="1210520" y="432412"/>
              <a:ext cx="14194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662503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10B2A77-C136-4806-8253-360656566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0" y="1393425"/>
            <a:ext cx="4868796" cy="3995004"/>
          </a:xfrm>
          <a:prstGeom prst="rect">
            <a:avLst/>
          </a:prstGeom>
          <a:effectLst>
            <a:outerShdw blurRad="482600" algn="ctr" rotWithShape="0">
              <a:prstClr val="black">
                <a:alpha val="26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943" y="4039607"/>
            <a:ext cx="6794250" cy="184067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790284" y="2933469"/>
            <a:ext cx="6791346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dirty="0">
                <a:solidFill>
                  <a:srgbClr val="1C83AE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DEVELOPMENT</a:t>
            </a:r>
            <a:endParaRPr lang="zh-CN" altLang="en-US" sz="7200" dirty="0">
              <a:solidFill>
                <a:srgbClr val="1C83AE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6323845" y="5880283"/>
            <a:ext cx="4816702" cy="55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lnSpc>
                <a:spcPts val="1500"/>
              </a:lnSpc>
              <a:defRPr/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思源黑体 CN ExtraLight" panose="020B0200000000000000" pitchFamily="34" charset="-122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3BB16A7-B40F-4B0D-BAAF-BB9036D9594B}"/>
              </a:ext>
            </a:extLst>
          </p:cNvPr>
          <p:cNvGrpSpPr/>
          <p:nvPr/>
        </p:nvGrpSpPr>
        <p:grpSpPr>
          <a:xfrm>
            <a:off x="-1" y="1119321"/>
            <a:ext cx="1190848" cy="4387940"/>
            <a:chOff x="-1" y="1119321"/>
            <a:chExt cx="1190848" cy="438794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D9E8C54-EF60-4CFF-8001-E39E4528EF86}"/>
                </a:ext>
              </a:extLst>
            </p:cNvPr>
            <p:cNvSpPr/>
            <p:nvPr/>
          </p:nvSpPr>
          <p:spPr>
            <a:xfrm>
              <a:off x="-1" y="1119321"/>
              <a:ext cx="903767" cy="4387940"/>
            </a:xfrm>
            <a:prstGeom prst="rect">
              <a:avLst/>
            </a:prstGeom>
            <a:gradFill flip="none" rotWithShape="1">
              <a:gsLst>
                <a:gs pos="51000">
                  <a:srgbClr val="1C83AE"/>
                </a:gs>
                <a:gs pos="0">
                  <a:srgbClr val="329CD6"/>
                </a:gs>
                <a:gs pos="92000">
                  <a:srgbClr val="623E98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98500" dist="50800" dir="5400000" algn="t" rotWithShape="0">
                <a:srgbClr val="623E9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矩形 8">
              <a:extLst>
                <a:ext uri="{FF2B5EF4-FFF2-40B4-BE49-F238E27FC236}">
                  <a16:creationId xmlns:a16="http://schemas.microsoft.com/office/drawing/2014/main" id="{1A57FE04-420F-4F7D-951E-FC0C5C2224FE}"/>
                </a:ext>
              </a:extLst>
            </p:cNvPr>
            <p:cNvSpPr/>
            <p:nvPr/>
          </p:nvSpPr>
          <p:spPr>
            <a:xfrm>
              <a:off x="885761" y="1119321"/>
              <a:ext cx="305086" cy="4387940"/>
            </a:xfrm>
            <a:custGeom>
              <a:avLst/>
              <a:gdLst>
                <a:gd name="connsiteX0" fmla="*/ 0 w 587298"/>
                <a:gd name="connsiteY0" fmla="*/ 0 h 4642621"/>
                <a:gd name="connsiteX1" fmla="*/ 587298 w 587298"/>
                <a:gd name="connsiteY1" fmla="*/ 0 h 4642621"/>
                <a:gd name="connsiteX2" fmla="*/ 587298 w 587298"/>
                <a:gd name="connsiteY2" fmla="*/ 4642621 h 4642621"/>
                <a:gd name="connsiteX3" fmla="*/ 0 w 587298"/>
                <a:gd name="connsiteY3" fmla="*/ 4642621 h 4642621"/>
                <a:gd name="connsiteX4" fmla="*/ 0 w 587298"/>
                <a:gd name="connsiteY4" fmla="*/ 0 h 4642621"/>
                <a:gd name="connsiteX0" fmla="*/ 0 w 597237"/>
                <a:gd name="connsiteY0" fmla="*/ 0 h 4642621"/>
                <a:gd name="connsiteX1" fmla="*/ 587298 w 597237"/>
                <a:gd name="connsiteY1" fmla="*/ 0 h 4642621"/>
                <a:gd name="connsiteX2" fmla="*/ 597237 w 597237"/>
                <a:gd name="connsiteY2" fmla="*/ 4473655 h 4642621"/>
                <a:gd name="connsiteX3" fmla="*/ 0 w 597237"/>
                <a:gd name="connsiteY3" fmla="*/ 4642621 h 4642621"/>
                <a:gd name="connsiteX4" fmla="*/ 0 w 597237"/>
                <a:gd name="connsiteY4" fmla="*/ 0 h 4642621"/>
                <a:gd name="connsiteX0" fmla="*/ 0 w 597237"/>
                <a:gd name="connsiteY0" fmla="*/ 0 h 4642621"/>
                <a:gd name="connsiteX1" fmla="*/ 597237 w 597237"/>
                <a:gd name="connsiteY1" fmla="*/ 168965 h 4642621"/>
                <a:gd name="connsiteX2" fmla="*/ 597237 w 597237"/>
                <a:gd name="connsiteY2" fmla="*/ 4473655 h 4642621"/>
                <a:gd name="connsiteX3" fmla="*/ 0 w 597237"/>
                <a:gd name="connsiteY3" fmla="*/ 4642621 h 4642621"/>
                <a:gd name="connsiteX4" fmla="*/ 0 w 597237"/>
                <a:gd name="connsiteY4" fmla="*/ 0 h 4642621"/>
                <a:gd name="connsiteX0" fmla="*/ 0 w 607176"/>
                <a:gd name="connsiteY0" fmla="*/ 0 h 4642621"/>
                <a:gd name="connsiteX1" fmla="*/ 607176 w 607176"/>
                <a:gd name="connsiteY1" fmla="*/ 288234 h 4642621"/>
                <a:gd name="connsiteX2" fmla="*/ 597237 w 607176"/>
                <a:gd name="connsiteY2" fmla="*/ 4473655 h 4642621"/>
                <a:gd name="connsiteX3" fmla="*/ 0 w 607176"/>
                <a:gd name="connsiteY3" fmla="*/ 4642621 h 4642621"/>
                <a:gd name="connsiteX4" fmla="*/ 0 w 607176"/>
                <a:gd name="connsiteY4" fmla="*/ 0 h 4642621"/>
                <a:gd name="connsiteX0" fmla="*/ 0 w 607176"/>
                <a:gd name="connsiteY0" fmla="*/ 0 h 4642621"/>
                <a:gd name="connsiteX1" fmla="*/ 607176 w 607176"/>
                <a:gd name="connsiteY1" fmla="*/ 288234 h 4642621"/>
                <a:gd name="connsiteX2" fmla="*/ 597237 w 607176"/>
                <a:gd name="connsiteY2" fmla="*/ 4513412 h 4642621"/>
                <a:gd name="connsiteX3" fmla="*/ 0 w 607176"/>
                <a:gd name="connsiteY3" fmla="*/ 4642621 h 4642621"/>
                <a:gd name="connsiteX4" fmla="*/ 0 w 607176"/>
                <a:gd name="connsiteY4" fmla="*/ 0 h 464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176" h="4642621">
                  <a:moveTo>
                    <a:pt x="0" y="0"/>
                  </a:moveTo>
                  <a:lnTo>
                    <a:pt x="607176" y="288234"/>
                  </a:lnTo>
                  <a:lnTo>
                    <a:pt x="597237" y="4513412"/>
                  </a:lnTo>
                  <a:lnTo>
                    <a:pt x="0" y="4642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3E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384BE9C7-22FD-445E-84CA-2BD1238E1BF7}"/>
              </a:ext>
            </a:extLst>
          </p:cNvPr>
          <p:cNvSpPr txBox="1"/>
          <p:nvPr/>
        </p:nvSpPr>
        <p:spPr>
          <a:xfrm>
            <a:off x="8857871" y="3175483"/>
            <a:ext cx="2010166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1C83AE"/>
                </a:solidFill>
                <a:latin typeface="Agency FB" panose="020B0503020202020204" pitchFamily="34" charset="0"/>
                <a:ea typeface="微软雅黑"/>
              </a:rPr>
              <a:t>Development Plan</a:t>
            </a:r>
            <a:endParaRPr lang="zh-CN" altLang="en-US" sz="2800" dirty="0">
              <a:solidFill>
                <a:srgbClr val="1C83AE"/>
              </a:solidFill>
              <a:latin typeface="Agency FB" panose="020B0503020202020204" pitchFamily="34" charset="0"/>
              <a:ea typeface="微软雅黑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3130077-26DD-4DE2-B2DA-E57A0D9BEACB}"/>
              </a:ext>
            </a:extLst>
          </p:cNvPr>
          <p:cNvSpPr txBox="1"/>
          <p:nvPr/>
        </p:nvSpPr>
        <p:spPr>
          <a:xfrm>
            <a:off x="4965504" y="1521205"/>
            <a:ext cx="2438168" cy="147732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623E98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</a:rPr>
              <a:t>RT 04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AF413B6-6CC6-4950-938A-30E71029D713}"/>
              </a:ext>
            </a:extLst>
          </p:cNvPr>
          <p:cNvCxnSpPr>
            <a:cxnSpLocks/>
          </p:cNvCxnSpPr>
          <p:nvPr/>
        </p:nvCxnSpPr>
        <p:spPr>
          <a:xfrm>
            <a:off x="8719750" y="2998527"/>
            <a:ext cx="0" cy="874323"/>
          </a:xfrm>
          <a:prstGeom prst="line">
            <a:avLst/>
          </a:prstGeom>
          <a:ln w="25400">
            <a:solidFill>
              <a:srgbClr val="1C83AE"/>
            </a:solidFill>
          </a:ln>
          <a:effectLst>
            <a:outerShdw blurRad="63500" sx="102000" sy="102000" algn="ctr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CAC76E9D-EA3C-40C1-98BD-1CDBE7B4F91A}"/>
              </a:ext>
            </a:extLst>
          </p:cNvPr>
          <p:cNvSpPr txBox="1"/>
          <p:nvPr/>
        </p:nvSpPr>
        <p:spPr>
          <a:xfrm>
            <a:off x="3697060" y="1521199"/>
            <a:ext cx="1110882" cy="147732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1C83AE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1654233932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"/>
                            </p:stCondLst>
                            <p:childTnLst>
                              <p:par>
                                <p:cTn id="2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2.59259E-6 L -2.08333E-7 -0.11783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3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2.59259E-6 L -2.08333E-7 -0.11783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3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2.59259E-6 L 3.75E-6 -0.11783 " pathEditMode="relative" rAng="0" ptsTypes="AA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3"/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  <p:bldP spid="17" grpId="0"/>
      <p:bldP spid="17" grpId="1"/>
      <p:bldP spid="21" grpId="0"/>
      <p:bldP spid="21" grpId="1"/>
      <p:bldP spid="28" grpId="0"/>
      <p:bldP spid="2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3838952"/>
            <a:ext cx="12190476" cy="3019048"/>
          </a:xfrm>
          <a:prstGeom prst="rect">
            <a:avLst/>
          </a:prstGeom>
        </p:spPr>
      </p:pic>
      <p:sp>
        <p:nvSpPr>
          <p:cNvPr id="16" name="任意多边形 15"/>
          <p:cNvSpPr/>
          <p:nvPr/>
        </p:nvSpPr>
        <p:spPr>
          <a:xfrm>
            <a:off x="8967041" y="2460094"/>
            <a:ext cx="738553" cy="1378858"/>
          </a:xfrm>
          <a:custGeom>
            <a:avLst/>
            <a:gdLst>
              <a:gd name="connsiteX0" fmla="*/ 0 w 738553"/>
              <a:gd name="connsiteY0" fmla="*/ 0 h 1378858"/>
              <a:gd name="connsiteX1" fmla="*/ 738553 w 738553"/>
              <a:gd name="connsiteY1" fmla="*/ 428361 h 1378858"/>
              <a:gd name="connsiteX2" fmla="*/ 36000 w 738553"/>
              <a:gd name="connsiteY2" fmla="*/ 835841 h 1378858"/>
              <a:gd name="connsiteX3" fmla="*/ 36000 w 738553"/>
              <a:gd name="connsiteY3" fmla="*/ 1378858 h 1378858"/>
              <a:gd name="connsiteX4" fmla="*/ 0 w 738553"/>
              <a:gd name="connsiteY4" fmla="*/ 1378858 h 1378858"/>
              <a:gd name="connsiteX5" fmla="*/ 0 w 738553"/>
              <a:gd name="connsiteY5" fmla="*/ 856721 h 1378858"/>
              <a:gd name="connsiteX6" fmla="*/ 0 w 738553"/>
              <a:gd name="connsiteY6" fmla="*/ 89431 h 137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553" h="1378858">
                <a:moveTo>
                  <a:pt x="0" y="0"/>
                </a:moveTo>
                <a:lnTo>
                  <a:pt x="738553" y="428361"/>
                </a:lnTo>
                <a:lnTo>
                  <a:pt x="36000" y="835841"/>
                </a:lnTo>
                <a:lnTo>
                  <a:pt x="36000" y="1378858"/>
                </a:lnTo>
                <a:lnTo>
                  <a:pt x="0" y="1378858"/>
                </a:lnTo>
                <a:lnTo>
                  <a:pt x="0" y="856721"/>
                </a:lnTo>
                <a:lnTo>
                  <a:pt x="0" y="894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18382" y="1356221"/>
            <a:ext cx="323838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STRATEGIC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18382" y="1887586"/>
            <a:ext cx="3116302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1C83A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GOAL</a:t>
            </a:r>
          </a:p>
        </p:txBody>
      </p:sp>
      <p:sp>
        <p:nvSpPr>
          <p:cNvPr id="19" name="TextBox 11"/>
          <p:cNvSpPr txBox="1"/>
          <p:nvPr/>
        </p:nvSpPr>
        <p:spPr>
          <a:xfrm>
            <a:off x="4486198" y="1974749"/>
            <a:ext cx="3990397" cy="1382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itchFamily="34" charset="-122"/>
              <a:ea typeface="微软雅黑"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C914D54-6291-44FB-B263-E19FEC18668F}"/>
              </a:ext>
            </a:extLst>
          </p:cNvPr>
          <p:cNvGrpSpPr/>
          <p:nvPr/>
        </p:nvGrpSpPr>
        <p:grpSpPr>
          <a:xfrm>
            <a:off x="521656" y="263135"/>
            <a:ext cx="2758790" cy="707886"/>
            <a:chOff x="521656" y="263135"/>
            <a:chExt cx="2758790" cy="707886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AC3FD32-665F-4BF7-8D61-AF4C2242128F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04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E514641-A6FD-48D0-967B-8F6096CBF5A7}"/>
                </a:ext>
              </a:extLst>
            </p:cNvPr>
            <p:cNvSpPr/>
            <p:nvPr/>
          </p:nvSpPr>
          <p:spPr>
            <a:xfrm>
              <a:off x="1210520" y="432412"/>
              <a:ext cx="20699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DEVELOPMENT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61231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0.00013 -0.07407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0.00013 -0.07407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7" grpId="1"/>
      <p:bldP spid="18" grpId="0"/>
      <p:bldP spid="18" grpId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剪去单角的矩形 9"/>
          <p:cNvSpPr/>
          <p:nvPr/>
        </p:nvSpPr>
        <p:spPr>
          <a:xfrm>
            <a:off x="4693720" y="1679592"/>
            <a:ext cx="2804560" cy="4206842"/>
          </a:xfrm>
          <a:prstGeom prst="snip1Rect">
            <a:avLst>
              <a:gd name="adj" fmla="val 20742"/>
            </a:avLst>
          </a:prstGeom>
          <a:solidFill>
            <a:schemeClr val="bg1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4693720" y="1679593"/>
            <a:ext cx="2804560" cy="1169870"/>
          </a:xfrm>
          <a:prstGeom prst="homePlat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50,000K</a:t>
            </a:r>
          </a:p>
        </p:txBody>
      </p:sp>
      <p:sp>
        <p:nvSpPr>
          <p:cNvPr id="15" name="剪去单角的矩形 14"/>
          <p:cNvSpPr/>
          <p:nvPr/>
        </p:nvSpPr>
        <p:spPr>
          <a:xfrm>
            <a:off x="1676400" y="2001955"/>
            <a:ext cx="2804560" cy="3584681"/>
          </a:xfrm>
          <a:prstGeom prst="snip1Rect">
            <a:avLst>
              <a:gd name="adj" fmla="val 20913"/>
            </a:avLst>
          </a:prstGeom>
          <a:solidFill>
            <a:schemeClr val="bg1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1676400" y="2001956"/>
            <a:ext cx="2804560" cy="116987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30,000K</a:t>
            </a:r>
          </a:p>
        </p:txBody>
      </p:sp>
      <p:sp>
        <p:nvSpPr>
          <p:cNvPr id="20" name="剪去单角的矩形 19"/>
          <p:cNvSpPr/>
          <p:nvPr/>
        </p:nvSpPr>
        <p:spPr>
          <a:xfrm>
            <a:off x="7711040" y="2001955"/>
            <a:ext cx="2804560" cy="3584681"/>
          </a:xfrm>
          <a:prstGeom prst="snip1Rect">
            <a:avLst>
              <a:gd name="adj" fmla="val 21082"/>
            </a:avLst>
          </a:prstGeom>
          <a:solidFill>
            <a:schemeClr val="bg1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21" name="五边形 20"/>
          <p:cNvSpPr/>
          <p:nvPr/>
        </p:nvSpPr>
        <p:spPr>
          <a:xfrm>
            <a:off x="7711040" y="2001956"/>
            <a:ext cx="2804560" cy="1169870"/>
          </a:xfrm>
          <a:prstGeom prst="homePlate">
            <a:avLst/>
          </a:pr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20,000K</a:t>
            </a:r>
          </a:p>
        </p:txBody>
      </p:sp>
      <p:sp>
        <p:nvSpPr>
          <p:cNvPr id="40" name="Rectangle 8"/>
          <p:cNvSpPr/>
          <p:nvPr/>
        </p:nvSpPr>
        <p:spPr>
          <a:xfrm>
            <a:off x="2013040" y="3637252"/>
            <a:ext cx="2131280" cy="1587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Add title text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41" name="Rectangle 8"/>
          <p:cNvSpPr/>
          <p:nvPr/>
        </p:nvSpPr>
        <p:spPr>
          <a:xfrm>
            <a:off x="5030360" y="3367621"/>
            <a:ext cx="2131280" cy="1587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Add title text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42" name="Rectangle 8"/>
          <p:cNvSpPr/>
          <p:nvPr/>
        </p:nvSpPr>
        <p:spPr>
          <a:xfrm>
            <a:off x="8047680" y="3637252"/>
            <a:ext cx="2131280" cy="1587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Add title text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8F793C8-D20C-4F8D-B883-FC0987D8BD9C}"/>
              </a:ext>
            </a:extLst>
          </p:cNvPr>
          <p:cNvGrpSpPr/>
          <p:nvPr/>
        </p:nvGrpSpPr>
        <p:grpSpPr>
          <a:xfrm>
            <a:off x="521656" y="263135"/>
            <a:ext cx="2758790" cy="707886"/>
            <a:chOff x="521656" y="263135"/>
            <a:chExt cx="2758790" cy="707886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708C063-DA3A-4804-BA75-4E182AC23758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04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494EF72-10BB-4A7E-B96C-4F908BBB38E9}"/>
                </a:ext>
              </a:extLst>
            </p:cNvPr>
            <p:cNvSpPr/>
            <p:nvPr/>
          </p:nvSpPr>
          <p:spPr>
            <a:xfrm>
              <a:off x="1210520" y="432412"/>
              <a:ext cx="20699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DEVELOPMENT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4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20" grpId="0" animBg="1"/>
      <p:bldP spid="21" grpId="0" animBg="1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EF6C9041-8D7F-4818-A786-952F4F60F3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1566" y="1393426"/>
            <a:ext cx="3665819" cy="3995003"/>
          </a:xfrm>
          <a:prstGeom prst="rect">
            <a:avLst/>
          </a:prstGeom>
          <a:effectLst>
            <a:outerShdw blurRad="482600" algn="ctr" rotWithShape="0">
              <a:prstClr val="black">
                <a:alpha val="26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29" y="4291641"/>
            <a:ext cx="6816198" cy="138852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878804" y="2933469"/>
            <a:ext cx="4702826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dirty="0">
                <a:solidFill>
                  <a:srgbClr val="1C83AE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COMPANY</a:t>
            </a:r>
            <a:endParaRPr lang="zh-CN" altLang="en-US" sz="7200" dirty="0">
              <a:solidFill>
                <a:srgbClr val="1C83AE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6311399" y="6098961"/>
            <a:ext cx="4816702" cy="55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lnSpc>
                <a:spcPts val="1500"/>
              </a:lnSpc>
              <a:defRPr/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思源黑体 CN ExtraLight" panose="020B0200000000000000" pitchFamily="34" charset="-122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84BE9C7-22FD-445E-84CA-2BD1238E1BF7}"/>
              </a:ext>
            </a:extLst>
          </p:cNvPr>
          <p:cNvSpPr txBox="1"/>
          <p:nvPr/>
        </p:nvSpPr>
        <p:spPr>
          <a:xfrm>
            <a:off x="8857871" y="3175483"/>
            <a:ext cx="1849865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1C83AE"/>
                </a:solidFill>
                <a:latin typeface="Agency FB" panose="020B0503020202020204" pitchFamily="34" charset="0"/>
                <a:ea typeface="微软雅黑"/>
              </a:rPr>
              <a:t>Company Profile</a:t>
            </a:r>
            <a:endParaRPr lang="zh-CN" altLang="en-US" sz="2800" dirty="0">
              <a:solidFill>
                <a:srgbClr val="1C83AE"/>
              </a:solidFill>
              <a:latin typeface="Agency FB" panose="020B0503020202020204" pitchFamily="34" charset="0"/>
              <a:ea typeface="微软雅黑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3130077-26DD-4DE2-B2DA-E57A0D9BEACB}"/>
              </a:ext>
            </a:extLst>
          </p:cNvPr>
          <p:cNvSpPr txBox="1"/>
          <p:nvPr/>
        </p:nvSpPr>
        <p:spPr>
          <a:xfrm>
            <a:off x="4906129" y="1521199"/>
            <a:ext cx="2165657" cy="147732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623E98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</a:rPr>
              <a:t>RT 01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AF413B6-6CC6-4950-938A-30E71029D713}"/>
              </a:ext>
            </a:extLst>
          </p:cNvPr>
          <p:cNvCxnSpPr>
            <a:cxnSpLocks/>
          </p:cNvCxnSpPr>
          <p:nvPr/>
        </p:nvCxnSpPr>
        <p:spPr>
          <a:xfrm>
            <a:off x="8719750" y="2933469"/>
            <a:ext cx="0" cy="939381"/>
          </a:xfrm>
          <a:prstGeom prst="line">
            <a:avLst/>
          </a:prstGeom>
          <a:ln w="25400">
            <a:solidFill>
              <a:srgbClr val="1C83AE"/>
            </a:solidFill>
          </a:ln>
          <a:effectLst>
            <a:outerShdw blurRad="63500" sx="102000" sy="102000" algn="ctr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CAC76E9D-EA3C-40C1-98BD-1CDBE7B4F91A}"/>
              </a:ext>
            </a:extLst>
          </p:cNvPr>
          <p:cNvSpPr txBox="1"/>
          <p:nvPr/>
        </p:nvSpPr>
        <p:spPr>
          <a:xfrm>
            <a:off x="3697060" y="1521199"/>
            <a:ext cx="1110882" cy="147732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1C83AE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</a:rPr>
              <a:t>PA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BD8DD55-4275-4F78-958C-91A0CCB3A0EE}"/>
              </a:ext>
            </a:extLst>
          </p:cNvPr>
          <p:cNvGrpSpPr/>
          <p:nvPr/>
        </p:nvGrpSpPr>
        <p:grpSpPr>
          <a:xfrm>
            <a:off x="-1" y="1119321"/>
            <a:ext cx="1190848" cy="4387940"/>
            <a:chOff x="-1" y="1119321"/>
            <a:chExt cx="1190848" cy="438794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D9E8C54-EF60-4CFF-8001-E39E4528EF86}"/>
                </a:ext>
              </a:extLst>
            </p:cNvPr>
            <p:cNvSpPr/>
            <p:nvPr/>
          </p:nvSpPr>
          <p:spPr>
            <a:xfrm>
              <a:off x="-1" y="1119321"/>
              <a:ext cx="903767" cy="4387940"/>
            </a:xfrm>
            <a:prstGeom prst="rect">
              <a:avLst/>
            </a:prstGeom>
            <a:gradFill flip="none" rotWithShape="1">
              <a:gsLst>
                <a:gs pos="51000">
                  <a:srgbClr val="1C83AE"/>
                </a:gs>
                <a:gs pos="0">
                  <a:srgbClr val="329CD6"/>
                </a:gs>
                <a:gs pos="92000">
                  <a:srgbClr val="623E98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98500" dist="50800" dir="5400000" algn="t" rotWithShape="0">
                <a:srgbClr val="623E9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矩形 8">
              <a:extLst>
                <a:ext uri="{FF2B5EF4-FFF2-40B4-BE49-F238E27FC236}">
                  <a16:creationId xmlns:a16="http://schemas.microsoft.com/office/drawing/2014/main" id="{1A57FE04-420F-4F7D-951E-FC0C5C2224FE}"/>
                </a:ext>
              </a:extLst>
            </p:cNvPr>
            <p:cNvSpPr/>
            <p:nvPr/>
          </p:nvSpPr>
          <p:spPr>
            <a:xfrm>
              <a:off x="885761" y="1119321"/>
              <a:ext cx="305086" cy="4387940"/>
            </a:xfrm>
            <a:custGeom>
              <a:avLst/>
              <a:gdLst>
                <a:gd name="connsiteX0" fmla="*/ 0 w 587298"/>
                <a:gd name="connsiteY0" fmla="*/ 0 h 4642621"/>
                <a:gd name="connsiteX1" fmla="*/ 587298 w 587298"/>
                <a:gd name="connsiteY1" fmla="*/ 0 h 4642621"/>
                <a:gd name="connsiteX2" fmla="*/ 587298 w 587298"/>
                <a:gd name="connsiteY2" fmla="*/ 4642621 h 4642621"/>
                <a:gd name="connsiteX3" fmla="*/ 0 w 587298"/>
                <a:gd name="connsiteY3" fmla="*/ 4642621 h 4642621"/>
                <a:gd name="connsiteX4" fmla="*/ 0 w 587298"/>
                <a:gd name="connsiteY4" fmla="*/ 0 h 4642621"/>
                <a:gd name="connsiteX0" fmla="*/ 0 w 597237"/>
                <a:gd name="connsiteY0" fmla="*/ 0 h 4642621"/>
                <a:gd name="connsiteX1" fmla="*/ 587298 w 597237"/>
                <a:gd name="connsiteY1" fmla="*/ 0 h 4642621"/>
                <a:gd name="connsiteX2" fmla="*/ 597237 w 597237"/>
                <a:gd name="connsiteY2" fmla="*/ 4473655 h 4642621"/>
                <a:gd name="connsiteX3" fmla="*/ 0 w 597237"/>
                <a:gd name="connsiteY3" fmla="*/ 4642621 h 4642621"/>
                <a:gd name="connsiteX4" fmla="*/ 0 w 597237"/>
                <a:gd name="connsiteY4" fmla="*/ 0 h 4642621"/>
                <a:gd name="connsiteX0" fmla="*/ 0 w 597237"/>
                <a:gd name="connsiteY0" fmla="*/ 0 h 4642621"/>
                <a:gd name="connsiteX1" fmla="*/ 597237 w 597237"/>
                <a:gd name="connsiteY1" fmla="*/ 168965 h 4642621"/>
                <a:gd name="connsiteX2" fmla="*/ 597237 w 597237"/>
                <a:gd name="connsiteY2" fmla="*/ 4473655 h 4642621"/>
                <a:gd name="connsiteX3" fmla="*/ 0 w 597237"/>
                <a:gd name="connsiteY3" fmla="*/ 4642621 h 4642621"/>
                <a:gd name="connsiteX4" fmla="*/ 0 w 597237"/>
                <a:gd name="connsiteY4" fmla="*/ 0 h 4642621"/>
                <a:gd name="connsiteX0" fmla="*/ 0 w 607176"/>
                <a:gd name="connsiteY0" fmla="*/ 0 h 4642621"/>
                <a:gd name="connsiteX1" fmla="*/ 607176 w 607176"/>
                <a:gd name="connsiteY1" fmla="*/ 288234 h 4642621"/>
                <a:gd name="connsiteX2" fmla="*/ 597237 w 607176"/>
                <a:gd name="connsiteY2" fmla="*/ 4473655 h 4642621"/>
                <a:gd name="connsiteX3" fmla="*/ 0 w 607176"/>
                <a:gd name="connsiteY3" fmla="*/ 4642621 h 4642621"/>
                <a:gd name="connsiteX4" fmla="*/ 0 w 607176"/>
                <a:gd name="connsiteY4" fmla="*/ 0 h 4642621"/>
                <a:gd name="connsiteX0" fmla="*/ 0 w 607176"/>
                <a:gd name="connsiteY0" fmla="*/ 0 h 4642621"/>
                <a:gd name="connsiteX1" fmla="*/ 607176 w 607176"/>
                <a:gd name="connsiteY1" fmla="*/ 288234 h 4642621"/>
                <a:gd name="connsiteX2" fmla="*/ 597237 w 607176"/>
                <a:gd name="connsiteY2" fmla="*/ 4513412 h 4642621"/>
                <a:gd name="connsiteX3" fmla="*/ 0 w 607176"/>
                <a:gd name="connsiteY3" fmla="*/ 4642621 h 4642621"/>
                <a:gd name="connsiteX4" fmla="*/ 0 w 607176"/>
                <a:gd name="connsiteY4" fmla="*/ 0 h 464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176" h="4642621">
                  <a:moveTo>
                    <a:pt x="0" y="0"/>
                  </a:moveTo>
                  <a:lnTo>
                    <a:pt x="607176" y="288234"/>
                  </a:lnTo>
                  <a:lnTo>
                    <a:pt x="597237" y="4513412"/>
                  </a:lnTo>
                  <a:lnTo>
                    <a:pt x="0" y="4642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3E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8736432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"/>
                            </p:stCondLst>
                            <p:childTnLst>
                              <p:par>
                                <p:cTn id="2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2.59259E-6 L -2.08333E-7 -0.11783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3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2.59259E-6 L -2.08333E-7 -0.11783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3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2.59259E-6 L 3.75E-6 -0.11783 " pathEditMode="relative" rAng="0" ptsTypes="AA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3"/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  <p:bldP spid="17" grpId="0"/>
      <p:bldP spid="17" grpId="1"/>
      <p:bldP spid="21" grpId="0"/>
      <p:bldP spid="21" grpId="1"/>
      <p:bldP spid="28" grpId="0"/>
      <p:bldP spid="2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3"/>
          <p:cNvSpPr/>
          <p:nvPr/>
        </p:nvSpPr>
        <p:spPr>
          <a:xfrm>
            <a:off x="0" y="2782951"/>
            <a:ext cx="12192000" cy="1069975"/>
          </a:xfrm>
          <a:prstGeom prst="rect">
            <a:avLst/>
          </a:prstGeom>
          <a:gradFill flip="none" rotWithShape="1">
            <a:gsLst>
              <a:gs pos="20000">
                <a:srgbClr val="FDFDFD"/>
              </a:gs>
              <a:gs pos="80000">
                <a:srgbClr val="E7E7E7">
                  <a:lumMod val="60000"/>
                  <a:lumOff val="40000"/>
                </a:srgbClr>
              </a:gs>
            </a:gsLst>
            <a:lin ang="13500000" scaled="1"/>
            <a:tileRect/>
          </a:gradFill>
          <a:ln w="9525">
            <a:gradFill flip="none" rotWithShape="1">
              <a:gsLst>
                <a:gs pos="40000">
                  <a:schemeClr val="accent3"/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rgbClr val="3F3F3F"/>
              </a:solidFill>
              <a:sym typeface="+mn-lt"/>
            </a:endParaRPr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1285977" y="2782952"/>
            <a:ext cx="979487" cy="1069974"/>
          </a:xfrm>
          <a:custGeom>
            <a:avLst/>
            <a:gdLst>
              <a:gd name="T0" fmla="*/ 617 w 617"/>
              <a:gd name="T1" fmla="*/ 337 h 674"/>
              <a:gd name="T2" fmla="*/ 282 w 617"/>
              <a:gd name="T3" fmla="*/ 0 h 674"/>
              <a:gd name="T4" fmla="*/ 0 w 617"/>
              <a:gd name="T5" fmla="*/ 0 h 674"/>
              <a:gd name="T6" fmla="*/ 334 w 617"/>
              <a:gd name="T7" fmla="*/ 337 h 674"/>
              <a:gd name="T8" fmla="*/ 0 w 617"/>
              <a:gd name="T9" fmla="*/ 674 h 674"/>
              <a:gd name="T10" fmla="*/ 282 w 617"/>
              <a:gd name="T11" fmla="*/ 674 h 674"/>
              <a:gd name="T12" fmla="*/ 617 w 617"/>
              <a:gd name="T13" fmla="*/ 33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7" h="674">
                <a:moveTo>
                  <a:pt x="617" y="337"/>
                </a:moveTo>
                <a:lnTo>
                  <a:pt x="282" y="0"/>
                </a:lnTo>
                <a:lnTo>
                  <a:pt x="0" y="0"/>
                </a:lnTo>
                <a:lnTo>
                  <a:pt x="334" y="337"/>
                </a:lnTo>
                <a:lnTo>
                  <a:pt x="0" y="674"/>
                </a:lnTo>
                <a:lnTo>
                  <a:pt x="282" y="674"/>
                </a:lnTo>
                <a:lnTo>
                  <a:pt x="617" y="337"/>
                </a:lnTo>
                <a:close/>
              </a:path>
            </a:pathLst>
          </a:cu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54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3036039" y="2782952"/>
            <a:ext cx="979487" cy="1069974"/>
          </a:xfrm>
          <a:custGeom>
            <a:avLst/>
            <a:gdLst>
              <a:gd name="T0" fmla="*/ 617 w 617"/>
              <a:gd name="T1" fmla="*/ 337 h 674"/>
              <a:gd name="T2" fmla="*/ 283 w 617"/>
              <a:gd name="T3" fmla="*/ 0 h 674"/>
              <a:gd name="T4" fmla="*/ 0 w 617"/>
              <a:gd name="T5" fmla="*/ 0 h 674"/>
              <a:gd name="T6" fmla="*/ 335 w 617"/>
              <a:gd name="T7" fmla="*/ 337 h 674"/>
              <a:gd name="T8" fmla="*/ 0 w 617"/>
              <a:gd name="T9" fmla="*/ 674 h 674"/>
              <a:gd name="T10" fmla="*/ 283 w 617"/>
              <a:gd name="T11" fmla="*/ 674 h 674"/>
              <a:gd name="T12" fmla="*/ 617 w 617"/>
              <a:gd name="T13" fmla="*/ 33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7" h="674">
                <a:moveTo>
                  <a:pt x="617" y="337"/>
                </a:moveTo>
                <a:lnTo>
                  <a:pt x="283" y="0"/>
                </a:lnTo>
                <a:lnTo>
                  <a:pt x="0" y="0"/>
                </a:lnTo>
                <a:lnTo>
                  <a:pt x="335" y="337"/>
                </a:lnTo>
                <a:lnTo>
                  <a:pt x="0" y="674"/>
                </a:lnTo>
                <a:lnTo>
                  <a:pt x="283" y="674"/>
                </a:lnTo>
                <a:lnTo>
                  <a:pt x="617" y="337"/>
                </a:lnTo>
                <a:close/>
              </a:path>
            </a:pathLst>
          </a:cu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54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4786101" y="2782952"/>
            <a:ext cx="981075" cy="1069974"/>
          </a:xfrm>
          <a:custGeom>
            <a:avLst/>
            <a:gdLst>
              <a:gd name="T0" fmla="*/ 618 w 618"/>
              <a:gd name="T1" fmla="*/ 337 h 674"/>
              <a:gd name="T2" fmla="*/ 283 w 618"/>
              <a:gd name="T3" fmla="*/ 0 h 674"/>
              <a:gd name="T4" fmla="*/ 0 w 618"/>
              <a:gd name="T5" fmla="*/ 0 h 674"/>
              <a:gd name="T6" fmla="*/ 335 w 618"/>
              <a:gd name="T7" fmla="*/ 337 h 674"/>
              <a:gd name="T8" fmla="*/ 0 w 618"/>
              <a:gd name="T9" fmla="*/ 674 h 674"/>
              <a:gd name="T10" fmla="*/ 283 w 618"/>
              <a:gd name="T11" fmla="*/ 674 h 674"/>
              <a:gd name="T12" fmla="*/ 618 w 618"/>
              <a:gd name="T13" fmla="*/ 33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8" h="674">
                <a:moveTo>
                  <a:pt x="618" y="337"/>
                </a:moveTo>
                <a:lnTo>
                  <a:pt x="283" y="0"/>
                </a:lnTo>
                <a:lnTo>
                  <a:pt x="0" y="0"/>
                </a:lnTo>
                <a:lnTo>
                  <a:pt x="335" y="337"/>
                </a:lnTo>
                <a:lnTo>
                  <a:pt x="0" y="674"/>
                </a:lnTo>
                <a:lnTo>
                  <a:pt x="283" y="674"/>
                </a:lnTo>
                <a:lnTo>
                  <a:pt x="618" y="337"/>
                </a:lnTo>
                <a:close/>
              </a:path>
            </a:pathLst>
          </a:cu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54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1" name="Freeform 9"/>
          <p:cNvSpPr>
            <a:spLocks/>
          </p:cNvSpPr>
          <p:nvPr/>
        </p:nvSpPr>
        <p:spPr bwMode="auto">
          <a:xfrm>
            <a:off x="6537751" y="2782952"/>
            <a:ext cx="971550" cy="1069974"/>
          </a:xfrm>
          <a:custGeom>
            <a:avLst/>
            <a:gdLst>
              <a:gd name="T0" fmla="*/ 612 w 612"/>
              <a:gd name="T1" fmla="*/ 337 h 674"/>
              <a:gd name="T2" fmla="*/ 283 w 612"/>
              <a:gd name="T3" fmla="*/ 0 h 674"/>
              <a:gd name="T4" fmla="*/ 0 w 612"/>
              <a:gd name="T5" fmla="*/ 0 h 674"/>
              <a:gd name="T6" fmla="*/ 329 w 612"/>
              <a:gd name="T7" fmla="*/ 337 h 674"/>
              <a:gd name="T8" fmla="*/ 0 w 612"/>
              <a:gd name="T9" fmla="*/ 674 h 674"/>
              <a:gd name="T10" fmla="*/ 283 w 612"/>
              <a:gd name="T11" fmla="*/ 674 h 674"/>
              <a:gd name="T12" fmla="*/ 612 w 612"/>
              <a:gd name="T13" fmla="*/ 33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2" h="674">
                <a:moveTo>
                  <a:pt x="612" y="337"/>
                </a:moveTo>
                <a:lnTo>
                  <a:pt x="283" y="0"/>
                </a:lnTo>
                <a:lnTo>
                  <a:pt x="0" y="0"/>
                </a:lnTo>
                <a:lnTo>
                  <a:pt x="329" y="337"/>
                </a:lnTo>
                <a:lnTo>
                  <a:pt x="0" y="674"/>
                </a:lnTo>
                <a:lnTo>
                  <a:pt x="283" y="674"/>
                </a:lnTo>
                <a:lnTo>
                  <a:pt x="612" y="337"/>
                </a:lnTo>
                <a:close/>
              </a:path>
            </a:pathLst>
          </a:cu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54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2" name="Freeform 14"/>
          <p:cNvSpPr/>
          <p:nvPr/>
        </p:nvSpPr>
        <p:spPr>
          <a:xfrm flipV="1">
            <a:off x="3330057" y="1852371"/>
            <a:ext cx="363689" cy="927789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bg1">
                <a:lumMod val="75000"/>
              </a:schemeClr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43" name="Freeform 16"/>
          <p:cNvSpPr/>
          <p:nvPr/>
        </p:nvSpPr>
        <p:spPr>
          <a:xfrm>
            <a:off x="1532692" y="3855713"/>
            <a:ext cx="486056" cy="927488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bg1">
                <a:lumMod val="75000"/>
              </a:schemeClr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44" name="Freeform 8"/>
          <p:cNvSpPr>
            <a:spLocks/>
          </p:cNvSpPr>
          <p:nvPr/>
        </p:nvSpPr>
        <p:spPr bwMode="auto">
          <a:xfrm>
            <a:off x="8279875" y="2782952"/>
            <a:ext cx="981075" cy="1069974"/>
          </a:xfrm>
          <a:custGeom>
            <a:avLst/>
            <a:gdLst>
              <a:gd name="T0" fmla="*/ 618 w 618"/>
              <a:gd name="T1" fmla="*/ 337 h 674"/>
              <a:gd name="T2" fmla="*/ 283 w 618"/>
              <a:gd name="T3" fmla="*/ 0 h 674"/>
              <a:gd name="T4" fmla="*/ 0 w 618"/>
              <a:gd name="T5" fmla="*/ 0 h 674"/>
              <a:gd name="T6" fmla="*/ 335 w 618"/>
              <a:gd name="T7" fmla="*/ 337 h 674"/>
              <a:gd name="T8" fmla="*/ 0 w 618"/>
              <a:gd name="T9" fmla="*/ 674 h 674"/>
              <a:gd name="T10" fmla="*/ 283 w 618"/>
              <a:gd name="T11" fmla="*/ 674 h 674"/>
              <a:gd name="T12" fmla="*/ 618 w 618"/>
              <a:gd name="T13" fmla="*/ 33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8" h="674">
                <a:moveTo>
                  <a:pt x="618" y="337"/>
                </a:moveTo>
                <a:lnTo>
                  <a:pt x="283" y="0"/>
                </a:lnTo>
                <a:lnTo>
                  <a:pt x="0" y="0"/>
                </a:lnTo>
                <a:lnTo>
                  <a:pt x="335" y="337"/>
                </a:lnTo>
                <a:lnTo>
                  <a:pt x="0" y="674"/>
                </a:lnTo>
                <a:lnTo>
                  <a:pt x="283" y="674"/>
                </a:lnTo>
                <a:lnTo>
                  <a:pt x="618" y="337"/>
                </a:lnTo>
                <a:close/>
              </a:path>
            </a:pathLst>
          </a:cu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54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5" name="Freeform 14"/>
          <p:cNvSpPr/>
          <p:nvPr/>
        </p:nvSpPr>
        <p:spPr>
          <a:xfrm flipV="1">
            <a:off x="6811804" y="1852371"/>
            <a:ext cx="363689" cy="927789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bg1">
                <a:lumMod val="75000"/>
              </a:schemeClr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46" name="Freeform 16"/>
          <p:cNvSpPr/>
          <p:nvPr/>
        </p:nvSpPr>
        <p:spPr>
          <a:xfrm>
            <a:off x="5032279" y="3855713"/>
            <a:ext cx="486056" cy="927488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bg1">
                <a:lumMod val="75000"/>
              </a:schemeClr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47" name="Freeform 16"/>
          <p:cNvSpPr/>
          <p:nvPr/>
        </p:nvSpPr>
        <p:spPr>
          <a:xfrm>
            <a:off x="8539804" y="3855713"/>
            <a:ext cx="486056" cy="927488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bg1">
                <a:lumMod val="75000"/>
              </a:schemeClr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528150" y="3164050"/>
            <a:ext cx="461665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plan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015526" y="3164049"/>
            <a:ext cx="1144545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implement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734261" y="3164049"/>
            <a:ext cx="1227901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Adjustment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570785" y="3164050"/>
            <a:ext cx="815929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deepen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420513" y="3164050"/>
            <a:ext cx="596317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sprint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3" name="TextBox 11"/>
          <p:cNvSpPr txBox="1"/>
          <p:nvPr/>
        </p:nvSpPr>
        <p:spPr>
          <a:xfrm>
            <a:off x="2220810" y="4234025"/>
            <a:ext cx="2040895" cy="980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The first stage</a:t>
            </a: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54" name="TextBox 11"/>
          <p:cNvSpPr txBox="1"/>
          <p:nvPr/>
        </p:nvSpPr>
        <p:spPr>
          <a:xfrm>
            <a:off x="3906719" y="1362237"/>
            <a:ext cx="2040895" cy="980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Second stage</a:t>
            </a: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55" name="TextBox 11"/>
          <p:cNvSpPr txBox="1"/>
          <p:nvPr/>
        </p:nvSpPr>
        <p:spPr>
          <a:xfrm>
            <a:off x="5710235" y="4234025"/>
            <a:ext cx="2040895" cy="980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The third phase</a:t>
            </a: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56" name="TextBox 11"/>
          <p:cNvSpPr txBox="1"/>
          <p:nvPr/>
        </p:nvSpPr>
        <p:spPr>
          <a:xfrm>
            <a:off x="7378304" y="1362237"/>
            <a:ext cx="2040895" cy="980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Fourth stage</a:t>
            </a: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57" name="TextBox 11"/>
          <p:cNvSpPr txBox="1"/>
          <p:nvPr/>
        </p:nvSpPr>
        <p:spPr>
          <a:xfrm>
            <a:off x="9221432" y="4234025"/>
            <a:ext cx="2006418" cy="980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Fifth stage</a:t>
            </a: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E334ED0-97BF-4728-87C0-45E5D3F44534}"/>
              </a:ext>
            </a:extLst>
          </p:cNvPr>
          <p:cNvGrpSpPr/>
          <p:nvPr/>
        </p:nvGrpSpPr>
        <p:grpSpPr>
          <a:xfrm>
            <a:off x="521656" y="263135"/>
            <a:ext cx="2758790" cy="707886"/>
            <a:chOff x="521656" y="263135"/>
            <a:chExt cx="2758790" cy="707886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107AD52-EAD5-4995-872D-1B0CA4968B52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04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8515E7C-BBC9-49CD-996E-8A2FE26B60B6}"/>
                </a:ext>
              </a:extLst>
            </p:cNvPr>
            <p:cNvSpPr/>
            <p:nvPr/>
          </p:nvSpPr>
          <p:spPr>
            <a:xfrm>
              <a:off x="1210520" y="432412"/>
              <a:ext cx="20699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DEVELOPMENT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265580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6477000" y="0"/>
            <a:ext cx="5715000" cy="6858000"/>
          </a:xfrm>
          <a:prstGeom prst="rect">
            <a:avLst/>
          </a:pr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54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8"/>
          <p:cNvSpPr txBox="1"/>
          <p:nvPr/>
        </p:nvSpPr>
        <p:spPr>
          <a:xfrm>
            <a:off x="1302545" y="2366342"/>
            <a:ext cx="4375715" cy="10531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spcBef>
                <a:spcPts val="12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TextBox 39"/>
          <p:cNvSpPr txBox="1"/>
          <p:nvPr/>
        </p:nvSpPr>
        <p:spPr>
          <a:xfrm>
            <a:off x="1302546" y="1645625"/>
            <a:ext cx="202504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  <a:tileRect/>
                </a:gradFill>
                <a:latin typeface="+mj-lt"/>
              </a:defRPr>
            </a:lvl1pPr>
          </a:lstStyle>
          <a:p>
            <a:pPr lvl="0">
              <a:defRPr/>
            </a:pPr>
            <a:r>
              <a:rPr lang="en-US" altLang="zh-CN" sz="2800" b="1" dirty="0">
                <a:solidFill>
                  <a:srgbClr val="1C83AE"/>
                </a:solidFill>
                <a:latin typeface="Gesta Md"/>
                <a:ea typeface="微软雅黑"/>
              </a:rPr>
              <a:t>Project Name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C83A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690" y="1645625"/>
            <a:ext cx="3223891" cy="2135305"/>
          </a:xfrm>
          <a:prstGeom prst="rect">
            <a:avLst/>
          </a:prstGeom>
        </p:spPr>
      </p:pic>
      <p:sp>
        <p:nvSpPr>
          <p:cNvPr id="8" name="Oval 1"/>
          <p:cNvSpPr/>
          <p:nvPr/>
        </p:nvSpPr>
        <p:spPr>
          <a:xfrm>
            <a:off x="1302545" y="4510821"/>
            <a:ext cx="1153894" cy="1087437"/>
          </a:xfrm>
          <a:prstGeom prst="ellipse">
            <a:avLst/>
          </a:pr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54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keyword</a:t>
            </a:r>
            <a:endParaRPr lang="en-US" sz="1100" b="1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" name="Oval 7"/>
          <p:cNvSpPr/>
          <p:nvPr/>
        </p:nvSpPr>
        <p:spPr>
          <a:xfrm>
            <a:off x="2738837" y="4510821"/>
            <a:ext cx="1153894" cy="1087437"/>
          </a:xfrm>
          <a:prstGeom prst="ellipse">
            <a:avLst/>
          </a:pr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54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keyword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6835747" y="4136057"/>
          <a:ext cx="4238653" cy="171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组合 11">
            <a:extLst>
              <a:ext uri="{FF2B5EF4-FFF2-40B4-BE49-F238E27FC236}">
                <a16:creationId xmlns:a16="http://schemas.microsoft.com/office/drawing/2014/main" id="{DEA6B8CD-FCC9-4EB7-A544-9A72BF7080D4}"/>
              </a:ext>
            </a:extLst>
          </p:cNvPr>
          <p:cNvGrpSpPr/>
          <p:nvPr/>
        </p:nvGrpSpPr>
        <p:grpSpPr>
          <a:xfrm>
            <a:off x="521656" y="263135"/>
            <a:ext cx="2758790" cy="707886"/>
            <a:chOff x="521656" y="263135"/>
            <a:chExt cx="2758790" cy="707886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44B673B-9174-4095-898D-53611F9E1675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04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2E36F4C-FA15-4AD4-9BBA-1617001C98E3}"/>
                </a:ext>
              </a:extLst>
            </p:cNvPr>
            <p:cNvSpPr/>
            <p:nvPr/>
          </p:nvSpPr>
          <p:spPr>
            <a:xfrm>
              <a:off x="1210520" y="432412"/>
              <a:ext cx="20699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DEVELOPMENT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18323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/>
      <p:bldP spid="8" grpId="0" animBg="1"/>
      <p:bldP spid="9" grpId="0" animBg="1"/>
      <p:bldGraphic spid="11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17914EFB-6A3F-405F-B77A-8AC4E1ABF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0" y="1393425"/>
            <a:ext cx="4868796" cy="3987786"/>
          </a:xfrm>
          <a:custGeom>
            <a:avLst/>
            <a:gdLst>
              <a:gd name="connsiteX0" fmla="*/ 0 w 4868796"/>
              <a:gd name="connsiteY0" fmla="*/ 0 h 3987786"/>
              <a:gd name="connsiteX1" fmla="*/ 4868796 w 4868796"/>
              <a:gd name="connsiteY1" fmla="*/ 0 h 3987786"/>
              <a:gd name="connsiteX2" fmla="*/ 4868796 w 4868796"/>
              <a:gd name="connsiteY2" fmla="*/ 3987786 h 3987786"/>
              <a:gd name="connsiteX3" fmla="*/ 0 w 4868796"/>
              <a:gd name="connsiteY3" fmla="*/ 3987786 h 398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8796" h="3987786">
                <a:moveTo>
                  <a:pt x="0" y="0"/>
                </a:moveTo>
                <a:lnTo>
                  <a:pt x="4868796" y="0"/>
                </a:lnTo>
                <a:lnTo>
                  <a:pt x="4868796" y="3987786"/>
                </a:lnTo>
                <a:lnTo>
                  <a:pt x="0" y="3987786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943" y="4039607"/>
            <a:ext cx="6794250" cy="184067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346222" y="2933469"/>
            <a:ext cx="523540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dirty="0">
                <a:solidFill>
                  <a:srgbClr val="1C83AE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FINANCING</a:t>
            </a:r>
            <a:endParaRPr lang="zh-CN" altLang="en-US" sz="7200" dirty="0">
              <a:solidFill>
                <a:srgbClr val="1C83AE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6323845" y="5880283"/>
            <a:ext cx="4816702" cy="55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lnSpc>
                <a:spcPts val="1500"/>
              </a:lnSpc>
              <a:defRPr/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思源黑体 CN ExtraLight" panose="020B0200000000000000" pitchFamily="34" charset="-122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0D56742-B317-4FB7-8ED8-12A5175E7C4F}"/>
              </a:ext>
            </a:extLst>
          </p:cNvPr>
          <p:cNvGrpSpPr/>
          <p:nvPr/>
        </p:nvGrpSpPr>
        <p:grpSpPr>
          <a:xfrm>
            <a:off x="-1" y="1119321"/>
            <a:ext cx="1190848" cy="4387940"/>
            <a:chOff x="-1" y="1119321"/>
            <a:chExt cx="1190848" cy="438794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D9E8C54-EF60-4CFF-8001-E39E4528EF86}"/>
                </a:ext>
              </a:extLst>
            </p:cNvPr>
            <p:cNvSpPr/>
            <p:nvPr/>
          </p:nvSpPr>
          <p:spPr>
            <a:xfrm>
              <a:off x="-1" y="1119321"/>
              <a:ext cx="903767" cy="4387940"/>
            </a:xfrm>
            <a:prstGeom prst="rect">
              <a:avLst/>
            </a:prstGeom>
            <a:gradFill flip="none" rotWithShape="1">
              <a:gsLst>
                <a:gs pos="51000">
                  <a:srgbClr val="1C83AE"/>
                </a:gs>
                <a:gs pos="0">
                  <a:srgbClr val="329CD6"/>
                </a:gs>
                <a:gs pos="92000">
                  <a:srgbClr val="623E98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98500" dist="50800" dir="5400000" algn="t" rotWithShape="0">
                <a:srgbClr val="623E9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矩形 8">
              <a:extLst>
                <a:ext uri="{FF2B5EF4-FFF2-40B4-BE49-F238E27FC236}">
                  <a16:creationId xmlns:a16="http://schemas.microsoft.com/office/drawing/2014/main" id="{1A57FE04-420F-4F7D-951E-FC0C5C2224FE}"/>
                </a:ext>
              </a:extLst>
            </p:cNvPr>
            <p:cNvSpPr/>
            <p:nvPr/>
          </p:nvSpPr>
          <p:spPr>
            <a:xfrm>
              <a:off x="885761" y="1119321"/>
              <a:ext cx="305086" cy="4387940"/>
            </a:xfrm>
            <a:custGeom>
              <a:avLst/>
              <a:gdLst>
                <a:gd name="connsiteX0" fmla="*/ 0 w 587298"/>
                <a:gd name="connsiteY0" fmla="*/ 0 h 4642621"/>
                <a:gd name="connsiteX1" fmla="*/ 587298 w 587298"/>
                <a:gd name="connsiteY1" fmla="*/ 0 h 4642621"/>
                <a:gd name="connsiteX2" fmla="*/ 587298 w 587298"/>
                <a:gd name="connsiteY2" fmla="*/ 4642621 h 4642621"/>
                <a:gd name="connsiteX3" fmla="*/ 0 w 587298"/>
                <a:gd name="connsiteY3" fmla="*/ 4642621 h 4642621"/>
                <a:gd name="connsiteX4" fmla="*/ 0 w 587298"/>
                <a:gd name="connsiteY4" fmla="*/ 0 h 4642621"/>
                <a:gd name="connsiteX0" fmla="*/ 0 w 597237"/>
                <a:gd name="connsiteY0" fmla="*/ 0 h 4642621"/>
                <a:gd name="connsiteX1" fmla="*/ 587298 w 597237"/>
                <a:gd name="connsiteY1" fmla="*/ 0 h 4642621"/>
                <a:gd name="connsiteX2" fmla="*/ 597237 w 597237"/>
                <a:gd name="connsiteY2" fmla="*/ 4473655 h 4642621"/>
                <a:gd name="connsiteX3" fmla="*/ 0 w 597237"/>
                <a:gd name="connsiteY3" fmla="*/ 4642621 h 4642621"/>
                <a:gd name="connsiteX4" fmla="*/ 0 w 597237"/>
                <a:gd name="connsiteY4" fmla="*/ 0 h 4642621"/>
                <a:gd name="connsiteX0" fmla="*/ 0 w 597237"/>
                <a:gd name="connsiteY0" fmla="*/ 0 h 4642621"/>
                <a:gd name="connsiteX1" fmla="*/ 597237 w 597237"/>
                <a:gd name="connsiteY1" fmla="*/ 168965 h 4642621"/>
                <a:gd name="connsiteX2" fmla="*/ 597237 w 597237"/>
                <a:gd name="connsiteY2" fmla="*/ 4473655 h 4642621"/>
                <a:gd name="connsiteX3" fmla="*/ 0 w 597237"/>
                <a:gd name="connsiteY3" fmla="*/ 4642621 h 4642621"/>
                <a:gd name="connsiteX4" fmla="*/ 0 w 597237"/>
                <a:gd name="connsiteY4" fmla="*/ 0 h 4642621"/>
                <a:gd name="connsiteX0" fmla="*/ 0 w 607176"/>
                <a:gd name="connsiteY0" fmla="*/ 0 h 4642621"/>
                <a:gd name="connsiteX1" fmla="*/ 607176 w 607176"/>
                <a:gd name="connsiteY1" fmla="*/ 288234 h 4642621"/>
                <a:gd name="connsiteX2" fmla="*/ 597237 w 607176"/>
                <a:gd name="connsiteY2" fmla="*/ 4473655 h 4642621"/>
                <a:gd name="connsiteX3" fmla="*/ 0 w 607176"/>
                <a:gd name="connsiteY3" fmla="*/ 4642621 h 4642621"/>
                <a:gd name="connsiteX4" fmla="*/ 0 w 607176"/>
                <a:gd name="connsiteY4" fmla="*/ 0 h 4642621"/>
                <a:gd name="connsiteX0" fmla="*/ 0 w 607176"/>
                <a:gd name="connsiteY0" fmla="*/ 0 h 4642621"/>
                <a:gd name="connsiteX1" fmla="*/ 607176 w 607176"/>
                <a:gd name="connsiteY1" fmla="*/ 288234 h 4642621"/>
                <a:gd name="connsiteX2" fmla="*/ 597237 w 607176"/>
                <a:gd name="connsiteY2" fmla="*/ 4513412 h 4642621"/>
                <a:gd name="connsiteX3" fmla="*/ 0 w 607176"/>
                <a:gd name="connsiteY3" fmla="*/ 4642621 h 4642621"/>
                <a:gd name="connsiteX4" fmla="*/ 0 w 607176"/>
                <a:gd name="connsiteY4" fmla="*/ 0 h 464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176" h="4642621">
                  <a:moveTo>
                    <a:pt x="0" y="0"/>
                  </a:moveTo>
                  <a:lnTo>
                    <a:pt x="607176" y="288234"/>
                  </a:lnTo>
                  <a:lnTo>
                    <a:pt x="597237" y="4513412"/>
                  </a:lnTo>
                  <a:lnTo>
                    <a:pt x="0" y="4642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3E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384BE9C7-22FD-445E-84CA-2BD1238E1BF7}"/>
              </a:ext>
            </a:extLst>
          </p:cNvPr>
          <p:cNvSpPr txBox="1"/>
          <p:nvPr/>
        </p:nvSpPr>
        <p:spPr>
          <a:xfrm>
            <a:off x="8857871" y="3175483"/>
            <a:ext cx="1907573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1C83AE"/>
                </a:solidFill>
                <a:latin typeface="Agency FB" panose="020B0503020202020204" pitchFamily="34" charset="0"/>
                <a:ea typeface="微软雅黑"/>
              </a:rPr>
              <a:t>Capital Financing</a:t>
            </a:r>
            <a:endParaRPr lang="zh-CN" altLang="en-US" sz="2800" dirty="0">
              <a:solidFill>
                <a:srgbClr val="1C83AE"/>
              </a:solidFill>
              <a:latin typeface="Agency FB" panose="020B0503020202020204" pitchFamily="34" charset="0"/>
              <a:ea typeface="微软雅黑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3130077-26DD-4DE2-B2DA-E57A0D9BEACB}"/>
              </a:ext>
            </a:extLst>
          </p:cNvPr>
          <p:cNvSpPr txBox="1"/>
          <p:nvPr/>
        </p:nvSpPr>
        <p:spPr>
          <a:xfrm>
            <a:off x="4965504" y="1521207"/>
            <a:ext cx="2436564" cy="147732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623E98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</a:rPr>
              <a:t>RT 05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AF413B6-6CC6-4950-938A-30E71029D713}"/>
              </a:ext>
            </a:extLst>
          </p:cNvPr>
          <p:cNvCxnSpPr>
            <a:cxnSpLocks/>
          </p:cNvCxnSpPr>
          <p:nvPr/>
        </p:nvCxnSpPr>
        <p:spPr>
          <a:xfrm>
            <a:off x="8719750" y="2998527"/>
            <a:ext cx="0" cy="874323"/>
          </a:xfrm>
          <a:prstGeom prst="line">
            <a:avLst/>
          </a:prstGeom>
          <a:ln w="25400">
            <a:solidFill>
              <a:srgbClr val="1C83AE"/>
            </a:solidFill>
          </a:ln>
          <a:effectLst>
            <a:outerShdw blurRad="63500" sx="102000" sy="102000" algn="ctr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CAC76E9D-EA3C-40C1-98BD-1CDBE7B4F91A}"/>
              </a:ext>
            </a:extLst>
          </p:cNvPr>
          <p:cNvSpPr txBox="1"/>
          <p:nvPr/>
        </p:nvSpPr>
        <p:spPr>
          <a:xfrm>
            <a:off x="3697060" y="1521199"/>
            <a:ext cx="1110882" cy="147732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1738558721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"/>
                            </p:stCondLst>
                            <p:childTnLst>
                              <p:par>
                                <p:cTn id="2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2.59259E-6 L -2.08333E-7 -0.11783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3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2.59259E-6 L -2.08333E-7 -0.11783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3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2.59259E-6 L 3.75E-6 -0.11783 " pathEditMode="relative" rAng="0" ptsTypes="AA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03"/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  <p:bldP spid="17" grpId="0"/>
      <p:bldP spid="17" grpId="1"/>
      <p:bldP spid="21" grpId="0"/>
      <p:bldP spid="21" grpId="1"/>
      <p:bldP spid="28" grpId="0"/>
      <p:bldP spid="2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3050209076"/>
              </p:ext>
            </p:extLst>
          </p:nvPr>
        </p:nvGraphicFramePr>
        <p:xfrm>
          <a:off x="7627740" y="1662545"/>
          <a:ext cx="3830992" cy="399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21848" y="2028466"/>
            <a:ext cx="305449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200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M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—— category name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27496" y="2028466"/>
            <a:ext cx="305449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100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M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—— category name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1848" y="3860565"/>
            <a:ext cx="305449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120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M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—— category name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27496" y="3860565"/>
            <a:ext cx="278358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80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2D4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M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—— category name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921848" y="2629534"/>
            <a:ext cx="2834003" cy="4375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227496" y="2629534"/>
            <a:ext cx="2834003" cy="4375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21848" y="4463758"/>
            <a:ext cx="2834003" cy="4375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7496" y="4463758"/>
            <a:ext cx="2834003" cy="4375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0BC2473-D7BD-4710-9EBA-EC9C499FC057}"/>
              </a:ext>
            </a:extLst>
          </p:cNvPr>
          <p:cNvGrpSpPr/>
          <p:nvPr/>
        </p:nvGrpSpPr>
        <p:grpSpPr>
          <a:xfrm>
            <a:off x="521656" y="263135"/>
            <a:ext cx="2329057" cy="707886"/>
            <a:chOff x="521656" y="263135"/>
            <a:chExt cx="2329057" cy="707886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AF25B4A-C3B9-4977-A309-4DB1C3CD5818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05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BEDE24F-7D4F-44D1-8C9F-008EFB318247}"/>
                </a:ext>
              </a:extLst>
            </p:cNvPr>
            <p:cNvSpPr/>
            <p:nvPr/>
          </p:nvSpPr>
          <p:spPr>
            <a:xfrm>
              <a:off x="1210520" y="432412"/>
              <a:ext cx="16401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FINANCING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42099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0.00013 -0.07407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0.00013 -0.07407 " pathEditMode="relative" rAng="0" ptsTypes="AA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0.00013 -0.07407 " pathEditMode="relative" rAng="0" ptsTypes="AA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45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750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0.00013 -0.07407 " pathEditMode="relative" rAng="0" ptsTypes="AA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6908800" y="1085055"/>
            <a:ext cx="3949700" cy="4876800"/>
          </a:xfrm>
          <a:prstGeom prst="rect">
            <a:avLst/>
          </a:pr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54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55640" y="1550703"/>
            <a:ext cx="325602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Add title text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7255640" y="2831894"/>
            <a:ext cx="3256020" cy="2043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Click here to add text content, such as keywords, some brief introductions, etc.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Click here to add text content, such as keywords, some brief introductions, etc.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4201180-5B60-41F4-A470-ED8C8FB93CC8}"/>
              </a:ext>
            </a:extLst>
          </p:cNvPr>
          <p:cNvGrpSpPr/>
          <p:nvPr/>
        </p:nvGrpSpPr>
        <p:grpSpPr>
          <a:xfrm>
            <a:off x="521656" y="263135"/>
            <a:ext cx="2329057" cy="707886"/>
            <a:chOff x="521656" y="263135"/>
            <a:chExt cx="2329057" cy="70788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2FB52FA-4D79-4798-94B3-5AE7C38E4AA7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05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CD0E65D-A995-4993-BF36-F065EB4E863C}"/>
                </a:ext>
              </a:extLst>
            </p:cNvPr>
            <p:cNvSpPr/>
            <p:nvPr/>
          </p:nvSpPr>
          <p:spPr>
            <a:xfrm>
              <a:off x="1210520" y="432412"/>
              <a:ext cx="16401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FINANCING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BBFB302-E811-44CF-AB91-8DCD81A35F39}"/>
              </a:ext>
            </a:extLst>
          </p:cNvPr>
          <p:cNvGrpSpPr/>
          <p:nvPr/>
        </p:nvGrpSpPr>
        <p:grpSpPr>
          <a:xfrm>
            <a:off x="1110949" y="2166679"/>
            <a:ext cx="2032000" cy="2034117"/>
            <a:chOff x="1169005" y="2427938"/>
            <a:chExt cx="2032000" cy="2034117"/>
          </a:xfrm>
          <a:solidFill>
            <a:srgbClr val="20155D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93DCED6-DA66-4044-801D-F95DCAF7D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005" y="2427938"/>
              <a:ext cx="2032000" cy="2034117"/>
            </a:xfrm>
            <a:custGeom>
              <a:avLst/>
              <a:gdLst>
                <a:gd name="T0" fmla="*/ 342 w 683"/>
                <a:gd name="T1" fmla="*/ 0 h 683"/>
                <a:gd name="T2" fmla="*/ 683 w 683"/>
                <a:gd name="T3" fmla="*/ 342 h 683"/>
                <a:gd name="T4" fmla="*/ 683 w 683"/>
                <a:gd name="T5" fmla="*/ 683 h 683"/>
                <a:gd name="T6" fmla="*/ 342 w 683"/>
                <a:gd name="T7" fmla="*/ 683 h 683"/>
                <a:gd name="T8" fmla="*/ 0 w 683"/>
                <a:gd name="T9" fmla="*/ 342 h 683"/>
                <a:gd name="T10" fmla="*/ 0 w 683"/>
                <a:gd name="T11" fmla="*/ 342 h 683"/>
                <a:gd name="T12" fmla="*/ 0 w 683"/>
                <a:gd name="T13" fmla="*/ 0 h 683"/>
                <a:gd name="T14" fmla="*/ 342 w 683"/>
                <a:gd name="T1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683">
                  <a:moveTo>
                    <a:pt x="342" y="0"/>
                  </a:moveTo>
                  <a:cubicBezTo>
                    <a:pt x="530" y="0"/>
                    <a:pt x="683" y="153"/>
                    <a:pt x="683" y="342"/>
                  </a:cubicBezTo>
                  <a:cubicBezTo>
                    <a:pt x="683" y="683"/>
                    <a:pt x="683" y="683"/>
                    <a:pt x="683" y="683"/>
                  </a:cubicBezTo>
                  <a:cubicBezTo>
                    <a:pt x="342" y="683"/>
                    <a:pt x="342" y="683"/>
                    <a:pt x="342" y="683"/>
                  </a:cubicBezTo>
                  <a:cubicBezTo>
                    <a:pt x="153" y="683"/>
                    <a:pt x="0" y="530"/>
                    <a:pt x="0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2" y="0"/>
                  </a:lnTo>
                  <a:close/>
                </a:path>
              </a:pathLst>
            </a:custGeom>
            <a:gradFill>
              <a:gsLst>
                <a:gs pos="54000">
                  <a:srgbClr val="1C83AE"/>
                </a:gs>
                <a:gs pos="0">
                  <a:srgbClr val="329CD6"/>
                </a:gs>
                <a:gs pos="100000">
                  <a:srgbClr val="623E98"/>
                </a:gs>
              </a:gsLst>
              <a:lin ang="5400000" scaled="1"/>
            </a:gra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6C1BAF0-6EA7-4269-8AEA-79AD94377822}"/>
                </a:ext>
              </a:extLst>
            </p:cNvPr>
            <p:cNvSpPr txBox="1"/>
            <p:nvPr/>
          </p:nvSpPr>
          <p:spPr>
            <a:xfrm>
              <a:off x="1612980" y="2659740"/>
              <a:ext cx="1027845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3" b="1">
                  <a:ln w="381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53%</a:t>
              </a:r>
              <a:endParaRPr lang="zh-CN" altLang="en-US" sz="3733" b="1" dirty="0">
                <a:ln w="381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任意多边形 12">
              <a:extLst>
                <a:ext uri="{FF2B5EF4-FFF2-40B4-BE49-F238E27FC236}">
                  <a16:creationId xmlns:a16="http://schemas.microsoft.com/office/drawing/2014/main" id="{E1D3F84D-0493-442B-BE25-1D0B26490599}"/>
                </a:ext>
              </a:extLst>
            </p:cNvPr>
            <p:cNvSpPr/>
            <p:nvPr/>
          </p:nvSpPr>
          <p:spPr>
            <a:xfrm>
              <a:off x="1474652" y="3367314"/>
              <a:ext cx="1371599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D7C4207-BA29-42D7-9F14-5FB7F317B9EF}"/>
                </a:ext>
              </a:extLst>
            </p:cNvPr>
            <p:cNvSpPr/>
            <p:nvPr/>
          </p:nvSpPr>
          <p:spPr>
            <a:xfrm>
              <a:off x="1569584" y="3475602"/>
              <a:ext cx="118173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Add title</a:t>
              </a:r>
              <a:endParaRPr lang="zh-CN" altLang="en-US" sz="2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051048F-33E4-498A-9E00-32024817E6D4}"/>
              </a:ext>
            </a:extLst>
          </p:cNvPr>
          <p:cNvGrpSpPr/>
          <p:nvPr/>
        </p:nvGrpSpPr>
        <p:grpSpPr>
          <a:xfrm>
            <a:off x="3742389" y="2166679"/>
            <a:ext cx="2032000" cy="2034117"/>
            <a:chOff x="3800445" y="2427938"/>
            <a:chExt cx="2032000" cy="2034117"/>
          </a:xfrm>
          <a:solidFill>
            <a:srgbClr val="671067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23686F5-8B3E-463D-8DAA-DA0FBF42D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45" y="2427938"/>
              <a:ext cx="2032000" cy="2034117"/>
            </a:xfrm>
            <a:custGeom>
              <a:avLst/>
              <a:gdLst>
                <a:gd name="T0" fmla="*/ 342 w 683"/>
                <a:gd name="T1" fmla="*/ 0 h 683"/>
                <a:gd name="T2" fmla="*/ 683 w 683"/>
                <a:gd name="T3" fmla="*/ 342 h 683"/>
                <a:gd name="T4" fmla="*/ 683 w 683"/>
                <a:gd name="T5" fmla="*/ 683 h 683"/>
                <a:gd name="T6" fmla="*/ 342 w 683"/>
                <a:gd name="T7" fmla="*/ 683 h 683"/>
                <a:gd name="T8" fmla="*/ 0 w 683"/>
                <a:gd name="T9" fmla="*/ 342 h 683"/>
                <a:gd name="T10" fmla="*/ 0 w 683"/>
                <a:gd name="T11" fmla="*/ 342 h 683"/>
                <a:gd name="T12" fmla="*/ 0 w 683"/>
                <a:gd name="T13" fmla="*/ 0 h 683"/>
                <a:gd name="T14" fmla="*/ 342 w 683"/>
                <a:gd name="T1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683">
                  <a:moveTo>
                    <a:pt x="342" y="0"/>
                  </a:moveTo>
                  <a:cubicBezTo>
                    <a:pt x="530" y="0"/>
                    <a:pt x="683" y="153"/>
                    <a:pt x="683" y="342"/>
                  </a:cubicBezTo>
                  <a:cubicBezTo>
                    <a:pt x="683" y="683"/>
                    <a:pt x="683" y="683"/>
                    <a:pt x="683" y="683"/>
                  </a:cubicBezTo>
                  <a:cubicBezTo>
                    <a:pt x="342" y="683"/>
                    <a:pt x="342" y="683"/>
                    <a:pt x="342" y="683"/>
                  </a:cubicBezTo>
                  <a:cubicBezTo>
                    <a:pt x="153" y="683"/>
                    <a:pt x="0" y="530"/>
                    <a:pt x="0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2" y="0"/>
                  </a:lnTo>
                  <a:close/>
                </a:path>
              </a:pathLst>
            </a:custGeom>
            <a:gradFill>
              <a:gsLst>
                <a:gs pos="54000">
                  <a:srgbClr val="1C83AE"/>
                </a:gs>
                <a:gs pos="0">
                  <a:srgbClr val="329CD6"/>
                </a:gs>
                <a:gs pos="100000">
                  <a:srgbClr val="623E98"/>
                </a:gs>
              </a:gsLst>
              <a:lin ang="5400000" scaled="1"/>
            </a:gra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654A278-F9DE-454D-9869-652D57098D04}"/>
                </a:ext>
              </a:extLst>
            </p:cNvPr>
            <p:cNvSpPr txBox="1"/>
            <p:nvPr/>
          </p:nvSpPr>
          <p:spPr>
            <a:xfrm>
              <a:off x="4213940" y="2659740"/>
              <a:ext cx="1035861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3" b="1" dirty="0">
                  <a:ln w="381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66%</a:t>
              </a:r>
              <a:endParaRPr lang="zh-CN" altLang="en-US" sz="3733" b="1" dirty="0">
                <a:ln w="381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7">
              <a:extLst>
                <a:ext uri="{FF2B5EF4-FFF2-40B4-BE49-F238E27FC236}">
                  <a16:creationId xmlns:a16="http://schemas.microsoft.com/office/drawing/2014/main" id="{6F428055-0C77-4393-B3D1-F1E774729838}"/>
                </a:ext>
              </a:extLst>
            </p:cNvPr>
            <p:cNvSpPr/>
            <p:nvPr/>
          </p:nvSpPr>
          <p:spPr>
            <a:xfrm>
              <a:off x="4075612" y="3367314"/>
              <a:ext cx="1371599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67EAC85-F2B4-45DF-9C37-62C3063EC844}"/>
                </a:ext>
              </a:extLst>
            </p:cNvPr>
            <p:cNvSpPr/>
            <p:nvPr/>
          </p:nvSpPr>
          <p:spPr>
            <a:xfrm>
              <a:off x="4201664" y="3475602"/>
              <a:ext cx="118173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Add title</a:t>
              </a:r>
              <a:endParaRPr lang="zh-CN" altLang="en-US" sz="2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162BF2E-F19D-4A61-A7F1-39F72B13B130}"/>
              </a:ext>
            </a:extLst>
          </p:cNvPr>
          <p:cNvGrpSpPr/>
          <p:nvPr/>
        </p:nvGrpSpPr>
        <p:grpSpPr>
          <a:xfrm>
            <a:off x="6373829" y="2166679"/>
            <a:ext cx="2032000" cy="2034117"/>
            <a:chOff x="6431885" y="2427938"/>
            <a:chExt cx="2032000" cy="2034117"/>
          </a:xfrm>
          <a:solidFill>
            <a:srgbClr val="20155D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C11B276-AE96-4811-ADBF-F5EB1AFF7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885" y="2427938"/>
              <a:ext cx="2032000" cy="2034117"/>
            </a:xfrm>
            <a:custGeom>
              <a:avLst/>
              <a:gdLst>
                <a:gd name="T0" fmla="*/ 342 w 683"/>
                <a:gd name="T1" fmla="*/ 0 h 683"/>
                <a:gd name="T2" fmla="*/ 683 w 683"/>
                <a:gd name="T3" fmla="*/ 342 h 683"/>
                <a:gd name="T4" fmla="*/ 683 w 683"/>
                <a:gd name="T5" fmla="*/ 683 h 683"/>
                <a:gd name="T6" fmla="*/ 342 w 683"/>
                <a:gd name="T7" fmla="*/ 683 h 683"/>
                <a:gd name="T8" fmla="*/ 0 w 683"/>
                <a:gd name="T9" fmla="*/ 342 h 683"/>
                <a:gd name="T10" fmla="*/ 0 w 683"/>
                <a:gd name="T11" fmla="*/ 342 h 683"/>
                <a:gd name="T12" fmla="*/ 0 w 683"/>
                <a:gd name="T13" fmla="*/ 0 h 683"/>
                <a:gd name="T14" fmla="*/ 342 w 683"/>
                <a:gd name="T1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683">
                  <a:moveTo>
                    <a:pt x="342" y="0"/>
                  </a:moveTo>
                  <a:cubicBezTo>
                    <a:pt x="530" y="0"/>
                    <a:pt x="683" y="153"/>
                    <a:pt x="683" y="342"/>
                  </a:cubicBezTo>
                  <a:cubicBezTo>
                    <a:pt x="683" y="683"/>
                    <a:pt x="683" y="683"/>
                    <a:pt x="683" y="683"/>
                  </a:cubicBezTo>
                  <a:cubicBezTo>
                    <a:pt x="342" y="683"/>
                    <a:pt x="342" y="683"/>
                    <a:pt x="342" y="683"/>
                  </a:cubicBezTo>
                  <a:cubicBezTo>
                    <a:pt x="153" y="683"/>
                    <a:pt x="0" y="530"/>
                    <a:pt x="0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2" y="0"/>
                  </a:lnTo>
                  <a:close/>
                </a:path>
              </a:pathLst>
            </a:custGeom>
            <a:gradFill>
              <a:gsLst>
                <a:gs pos="54000">
                  <a:srgbClr val="1C83AE"/>
                </a:gs>
                <a:gs pos="0">
                  <a:srgbClr val="329CD6"/>
                </a:gs>
                <a:gs pos="100000">
                  <a:srgbClr val="623E98"/>
                </a:gs>
              </a:gsLst>
              <a:lin ang="5400000" scaled="1"/>
            </a:gra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B92551F-0178-4D0B-A2EA-48E4A4CDDCB3}"/>
                </a:ext>
              </a:extLst>
            </p:cNvPr>
            <p:cNvSpPr txBox="1"/>
            <p:nvPr/>
          </p:nvSpPr>
          <p:spPr>
            <a:xfrm>
              <a:off x="6875860" y="2659740"/>
              <a:ext cx="1011815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3" b="1" dirty="0">
                  <a:ln w="381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48%</a:t>
              </a:r>
              <a:endParaRPr lang="zh-CN" altLang="en-US" sz="3733" b="1" dirty="0">
                <a:ln w="381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任意多边形 22">
              <a:extLst>
                <a:ext uri="{FF2B5EF4-FFF2-40B4-BE49-F238E27FC236}">
                  <a16:creationId xmlns:a16="http://schemas.microsoft.com/office/drawing/2014/main" id="{8D741B63-252B-4D3E-8C82-4E1F12BA949B}"/>
                </a:ext>
              </a:extLst>
            </p:cNvPr>
            <p:cNvSpPr/>
            <p:nvPr/>
          </p:nvSpPr>
          <p:spPr>
            <a:xfrm>
              <a:off x="6737532" y="3367314"/>
              <a:ext cx="1371599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106CDDD-AE8F-44F9-8BEE-C11FBDCD9E40}"/>
                </a:ext>
              </a:extLst>
            </p:cNvPr>
            <p:cNvSpPr/>
            <p:nvPr/>
          </p:nvSpPr>
          <p:spPr>
            <a:xfrm>
              <a:off x="6863584" y="3475602"/>
              <a:ext cx="118173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Add title</a:t>
              </a:r>
              <a:endParaRPr lang="zh-CN" altLang="en-US" sz="2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36881A3-BD98-4276-B6D4-AF0306AE88E4}"/>
              </a:ext>
            </a:extLst>
          </p:cNvPr>
          <p:cNvGrpSpPr/>
          <p:nvPr/>
        </p:nvGrpSpPr>
        <p:grpSpPr>
          <a:xfrm>
            <a:off x="9005269" y="2166679"/>
            <a:ext cx="2032000" cy="2034117"/>
            <a:chOff x="9063325" y="2427938"/>
            <a:chExt cx="2032000" cy="2034117"/>
          </a:xfrm>
          <a:solidFill>
            <a:srgbClr val="671067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D0D3904-326B-43EF-AF6C-9E0C6F68D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325" y="2427938"/>
              <a:ext cx="2032000" cy="2034117"/>
            </a:xfrm>
            <a:custGeom>
              <a:avLst/>
              <a:gdLst>
                <a:gd name="T0" fmla="*/ 342 w 683"/>
                <a:gd name="T1" fmla="*/ 0 h 683"/>
                <a:gd name="T2" fmla="*/ 683 w 683"/>
                <a:gd name="T3" fmla="*/ 342 h 683"/>
                <a:gd name="T4" fmla="*/ 683 w 683"/>
                <a:gd name="T5" fmla="*/ 683 h 683"/>
                <a:gd name="T6" fmla="*/ 342 w 683"/>
                <a:gd name="T7" fmla="*/ 683 h 683"/>
                <a:gd name="T8" fmla="*/ 0 w 683"/>
                <a:gd name="T9" fmla="*/ 342 h 683"/>
                <a:gd name="T10" fmla="*/ 0 w 683"/>
                <a:gd name="T11" fmla="*/ 342 h 683"/>
                <a:gd name="T12" fmla="*/ 0 w 683"/>
                <a:gd name="T13" fmla="*/ 0 h 683"/>
                <a:gd name="T14" fmla="*/ 342 w 683"/>
                <a:gd name="T1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683">
                  <a:moveTo>
                    <a:pt x="342" y="0"/>
                  </a:moveTo>
                  <a:cubicBezTo>
                    <a:pt x="530" y="0"/>
                    <a:pt x="683" y="153"/>
                    <a:pt x="683" y="342"/>
                  </a:cubicBezTo>
                  <a:cubicBezTo>
                    <a:pt x="683" y="683"/>
                    <a:pt x="683" y="683"/>
                    <a:pt x="683" y="683"/>
                  </a:cubicBezTo>
                  <a:cubicBezTo>
                    <a:pt x="342" y="683"/>
                    <a:pt x="342" y="683"/>
                    <a:pt x="342" y="683"/>
                  </a:cubicBezTo>
                  <a:cubicBezTo>
                    <a:pt x="153" y="683"/>
                    <a:pt x="0" y="530"/>
                    <a:pt x="0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2" y="0"/>
                  </a:lnTo>
                  <a:close/>
                </a:path>
              </a:pathLst>
            </a:custGeom>
            <a:gradFill>
              <a:gsLst>
                <a:gs pos="54000">
                  <a:srgbClr val="1C83AE"/>
                </a:gs>
                <a:gs pos="0">
                  <a:srgbClr val="329CD6"/>
                </a:gs>
                <a:gs pos="100000">
                  <a:srgbClr val="623E98"/>
                </a:gs>
              </a:gsLst>
              <a:lin ang="5400000" scaled="1"/>
            </a:gradFill>
            <a:ln w="3810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B6904BE-5026-4065-A50B-32840B2130A5}"/>
                </a:ext>
              </a:extLst>
            </p:cNvPr>
            <p:cNvSpPr txBox="1"/>
            <p:nvPr/>
          </p:nvSpPr>
          <p:spPr>
            <a:xfrm>
              <a:off x="9527620" y="2659740"/>
              <a:ext cx="1031051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3" b="1" dirty="0">
                  <a:ln w="381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39%</a:t>
              </a:r>
              <a:endParaRPr lang="zh-CN" altLang="en-US" sz="3733" b="1" dirty="0">
                <a:ln w="381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任意多边形 27">
              <a:extLst>
                <a:ext uri="{FF2B5EF4-FFF2-40B4-BE49-F238E27FC236}">
                  <a16:creationId xmlns:a16="http://schemas.microsoft.com/office/drawing/2014/main" id="{79F64B37-B6A9-4910-BBF7-106A4929AE8D}"/>
                </a:ext>
              </a:extLst>
            </p:cNvPr>
            <p:cNvSpPr/>
            <p:nvPr/>
          </p:nvSpPr>
          <p:spPr>
            <a:xfrm>
              <a:off x="9389292" y="3367314"/>
              <a:ext cx="1371599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0762754-0175-4005-BD45-B8DFEF1487C3}"/>
                </a:ext>
              </a:extLst>
            </p:cNvPr>
            <p:cNvSpPr/>
            <p:nvPr/>
          </p:nvSpPr>
          <p:spPr>
            <a:xfrm>
              <a:off x="9515344" y="3475602"/>
              <a:ext cx="118173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Add title</a:t>
              </a:r>
              <a:endParaRPr lang="zh-CN" altLang="en-US" sz="2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23" name="Group 65">
            <a:extLst>
              <a:ext uri="{FF2B5EF4-FFF2-40B4-BE49-F238E27FC236}">
                <a16:creationId xmlns:a16="http://schemas.microsoft.com/office/drawing/2014/main" id="{603D2F91-5D48-4761-8C44-D6359947BFAC}"/>
              </a:ext>
            </a:extLst>
          </p:cNvPr>
          <p:cNvGrpSpPr/>
          <p:nvPr/>
        </p:nvGrpSpPr>
        <p:grpSpPr>
          <a:xfrm>
            <a:off x="1110949" y="4516357"/>
            <a:ext cx="2477730" cy="904742"/>
            <a:chOff x="8749122" y="2503712"/>
            <a:chExt cx="2634670" cy="857936"/>
          </a:xfrm>
        </p:grpSpPr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930CDAEF-CE7C-4922-88D4-0375608FF091}"/>
                </a:ext>
              </a:extLst>
            </p:cNvPr>
            <p:cNvSpPr txBox="1"/>
            <p:nvPr/>
          </p:nvSpPr>
          <p:spPr>
            <a:xfrm>
              <a:off x="9202257" y="2503712"/>
              <a:ext cx="1728401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dirty="0">
                  <a:solidFill>
                    <a:srgbClr val="1C83AE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sym typeface="Arial" panose="020B0604020202020204" pitchFamily="34" charset="0"/>
                </a:rPr>
                <a:t>Add title text</a:t>
              </a:r>
              <a:endParaRPr lang="en-GB" dirty="0">
                <a:solidFill>
                  <a:srgbClr val="1C83AE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67">
              <a:extLst>
                <a:ext uri="{FF2B5EF4-FFF2-40B4-BE49-F238E27FC236}">
                  <a16:creationId xmlns:a16="http://schemas.microsoft.com/office/drawing/2014/main" id="{2A3D78A7-62C1-428F-A6C3-3F97779DBDBC}"/>
                </a:ext>
              </a:extLst>
            </p:cNvPr>
            <p:cNvSpPr/>
            <p:nvPr/>
          </p:nvSpPr>
          <p:spPr>
            <a:xfrm>
              <a:off x="8749122" y="2842452"/>
              <a:ext cx="2634670" cy="519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here to add content, content to match the title. </a:t>
              </a:r>
              <a:endParaRPr lang="en-GB" sz="110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65">
            <a:extLst>
              <a:ext uri="{FF2B5EF4-FFF2-40B4-BE49-F238E27FC236}">
                <a16:creationId xmlns:a16="http://schemas.microsoft.com/office/drawing/2014/main" id="{EFC5E994-F138-4BC8-A5B0-E0B991D2B4E8}"/>
              </a:ext>
            </a:extLst>
          </p:cNvPr>
          <p:cNvGrpSpPr/>
          <p:nvPr/>
        </p:nvGrpSpPr>
        <p:grpSpPr>
          <a:xfrm>
            <a:off x="3746754" y="4516357"/>
            <a:ext cx="2477730" cy="904742"/>
            <a:chOff x="8749122" y="2503712"/>
            <a:chExt cx="2634670" cy="857936"/>
          </a:xfrm>
        </p:grpSpPr>
        <p:sp>
          <p:nvSpPr>
            <p:cNvPr id="27" name="TextBox 66">
              <a:extLst>
                <a:ext uri="{FF2B5EF4-FFF2-40B4-BE49-F238E27FC236}">
                  <a16:creationId xmlns:a16="http://schemas.microsoft.com/office/drawing/2014/main" id="{F08C3EF2-F38D-4EDA-B1DE-880EA1CB0449}"/>
                </a:ext>
              </a:extLst>
            </p:cNvPr>
            <p:cNvSpPr txBox="1"/>
            <p:nvPr/>
          </p:nvSpPr>
          <p:spPr>
            <a:xfrm>
              <a:off x="9202257" y="2503712"/>
              <a:ext cx="1728401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dirty="0">
                  <a:solidFill>
                    <a:srgbClr val="1C83AE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sym typeface="Arial" panose="020B0604020202020204" pitchFamily="34" charset="0"/>
                </a:rPr>
                <a:t>Add title text</a:t>
              </a:r>
              <a:endParaRPr lang="en-GB" dirty="0">
                <a:solidFill>
                  <a:srgbClr val="1C83AE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28" name="Rectangle 67">
              <a:extLst>
                <a:ext uri="{FF2B5EF4-FFF2-40B4-BE49-F238E27FC236}">
                  <a16:creationId xmlns:a16="http://schemas.microsoft.com/office/drawing/2014/main" id="{34EA643E-5C28-4FDB-AD91-9D7A27446025}"/>
                </a:ext>
              </a:extLst>
            </p:cNvPr>
            <p:cNvSpPr/>
            <p:nvPr/>
          </p:nvSpPr>
          <p:spPr>
            <a:xfrm>
              <a:off x="8749122" y="2842452"/>
              <a:ext cx="2634670" cy="519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here to add content, content to match the title. 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65">
            <a:extLst>
              <a:ext uri="{FF2B5EF4-FFF2-40B4-BE49-F238E27FC236}">
                <a16:creationId xmlns:a16="http://schemas.microsoft.com/office/drawing/2014/main" id="{45C28E6F-CB21-4774-A9BA-CB8DF2E4547E}"/>
              </a:ext>
            </a:extLst>
          </p:cNvPr>
          <p:cNvGrpSpPr/>
          <p:nvPr/>
        </p:nvGrpSpPr>
        <p:grpSpPr>
          <a:xfrm>
            <a:off x="6324503" y="4516357"/>
            <a:ext cx="2477730" cy="904742"/>
            <a:chOff x="8749122" y="2503712"/>
            <a:chExt cx="2634670" cy="857936"/>
          </a:xfrm>
        </p:grpSpPr>
        <p:sp>
          <p:nvSpPr>
            <p:cNvPr id="30" name="TextBox 66">
              <a:extLst>
                <a:ext uri="{FF2B5EF4-FFF2-40B4-BE49-F238E27FC236}">
                  <a16:creationId xmlns:a16="http://schemas.microsoft.com/office/drawing/2014/main" id="{0FB67A26-82AA-4720-8816-EBB95B5480FD}"/>
                </a:ext>
              </a:extLst>
            </p:cNvPr>
            <p:cNvSpPr txBox="1"/>
            <p:nvPr/>
          </p:nvSpPr>
          <p:spPr>
            <a:xfrm>
              <a:off x="9202257" y="2503712"/>
              <a:ext cx="1728401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dirty="0">
                  <a:solidFill>
                    <a:srgbClr val="20155D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sym typeface="Arial" panose="020B0604020202020204" pitchFamily="34" charset="0"/>
                </a:rPr>
                <a:t>Add title text</a:t>
              </a:r>
              <a:endParaRPr lang="en-GB" dirty="0">
                <a:solidFill>
                  <a:srgbClr val="20155D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1" name="Rectangle 67">
              <a:extLst>
                <a:ext uri="{FF2B5EF4-FFF2-40B4-BE49-F238E27FC236}">
                  <a16:creationId xmlns:a16="http://schemas.microsoft.com/office/drawing/2014/main" id="{BC97ACEC-7997-42FD-8ACD-10B6C5A285A4}"/>
                </a:ext>
              </a:extLst>
            </p:cNvPr>
            <p:cNvSpPr/>
            <p:nvPr/>
          </p:nvSpPr>
          <p:spPr>
            <a:xfrm>
              <a:off x="8749122" y="2842452"/>
              <a:ext cx="2634670" cy="519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here to add content, content to match the title. 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65">
            <a:extLst>
              <a:ext uri="{FF2B5EF4-FFF2-40B4-BE49-F238E27FC236}">
                <a16:creationId xmlns:a16="http://schemas.microsoft.com/office/drawing/2014/main" id="{06615BAF-B8EA-4169-B287-A45896951F3C}"/>
              </a:ext>
            </a:extLst>
          </p:cNvPr>
          <p:cNvGrpSpPr/>
          <p:nvPr/>
        </p:nvGrpSpPr>
        <p:grpSpPr>
          <a:xfrm>
            <a:off x="8902252" y="4516357"/>
            <a:ext cx="2477730" cy="904742"/>
            <a:chOff x="8749122" y="2503712"/>
            <a:chExt cx="2634670" cy="857936"/>
          </a:xfrm>
        </p:grpSpPr>
        <p:sp>
          <p:nvSpPr>
            <p:cNvPr id="33" name="TextBox 66">
              <a:extLst>
                <a:ext uri="{FF2B5EF4-FFF2-40B4-BE49-F238E27FC236}">
                  <a16:creationId xmlns:a16="http://schemas.microsoft.com/office/drawing/2014/main" id="{5055D7DF-1D43-478A-BA36-CC9D6D6D6177}"/>
                </a:ext>
              </a:extLst>
            </p:cNvPr>
            <p:cNvSpPr txBox="1"/>
            <p:nvPr/>
          </p:nvSpPr>
          <p:spPr>
            <a:xfrm>
              <a:off x="9202257" y="2503712"/>
              <a:ext cx="1728401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dirty="0">
                  <a:solidFill>
                    <a:srgbClr val="1C83AE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  <a:sym typeface="Arial" panose="020B0604020202020204" pitchFamily="34" charset="0"/>
                </a:rPr>
                <a:t>Add title text</a:t>
              </a:r>
              <a:endParaRPr lang="en-GB" dirty="0">
                <a:solidFill>
                  <a:srgbClr val="1C83AE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4" name="Rectangle 67">
              <a:extLst>
                <a:ext uri="{FF2B5EF4-FFF2-40B4-BE49-F238E27FC236}">
                  <a16:creationId xmlns:a16="http://schemas.microsoft.com/office/drawing/2014/main" id="{A273640B-70C0-44CB-A8E5-9A52782CF213}"/>
                </a:ext>
              </a:extLst>
            </p:cNvPr>
            <p:cNvSpPr/>
            <p:nvPr/>
          </p:nvSpPr>
          <p:spPr>
            <a:xfrm>
              <a:off x="8749122" y="2842452"/>
              <a:ext cx="2634670" cy="519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here to add content, content to match the title. 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7956ACE-1DE1-4476-8A2B-0489D5CB5068}"/>
              </a:ext>
            </a:extLst>
          </p:cNvPr>
          <p:cNvGrpSpPr/>
          <p:nvPr/>
        </p:nvGrpSpPr>
        <p:grpSpPr>
          <a:xfrm>
            <a:off x="521656" y="263135"/>
            <a:ext cx="2329057" cy="707886"/>
            <a:chOff x="521656" y="263135"/>
            <a:chExt cx="2329057" cy="707886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5CEE1EF-9E6B-40A8-B58A-53405C51F1F4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05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720AF05-5018-4801-A238-926B07001D7F}"/>
                </a:ext>
              </a:extLst>
            </p:cNvPr>
            <p:cNvSpPr/>
            <p:nvPr/>
          </p:nvSpPr>
          <p:spPr>
            <a:xfrm>
              <a:off x="1210520" y="432412"/>
              <a:ext cx="16401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FINANCING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4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018702" y="3129849"/>
            <a:ext cx="4530407" cy="2268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7E6E6">
                  <a:lumMod val="50000"/>
                </a:srgbClr>
              </a:buClr>
              <a:buSzTx/>
              <a:buFont typeface="DINCond-Bold" pitchFamily="50" charset="0"/>
              <a:buChar char="»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融资轮次：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轮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itchFamily="34" charset="-122"/>
              <a:ea typeface="微软雅黑"/>
              <a:cs typeface="+mn-ea"/>
              <a:sym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7E6E6">
                  <a:lumMod val="50000"/>
                </a:srgbClr>
              </a:buClr>
              <a:buSzTx/>
              <a:buFont typeface="DINCond-Bold" pitchFamily="50" charset="0"/>
              <a:buChar char="»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融资金额：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500M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7E6E6">
                  <a:lumMod val="50000"/>
                </a:srgbClr>
              </a:buClr>
              <a:buSzTx/>
              <a:buFont typeface="DINCond-Bold" pitchFamily="50" charset="0"/>
              <a:buChar char="»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预计完成：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2028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月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itchFamily="34" charset="-122"/>
              <a:ea typeface="微软雅黑"/>
              <a:cs typeface="+mn-ea"/>
              <a:sym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7E6E6">
                  <a:lumMod val="50000"/>
                </a:srgbClr>
              </a:buClr>
              <a:buSzTx/>
              <a:buFont typeface="DINCond-Bold" pitchFamily="50" charset="0"/>
              <a:buChar char="»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历史融资：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2027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年某公司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A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轮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/>
                <a:cs typeface="+mn-ea"/>
                <a:sym typeface="+mn-lt"/>
              </a:rPr>
              <a:t>500M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itchFamily="34" charset="-122"/>
              <a:ea typeface="微软雅黑"/>
              <a:cs typeface="+mn-ea"/>
              <a:sym typeface="+mn-lt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5473700" y="1515319"/>
          <a:ext cx="6337300" cy="422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:a16="http://schemas.microsoft.com/office/drawing/2014/main" id="{B64C80BF-9A24-4262-B122-446D0D7BA516}"/>
              </a:ext>
            </a:extLst>
          </p:cNvPr>
          <p:cNvGrpSpPr/>
          <p:nvPr/>
        </p:nvGrpSpPr>
        <p:grpSpPr>
          <a:xfrm>
            <a:off x="521656" y="263135"/>
            <a:ext cx="2329057" cy="707886"/>
            <a:chOff x="521656" y="263135"/>
            <a:chExt cx="2329057" cy="707886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FCF5F1-AB1B-4E4B-840E-25BB54BF50C3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05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599B0BE-1D02-4789-909E-5035B7D4A1F1}"/>
                </a:ext>
              </a:extLst>
            </p:cNvPr>
            <p:cNvSpPr/>
            <p:nvPr/>
          </p:nvSpPr>
          <p:spPr>
            <a:xfrm>
              <a:off x="1210520" y="432412"/>
              <a:ext cx="16401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FINANCING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559631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4.44444E-6 L 0.00013 -0.07407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Graphic spid="4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0C46077-F810-475F-BF42-07C0723F6F93}"/>
              </a:ext>
            </a:extLst>
          </p:cNvPr>
          <p:cNvSpPr/>
          <p:nvPr/>
        </p:nvSpPr>
        <p:spPr>
          <a:xfrm>
            <a:off x="1273247" y="1907096"/>
            <a:ext cx="1134464" cy="1134464"/>
          </a:xfrm>
          <a:prstGeom prst="rect">
            <a:avLst/>
          </a:prstGeom>
          <a:solidFill>
            <a:srgbClr val="2D2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FA6393-361F-4785-9D9B-1A773A93559C}"/>
              </a:ext>
            </a:extLst>
          </p:cNvPr>
          <p:cNvSpPr/>
          <p:nvPr/>
        </p:nvSpPr>
        <p:spPr>
          <a:xfrm>
            <a:off x="2496289" y="1907096"/>
            <a:ext cx="1134464" cy="1134464"/>
          </a:xfrm>
          <a:prstGeom prst="rect">
            <a:avLst/>
          </a:prstGeom>
          <a:solidFill>
            <a:srgbClr val="329CD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4886F46-415A-4716-886C-24A51EA987A0}"/>
              </a:ext>
            </a:extLst>
          </p:cNvPr>
          <p:cNvSpPr/>
          <p:nvPr/>
        </p:nvSpPr>
        <p:spPr>
          <a:xfrm>
            <a:off x="3719330" y="1907096"/>
            <a:ext cx="1134464" cy="1134464"/>
          </a:xfrm>
          <a:prstGeom prst="rect">
            <a:avLst/>
          </a:prstGeom>
          <a:solidFill>
            <a:srgbClr val="2D2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D1C3883-AB9E-4009-937F-FA1E3BED38F9}"/>
              </a:ext>
            </a:extLst>
          </p:cNvPr>
          <p:cNvSpPr/>
          <p:nvPr/>
        </p:nvSpPr>
        <p:spPr>
          <a:xfrm>
            <a:off x="1273247" y="3120318"/>
            <a:ext cx="1134464" cy="1134464"/>
          </a:xfrm>
          <a:prstGeom prst="rect">
            <a:avLst/>
          </a:prstGeom>
          <a:solidFill>
            <a:srgbClr val="1C8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B0422DF-594C-4548-92E1-600893157EF6}"/>
              </a:ext>
            </a:extLst>
          </p:cNvPr>
          <p:cNvSpPr/>
          <p:nvPr/>
        </p:nvSpPr>
        <p:spPr>
          <a:xfrm>
            <a:off x="2496289" y="3120318"/>
            <a:ext cx="1134464" cy="11344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174E0AA-957E-4F79-A623-2508940CD534}"/>
              </a:ext>
            </a:extLst>
          </p:cNvPr>
          <p:cNvSpPr/>
          <p:nvPr/>
        </p:nvSpPr>
        <p:spPr>
          <a:xfrm>
            <a:off x="3719330" y="3120318"/>
            <a:ext cx="1134464" cy="1134464"/>
          </a:xfrm>
          <a:prstGeom prst="rect">
            <a:avLst/>
          </a:pr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E60919-B29E-4843-883D-69D87393D92A}"/>
              </a:ext>
            </a:extLst>
          </p:cNvPr>
          <p:cNvSpPr/>
          <p:nvPr/>
        </p:nvSpPr>
        <p:spPr>
          <a:xfrm>
            <a:off x="1273247" y="4333539"/>
            <a:ext cx="1134464" cy="1134464"/>
          </a:xfrm>
          <a:prstGeom prst="rect">
            <a:avLst/>
          </a:prstGeom>
          <a:solidFill>
            <a:srgbClr val="2D2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666DDD-024A-4F77-A1DD-649C83E95ECE}"/>
              </a:ext>
            </a:extLst>
          </p:cNvPr>
          <p:cNvSpPr/>
          <p:nvPr/>
        </p:nvSpPr>
        <p:spPr>
          <a:xfrm>
            <a:off x="2496289" y="4333539"/>
            <a:ext cx="1134464" cy="1134464"/>
          </a:xfrm>
          <a:prstGeom prst="rect">
            <a:avLst/>
          </a:prstGeom>
          <a:solidFill>
            <a:srgbClr val="623E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E285775-76F1-4DB9-916D-E0B33C69C53A}"/>
              </a:ext>
            </a:extLst>
          </p:cNvPr>
          <p:cNvSpPr/>
          <p:nvPr/>
        </p:nvSpPr>
        <p:spPr>
          <a:xfrm>
            <a:off x="3719330" y="4333539"/>
            <a:ext cx="1134464" cy="1134464"/>
          </a:xfrm>
          <a:prstGeom prst="rect">
            <a:avLst/>
          </a:prstGeom>
          <a:solidFill>
            <a:srgbClr val="2D2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2AD2D69-F132-4EFE-83B8-54DADA5C77B5}"/>
              </a:ext>
            </a:extLst>
          </p:cNvPr>
          <p:cNvSpPr/>
          <p:nvPr/>
        </p:nvSpPr>
        <p:spPr>
          <a:xfrm>
            <a:off x="1273247" y="1907096"/>
            <a:ext cx="1134464" cy="113446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789F01C-D434-4478-A51D-222CE7B2AD4D}"/>
              </a:ext>
            </a:extLst>
          </p:cNvPr>
          <p:cNvSpPr/>
          <p:nvPr/>
        </p:nvSpPr>
        <p:spPr>
          <a:xfrm>
            <a:off x="2496289" y="3120318"/>
            <a:ext cx="1134464" cy="113446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99A196A-731E-46D5-8237-65BD425029D2}"/>
              </a:ext>
            </a:extLst>
          </p:cNvPr>
          <p:cNvSpPr/>
          <p:nvPr/>
        </p:nvSpPr>
        <p:spPr>
          <a:xfrm>
            <a:off x="3719330" y="1907096"/>
            <a:ext cx="1134464" cy="1134464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64006DB-EA86-4308-B9D9-76D9E25E7891}"/>
              </a:ext>
            </a:extLst>
          </p:cNvPr>
          <p:cNvSpPr/>
          <p:nvPr/>
        </p:nvSpPr>
        <p:spPr>
          <a:xfrm>
            <a:off x="3719330" y="4333539"/>
            <a:ext cx="1134464" cy="1134464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5F035BF-379D-4874-9823-8D706E23DD7B}"/>
              </a:ext>
            </a:extLst>
          </p:cNvPr>
          <p:cNvSpPr/>
          <p:nvPr/>
        </p:nvSpPr>
        <p:spPr>
          <a:xfrm>
            <a:off x="1273247" y="4333539"/>
            <a:ext cx="1134464" cy="1134464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3D67BC5C-4AD6-42ED-835D-E2E59977E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585" y="3429383"/>
            <a:ext cx="5184345" cy="234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3559E46-ADEA-4614-A6C9-E1A85D11C365}"/>
              </a:ext>
            </a:extLst>
          </p:cNvPr>
          <p:cNvSpPr/>
          <p:nvPr/>
        </p:nvSpPr>
        <p:spPr>
          <a:xfrm>
            <a:off x="5879571" y="1907096"/>
            <a:ext cx="5735167" cy="1134464"/>
          </a:xfrm>
          <a:prstGeom prst="rect">
            <a:avLst/>
          </a:prstGeom>
          <a:gradFill flip="none" rotWithShape="1"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18" name="文本框 3">
            <a:extLst>
              <a:ext uri="{FF2B5EF4-FFF2-40B4-BE49-F238E27FC236}">
                <a16:creationId xmlns:a16="http://schemas.microsoft.com/office/drawing/2014/main" id="{C259CBF9-15C4-40E3-AD55-259A3F59620E}"/>
              </a:ext>
            </a:extLst>
          </p:cNvPr>
          <p:cNvSpPr txBox="1"/>
          <p:nvPr/>
        </p:nvSpPr>
        <p:spPr>
          <a:xfrm>
            <a:off x="6455634" y="2212718"/>
            <a:ext cx="3528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Add title text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id="{AD703534-E3B9-4034-BA2B-B10BD53266A9}"/>
              </a:ext>
            </a:extLst>
          </p:cNvPr>
          <p:cNvSpPr>
            <a:spLocks/>
          </p:cNvSpPr>
          <p:nvPr/>
        </p:nvSpPr>
        <p:spPr bwMode="auto">
          <a:xfrm>
            <a:off x="10558486" y="1243532"/>
            <a:ext cx="1276350" cy="1905000"/>
          </a:xfrm>
          <a:custGeom>
            <a:avLst/>
            <a:gdLst>
              <a:gd name="T0" fmla="*/ 276355 w 688976"/>
              <a:gd name="T1" fmla="*/ 620737 h 1027113"/>
              <a:gd name="T2" fmla="*/ 580011 w 688976"/>
              <a:gd name="T3" fmla="*/ 981 h 1027113"/>
              <a:gd name="T4" fmla="*/ 564342 w 688976"/>
              <a:gd name="T5" fmla="*/ 87305 h 1027113"/>
              <a:gd name="T6" fmla="*/ 620167 w 688976"/>
              <a:gd name="T7" fmla="*/ 139295 h 1027113"/>
              <a:gd name="T8" fmla="*/ 679909 w 688976"/>
              <a:gd name="T9" fmla="*/ 289378 h 1027113"/>
              <a:gd name="T10" fmla="*/ 673053 w 688976"/>
              <a:gd name="T11" fmla="*/ 665080 h 1027113"/>
              <a:gd name="T12" fmla="*/ 750424 w 688976"/>
              <a:gd name="T13" fmla="*/ 849498 h 1027113"/>
              <a:gd name="T14" fmla="*/ 916918 w 688976"/>
              <a:gd name="T15" fmla="*/ 1003506 h 1027113"/>
              <a:gd name="T16" fmla="*/ 971764 w 688976"/>
              <a:gd name="T17" fmla="*/ 1147706 h 1027113"/>
              <a:gd name="T18" fmla="*/ 1081454 w 688976"/>
              <a:gd name="T19" fmla="*/ 1204599 h 1027113"/>
              <a:gd name="T20" fmla="*/ 1270474 w 688976"/>
              <a:gd name="T21" fmla="*/ 1559702 h 1027113"/>
              <a:gd name="T22" fmla="*/ 1245011 w 688976"/>
              <a:gd name="T23" fmla="*/ 1595016 h 1027113"/>
              <a:gd name="T24" fmla="*/ 1122588 w 688976"/>
              <a:gd name="T25" fmla="*/ 1507711 h 1027113"/>
              <a:gd name="T26" fmla="*/ 1055989 w 688976"/>
              <a:gd name="T27" fmla="*/ 1331142 h 1027113"/>
              <a:gd name="T28" fmla="*/ 988413 w 688976"/>
              <a:gd name="T29" fmla="*/ 1264438 h 1027113"/>
              <a:gd name="T30" fmla="*/ 930629 w 688976"/>
              <a:gd name="T31" fmla="*/ 1398827 h 1027113"/>
              <a:gd name="T32" fmla="*/ 935527 w 688976"/>
              <a:gd name="T33" fmla="*/ 1504770 h 1027113"/>
              <a:gd name="T34" fmla="*/ 945319 w 688976"/>
              <a:gd name="T35" fmla="*/ 1701939 h 1027113"/>
              <a:gd name="T36" fmla="*/ 894821 w 688976"/>
              <a:gd name="T37" fmla="*/ 1859853 h 1027113"/>
              <a:gd name="T38" fmla="*/ 850379 w 688976"/>
              <a:gd name="T39" fmla="*/ 1823448 h 1027113"/>
              <a:gd name="T40" fmla="*/ 890475 w 688976"/>
              <a:gd name="T41" fmla="*/ 1668587 h 1027113"/>
              <a:gd name="T42" fmla="*/ 840527 w 688976"/>
              <a:gd name="T43" fmla="*/ 1502807 h 1027113"/>
              <a:gd name="T44" fmla="*/ 751404 w 688976"/>
              <a:gd name="T45" fmla="*/ 1414521 h 1027113"/>
              <a:gd name="T46" fmla="*/ 807228 w 688976"/>
              <a:gd name="T47" fmla="*/ 1573435 h 1027113"/>
              <a:gd name="T48" fmla="*/ 703414 w 688976"/>
              <a:gd name="T49" fmla="*/ 1672510 h 1027113"/>
              <a:gd name="T50" fmla="*/ 587847 w 688976"/>
              <a:gd name="T51" fmla="*/ 1787281 h 1027113"/>
              <a:gd name="T52" fmla="*/ 533001 w 688976"/>
              <a:gd name="T53" fmla="*/ 1777472 h 1027113"/>
              <a:gd name="T54" fmla="*/ 676971 w 688976"/>
              <a:gd name="T55" fmla="*/ 1616596 h 1027113"/>
              <a:gd name="T56" fmla="*/ 683825 w 688976"/>
              <a:gd name="T57" fmla="*/ 1544987 h 1027113"/>
              <a:gd name="T58" fmla="*/ 597640 w 688976"/>
              <a:gd name="T59" fmla="*/ 1418446 h 1027113"/>
              <a:gd name="T60" fmla="*/ 563362 w 688976"/>
              <a:gd name="T61" fmla="*/ 1254628 h 1027113"/>
              <a:gd name="T62" fmla="*/ 574135 w 688976"/>
              <a:gd name="T63" fmla="*/ 1140838 h 1027113"/>
              <a:gd name="T64" fmla="*/ 317415 w 688976"/>
              <a:gd name="T65" fmla="*/ 782218 h 1027113"/>
              <a:gd name="T66" fmla="*/ 203903 w 688976"/>
              <a:gd name="T67" fmla="*/ 700757 h 1027113"/>
              <a:gd name="T68" fmla="*/ 174788 w 688976"/>
              <a:gd name="T69" fmla="*/ 727916 h 1027113"/>
              <a:gd name="T70" fmla="*/ 194507 w 688976"/>
              <a:gd name="T71" fmla="*/ 759416 h 1027113"/>
              <a:gd name="T72" fmla="*/ 158027 w 688976"/>
              <a:gd name="T73" fmla="*/ 827337 h 1027113"/>
              <a:gd name="T74" fmla="*/ 123518 w 688976"/>
              <a:gd name="T75" fmla="*/ 827337 h 1027113"/>
              <a:gd name="T76" fmla="*/ 133377 w 688976"/>
              <a:gd name="T77" fmla="*/ 716103 h 1027113"/>
              <a:gd name="T78" fmla="*/ 131359 w 688976"/>
              <a:gd name="T79" fmla="*/ 647759 h 1027113"/>
              <a:gd name="T80" fmla="*/ 67640 w 688976"/>
              <a:gd name="T81" fmla="*/ 739033 h 1027113"/>
              <a:gd name="T82" fmla="*/ 49994 w 688976"/>
              <a:gd name="T83" fmla="*/ 804792 h 1027113"/>
              <a:gd name="T84" fmla="*/ 69601 w 688976"/>
              <a:gd name="T85" fmla="*/ 832271 h 1027113"/>
              <a:gd name="T86" fmla="*/ 33331 w 688976"/>
              <a:gd name="T87" fmla="*/ 899992 h 1027113"/>
              <a:gd name="T88" fmla="*/ 0 w 688976"/>
              <a:gd name="T89" fmla="*/ 895085 h 1027113"/>
              <a:gd name="T90" fmla="*/ 6862 w 688976"/>
              <a:gd name="T91" fmla="*/ 771422 h 1027113"/>
              <a:gd name="T92" fmla="*/ 36271 w 688976"/>
              <a:gd name="T93" fmla="*/ 685053 h 1027113"/>
              <a:gd name="T94" fmla="*/ 76463 w 688976"/>
              <a:gd name="T95" fmla="*/ 600649 h 1027113"/>
              <a:gd name="T96" fmla="*/ 150967 w 688976"/>
              <a:gd name="T97" fmla="*/ 584945 h 1027113"/>
              <a:gd name="T98" fmla="*/ 194507 w 688976"/>
              <a:gd name="T99" fmla="*/ 533992 h 1027113"/>
              <a:gd name="T100" fmla="*/ 261553 w 688976"/>
              <a:gd name="T101" fmla="*/ 507414 h 1027113"/>
              <a:gd name="T102" fmla="*/ 368465 w 688976"/>
              <a:gd name="T103" fmla="*/ 459082 h 1027113"/>
              <a:gd name="T104" fmla="*/ 425269 w 688976"/>
              <a:gd name="T105" fmla="*/ 268779 h 1027113"/>
              <a:gd name="T106" fmla="*/ 375321 w 688976"/>
              <a:gd name="T107" fmla="*/ 267798 h 1027113"/>
              <a:gd name="T108" fmla="*/ 306764 w 688976"/>
              <a:gd name="T109" fmla="*/ 255045 h 1027113"/>
              <a:gd name="T110" fmla="*/ 243106 w 688976"/>
              <a:gd name="T111" fmla="*/ 239351 h 1027113"/>
              <a:gd name="T112" fmla="*/ 245064 w 688976"/>
              <a:gd name="T113" fmla="*/ 161855 h 1027113"/>
              <a:gd name="T114" fmla="*/ 386094 w 688976"/>
              <a:gd name="T115" fmla="*/ 77495 h 1027113"/>
              <a:gd name="T116" fmla="*/ 467383 w 688976"/>
              <a:gd name="T117" fmla="*/ 31391 h 1027113"/>
              <a:gd name="T118" fmla="*/ 577073 w 688976"/>
              <a:gd name="T119" fmla="*/ 0 h 10271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88976" h="1027113">
                <a:moveTo>
                  <a:pt x="130542" y="309141"/>
                </a:moveTo>
                <a:lnTo>
                  <a:pt x="126817" y="311264"/>
                </a:lnTo>
                <a:lnTo>
                  <a:pt x="123623" y="313918"/>
                </a:lnTo>
                <a:lnTo>
                  <a:pt x="118301" y="321879"/>
                </a:lnTo>
                <a:lnTo>
                  <a:pt x="115120" y="328619"/>
                </a:lnTo>
                <a:lnTo>
                  <a:pt x="124884" y="331258"/>
                </a:lnTo>
                <a:lnTo>
                  <a:pt x="144463" y="334433"/>
                </a:lnTo>
                <a:lnTo>
                  <a:pt x="149177" y="334681"/>
                </a:lnTo>
                <a:lnTo>
                  <a:pt x="148675" y="322625"/>
                </a:lnTo>
                <a:lnTo>
                  <a:pt x="147572" y="313799"/>
                </a:lnTo>
                <a:lnTo>
                  <a:pt x="147041" y="313387"/>
                </a:lnTo>
                <a:lnTo>
                  <a:pt x="138526" y="309672"/>
                </a:lnTo>
                <a:lnTo>
                  <a:pt x="134800" y="309141"/>
                </a:lnTo>
                <a:lnTo>
                  <a:pt x="130542" y="309141"/>
                </a:lnTo>
                <a:close/>
                <a:moveTo>
                  <a:pt x="311505" y="0"/>
                </a:moveTo>
                <a:lnTo>
                  <a:pt x="313091" y="529"/>
                </a:lnTo>
                <a:lnTo>
                  <a:pt x="313620" y="529"/>
                </a:lnTo>
                <a:lnTo>
                  <a:pt x="314677" y="2645"/>
                </a:lnTo>
                <a:lnTo>
                  <a:pt x="315206" y="3702"/>
                </a:lnTo>
                <a:lnTo>
                  <a:pt x="314677" y="8991"/>
                </a:lnTo>
                <a:lnTo>
                  <a:pt x="313091" y="14809"/>
                </a:lnTo>
                <a:lnTo>
                  <a:pt x="308333" y="25916"/>
                </a:lnTo>
                <a:lnTo>
                  <a:pt x="304104" y="43369"/>
                </a:lnTo>
                <a:lnTo>
                  <a:pt x="304633" y="47072"/>
                </a:lnTo>
                <a:lnTo>
                  <a:pt x="306219" y="50774"/>
                </a:lnTo>
                <a:lnTo>
                  <a:pt x="307805" y="52889"/>
                </a:lnTo>
                <a:lnTo>
                  <a:pt x="309919" y="55005"/>
                </a:lnTo>
                <a:lnTo>
                  <a:pt x="315206" y="58707"/>
                </a:lnTo>
                <a:lnTo>
                  <a:pt x="322079" y="63467"/>
                </a:lnTo>
                <a:lnTo>
                  <a:pt x="326308" y="67170"/>
                </a:lnTo>
                <a:lnTo>
                  <a:pt x="331066" y="70872"/>
                </a:lnTo>
                <a:lnTo>
                  <a:pt x="334767" y="75103"/>
                </a:lnTo>
                <a:lnTo>
                  <a:pt x="337939" y="79863"/>
                </a:lnTo>
                <a:lnTo>
                  <a:pt x="343754" y="88854"/>
                </a:lnTo>
                <a:lnTo>
                  <a:pt x="349041" y="99432"/>
                </a:lnTo>
                <a:lnTo>
                  <a:pt x="354328" y="112654"/>
                </a:lnTo>
                <a:lnTo>
                  <a:pt x="358557" y="123232"/>
                </a:lnTo>
                <a:lnTo>
                  <a:pt x="360672" y="129050"/>
                </a:lnTo>
                <a:lnTo>
                  <a:pt x="363315" y="142801"/>
                </a:lnTo>
                <a:lnTo>
                  <a:pt x="367016" y="156023"/>
                </a:lnTo>
                <a:lnTo>
                  <a:pt x="373360" y="179295"/>
                </a:lnTo>
                <a:lnTo>
                  <a:pt x="379704" y="199393"/>
                </a:lnTo>
                <a:lnTo>
                  <a:pt x="382347" y="213673"/>
                </a:lnTo>
                <a:lnTo>
                  <a:pt x="381818" y="239060"/>
                </a:lnTo>
                <a:lnTo>
                  <a:pt x="378646" y="271322"/>
                </a:lnTo>
                <a:lnTo>
                  <a:pt x="371245" y="310989"/>
                </a:lnTo>
                <a:lnTo>
                  <a:pt x="364901" y="340078"/>
                </a:lnTo>
                <a:lnTo>
                  <a:pt x="363315" y="358589"/>
                </a:lnTo>
                <a:lnTo>
                  <a:pt x="363844" y="372341"/>
                </a:lnTo>
                <a:lnTo>
                  <a:pt x="365958" y="385563"/>
                </a:lnTo>
                <a:lnTo>
                  <a:pt x="374946" y="408305"/>
                </a:lnTo>
                <a:lnTo>
                  <a:pt x="383404" y="428403"/>
                </a:lnTo>
                <a:lnTo>
                  <a:pt x="386576" y="434221"/>
                </a:lnTo>
                <a:lnTo>
                  <a:pt x="389220" y="439510"/>
                </a:lnTo>
                <a:lnTo>
                  <a:pt x="396621" y="449030"/>
                </a:lnTo>
                <a:lnTo>
                  <a:pt x="405080" y="458021"/>
                </a:lnTo>
                <a:lnTo>
                  <a:pt x="414067" y="467012"/>
                </a:lnTo>
                <a:lnTo>
                  <a:pt x="433628" y="484995"/>
                </a:lnTo>
                <a:lnTo>
                  <a:pt x="452660" y="500862"/>
                </a:lnTo>
                <a:lnTo>
                  <a:pt x="470635" y="514084"/>
                </a:lnTo>
                <a:lnTo>
                  <a:pt x="478037" y="520431"/>
                </a:lnTo>
                <a:lnTo>
                  <a:pt x="484381" y="526777"/>
                </a:lnTo>
                <a:lnTo>
                  <a:pt x="489667" y="533653"/>
                </a:lnTo>
                <a:lnTo>
                  <a:pt x="494954" y="541057"/>
                </a:lnTo>
                <a:lnTo>
                  <a:pt x="499712" y="555338"/>
                </a:lnTo>
                <a:lnTo>
                  <a:pt x="503413" y="571733"/>
                </a:lnTo>
                <a:lnTo>
                  <a:pt x="509757" y="587071"/>
                </a:lnTo>
                <a:lnTo>
                  <a:pt x="516629" y="600822"/>
                </a:lnTo>
                <a:lnTo>
                  <a:pt x="520859" y="613516"/>
                </a:lnTo>
                <a:lnTo>
                  <a:pt x="521388" y="616160"/>
                </a:lnTo>
                <a:lnTo>
                  <a:pt x="522974" y="618276"/>
                </a:lnTo>
                <a:lnTo>
                  <a:pt x="524560" y="618805"/>
                </a:lnTo>
                <a:lnTo>
                  <a:pt x="526146" y="619862"/>
                </a:lnTo>
                <a:lnTo>
                  <a:pt x="530375" y="621449"/>
                </a:lnTo>
                <a:lnTo>
                  <a:pt x="535133" y="622507"/>
                </a:lnTo>
                <a:lnTo>
                  <a:pt x="547821" y="626738"/>
                </a:lnTo>
                <a:lnTo>
                  <a:pt x="558923" y="630969"/>
                </a:lnTo>
                <a:lnTo>
                  <a:pt x="567911" y="636258"/>
                </a:lnTo>
                <a:lnTo>
                  <a:pt x="576369" y="643134"/>
                </a:lnTo>
                <a:lnTo>
                  <a:pt x="583771" y="649480"/>
                </a:lnTo>
                <a:lnTo>
                  <a:pt x="589586" y="658472"/>
                </a:lnTo>
                <a:lnTo>
                  <a:pt x="596459" y="667463"/>
                </a:lnTo>
                <a:lnTo>
                  <a:pt x="602274" y="678570"/>
                </a:lnTo>
                <a:lnTo>
                  <a:pt x="625007" y="710832"/>
                </a:lnTo>
                <a:lnTo>
                  <a:pt x="646682" y="747854"/>
                </a:lnTo>
                <a:lnTo>
                  <a:pt x="668358" y="794926"/>
                </a:lnTo>
                <a:lnTo>
                  <a:pt x="677345" y="821899"/>
                </a:lnTo>
                <a:lnTo>
                  <a:pt x="685804" y="840940"/>
                </a:lnTo>
                <a:lnTo>
                  <a:pt x="688447" y="847815"/>
                </a:lnTo>
                <a:lnTo>
                  <a:pt x="688976" y="853104"/>
                </a:lnTo>
                <a:lnTo>
                  <a:pt x="687390" y="856806"/>
                </a:lnTo>
                <a:lnTo>
                  <a:pt x="686861" y="858393"/>
                </a:lnTo>
                <a:lnTo>
                  <a:pt x="685275" y="858922"/>
                </a:lnTo>
                <a:lnTo>
                  <a:pt x="682103" y="860509"/>
                </a:lnTo>
                <a:lnTo>
                  <a:pt x="677345" y="860509"/>
                </a:lnTo>
                <a:lnTo>
                  <a:pt x="672059" y="859980"/>
                </a:lnTo>
                <a:lnTo>
                  <a:pt x="665186" y="858393"/>
                </a:lnTo>
                <a:lnTo>
                  <a:pt x="653027" y="853633"/>
                </a:lnTo>
                <a:lnTo>
                  <a:pt x="642453" y="848344"/>
                </a:lnTo>
                <a:lnTo>
                  <a:pt x="633994" y="843584"/>
                </a:lnTo>
                <a:lnTo>
                  <a:pt x="625536" y="837237"/>
                </a:lnTo>
                <a:lnTo>
                  <a:pt x="618663" y="829833"/>
                </a:lnTo>
                <a:lnTo>
                  <a:pt x="612319" y="821899"/>
                </a:lnTo>
                <a:lnTo>
                  <a:pt x="605975" y="812908"/>
                </a:lnTo>
                <a:lnTo>
                  <a:pt x="600688" y="802330"/>
                </a:lnTo>
                <a:lnTo>
                  <a:pt x="594873" y="790166"/>
                </a:lnTo>
                <a:lnTo>
                  <a:pt x="590643" y="778530"/>
                </a:lnTo>
                <a:lnTo>
                  <a:pt x="585885" y="765308"/>
                </a:lnTo>
                <a:lnTo>
                  <a:pt x="582185" y="752615"/>
                </a:lnTo>
                <a:lnTo>
                  <a:pt x="579013" y="744681"/>
                </a:lnTo>
                <a:lnTo>
                  <a:pt x="574783" y="731988"/>
                </a:lnTo>
                <a:lnTo>
                  <a:pt x="570025" y="717708"/>
                </a:lnTo>
                <a:lnTo>
                  <a:pt x="566325" y="707130"/>
                </a:lnTo>
                <a:lnTo>
                  <a:pt x="558394" y="688619"/>
                </a:lnTo>
                <a:lnTo>
                  <a:pt x="553636" y="680156"/>
                </a:lnTo>
                <a:lnTo>
                  <a:pt x="549936" y="673810"/>
                </a:lnTo>
                <a:lnTo>
                  <a:pt x="544649" y="667463"/>
                </a:lnTo>
                <a:lnTo>
                  <a:pt x="539362" y="663232"/>
                </a:lnTo>
                <a:lnTo>
                  <a:pt x="533547" y="657943"/>
                </a:lnTo>
                <a:lnTo>
                  <a:pt x="533547" y="681743"/>
                </a:lnTo>
                <a:lnTo>
                  <a:pt x="533018" y="691792"/>
                </a:lnTo>
                <a:lnTo>
                  <a:pt x="530375" y="700254"/>
                </a:lnTo>
                <a:lnTo>
                  <a:pt x="527732" y="709245"/>
                </a:lnTo>
                <a:lnTo>
                  <a:pt x="524031" y="719294"/>
                </a:lnTo>
                <a:lnTo>
                  <a:pt x="516629" y="731988"/>
                </a:lnTo>
                <a:lnTo>
                  <a:pt x="508699" y="743623"/>
                </a:lnTo>
                <a:lnTo>
                  <a:pt x="504999" y="748912"/>
                </a:lnTo>
                <a:lnTo>
                  <a:pt x="502355" y="754201"/>
                </a:lnTo>
                <a:lnTo>
                  <a:pt x="499712" y="758961"/>
                </a:lnTo>
                <a:lnTo>
                  <a:pt x="498655" y="764250"/>
                </a:lnTo>
                <a:lnTo>
                  <a:pt x="497597" y="769539"/>
                </a:lnTo>
                <a:lnTo>
                  <a:pt x="497597" y="774299"/>
                </a:lnTo>
                <a:lnTo>
                  <a:pt x="497597" y="786464"/>
                </a:lnTo>
                <a:lnTo>
                  <a:pt x="501298" y="799157"/>
                </a:lnTo>
                <a:lnTo>
                  <a:pt x="503413" y="806033"/>
                </a:lnTo>
                <a:lnTo>
                  <a:pt x="504999" y="811322"/>
                </a:lnTo>
                <a:lnTo>
                  <a:pt x="513986" y="827717"/>
                </a:lnTo>
                <a:lnTo>
                  <a:pt x="520859" y="841997"/>
                </a:lnTo>
                <a:lnTo>
                  <a:pt x="524560" y="849402"/>
                </a:lnTo>
                <a:lnTo>
                  <a:pt x="525088" y="856806"/>
                </a:lnTo>
                <a:lnTo>
                  <a:pt x="525088" y="863682"/>
                </a:lnTo>
                <a:lnTo>
                  <a:pt x="524560" y="871615"/>
                </a:lnTo>
                <a:lnTo>
                  <a:pt x="518744" y="889069"/>
                </a:lnTo>
                <a:lnTo>
                  <a:pt x="510285" y="917629"/>
                </a:lnTo>
                <a:lnTo>
                  <a:pt x="502884" y="945131"/>
                </a:lnTo>
                <a:lnTo>
                  <a:pt x="492624" y="987732"/>
                </a:lnTo>
                <a:lnTo>
                  <a:pt x="493714" y="987954"/>
                </a:lnTo>
                <a:lnTo>
                  <a:pt x="491042" y="996950"/>
                </a:lnTo>
                <a:lnTo>
                  <a:pt x="487301" y="998538"/>
                </a:lnTo>
                <a:lnTo>
                  <a:pt x="485164" y="1000125"/>
                </a:lnTo>
                <a:lnTo>
                  <a:pt x="483560" y="1001184"/>
                </a:lnTo>
                <a:lnTo>
                  <a:pt x="483026" y="1002771"/>
                </a:lnTo>
                <a:lnTo>
                  <a:pt x="481957" y="1006475"/>
                </a:lnTo>
                <a:lnTo>
                  <a:pt x="480888" y="1011238"/>
                </a:lnTo>
                <a:lnTo>
                  <a:pt x="477148" y="1018117"/>
                </a:lnTo>
                <a:lnTo>
                  <a:pt x="439739" y="1027113"/>
                </a:lnTo>
                <a:lnTo>
                  <a:pt x="441342" y="1021821"/>
                </a:lnTo>
                <a:lnTo>
                  <a:pt x="443480" y="1012825"/>
                </a:lnTo>
                <a:lnTo>
                  <a:pt x="452030" y="997479"/>
                </a:lnTo>
                <a:lnTo>
                  <a:pt x="459036" y="983143"/>
                </a:lnTo>
                <a:lnTo>
                  <a:pt x="461648" y="977394"/>
                </a:lnTo>
                <a:lnTo>
                  <a:pt x="469049" y="963114"/>
                </a:lnTo>
                <a:lnTo>
                  <a:pt x="476979" y="946718"/>
                </a:lnTo>
                <a:lnTo>
                  <a:pt x="479094" y="925562"/>
                </a:lnTo>
                <a:lnTo>
                  <a:pt x="480680" y="921331"/>
                </a:lnTo>
                <a:lnTo>
                  <a:pt x="481209" y="916571"/>
                </a:lnTo>
                <a:lnTo>
                  <a:pt x="481737" y="908638"/>
                </a:lnTo>
                <a:lnTo>
                  <a:pt x="480680" y="899647"/>
                </a:lnTo>
                <a:lnTo>
                  <a:pt x="479094" y="890656"/>
                </a:lnTo>
                <a:lnTo>
                  <a:pt x="479094" y="880078"/>
                </a:lnTo>
                <a:lnTo>
                  <a:pt x="477508" y="870029"/>
                </a:lnTo>
                <a:lnTo>
                  <a:pt x="474336" y="860509"/>
                </a:lnTo>
                <a:lnTo>
                  <a:pt x="471692" y="850989"/>
                </a:lnTo>
                <a:lnTo>
                  <a:pt x="466406" y="840411"/>
                </a:lnTo>
                <a:lnTo>
                  <a:pt x="461119" y="826660"/>
                </a:lnTo>
                <a:lnTo>
                  <a:pt x="453718" y="810264"/>
                </a:lnTo>
                <a:lnTo>
                  <a:pt x="446845" y="795984"/>
                </a:lnTo>
                <a:lnTo>
                  <a:pt x="434686" y="771655"/>
                </a:lnTo>
                <a:lnTo>
                  <a:pt x="428341" y="755788"/>
                </a:lnTo>
                <a:lnTo>
                  <a:pt x="425698" y="748383"/>
                </a:lnTo>
                <a:lnTo>
                  <a:pt x="418297" y="753672"/>
                </a:lnTo>
                <a:lnTo>
                  <a:pt x="408252" y="757375"/>
                </a:lnTo>
                <a:lnTo>
                  <a:pt x="406666" y="760548"/>
                </a:lnTo>
                <a:lnTo>
                  <a:pt x="405609" y="762663"/>
                </a:lnTo>
                <a:lnTo>
                  <a:pt x="404023" y="767952"/>
                </a:lnTo>
                <a:lnTo>
                  <a:pt x="403494" y="779588"/>
                </a:lnTo>
                <a:lnTo>
                  <a:pt x="405609" y="789637"/>
                </a:lnTo>
                <a:lnTo>
                  <a:pt x="410367" y="800215"/>
                </a:lnTo>
                <a:lnTo>
                  <a:pt x="418297" y="815024"/>
                </a:lnTo>
                <a:lnTo>
                  <a:pt x="428341" y="831420"/>
                </a:lnTo>
                <a:lnTo>
                  <a:pt x="432571" y="839353"/>
                </a:lnTo>
                <a:lnTo>
                  <a:pt x="435743" y="848344"/>
                </a:lnTo>
                <a:lnTo>
                  <a:pt x="435743" y="852575"/>
                </a:lnTo>
                <a:lnTo>
                  <a:pt x="434157" y="856278"/>
                </a:lnTo>
                <a:lnTo>
                  <a:pt x="432571" y="858922"/>
                </a:lnTo>
                <a:lnTo>
                  <a:pt x="429927" y="862095"/>
                </a:lnTo>
                <a:lnTo>
                  <a:pt x="423055" y="867384"/>
                </a:lnTo>
                <a:lnTo>
                  <a:pt x="414067" y="874260"/>
                </a:lnTo>
                <a:lnTo>
                  <a:pt x="397679" y="885896"/>
                </a:lnTo>
                <a:lnTo>
                  <a:pt x="379704" y="901762"/>
                </a:lnTo>
                <a:lnTo>
                  <a:pt x="358557" y="918158"/>
                </a:lnTo>
                <a:lnTo>
                  <a:pt x="345340" y="932438"/>
                </a:lnTo>
                <a:lnTo>
                  <a:pt x="331066" y="949363"/>
                </a:lnTo>
                <a:lnTo>
                  <a:pt x="325779" y="957825"/>
                </a:lnTo>
                <a:lnTo>
                  <a:pt x="322079" y="958354"/>
                </a:lnTo>
                <a:lnTo>
                  <a:pt x="319964" y="959940"/>
                </a:lnTo>
                <a:lnTo>
                  <a:pt x="318378" y="961527"/>
                </a:lnTo>
                <a:lnTo>
                  <a:pt x="317321" y="963643"/>
                </a:lnTo>
                <a:lnTo>
                  <a:pt x="316792" y="967345"/>
                </a:lnTo>
                <a:lnTo>
                  <a:pt x="315206" y="972105"/>
                </a:lnTo>
                <a:lnTo>
                  <a:pt x="311505" y="978452"/>
                </a:lnTo>
                <a:lnTo>
                  <a:pt x="293002" y="983212"/>
                </a:lnTo>
                <a:lnTo>
                  <a:pt x="275027" y="987443"/>
                </a:lnTo>
                <a:lnTo>
                  <a:pt x="276613" y="982683"/>
                </a:lnTo>
                <a:lnTo>
                  <a:pt x="279256" y="973692"/>
                </a:lnTo>
                <a:lnTo>
                  <a:pt x="287715" y="958354"/>
                </a:lnTo>
                <a:lnTo>
                  <a:pt x="295116" y="941958"/>
                </a:lnTo>
                <a:lnTo>
                  <a:pt x="298817" y="934554"/>
                </a:lnTo>
                <a:lnTo>
                  <a:pt x="303575" y="928736"/>
                </a:lnTo>
                <a:lnTo>
                  <a:pt x="309391" y="922389"/>
                </a:lnTo>
                <a:lnTo>
                  <a:pt x="315206" y="917629"/>
                </a:lnTo>
                <a:lnTo>
                  <a:pt x="334767" y="900705"/>
                </a:lnTo>
                <a:lnTo>
                  <a:pt x="354328" y="882722"/>
                </a:lnTo>
                <a:lnTo>
                  <a:pt x="365430" y="871615"/>
                </a:lnTo>
                <a:lnTo>
                  <a:pt x="367544" y="868971"/>
                </a:lnTo>
                <a:lnTo>
                  <a:pt x="369130" y="865798"/>
                </a:lnTo>
                <a:lnTo>
                  <a:pt x="371245" y="859980"/>
                </a:lnTo>
                <a:lnTo>
                  <a:pt x="372302" y="853633"/>
                </a:lnTo>
                <a:lnTo>
                  <a:pt x="372831" y="847286"/>
                </a:lnTo>
                <a:lnTo>
                  <a:pt x="371245" y="840940"/>
                </a:lnTo>
                <a:lnTo>
                  <a:pt x="370716" y="836708"/>
                </a:lnTo>
                <a:lnTo>
                  <a:pt x="369130" y="833006"/>
                </a:lnTo>
                <a:lnTo>
                  <a:pt x="365430" y="826131"/>
                </a:lnTo>
                <a:lnTo>
                  <a:pt x="360672" y="820842"/>
                </a:lnTo>
                <a:lnTo>
                  <a:pt x="356442" y="815553"/>
                </a:lnTo>
                <a:lnTo>
                  <a:pt x="351156" y="810264"/>
                </a:lnTo>
                <a:lnTo>
                  <a:pt x="346926" y="806033"/>
                </a:lnTo>
                <a:lnTo>
                  <a:pt x="343225" y="801273"/>
                </a:lnTo>
                <a:lnTo>
                  <a:pt x="335295" y="791224"/>
                </a:lnTo>
                <a:lnTo>
                  <a:pt x="322607" y="764779"/>
                </a:lnTo>
                <a:lnTo>
                  <a:pt x="312563" y="737806"/>
                </a:lnTo>
                <a:lnTo>
                  <a:pt x="302518" y="714534"/>
                </a:lnTo>
                <a:lnTo>
                  <a:pt x="300403" y="707130"/>
                </a:lnTo>
                <a:lnTo>
                  <a:pt x="299346" y="700254"/>
                </a:lnTo>
                <a:lnTo>
                  <a:pt x="299346" y="694436"/>
                </a:lnTo>
                <a:lnTo>
                  <a:pt x="300932" y="687561"/>
                </a:lnTo>
                <a:lnTo>
                  <a:pt x="301989" y="681743"/>
                </a:lnTo>
                <a:lnTo>
                  <a:pt x="304104" y="676454"/>
                </a:lnTo>
                <a:lnTo>
                  <a:pt x="308333" y="665347"/>
                </a:lnTo>
                <a:lnTo>
                  <a:pt x="312563" y="656885"/>
                </a:lnTo>
                <a:lnTo>
                  <a:pt x="314677" y="648952"/>
                </a:lnTo>
                <a:lnTo>
                  <a:pt x="316792" y="642076"/>
                </a:lnTo>
                <a:lnTo>
                  <a:pt x="316792" y="634671"/>
                </a:lnTo>
                <a:lnTo>
                  <a:pt x="316263" y="627796"/>
                </a:lnTo>
                <a:lnTo>
                  <a:pt x="313620" y="621978"/>
                </a:lnTo>
                <a:lnTo>
                  <a:pt x="309919" y="615102"/>
                </a:lnTo>
                <a:lnTo>
                  <a:pt x="303575" y="609285"/>
                </a:lnTo>
                <a:lnTo>
                  <a:pt x="284543" y="591831"/>
                </a:lnTo>
                <a:lnTo>
                  <a:pt x="262339" y="569618"/>
                </a:lnTo>
                <a:lnTo>
                  <a:pt x="240663" y="547404"/>
                </a:lnTo>
                <a:lnTo>
                  <a:pt x="224275" y="526777"/>
                </a:lnTo>
                <a:lnTo>
                  <a:pt x="205242" y="491870"/>
                </a:lnTo>
                <a:lnTo>
                  <a:pt x="181452" y="441097"/>
                </a:lnTo>
                <a:lnTo>
                  <a:pt x="171341" y="421746"/>
                </a:lnTo>
                <a:lnTo>
                  <a:pt x="168276" y="421746"/>
                </a:lnTo>
                <a:lnTo>
                  <a:pt x="166159" y="421746"/>
                </a:lnTo>
                <a:lnTo>
                  <a:pt x="162455" y="421217"/>
                </a:lnTo>
                <a:lnTo>
                  <a:pt x="156105" y="415925"/>
                </a:lnTo>
                <a:lnTo>
                  <a:pt x="141288" y="402167"/>
                </a:lnTo>
                <a:lnTo>
                  <a:pt x="128059" y="391054"/>
                </a:lnTo>
                <a:lnTo>
                  <a:pt x="119063" y="384175"/>
                </a:lnTo>
                <a:lnTo>
                  <a:pt x="110067" y="377825"/>
                </a:lnTo>
                <a:lnTo>
                  <a:pt x="101189" y="368947"/>
                </a:lnTo>
                <a:lnTo>
                  <a:pt x="100205" y="373361"/>
                </a:lnTo>
                <a:lnTo>
                  <a:pt x="100205" y="380261"/>
                </a:lnTo>
                <a:lnTo>
                  <a:pt x="99673" y="382384"/>
                </a:lnTo>
                <a:lnTo>
                  <a:pt x="99141" y="384507"/>
                </a:lnTo>
                <a:lnTo>
                  <a:pt x="96479" y="388222"/>
                </a:lnTo>
                <a:lnTo>
                  <a:pt x="94883" y="389814"/>
                </a:lnTo>
                <a:lnTo>
                  <a:pt x="94351" y="392468"/>
                </a:lnTo>
                <a:lnTo>
                  <a:pt x="94351" y="394591"/>
                </a:lnTo>
                <a:lnTo>
                  <a:pt x="93818" y="397245"/>
                </a:lnTo>
                <a:lnTo>
                  <a:pt x="94883" y="399898"/>
                </a:lnTo>
                <a:lnTo>
                  <a:pt x="96479" y="401491"/>
                </a:lnTo>
                <a:lnTo>
                  <a:pt x="101270" y="403614"/>
                </a:lnTo>
                <a:lnTo>
                  <a:pt x="102866" y="405206"/>
                </a:lnTo>
                <a:lnTo>
                  <a:pt x="103931" y="406267"/>
                </a:lnTo>
                <a:lnTo>
                  <a:pt x="104995" y="409452"/>
                </a:lnTo>
                <a:lnTo>
                  <a:pt x="104995" y="413167"/>
                </a:lnTo>
                <a:lnTo>
                  <a:pt x="105527" y="417944"/>
                </a:lnTo>
                <a:lnTo>
                  <a:pt x="105527" y="423782"/>
                </a:lnTo>
                <a:lnTo>
                  <a:pt x="105527" y="431213"/>
                </a:lnTo>
                <a:lnTo>
                  <a:pt x="103931" y="434397"/>
                </a:lnTo>
                <a:lnTo>
                  <a:pt x="101802" y="436520"/>
                </a:lnTo>
                <a:lnTo>
                  <a:pt x="95947" y="440235"/>
                </a:lnTo>
                <a:lnTo>
                  <a:pt x="85303" y="446073"/>
                </a:lnTo>
                <a:lnTo>
                  <a:pt x="81577" y="447666"/>
                </a:lnTo>
                <a:lnTo>
                  <a:pt x="77852" y="449258"/>
                </a:lnTo>
                <a:lnTo>
                  <a:pt x="74126" y="449789"/>
                </a:lnTo>
                <a:lnTo>
                  <a:pt x="70400" y="450850"/>
                </a:lnTo>
                <a:lnTo>
                  <a:pt x="68804" y="449789"/>
                </a:lnTo>
                <a:lnTo>
                  <a:pt x="67207" y="449258"/>
                </a:lnTo>
                <a:lnTo>
                  <a:pt x="67207" y="447666"/>
                </a:lnTo>
                <a:lnTo>
                  <a:pt x="66675" y="446073"/>
                </a:lnTo>
                <a:lnTo>
                  <a:pt x="66675" y="443420"/>
                </a:lnTo>
                <a:lnTo>
                  <a:pt x="66675" y="440235"/>
                </a:lnTo>
                <a:lnTo>
                  <a:pt x="67207" y="432805"/>
                </a:lnTo>
                <a:lnTo>
                  <a:pt x="68272" y="421659"/>
                </a:lnTo>
                <a:lnTo>
                  <a:pt x="68272" y="412636"/>
                </a:lnTo>
                <a:lnTo>
                  <a:pt x="68804" y="405737"/>
                </a:lnTo>
                <a:lnTo>
                  <a:pt x="70400" y="398306"/>
                </a:lnTo>
                <a:lnTo>
                  <a:pt x="71997" y="386099"/>
                </a:lnTo>
                <a:lnTo>
                  <a:pt x="70400" y="376546"/>
                </a:lnTo>
                <a:lnTo>
                  <a:pt x="70400" y="371238"/>
                </a:lnTo>
                <a:lnTo>
                  <a:pt x="70933" y="365931"/>
                </a:lnTo>
                <a:lnTo>
                  <a:pt x="72529" y="361685"/>
                </a:lnTo>
                <a:lnTo>
                  <a:pt x="75723" y="357439"/>
                </a:lnTo>
                <a:lnTo>
                  <a:pt x="77852" y="353724"/>
                </a:lnTo>
                <a:lnTo>
                  <a:pt x="78371" y="352515"/>
                </a:lnTo>
                <a:lnTo>
                  <a:pt x="70908" y="349250"/>
                </a:lnTo>
                <a:lnTo>
                  <a:pt x="68263" y="347662"/>
                </a:lnTo>
                <a:lnTo>
                  <a:pt x="62971" y="348721"/>
                </a:lnTo>
                <a:lnTo>
                  <a:pt x="59267" y="350837"/>
                </a:lnTo>
                <a:lnTo>
                  <a:pt x="56092" y="353483"/>
                </a:lnTo>
                <a:lnTo>
                  <a:pt x="50800" y="361421"/>
                </a:lnTo>
                <a:lnTo>
                  <a:pt x="46567" y="370416"/>
                </a:lnTo>
                <a:lnTo>
                  <a:pt x="41275" y="383646"/>
                </a:lnTo>
                <a:lnTo>
                  <a:pt x="36512" y="398462"/>
                </a:lnTo>
                <a:lnTo>
                  <a:pt x="33867" y="412750"/>
                </a:lnTo>
                <a:lnTo>
                  <a:pt x="33867" y="419629"/>
                </a:lnTo>
                <a:lnTo>
                  <a:pt x="32808" y="421746"/>
                </a:lnTo>
                <a:lnTo>
                  <a:pt x="32279" y="423862"/>
                </a:lnTo>
                <a:lnTo>
                  <a:pt x="29104" y="427567"/>
                </a:lnTo>
                <a:lnTo>
                  <a:pt x="27517" y="429154"/>
                </a:lnTo>
                <a:lnTo>
                  <a:pt x="26987" y="431271"/>
                </a:lnTo>
                <a:lnTo>
                  <a:pt x="26987" y="433917"/>
                </a:lnTo>
                <a:lnTo>
                  <a:pt x="26987" y="436562"/>
                </a:lnTo>
                <a:lnTo>
                  <a:pt x="27517" y="439208"/>
                </a:lnTo>
                <a:lnTo>
                  <a:pt x="29633" y="440267"/>
                </a:lnTo>
                <a:lnTo>
                  <a:pt x="32279" y="441325"/>
                </a:lnTo>
                <a:lnTo>
                  <a:pt x="33867" y="441854"/>
                </a:lnTo>
                <a:lnTo>
                  <a:pt x="35983" y="443442"/>
                </a:lnTo>
                <a:lnTo>
                  <a:pt x="36512" y="445558"/>
                </a:lnTo>
                <a:lnTo>
                  <a:pt x="37571" y="448733"/>
                </a:lnTo>
                <a:lnTo>
                  <a:pt x="38100" y="452438"/>
                </a:lnTo>
                <a:lnTo>
                  <a:pt x="38100" y="457200"/>
                </a:lnTo>
                <a:lnTo>
                  <a:pt x="38629" y="463021"/>
                </a:lnTo>
                <a:lnTo>
                  <a:pt x="38629" y="470429"/>
                </a:lnTo>
                <a:lnTo>
                  <a:pt x="36512" y="473604"/>
                </a:lnTo>
                <a:lnTo>
                  <a:pt x="34396" y="475721"/>
                </a:lnTo>
                <a:lnTo>
                  <a:pt x="29104" y="479425"/>
                </a:lnTo>
                <a:lnTo>
                  <a:pt x="17992" y="485246"/>
                </a:lnTo>
                <a:lnTo>
                  <a:pt x="14817" y="486833"/>
                </a:lnTo>
                <a:lnTo>
                  <a:pt x="11112" y="488421"/>
                </a:lnTo>
                <a:lnTo>
                  <a:pt x="3704" y="488950"/>
                </a:lnTo>
                <a:lnTo>
                  <a:pt x="1587" y="488950"/>
                </a:lnTo>
                <a:lnTo>
                  <a:pt x="529" y="488421"/>
                </a:lnTo>
                <a:lnTo>
                  <a:pt x="0" y="486833"/>
                </a:lnTo>
                <a:lnTo>
                  <a:pt x="0" y="485246"/>
                </a:lnTo>
                <a:lnTo>
                  <a:pt x="0" y="482600"/>
                </a:lnTo>
                <a:lnTo>
                  <a:pt x="0" y="479425"/>
                </a:lnTo>
                <a:lnTo>
                  <a:pt x="0" y="472017"/>
                </a:lnTo>
                <a:lnTo>
                  <a:pt x="529" y="460904"/>
                </a:lnTo>
                <a:lnTo>
                  <a:pt x="529" y="450850"/>
                </a:lnTo>
                <a:lnTo>
                  <a:pt x="1587" y="444500"/>
                </a:lnTo>
                <a:lnTo>
                  <a:pt x="3175" y="437621"/>
                </a:lnTo>
                <a:lnTo>
                  <a:pt x="5292" y="425450"/>
                </a:lnTo>
                <a:lnTo>
                  <a:pt x="3704" y="415925"/>
                </a:lnTo>
                <a:lnTo>
                  <a:pt x="3704" y="410633"/>
                </a:lnTo>
                <a:lnTo>
                  <a:pt x="4233" y="405342"/>
                </a:lnTo>
                <a:lnTo>
                  <a:pt x="5821" y="401108"/>
                </a:lnTo>
                <a:lnTo>
                  <a:pt x="7937" y="396346"/>
                </a:lnTo>
                <a:lnTo>
                  <a:pt x="10583" y="393171"/>
                </a:lnTo>
                <a:lnTo>
                  <a:pt x="12171" y="389467"/>
                </a:lnTo>
                <a:lnTo>
                  <a:pt x="14817" y="382058"/>
                </a:lnTo>
                <a:lnTo>
                  <a:pt x="19579" y="369358"/>
                </a:lnTo>
                <a:lnTo>
                  <a:pt x="23812" y="361421"/>
                </a:lnTo>
                <a:lnTo>
                  <a:pt x="27517" y="354541"/>
                </a:lnTo>
                <a:lnTo>
                  <a:pt x="31221" y="347662"/>
                </a:lnTo>
                <a:lnTo>
                  <a:pt x="32279" y="343429"/>
                </a:lnTo>
                <a:lnTo>
                  <a:pt x="32808" y="338666"/>
                </a:lnTo>
                <a:lnTo>
                  <a:pt x="34925" y="331258"/>
                </a:lnTo>
                <a:lnTo>
                  <a:pt x="38100" y="327554"/>
                </a:lnTo>
                <a:lnTo>
                  <a:pt x="41275" y="323850"/>
                </a:lnTo>
                <a:lnTo>
                  <a:pt x="47625" y="318558"/>
                </a:lnTo>
                <a:lnTo>
                  <a:pt x="50800" y="316441"/>
                </a:lnTo>
                <a:lnTo>
                  <a:pt x="53975" y="315383"/>
                </a:lnTo>
                <a:lnTo>
                  <a:pt x="59267" y="313266"/>
                </a:lnTo>
                <a:lnTo>
                  <a:pt x="62971" y="312737"/>
                </a:lnTo>
                <a:lnTo>
                  <a:pt x="66675" y="312737"/>
                </a:lnTo>
                <a:lnTo>
                  <a:pt x="74083" y="313266"/>
                </a:lnTo>
                <a:lnTo>
                  <a:pt x="81492" y="315383"/>
                </a:lnTo>
                <a:lnTo>
                  <a:pt x="89958" y="318558"/>
                </a:lnTo>
                <a:lnTo>
                  <a:pt x="92195" y="319637"/>
                </a:lnTo>
                <a:lnTo>
                  <a:pt x="94351" y="314979"/>
                </a:lnTo>
                <a:lnTo>
                  <a:pt x="98076" y="308079"/>
                </a:lnTo>
                <a:lnTo>
                  <a:pt x="99673" y="303833"/>
                </a:lnTo>
                <a:lnTo>
                  <a:pt x="100205" y="299057"/>
                </a:lnTo>
                <a:lnTo>
                  <a:pt x="102866" y="291626"/>
                </a:lnTo>
                <a:lnTo>
                  <a:pt x="104995" y="287911"/>
                </a:lnTo>
                <a:lnTo>
                  <a:pt x="108188" y="284196"/>
                </a:lnTo>
                <a:lnTo>
                  <a:pt x="115640" y="278888"/>
                </a:lnTo>
                <a:lnTo>
                  <a:pt x="117769" y="276765"/>
                </a:lnTo>
                <a:lnTo>
                  <a:pt x="120962" y="275704"/>
                </a:lnTo>
                <a:lnTo>
                  <a:pt x="126817" y="273581"/>
                </a:lnTo>
                <a:lnTo>
                  <a:pt x="130542" y="273050"/>
                </a:lnTo>
                <a:lnTo>
                  <a:pt x="134268" y="273050"/>
                </a:lnTo>
                <a:lnTo>
                  <a:pt x="141187" y="273581"/>
                </a:lnTo>
                <a:lnTo>
                  <a:pt x="148638" y="275704"/>
                </a:lnTo>
                <a:lnTo>
                  <a:pt x="156621" y="278888"/>
                </a:lnTo>
                <a:lnTo>
                  <a:pt x="161259" y="280912"/>
                </a:lnTo>
                <a:lnTo>
                  <a:pt x="172465" y="273438"/>
                </a:lnTo>
                <a:lnTo>
                  <a:pt x="179866" y="267620"/>
                </a:lnTo>
                <a:lnTo>
                  <a:pt x="185153" y="262331"/>
                </a:lnTo>
                <a:lnTo>
                  <a:pt x="188854" y="258629"/>
                </a:lnTo>
                <a:lnTo>
                  <a:pt x="198898" y="247522"/>
                </a:lnTo>
                <a:lnTo>
                  <a:pt x="205242" y="233771"/>
                </a:lnTo>
                <a:lnTo>
                  <a:pt x="214230" y="209971"/>
                </a:lnTo>
                <a:lnTo>
                  <a:pt x="220574" y="188815"/>
                </a:lnTo>
                <a:lnTo>
                  <a:pt x="224803" y="173477"/>
                </a:lnTo>
                <a:lnTo>
                  <a:pt x="228504" y="161312"/>
                </a:lnTo>
                <a:lnTo>
                  <a:pt x="231676" y="148090"/>
                </a:lnTo>
                <a:lnTo>
                  <a:pt x="230619" y="145446"/>
                </a:lnTo>
                <a:lnTo>
                  <a:pt x="229561" y="144917"/>
                </a:lnTo>
                <a:lnTo>
                  <a:pt x="228504" y="144388"/>
                </a:lnTo>
                <a:lnTo>
                  <a:pt x="226918" y="144388"/>
                </a:lnTo>
                <a:lnTo>
                  <a:pt x="223217" y="144917"/>
                </a:lnTo>
                <a:lnTo>
                  <a:pt x="220574" y="144917"/>
                </a:lnTo>
                <a:lnTo>
                  <a:pt x="217402" y="145446"/>
                </a:lnTo>
                <a:lnTo>
                  <a:pt x="211586" y="146503"/>
                </a:lnTo>
                <a:lnTo>
                  <a:pt x="207886" y="145446"/>
                </a:lnTo>
                <a:lnTo>
                  <a:pt x="202599" y="144388"/>
                </a:lnTo>
                <a:lnTo>
                  <a:pt x="195198" y="141743"/>
                </a:lnTo>
                <a:lnTo>
                  <a:pt x="184624" y="136454"/>
                </a:lnTo>
                <a:lnTo>
                  <a:pt x="180924" y="134339"/>
                </a:lnTo>
                <a:lnTo>
                  <a:pt x="177223" y="134339"/>
                </a:lnTo>
                <a:lnTo>
                  <a:pt x="173522" y="134339"/>
                </a:lnTo>
                <a:lnTo>
                  <a:pt x="170350" y="135397"/>
                </a:lnTo>
                <a:lnTo>
                  <a:pt x="167178" y="135926"/>
                </a:lnTo>
                <a:lnTo>
                  <a:pt x="165592" y="137512"/>
                </a:lnTo>
                <a:lnTo>
                  <a:pt x="161891" y="141743"/>
                </a:lnTo>
                <a:lnTo>
                  <a:pt x="161363" y="142801"/>
                </a:lnTo>
                <a:lnTo>
                  <a:pt x="159777" y="142801"/>
                </a:lnTo>
                <a:lnTo>
                  <a:pt x="157662" y="142801"/>
                </a:lnTo>
                <a:lnTo>
                  <a:pt x="150789" y="142801"/>
                </a:lnTo>
                <a:lnTo>
                  <a:pt x="143388" y="137512"/>
                </a:lnTo>
                <a:lnTo>
                  <a:pt x="132815" y="130637"/>
                </a:lnTo>
                <a:lnTo>
                  <a:pt x="131229" y="129050"/>
                </a:lnTo>
                <a:lnTo>
                  <a:pt x="130171" y="127463"/>
                </a:lnTo>
                <a:lnTo>
                  <a:pt x="129114" y="125348"/>
                </a:lnTo>
                <a:lnTo>
                  <a:pt x="126999" y="117414"/>
                </a:lnTo>
                <a:lnTo>
                  <a:pt x="125413" y="105250"/>
                </a:lnTo>
                <a:lnTo>
                  <a:pt x="125942" y="99961"/>
                </a:lnTo>
                <a:lnTo>
                  <a:pt x="126999" y="95730"/>
                </a:lnTo>
                <a:lnTo>
                  <a:pt x="129114" y="90970"/>
                </a:lnTo>
                <a:lnTo>
                  <a:pt x="132286" y="87267"/>
                </a:lnTo>
                <a:lnTo>
                  <a:pt x="135987" y="83036"/>
                </a:lnTo>
                <a:lnTo>
                  <a:pt x="140216" y="79334"/>
                </a:lnTo>
                <a:lnTo>
                  <a:pt x="150261" y="72458"/>
                </a:lnTo>
                <a:lnTo>
                  <a:pt x="157662" y="68756"/>
                </a:lnTo>
                <a:lnTo>
                  <a:pt x="161891" y="66112"/>
                </a:lnTo>
                <a:lnTo>
                  <a:pt x="179338" y="58178"/>
                </a:lnTo>
                <a:lnTo>
                  <a:pt x="193612" y="50774"/>
                </a:lnTo>
                <a:lnTo>
                  <a:pt x="208414" y="41783"/>
                </a:lnTo>
                <a:lnTo>
                  <a:pt x="215816" y="36494"/>
                </a:lnTo>
                <a:lnTo>
                  <a:pt x="224275" y="29089"/>
                </a:lnTo>
                <a:lnTo>
                  <a:pt x="230619" y="22743"/>
                </a:lnTo>
                <a:lnTo>
                  <a:pt x="235905" y="20098"/>
                </a:lnTo>
                <a:lnTo>
                  <a:pt x="239606" y="18511"/>
                </a:lnTo>
                <a:lnTo>
                  <a:pt x="244364" y="16925"/>
                </a:lnTo>
                <a:lnTo>
                  <a:pt x="248065" y="16925"/>
                </a:lnTo>
                <a:lnTo>
                  <a:pt x="252294" y="16925"/>
                </a:lnTo>
                <a:lnTo>
                  <a:pt x="255995" y="18511"/>
                </a:lnTo>
                <a:lnTo>
                  <a:pt x="266040" y="22214"/>
                </a:lnTo>
                <a:lnTo>
                  <a:pt x="268154" y="22743"/>
                </a:lnTo>
                <a:lnTo>
                  <a:pt x="273441" y="20627"/>
                </a:lnTo>
                <a:lnTo>
                  <a:pt x="284014" y="14809"/>
                </a:lnTo>
                <a:lnTo>
                  <a:pt x="307276" y="1058"/>
                </a:lnTo>
                <a:lnTo>
                  <a:pt x="309391" y="529"/>
                </a:lnTo>
                <a:lnTo>
                  <a:pt x="31150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977F9F6-E55E-45F9-87AB-3EC04149934B}"/>
              </a:ext>
            </a:extLst>
          </p:cNvPr>
          <p:cNvGrpSpPr/>
          <p:nvPr/>
        </p:nvGrpSpPr>
        <p:grpSpPr>
          <a:xfrm>
            <a:off x="521656" y="263135"/>
            <a:ext cx="2329057" cy="707886"/>
            <a:chOff x="521656" y="263135"/>
            <a:chExt cx="2329057" cy="707886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5BD2B3E-82F6-450B-A72B-B50C27F01FDB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05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F982CA2-B230-428C-9016-3846DD87AA83}"/>
                </a:ext>
              </a:extLst>
            </p:cNvPr>
            <p:cNvSpPr/>
            <p:nvPr/>
          </p:nvSpPr>
          <p:spPr>
            <a:xfrm>
              <a:off x="1210520" y="432412"/>
              <a:ext cx="16401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FINANCING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5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50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extLst>
              <a:ext uri="{FF2B5EF4-FFF2-40B4-BE49-F238E27FC236}">
                <a16:creationId xmlns:a16="http://schemas.microsoft.com/office/drawing/2014/main" id="{7298FD89-501A-47EF-8494-BF587313B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46" y="1532000"/>
            <a:ext cx="4022439" cy="4026859"/>
          </a:xfrm>
          <a:prstGeom prst="ellipse">
            <a:avLst/>
          </a:prstGeom>
          <a:gradFill>
            <a:gsLst>
              <a:gs pos="54000">
                <a:srgbClr val="1C83AE"/>
              </a:gs>
              <a:gs pos="0">
                <a:srgbClr val="329CD6"/>
              </a:gs>
              <a:gs pos="100000">
                <a:srgbClr val="623E98"/>
              </a:gs>
            </a:gsLst>
            <a:lin ang="5400000" scaled="1"/>
          </a:gra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21C90024-414E-4543-AD22-BE4DF0254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701" y="1783955"/>
            <a:ext cx="3518529" cy="352294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B4AC8BC-6AE1-414B-B305-C89D055323DB}"/>
              </a:ext>
            </a:extLst>
          </p:cNvPr>
          <p:cNvGrpSpPr/>
          <p:nvPr/>
        </p:nvGrpSpPr>
        <p:grpSpPr>
          <a:xfrm>
            <a:off x="3677053" y="4464392"/>
            <a:ext cx="780177" cy="780177"/>
            <a:chOff x="4188850" y="2345123"/>
            <a:chExt cx="780177" cy="780177"/>
          </a:xfrm>
        </p:grpSpPr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90068D52-9EAA-4151-A6DE-7C7E0F14A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850" y="2345123"/>
              <a:ext cx="780177" cy="780177"/>
            </a:xfrm>
            <a:prstGeom prst="ellipse">
              <a:avLst/>
            </a:prstGeom>
            <a:gradFill>
              <a:gsLst>
                <a:gs pos="54000">
                  <a:srgbClr val="1C83AE"/>
                </a:gs>
                <a:gs pos="0">
                  <a:srgbClr val="329CD6"/>
                </a:gs>
                <a:gs pos="100000">
                  <a:srgbClr val="623E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2C6EA179-51FA-4B1A-9823-872DAD509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7652" y="2426898"/>
              <a:ext cx="358041" cy="576845"/>
            </a:xfrm>
            <a:custGeom>
              <a:avLst/>
              <a:gdLst>
                <a:gd name="T0" fmla="*/ 211 w 426"/>
                <a:gd name="T1" fmla="*/ 450 h 684"/>
                <a:gd name="T2" fmla="*/ 213 w 426"/>
                <a:gd name="T3" fmla="*/ 450 h 684"/>
                <a:gd name="T4" fmla="*/ 215 w 426"/>
                <a:gd name="T5" fmla="*/ 450 h 684"/>
                <a:gd name="T6" fmla="*/ 317 w 426"/>
                <a:gd name="T7" fmla="*/ 348 h 684"/>
                <a:gd name="T8" fmla="*/ 317 w 426"/>
                <a:gd name="T9" fmla="*/ 102 h 684"/>
                <a:gd name="T10" fmla="*/ 215 w 426"/>
                <a:gd name="T11" fmla="*/ 0 h 684"/>
                <a:gd name="T12" fmla="*/ 213 w 426"/>
                <a:gd name="T13" fmla="*/ 0 h 684"/>
                <a:gd name="T14" fmla="*/ 211 w 426"/>
                <a:gd name="T15" fmla="*/ 0 h 684"/>
                <a:gd name="T16" fmla="*/ 109 w 426"/>
                <a:gd name="T17" fmla="*/ 102 h 684"/>
                <a:gd name="T18" fmla="*/ 109 w 426"/>
                <a:gd name="T19" fmla="*/ 348 h 684"/>
                <a:gd name="T20" fmla="*/ 211 w 426"/>
                <a:gd name="T21" fmla="*/ 450 h 684"/>
                <a:gd name="T22" fmla="*/ 426 w 426"/>
                <a:gd name="T23" fmla="*/ 350 h 684"/>
                <a:gd name="T24" fmla="*/ 426 w 426"/>
                <a:gd name="T25" fmla="*/ 225 h 684"/>
                <a:gd name="T26" fmla="*/ 370 w 426"/>
                <a:gd name="T27" fmla="*/ 225 h 684"/>
                <a:gd name="T28" fmla="*/ 370 w 426"/>
                <a:gd name="T29" fmla="*/ 350 h 684"/>
                <a:gd name="T30" fmla="*/ 217 w 426"/>
                <a:gd name="T31" fmla="*/ 503 h 684"/>
                <a:gd name="T32" fmla="*/ 214 w 426"/>
                <a:gd name="T33" fmla="*/ 503 h 684"/>
                <a:gd name="T34" fmla="*/ 213 w 426"/>
                <a:gd name="T35" fmla="*/ 503 h 684"/>
                <a:gd name="T36" fmla="*/ 212 w 426"/>
                <a:gd name="T37" fmla="*/ 503 h 684"/>
                <a:gd name="T38" fmla="*/ 209 w 426"/>
                <a:gd name="T39" fmla="*/ 503 h 684"/>
                <a:gd name="T40" fmla="*/ 57 w 426"/>
                <a:gd name="T41" fmla="*/ 350 h 684"/>
                <a:gd name="T42" fmla="*/ 57 w 426"/>
                <a:gd name="T43" fmla="*/ 225 h 684"/>
                <a:gd name="T44" fmla="*/ 0 w 426"/>
                <a:gd name="T45" fmla="*/ 225 h 684"/>
                <a:gd name="T46" fmla="*/ 0 w 426"/>
                <a:gd name="T47" fmla="*/ 350 h 684"/>
                <a:gd name="T48" fmla="*/ 180 w 426"/>
                <a:gd name="T49" fmla="*/ 557 h 684"/>
                <a:gd name="T50" fmla="*/ 180 w 426"/>
                <a:gd name="T51" fmla="*/ 648 h 684"/>
                <a:gd name="T52" fmla="*/ 52 w 426"/>
                <a:gd name="T53" fmla="*/ 684 h 684"/>
                <a:gd name="T54" fmla="*/ 375 w 426"/>
                <a:gd name="T55" fmla="*/ 684 h 684"/>
                <a:gd name="T56" fmla="*/ 246 w 426"/>
                <a:gd name="T57" fmla="*/ 647 h 684"/>
                <a:gd name="T58" fmla="*/ 246 w 426"/>
                <a:gd name="T59" fmla="*/ 557 h 684"/>
                <a:gd name="T60" fmla="*/ 426 w 426"/>
                <a:gd name="T61" fmla="*/ 35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6" h="684">
                  <a:moveTo>
                    <a:pt x="211" y="450"/>
                  </a:moveTo>
                  <a:cubicBezTo>
                    <a:pt x="212" y="450"/>
                    <a:pt x="212" y="450"/>
                    <a:pt x="213" y="450"/>
                  </a:cubicBezTo>
                  <a:cubicBezTo>
                    <a:pt x="214" y="450"/>
                    <a:pt x="214" y="450"/>
                    <a:pt x="215" y="450"/>
                  </a:cubicBezTo>
                  <a:cubicBezTo>
                    <a:pt x="271" y="450"/>
                    <a:pt x="317" y="404"/>
                    <a:pt x="317" y="348"/>
                  </a:cubicBezTo>
                  <a:lnTo>
                    <a:pt x="317" y="102"/>
                  </a:lnTo>
                  <a:cubicBezTo>
                    <a:pt x="317" y="45"/>
                    <a:pt x="271" y="0"/>
                    <a:pt x="215" y="0"/>
                  </a:cubicBez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1" y="0"/>
                  </a:cubicBezTo>
                  <a:cubicBezTo>
                    <a:pt x="155" y="0"/>
                    <a:pt x="109" y="45"/>
                    <a:pt x="109" y="102"/>
                  </a:cubicBezTo>
                  <a:lnTo>
                    <a:pt x="109" y="348"/>
                  </a:lnTo>
                  <a:cubicBezTo>
                    <a:pt x="109" y="404"/>
                    <a:pt x="155" y="450"/>
                    <a:pt x="211" y="450"/>
                  </a:cubicBezTo>
                  <a:close/>
                  <a:moveTo>
                    <a:pt x="426" y="350"/>
                  </a:moveTo>
                  <a:lnTo>
                    <a:pt x="426" y="225"/>
                  </a:lnTo>
                  <a:cubicBezTo>
                    <a:pt x="426" y="190"/>
                    <a:pt x="370" y="189"/>
                    <a:pt x="370" y="225"/>
                  </a:cubicBezTo>
                  <a:lnTo>
                    <a:pt x="370" y="350"/>
                  </a:lnTo>
                  <a:cubicBezTo>
                    <a:pt x="370" y="434"/>
                    <a:pt x="301" y="503"/>
                    <a:pt x="217" y="503"/>
                  </a:cubicBezTo>
                  <a:cubicBezTo>
                    <a:pt x="216" y="503"/>
                    <a:pt x="215" y="503"/>
                    <a:pt x="214" y="503"/>
                  </a:cubicBezTo>
                  <a:lnTo>
                    <a:pt x="213" y="503"/>
                  </a:lnTo>
                  <a:lnTo>
                    <a:pt x="212" y="503"/>
                  </a:lnTo>
                  <a:cubicBezTo>
                    <a:pt x="211" y="503"/>
                    <a:pt x="210" y="503"/>
                    <a:pt x="209" y="503"/>
                  </a:cubicBezTo>
                  <a:cubicBezTo>
                    <a:pt x="125" y="503"/>
                    <a:pt x="57" y="434"/>
                    <a:pt x="57" y="350"/>
                  </a:cubicBezTo>
                  <a:lnTo>
                    <a:pt x="57" y="225"/>
                  </a:lnTo>
                  <a:cubicBezTo>
                    <a:pt x="57" y="190"/>
                    <a:pt x="0" y="189"/>
                    <a:pt x="0" y="225"/>
                  </a:cubicBezTo>
                  <a:cubicBezTo>
                    <a:pt x="0" y="242"/>
                    <a:pt x="0" y="350"/>
                    <a:pt x="0" y="350"/>
                  </a:cubicBezTo>
                  <a:cubicBezTo>
                    <a:pt x="0" y="456"/>
                    <a:pt x="78" y="543"/>
                    <a:pt x="180" y="557"/>
                  </a:cubicBezTo>
                  <a:lnTo>
                    <a:pt x="180" y="648"/>
                  </a:lnTo>
                  <a:lnTo>
                    <a:pt x="52" y="684"/>
                  </a:lnTo>
                  <a:lnTo>
                    <a:pt x="375" y="684"/>
                  </a:lnTo>
                  <a:lnTo>
                    <a:pt x="246" y="647"/>
                  </a:lnTo>
                  <a:lnTo>
                    <a:pt x="246" y="557"/>
                  </a:lnTo>
                  <a:cubicBezTo>
                    <a:pt x="348" y="543"/>
                    <a:pt x="426" y="456"/>
                    <a:pt x="426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B7F527BF-8CD9-495C-9670-4DE09BA4343E}"/>
              </a:ext>
            </a:extLst>
          </p:cNvPr>
          <p:cNvSpPr/>
          <p:nvPr/>
        </p:nvSpPr>
        <p:spPr>
          <a:xfrm>
            <a:off x="5073434" y="2345100"/>
            <a:ext cx="6480720" cy="280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1F3240"/>
                </a:solidFill>
                <a:latin typeface="Arial" panose="020F0502020204030204"/>
                <a:ea typeface="Microsoft YaHei"/>
                <a:cs typeface="+mn-ea"/>
                <a:sym typeface="+mn-lt"/>
              </a:rPr>
              <a:t>Address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324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1F3240"/>
                </a:solidFill>
                <a:latin typeface="Arial" panose="020F0502020204030204"/>
                <a:ea typeface="Microsoft YaHei"/>
                <a:cs typeface="+mn-ea"/>
                <a:sym typeface="+mn-lt"/>
              </a:rPr>
              <a:t>Telephone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324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1F324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010-88888888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1F3240"/>
                </a:solidFill>
                <a:latin typeface="Arial" panose="020F0502020204030204"/>
                <a:ea typeface="Microsoft YaHei"/>
                <a:cs typeface="+mn-ea"/>
                <a:sym typeface="+mn-lt"/>
              </a:rPr>
              <a:t>Fax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324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1F324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010-88888899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1F324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E-Mail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324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1F324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service@adress.com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F3240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1F3240"/>
                </a:solidFill>
                <a:latin typeface="Arial" panose="020F0502020204030204"/>
                <a:ea typeface="Microsoft YaHei"/>
                <a:cs typeface="+mn-ea"/>
                <a:sym typeface="+mn-lt"/>
              </a:rPr>
              <a:t>Official website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324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1F324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www.freeppt7.com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1F3240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5BE6BB2-5CF1-47C2-92A2-39F720D2855B}"/>
              </a:ext>
            </a:extLst>
          </p:cNvPr>
          <p:cNvGrpSpPr/>
          <p:nvPr/>
        </p:nvGrpSpPr>
        <p:grpSpPr>
          <a:xfrm>
            <a:off x="521656" y="263135"/>
            <a:ext cx="2329057" cy="707886"/>
            <a:chOff x="521656" y="263135"/>
            <a:chExt cx="2329057" cy="707886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D6EF989-BFE9-4FDB-8926-FA4BF70B3ECE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05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EC3DCF0-DEB1-4CAD-80F5-854335FFC84C}"/>
                </a:ext>
              </a:extLst>
            </p:cNvPr>
            <p:cNvSpPr/>
            <p:nvPr/>
          </p:nvSpPr>
          <p:spPr>
            <a:xfrm>
              <a:off x="1210520" y="432412"/>
              <a:ext cx="16401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FINANCING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7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8CBAFCC-0FA4-433A-94D9-0C0B70089F3F}"/>
              </a:ext>
            </a:extLst>
          </p:cNvPr>
          <p:cNvSpPr/>
          <p:nvPr/>
        </p:nvSpPr>
        <p:spPr>
          <a:xfrm rot="20592204">
            <a:off x="-8878664" y="-3640805"/>
            <a:ext cx="15608487" cy="1473290"/>
          </a:xfrm>
          <a:prstGeom prst="rect">
            <a:avLst/>
          </a:prstGeom>
          <a:gradFill flip="none" rotWithShape="1">
            <a:gsLst>
              <a:gs pos="0">
                <a:srgbClr val="1C83AE"/>
              </a:gs>
              <a:gs pos="100000">
                <a:srgbClr val="623E9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1D277F7-B6E3-46B3-8B35-6CD860688C28}"/>
              </a:ext>
            </a:extLst>
          </p:cNvPr>
          <p:cNvGrpSpPr/>
          <p:nvPr/>
        </p:nvGrpSpPr>
        <p:grpSpPr>
          <a:xfrm>
            <a:off x="-2" y="2866330"/>
            <a:ext cx="12192002" cy="3991670"/>
            <a:chOff x="-2" y="2578464"/>
            <a:chExt cx="12192002" cy="399167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3C3C2CB-3F61-4FAB-BAC7-F1EF13707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584120"/>
              <a:ext cx="12192000" cy="3986014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0F77977-5FF8-4F49-BED6-3404DC989743}"/>
                </a:ext>
              </a:extLst>
            </p:cNvPr>
            <p:cNvSpPr/>
            <p:nvPr/>
          </p:nvSpPr>
          <p:spPr>
            <a:xfrm rot="16200000">
              <a:off x="6014243" y="-3435781"/>
              <a:ext cx="163512" cy="12192002"/>
            </a:xfrm>
            <a:prstGeom prst="rect">
              <a:avLst/>
            </a:prstGeom>
            <a:solidFill>
              <a:srgbClr val="623E98"/>
            </a:solidFill>
            <a:ln>
              <a:noFill/>
            </a:ln>
            <a:effectLst>
              <a:outerShdw blurRad="698500" dist="50800" dir="5400000" algn="t" rotWithShape="0">
                <a:srgbClr val="623E9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id="{FA450A60-32EE-467A-B512-57F2D36429A0}"/>
              </a:ext>
            </a:extLst>
          </p:cNvPr>
          <p:cNvSpPr txBox="1"/>
          <p:nvPr/>
        </p:nvSpPr>
        <p:spPr>
          <a:xfrm>
            <a:off x="280650" y="237422"/>
            <a:ext cx="158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725-CAI978" panose="020B0500000000000000" pitchFamily="34" charset="0"/>
              </a:rPr>
              <a:t>LOGO</a:t>
            </a:r>
            <a:endParaRPr lang="zh-CN" altLang="en-US" sz="3200" dirty="0">
              <a:gradFill>
                <a:gsLst>
                  <a:gs pos="0">
                    <a:srgbClr val="1C83AE"/>
                  </a:gs>
                  <a:gs pos="100000">
                    <a:srgbClr val="623E98"/>
                  </a:gs>
                </a:gsLst>
                <a:lin ang="10800000" scaled="1"/>
              </a:gradFill>
              <a:latin typeface="725-CAI978" panose="020B0500000000000000" pitchFamily="34" charset="0"/>
            </a:endParaRPr>
          </a:p>
        </p:txBody>
      </p:sp>
      <p:sp>
        <p:nvSpPr>
          <p:cNvPr id="72" name="TextBox 23">
            <a:extLst>
              <a:ext uri="{FF2B5EF4-FFF2-40B4-BE49-F238E27FC236}">
                <a16:creationId xmlns:a16="http://schemas.microsoft.com/office/drawing/2014/main" id="{21A08995-8F33-4A9C-B01F-96A28B376C5B}"/>
              </a:ext>
            </a:extLst>
          </p:cNvPr>
          <p:cNvSpPr txBox="1"/>
          <p:nvPr/>
        </p:nvSpPr>
        <p:spPr>
          <a:xfrm>
            <a:off x="3687648" y="1075870"/>
            <a:ext cx="4816702" cy="55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思源黑体 CN ExtraLight" panose="020B0200000000000000" pitchFamily="34" charset="-122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D03878C-67EE-4D4B-8FB4-033C5105A4BC}"/>
              </a:ext>
            </a:extLst>
          </p:cNvPr>
          <p:cNvGrpSpPr/>
          <p:nvPr/>
        </p:nvGrpSpPr>
        <p:grpSpPr>
          <a:xfrm>
            <a:off x="2455333" y="1846748"/>
            <a:ext cx="7281334" cy="2044820"/>
            <a:chOff x="2438400" y="1846748"/>
            <a:chExt cx="7281334" cy="204482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6F8E040-EA8A-4DA6-8612-88F61E546C4D}"/>
                </a:ext>
              </a:extLst>
            </p:cNvPr>
            <p:cNvSpPr/>
            <p:nvPr/>
          </p:nvSpPr>
          <p:spPr>
            <a:xfrm>
              <a:off x="2438400" y="1846748"/>
              <a:ext cx="7281334" cy="2044820"/>
            </a:xfrm>
            <a:prstGeom prst="rect">
              <a:avLst/>
            </a:prstGeom>
            <a:gradFill flip="none" rotWithShape="1">
              <a:gsLst>
                <a:gs pos="54000">
                  <a:srgbClr val="1C83AE"/>
                </a:gs>
                <a:gs pos="0">
                  <a:srgbClr val="329CD6"/>
                </a:gs>
                <a:gs pos="100000">
                  <a:srgbClr val="623E98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98500" dist="50800" dir="5400000" algn="t" rotWithShape="0">
                <a:srgbClr val="623E9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B48BDC4A-0EDD-4EB8-8ADA-0A5D757220EE}"/>
                </a:ext>
              </a:extLst>
            </p:cNvPr>
            <p:cNvSpPr txBox="1"/>
            <p:nvPr/>
          </p:nvSpPr>
          <p:spPr>
            <a:xfrm>
              <a:off x="3740846" y="2102402"/>
              <a:ext cx="46764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72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defRPr>
              </a:lvl1pPr>
            </a:lstStyle>
            <a:p>
              <a:r>
                <a:rPr lang="en-US" altLang="zh-CN" sz="8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THANKS</a:t>
              </a:r>
              <a:endParaRPr lang="zh-CN" alt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9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985BF2-90BE-44F0-98F7-F00E9FF76A55}"/>
              </a:ext>
            </a:extLst>
          </p:cNvPr>
          <p:cNvSpPr/>
          <p:nvPr/>
        </p:nvSpPr>
        <p:spPr>
          <a:xfrm>
            <a:off x="5446209" y="4101749"/>
            <a:ext cx="5638650" cy="1778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943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 professional and efficient with our flat polygon business PowerPoint templates, featuring a beautifully designed blue-green cover and green dynamic slides. Perfect for business presentations and reports. Download now and save time!</a:t>
            </a: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23743332-1FCF-4982-BFC5-1544EE96B8D0}"/>
              </a:ext>
            </a:extLst>
          </p:cNvPr>
          <p:cNvSpPr/>
          <p:nvPr/>
        </p:nvSpPr>
        <p:spPr>
          <a:xfrm>
            <a:off x="5363314" y="1869300"/>
            <a:ext cx="1578740" cy="1559700"/>
          </a:xfrm>
          <a:prstGeom prst="ellipse">
            <a:avLst/>
          </a:pr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F74DD44F-DDFF-4C80-B064-14CBFF360BA9}"/>
              </a:ext>
            </a:extLst>
          </p:cNvPr>
          <p:cNvSpPr/>
          <p:nvPr/>
        </p:nvSpPr>
        <p:spPr>
          <a:xfrm>
            <a:off x="7435509" y="1869300"/>
            <a:ext cx="1578740" cy="1559700"/>
          </a:xfrm>
          <a:prstGeom prst="ellipse">
            <a:avLst/>
          </a:pr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C5DC0AD1-99B9-403B-978B-1F1B6FE7B815}"/>
              </a:ext>
            </a:extLst>
          </p:cNvPr>
          <p:cNvSpPr/>
          <p:nvPr/>
        </p:nvSpPr>
        <p:spPr>
          <a:xfrm>
            <a:off x="9506118" y="1869300"/>
            <a:ext cx="1578741" cy="1559700"/>
          </a:xfrm>
          <a:prstGeom prst="ellipse">
            <a:avLst/>
          </a:pr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TextBox 71">
            <a:extLst>
              <a:ext uri="{FF2B5EF4-FFF2-40B4-BE49-F238E27FC236}">
                <a16:creationId xmlns:a16="http://schemas.microsoft.com/office/drawing/2014/main" id="{B38FAC74-D9E6-4CD3-A39A-0C113FFB5B2B}"/>
              </a:ext>
            </a:extLst>
          </p:cNvPr>
          <p:cNvSpPr txBox="1"/>
          <p:nvPr/>
        </p:nvSpPr>
        <p:spPr>
          <a:xfrm>
            <a:off x="5437887" y="1967674"/>
            <a:ext cx="1381993" cy="92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7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</a:t>
            </a:r>
            <a:endParaRPr kumimoji="0" lang="zh-CN" altLang="en-US" sz="2399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Box 72">
            <a:extLst>
              <a:ext uri="{FF2B5EF4-FFF2-40B4-BE49-F238E27FC236}">
                <a16:creationId xmlns:a16="http://schemas.microsoft.com/office/drawing/2014/main" id="{85E8D616-74EB-4DA5-82E3-CFFD4FC15D20}"/>
              </a:ext>
            </a:extLst>
          </p:cNvPr>
          <p:cNvSpPr txBox="1"/>
          <p:nvPr/>
        </p:nvSpPr>
        <p:spPr>
          <a:xfrm>
            <a:off x="5639395" y="2762597"/>
            <a:ext cx="1028164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9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text</a:t>
            </a:r>
            <a:endParaRPr kumimoji="0" lang="zh-CN" altLang="en-US" sz="1399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3">
            <a:extLst>
              <a:ext uri="{FF2B5EF4-FFF2-40B4-BE49-F238E27FC236}">
                <a16:creationId xmlns:a16="http://schemas.microsoft.com/office/drawing/2014/main" id="{C8618A11-F258-4F19-BA4F-23AC9F66E15B}"/>
              </a:ext>
            </a:extLst>
          </p:cNvPr>
          <p:cNvSpPr txBox="1"/>
          <p:nvPr/>
        </p:nvSpPr>
        <p:spPr>
          <a:xfrm>
            <a:off x="7435510" y="2059701"/>
            <a:ext cx="1608887" cy="76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98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500</a:t>
            </a:r>
            <a:endParaRPr kumimoji="0" lang="zh-CN" altLang="en-US" sz="4398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74">
            <a:extLst>
              <a:ext uri="{FF2B5EF4-FFF2-40B4-BE49-F238E27FC236}">
                <a16:creationId xmlns:a16="http://schemas.microsoft.com/office/drawing/2014/main" id="{67A236B0-D292-4856-A580-47C7D0C03416}"/>
              </a:ext>
            </a:extLst>
          </p:cNvPr>
          <p:cNvSpPr txBox="1"/>
          <p:nvPr/>
        </p:nvSpPr>
        <p:spPr>
          <a:xfrm>
            <a:off x="7433923" y="2735708"/>
            <a:ext cx="148988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text</a:t>
            </a:r>
          </a:p>
        </p:txBody>
      </p:sp>
      <p:sp>
        <p:nvSpPr>
          <p:cNvPr id="10" name="TextBox 75">
            <a:extLst>
              <a:ext uri="{FF2B5EF4-FFF2-40B4-BE49-F238E27FC236}">
                <a16:creationId xmlns:a16="http://schemas.microsoft.com/office/drawing/2014/main" id="{050A32EB-D728-40C2-B23B-961FA2FF647E}"/>
              </a:ext>
            </a:extLst>
          </p:cNvPr>
          <p:cNvSpPr txBox="1"/>
          <p:nvPr/>
        </p:nvSpPr>
        <p:spPr>
          <a:xfrm>
            <a:off x="9625120" y="2212843"/>
            <a:ext cx="1391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TOP 10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76">
            <a:extLst>
              <a:ext uri="{FF2B5EF4-FFF2-40B4-BE49-F238E27FC236}">
                <a16:creationId xmlns:a16="http://schemas.microsoft.com/office/drawing/2014/main" id="{16261130-BDBB-4F93-BF7C-2281A8370514}"/>
              </a:ext>
            </a:extLst>
          </p:cNvPr>
          <p:cNvSpPr txBox="1"/>
          <p:nvPr/>
        </p:nvSpPr>
        <p:spPr>
          <a:xfrm>
            <a:off x="9625120" y="2762597"/>
            <a:ext cx="133756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text</a:t>
            </a:r>
            <a:endParaRPr kumimoji="0" lang="zh-CN" altLang="en-US" sz="13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D7042211-7C45-4187-97C8-E55E9F86F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399" y="1869300"/>
            <a:ext cx="4267877" cy="30792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FFADD04-AD9C-4326-9EFA-17EBD09C7621}"/>
              </a:ext>
            </a:extLst>
          </p:cNvPr>
          <p:cNvSpPr/>
          <p:nvPr/>
        </p:nvSpPr>
        <p:spPr>
          <a:xfrm>
            <a:off x="627009" y="4987012"/>
            <a:ext cx="4274893" cy="1140402"/>
          </a:xfrm>
          <a:prstGeom prst="rect">
            <a:avLst/>
          </a:pr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A394C85-BC7C-42AE-8073-BF5FE8218137}"/>
              </a:ext>
            </a:extLst>
          </p:cNvPr>
          <p:cNvSpPr/>
          <p:nvPr/>
        </p:nvSpPr>
        <p:spPr>
          <a:xfrm>
            <a:off x="619993" y="5179045"/>
            <a:ext cx="4221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3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COMPANY</a:t>
            </a:r>
          </a:p>
          <a:p>
            <a:pPr marL="0" marR="0" lvl="0" indent="0" algn="ctr" defTabSz="913943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微软雅黑"/>
                <a:cs typeface="+mn-cs"/>
              </a:rPr>
              <a:t>PROFILE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3943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0EE02CA-35BE-42F0-B3A0-4ED4F99CD754}"/>
              </a:ext>
            </a:extLst>
          </p:cNvPr>
          <p:cNvGrpSpPr/>
          <p:nvPr/>
        </p:nvGrpSpPr>
        <p:grpSpPr>
          <a:xfrm>
            <a:off x="521656" y="263135"/>
            <a:ext cx="2255896" cy="707886"/>
            <a:chOff x="521656" y="263135"/>
            <a:chExt cx="2255896" cy="70788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7163E61-7D37-48AE-8DE1-E0876CCDFF9C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01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9CCA9F2-1664-4298-BB33-65D08D5AE1DB}"/>
                </a:ext>
              </a:extLst>
            </p:cNvPr>
            <p:cNvSpPr/>
            <p:nvPr/>
          </p:nvSpPr>
          <p:spPr>
            <a:xfrm>
              <a:off x="1210520" y="432412"/>
              <a:ext cx="15670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71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 animBg="1"/>
      <p:bldP spid="8" grpId="0"/>
      <p:bldP spid="9" grpId="0"/>
      <p:bldP spid="10" grpId="0"/>
      <p:bldP spid="11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/>
        </p:nvSpPr>
        <p:spPr bwMode="auto">
          <a:xfrm>
            <a:off x="7831740" y="3843764"/>
            <a:ext cx="2604210" cy="2604210"/>
          </a:xfrm>
          <a:custGeom>
            <a:avLst/>
            <a:gdLst>
              <a:gd name="T0" fmla="*/ 1012 w 2024"/>
              <a:gd name="T1" fmla="*/ 0 h 2024"/>
              <a:gd name="T2" fmla="*/ 2024 w 2024"/>
              <a:gd name="T3" fmla="*/ 1012 h 2024"/>
              <a:gd name="T4" fmla="*/ 1012 w 2024"/>
              <a:gd name="T5" fmla="*/ 2024 h 2024"/>
              <a:gd name="T6" fmla="*/ 0 w 2024"/>
              <a:gd name="T7" fmla="*/ 1012 h 2024"/>
              <a:gd name="T8" fmla="*/ 1012 w 2024"/>
              <a:gd name="T9" fmla="*/ 0 h 2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4" h="2024">
                <a:moveTo>
                  <a:pt x="1012" y="0"/>
                </a:moveTo>
                <a:lnTo>
                  <a:pt x="2024" y="1012"/>
                </a:lnTo>
                <a:lnTo>
                  <a:pt x="1012" y="2024"/>
                </a:lnTo>
                <a:lnTo>
                  <a:pt x="0" y="1012"/>
                </a:lnTo>
                <a:lnTo>
                  <a:pt x="1012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938" cap="flat">
            <a:noFill/>
            <a:prstDash val="solid"/>
            <a:miter lim="800000"/>
            <a:headEnd/>
            <a:tailEnd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6453470" y="2465482"/>
            <a:ext cx="2604185" cy="2604185"/>
          </a:xfrm>
          <a:custGeom>
            <a:avLst/>
            <a:gdLst>
              <a:gd name="T0" fmla="*/ 1166 w 2329"/>
              <a:gd name="T1" fmla="*/ 0 h 2332"/>
              <a:gd name="T2" fmla="*/ 2329 w 2329"/>
              <a:gd name="T3" fmla="*/ 1166 h 2332"/>
              <a:gd name="T4" fmla="*/ 1166 w 2329"/>
              <a:gd name="T5" fmla="*/ 2332 h 2332"/>
              <a:gd name="T6" fmla="*/ 0 w 2329"/>
              <a:gd name="T7" fmla="*/ 1166 h 2332"/>
              <a:gd name="T8" fmla="*/ 1166 w 2329"/>
              <a:gd name="T9" fmla="*/ 0 h 2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9" h="2332">
                <a:moveTo>
                  <a:pt x="1166" y="0"/>
                </a:moveTo>
                <a:lnTo>
                  <a:pt x="2329" y="1166"/>
                </a:lnTo>
                <a:lnTo>
                  <a:pt x="1166" y="2332"/>
                </a:lnTo>
                <a:lnTo>
                  <a:pt x="0" y="1166"/>
                </a:lnTo>
                <a:lnTo>
                  <a:pt x="1166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938" cap="flat">
            <a:noFill/>
            <a:prstDash val="solid"/>
            <a:miter lim="800000"/>
            <a:headEnd/>
            <a:tailEnd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7864422" y="1083302"/>
            <a:ext cx="2604210" cy="2608070"/>
          </a:xfrm>
          <a:custGeom>
            <a:avLst/>
            <a:gdLst>
              <a:gd name="T0" fmla="*/ 1012 w 2024"/>
              <a:gd name="T1" fmla="*/ 0 h 2027"/>
              <a:gd name="T2" fmla="*/ 2024 w 2024"/>
              <a:gd name="T3" fmla="*/ 1014 h 2027"/>
              <a:gd name="T4" fmla="*/ 1012 w 2024"/>
              <a:gd name="T5" fmla="*/ 2027 h 2027"/>
              <a:gd name="T6" fmla="*/ 0 w 2024"/>
              <a:gd name="T7" fmla="*/ 1014 h 2027"/>
              <a:gd name="T8" fmla="*/ 1012 w 2024"/>
              <a:gd name="T9" fmla="*/ 0 h 2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4" h="2027">
                <a:moveTo>
                  <a:pt x="1012" y="0"/>
                </a:moveTo>
                <a:lnTo>
                  <a:pt x="2024" y="1014"/>
                </a:lnTo>
                <a:lnTo>
                  <a:pt x="1012" y="2027"/>
                </a:lnTo>
                <a:lnTo>
                  <a:pt x="0" y="1014"/>
                </a:lnTo>
                <a:lnTo>
                  <a:pt x="1012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7938" cap="flat">
            <a:noFill/>
            <a:prstDash val="solid"/>
            <a:miter lim="800000"/>
            <a:headEnd/>
            <a:tailEnd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70741" y="2051329"/>
            <a:ext cx="4431676" cy="2172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ea typeface="微软雅黑"/>
              </a:rPr>
              <a:t>Get professional and efficient with our flat polygon business PowerPoint templates, featuring a beautifully designed blue-green cover and green dynamic slides. Perfect for business presentations and reports. Download now and save time!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ECBD4F6-FCF6-4B00-A6AD-041429F4BB46}"/>
              </a:ext>
            </a:extLst>
          </p:cNvPr>
          <p:cNvGrpSpPr/>
          <p:nvPr/>
        </p:nvGrpSpPr>
        <p:grpSpPr>
          <a:xfrm>
            <a:off x="521656" y="263135"/>
            <a:ext cx="2255896" cy="707886"/>
            <a:chOff x="521656" y="263135"/>
            <a:chExt cx="2255896" cy="707886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27989FB8-9401-43D4-BC2E-07F23922AE64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01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34805A7-12FB-4F16-A8E1-63CC6D33710C}"/>
                </a:ext>
              </a:extLst>
            </p:cNvPr>
            <p:cNvSpPr/>
            <p:nvPr/>
          </p:nvSpPr>
          <p:spPr>
            <a:xfrm>
              <a:off x="1210520" y="432412"/>
              <a:ext cx="15670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EC715124-0563-4EFB-9F3D-9866CD97A68E}"/>
              </a:ext>
            </a:extLst>
          </p:cNvPr>
          <p:cNvSpPr/>
          <p:nvPr/>
        </p:nvSpPr>
        <p:spPr>
          <a:xfrm>
            <a:off x="1370742" y="4703983"/>
            <a:ext cx="4431676" cy="1140402"/>
          </a:xfrm>
          <a:prstGeom prst="rect">
            <a:avLst/>
          </a:pr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E566106-2B51-4728-B335-D3C0B843F07B}"/>
              </a:ext>
            </a:extLst>
          </p:cNvPr>
          <p:cNvSpPr txBox="1"/>
          <p:nvPr/>
        </p:nvSpPr>
        <p:spPr>
          <a:xfrm>
            <a:off x="1469648" y="5011767"/>
            <a:ext cx="4233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  <a:latin typeface="段宁毛笔行书" panose="03000509000000000000" pitchFamily="65" charset="-122"/>
                <a:ea typeface="段宁毛笔行书" panose="03000509000000000000" pitchFamily="65" charset="-122"/>
              </a:rPr>
              <a:t>Add title text here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468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  <p:bldP spid="21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F2C0B04-9253-43B7-828B-2DFDB8162D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5705" y="2597632"/>
            <a:ext cx="6803622" cy="3012158"/>
          </a:xfrm>
          <a:prstGeom prst="rect">
            <a:avLst/>
          </a:prstGeom>
        </p:spPr>
      </p:pic>
      <p:sp>
        <p:nvSpPr>
          <p:cNvPr id="9" name="AutoShape 6"/>
          <p:cNvSpPr>
            <a:spLocks/>
          </p:cNvSpPr>
          <p:nvPr/>
        </p:nvSpPr>
        <p:spPr bwMode="auto">
          <a:xfrm>
            <a:off x="1309234" y="5609790"/>
            <a:ext cx="6800293" cy="159639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892387743 h 21600"/>
              <a:gd name="T6" fmla="*/ 0 w 21600"/>
              <a:gd name="T7" fmla="*/ 892387743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62253" y="2589897"/>
            <a:ext cx="2716300" cy="3021442"/>
          </a:xfrm>
          <a:prstGeom prst="rect">
            <a:avLst/>
          </a:prstGeom>
          <a:solidFill>
            <a:srgbClr val="329CD6"/>
          </a:solidFill>
          <a:ln>
            <a:noFill/>
          </a:ln>
          <a:effectLst>
            <a:outerShdw blurRad="381000" dist="2286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keyword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ea"/>
                <a:sym typeface="+mn-lt"/>
              </a:rPr>
              <a:t>Fill in the description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14" name="TextBox 21"/>
          <p:cNvSpPr txBox="1"/>
          <p:nvPr/>
        </p:nvSpPr>
        <p:spPr>
          <a:xfrm>
            <a:off x="1309234" y="1517437"/>
            <a:ext cx="9669319" cy="695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ea typeface="微软雅黑"/>
              </a:rPr>
              <a:t>Click here to add text content, such as keywords, some brief introductions, etc.int for the very first time.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A43DCE6-A86E-44E4-92CE-BD4DEB7E8559}"/>
              </a:ext>
            </a:extLst>
          </p:cNvPr>
          <p:cNvGrpSpPr/>
          <p:nvPr/>
        </p:nvGrpSpPr>
        <p:grpSpPr>
          <a:xfrm>
            <a:off x="521656" y="263135"/>
            <a:ext cx="2255896" cy="707886"/>
            <a:chOff x="521656" y="263135"/>
            <a:chExt cx="2255896" cy="70788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28277FF-DBDF-4ECB-B482-D6724F338A96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01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F4E456E-A994-469C-A0CD-912469CA9F5D}"/>
                </a:ext>
              </a:extLst>
            </p:cNvPr>
            <p:cNvSpPr/>
            <p:nvPr/>
          </p:nvSpPr>
          <p:spPr>
            <a:xfrm>
              <a:off x="1210520" y="432412"/>
              <a:ext cx="15670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04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5803900" y="482600"/>
            <a:ext cx="6382065" cy="6369977"/>
          </a:xfrm>
          <a:custGeom>
            <a:avLst/>
            <a:gdLst>
              <a:gd name="T0" fmla="*/ 2010 w 2010"/>
              <a:gd name="T1" fmla="*/ 10 h 2005"/>
              <a:gd name="T2" fmla="*/ 1056 w 2010"/>
              <a:gd name="T3" fmla="*/ 22 h 2005"/>
              <a:gd name="T4" fmla="*/ 840 w 2010"/>
              <a:gd name="T5" fmla="*/ 88 h 2005"/>
              <a:gd name="T6" fmla="*/ 944 w 2010"/>
              <a:gd name="T7" fmla="*/ 153 h 2005"/>
              <a:gd name="T8" fmla="*/ 1052 w 2010"/>
              <a:gd name="T9" fmla="*/ 268 h 2005"/>
              <a:gd name="T10" fmla="*/ 351 w 2010"/>
              <a:gd name="T11" fmla="*/ 392 h 2005"/>
              <a:gd name="T12" fmla="*/ 136 w 2010"/>
              <a:gd name="T13" fmla="*/ 503 h 2005"/>
              <a:gd name="T14" fmla="*/ 456 w 2010"/>
              <a:gd name="T15" fmla="*/ 832 h 2005"/>
              <a:gd name="T16" fmla="*/ 1097 w 2010"/>
              <a:gd name="T17" fmla="*/ 1185 h 2005"/>
              <a:gd name="T18" fmla="*/ 0 w 2010"/>
              <a:gd name="T19" fmla="*/ 2005 h 2005"/>
              <a:gd name="T20" fmla="*/ 1108 w 2010"/>
              <a:gd name="T21" fmla="*/ 2005 h 2005"/>
              <a:gd name="T22" fmla="*/ 1665 w 2010"/>
              <a:gd name="T23" fmla="*/ 1333 h 2005"/>
              <a:gd name="T24" fmla="*/ 1535 w 2010"/>
              <a:gd name="T25" fmla="*/ 1106 h 2005"/>
              <a:gd name="T26" fmla="*/ 912 w 2010"/>
              <a:gd name="T27" fmla="*/ 804 h 2005"/>
              <a:gd name="T28" fmla="*/ 437 w 2010"/>
              <a:gd name="T29" fmla="*/ 534 h 2005"/>
              <a:gd name="T30" fmla="*/ 677 w 2010"/>
              <a:gd name="T31" fmla="*/ 454 h 2005"/>
              <a:gd name="T32" fmla="*/ 1276 w 2010"/>
              <a:gd name="T33" fmla="*/ 300 h 2005"/>
              <a:gd name="T34" fmla="*/ 1308 w 2010"/>
              <a:gd name="T35" fmla="*/ 185 h 2005"/>
              <a:gd name="T36" fmla="*/ 1037 w 2010"/>
              <a:gd name="T37" fmla="*/ 99 h 2005"/>
              <a:gd name="T38" fmla="*/ 1023 w 2010"/>
              <a:gd name="T39" fmla="*/ 79 h 2005"/>
              <a:gd name="T40" fmla="*/ 1083 w 2010"/>
              <a:gd name="T41" fmla="*/ 64 h 2005"/>
              <a:gd name="T42" fmla="*/ 1627 w 2010"/>
              <a:gd name="T43" fmla="*/ 42 h 2005"/>
              <a:gd name="T44" fmla="*/ 2010 w 2010"/>
              <a:gd name="T45" fmla="*/ 33 h 2005"/>
              <a:gd name="T46" fmla="*/ 2010 w 2010"/>
              <a:gd name="T47" fmla="*/ 10 h 2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10" h="2005">
                <a:moveTo>
                  <a:pt x="2010" y="10"/>
                </a:moveTo>
                <a:cubicBezTo>
                  <a:pt x="2010" y="10"/>
                  <a:pt x="1307" y="0"/>
                  <a:pt x="1056" y="22"/>
                </a:cubicBezTo>
                <a:cubicBezTo>
                  <a:pt x="1013" y="26"/>
                  <a:pt x="844" y="37"/>
                  <a:pt x="840" y="88"/>
                </a:cubicBezTo>
                <a:cubicBezTo>
                  <a:pt x="837" y="130"/>
                  <a:pt x="917" y="147"/>
                  <a:pt x="944" y="153"/>
                </a:cubicBezTo>
                <a:cubicBezTo>
                  <a:pt x="1007" y="168"/>
                  <a:pt x="1204" y="201"/>
                  <a:pt x="1052" y="268"/>
                </a:cubicBezTo>
                <a:cubicBezTo>
                  <a:pt x="834" y="364"/>
                  <a:pt x="580" y="341"/>
                  <a:pt x="351" y="392"/>
                </a:cubicBezTo>
                <a:cubicBezTo>
                  <a:pt x="258" y="412"/>
                  <a:pt x="176" y="445"/>
                  <a:pt x="136" y="503"/>
                </a:cubicBezTo>
                <a:cubicBezTo>
                  <a:pt x="31" y="649"/>
                  <a:pt x="376" y="794"/>
                  <a:pt x="456" y="832"/>
                </a:cubicBezTo>
                <a:cubicBezTo>
                  <a:pt x="559" y="882"/>
                  <a:pt x="983" y="1025"/>
                  <a:pt x="1097" y="1185"/>
                </a:cubicBezTo>
                <a:cubicBezTo>
                  <a:pt x="1276" y="1436"/>
                  <a:pt x="182" y="1916"/>
                  <a:pt x="0" y="2005"/>
                </a:cubicBezTo>
                <a:cubicBezTo>
                  <a:pt x="1108" y="2005"/>
                  <a:pt x="1108" y="2005"/>
                  <a:pt x="1108" y="2005"/>
                </a:cubicBezTo>
                <a:cubicBezTo>
                  <a:pt x="1158" y="2005"/>
                  <a:pt x="1655" y="1572"/>
                  <a:pt x="1665" y="1333"/>
                </a:cubicBezTo>
                <a:cubicBezTo>
                  <a:pt x="1669" y="1246"/>
                  <a:pt x="1604" y="1165"/>
                  <a:pt x="1535" y="1106"/>
                </a:cubicBezTo>
                <a:cubicBezTo>
                  <a:pt x="1352" y="949"/>
                  <a:pt x="1125" y="894"/>
                  <a:pt x="912" y="804"/>
                </a:cubicBezTo>
                <a:cubicBezTo>
                  <a:pt x="811" y="761"/>
                  <a:pt x="425" y="616"/>
                  <a:pt x="437" y="534"/>
                </a:cubicBezTo>
                <a:cubicBezTo>
                  <a:pt x="446" y="476"/>
                  <a:pt x="589" y="461"/>
                  <a:pt x="677" y="454"/>
                </a:cubicBezTo>
                <a:cubicBezTo>
                  <a:pt x="874" y="440"/>
                  <a:pt x="1106" y="397"/>
                  <a:pt x="1276" y="300"/>
                </a:cubicBezTo>
                <a:cubicBezTo>
                  <a:pt x="1363" y="251"/>
                  <a:pt x="1353" y="213"/>
                  <a:pt x="1308" y="185"/>
                </a:cubicBezTo>
                <a:cubicBezTo>
                  <a:pt x="1228" y="134"/>
                  <a:pt x="1124" y="136"/>
                  <a:pt x="1037" y="99"/>
                </a:cubicBezTo>
                <a:cubicBezTo>
                  <a:pt x="1023" y="93"/>
                  <a:pt x="1014" y="86"/>
                  <a:pt x="1023" y="79"/>
                </a:cubicBezTo>
                <a:cubicBezTo>
                  <a:pt x="1030" y="74"/>
                  <a:pt x="1048" y="69"/>
                  <a:pt x="1083" y="64"/>
                </a:cubicBezTo>
                <a:cubicBezTo>
                  <a:pt x="1262" y="41"/>
                  <a:pt x="1446" y="47"/>
                  <a:pt x="1627" y="42"/>
                </a:cubicBezTo>
                <a:cubicBezTo>
                  <a:pt x="1768" y="39"/>
                  <a:pt x="2010" y="33"/>
                  <a:pt x="2010" y="33"/>
                </a:cubicBezTo>
                <a:lnTo>
                  <a:pt x="2010" y="10"/>
                </a:lnTo>
                <a:close/>
              </a:path>
            </a:pathLst>
          </a:custGeom>
          <a:gradFill>
            <a:gsLst>
              <a:gs pos="50000">
                <a:srgbClr val="FFFFFF">
                  <a:alpha val="67000"/>
                </a:srgbClr>
              </a:gs>
              <a:gs pos="0">
                <a:schemeClr val="bg1">
                  <a:alpha val="2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330200" dist="190500" dir="36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545401" y="4253479"/>
            <a:ext cx="1470578" cy="1621861"/>
            <a:chOff x="5841725" y="3831772"/>
            <a:chExt cx="1470578" cy="1621861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1725" y="4747193"/>
              <a:ext cx="1470578" cy="706440"/>
            </a:xfrm>
            <a:prstGeom prst="rect">
              <a:avLst/>
            </a:prstGeom>
          </p:spPr>
        </p:pic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071735" y="3831772"/>
              <a:ext cx="1020763" cy="1546225"/>
            </a:xfrm>
            <a:custGeom>
              <a:avLst/>
              <a:gdLst>
                <a:gd name="T0" fmla="*/ 272 w 272"/>
                <a:gd name="T1" fmla="*/ 136 h 411"/>
                <a:gd name="T2" fmla="*/ 136 w 272"/>
                <a:gd name="T3" fmla="*/ 411 h 411"/>
                <a:gd name="T4" fmla="*/ 0 w 272"/>
                <a:gd name="T5" fmla="*/ 136 h 411"/>
                <a:gd name="T6" fmla="*/ 136 w 272"/>
                <a:gd name="T7" fmla="*/ 0 h 411"/>
                <a:gd name="T8" fmla="*/ 272 w 272"/>
                <a:gd name="T9" fmla="*/ 13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411">
                  <a:moveTo>
                    <a:pt x="272" y="136"/>
                  </a:moveTo>
                  <a:cubicBezTo>
                    <a:pt x="272" y="245"/>
                    <a:pt x="136" y="411"/>
                    <a:pt x="136" y="411"/>
                  </a:cubicBezTo>
                  <a:cubicBezTo>
                    <a:pt x="136" y="411"/>
                    <a:pt x="0" y="248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1" y="0"/>
                    <a:pt x="272" y="61"/>
                    <a:pt x="272" y="136"/>
                  </a:cubicBezTo>
                  <a:close/>
                </a:path>
              </a:pathLst>
            </a:custGeom>
            <a:gradFill>
              <a:gsLst>
                <a:gs pos="50000">
                  <a:srgbClr val="1C83AE"/>
                </a:gs>
                <a:gs pos="0">
                  <a:srgbClr val="329CD6"/>
                </a:gs>
                <a:gs pos="100000">
                  <a:srgbClr val="623E98"/>
                </a:gs>
              </a:gsLst>
              <a:lin ang="8100000" scaled="1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6206672" y="3968297"/>
              <a:ext cx="750888" cy="747713"/>
            </a:xfrm>
            <a:prstGeom prst="ellipse">
              <a:avLst/>
            </a:prstGeom>
            <a:solidFill>
              <a:srgbClr val="F5F5F5"/>
            </a:solidFill>
            <a:ln w="12700">
              <a:gradFill flip="none" rotWithShape="1">
                <a:gsLst>
                  <a:gs pos="48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39700" dist="139700" dir="8100000" sx="95000" sy="9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19ABC"/>
                  </a:solidFill>
                  <a:effectLst/>
                  <a:uLnTx/>
                  <a:uFillTx/>
                  <a:latin typeface="Gesta Md"/>
                  <a:ea typeface="微软雅黑"/>
                  <a:cs typeface="+mn-ea"/>
                  <a:sym typeface="+mn-lt"/>
                </a:rPr>
                <a:t>4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19ABC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632404" y="2176309"/>
            <a:ext cx="1177727" cy="1298882"/>
            <a:chOff x="5841725" y="3831772"/>
            <a:chExt cx="1470578" cy="1621861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1725" y="4747193"/>
              <a:ext cx="1470578" cy="706440"/>
            </a:xfrm>
            <a:prstGeom prst="rect">
              <a:avLst/>
            </a:prstGeom>
          </p:spPr>
        </p:pic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6071735" y="3831772"/>
              <a:ext cx="1020763" cy="1546225"/>
            </a:xfrm>
            <a:custGeom>
              <a:avLst/>
              <a:gdLst>
                <a:gd name="T0" fmla="*/ 272 w 272"/>
                <a:gd name="T1" fmla="*/ 136 h 411"/>
                <a:gd name="T2" fmla="*/ 136 w 272"/>
                <a:gd name="T3" fmla="*/ 411 h 411"/>
                <a:gd name="T4" fmla="*/ 0 w 272"/>
                <a:gd name="T5" fmla="*/ 136 h 411"/>
                <a:gd name="T6" fmla="*/ 136 w 272"/>
                <a:gd name="T7" fmla="*/ 0 h 411"/>
                <a:gd name="T8" fmla="*/ 272 w 272"/>
                <a:gd name="T9" fmla="*/ 13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411">
                  <a:moveTo>
                    <a:pt x="272" y="136"/>
                  </a:moveTo>
                  <a:cubicBezTo>
                    <a:pt x="272" y="245"/>
                    <a:pt x="136" y="411"/>
                    <a:pt x="136" y="411"/>
                  </a:cubicBezTo>
                  <a:cubicBezTo>
                    <a:pt x="136" y="411"/>
                    <a:pt x="0" y="248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1" y="0"/>
                    <a:pt x="272" y="61"/>
                    <a:pt x="272" y="136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1C83AE"/>
                </a:gs>
                <a:gs pos="0">
                  <a:srgbClr val="329CD6"/>
                </a:gs>
                <a:gs pos="100000">
                  <a:srgbClr val="623E98"/>
                </a:gs>
              </a:gsLst>
              <a:lin ang="81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6206672" y="3968297"/>
              <a:ext cx="750888" cy="747713"/>
            </a:xfrm>
            <a:prstGeom prst="ellipse">
              <a:avLst/>
            </a:prstGeom>
            <a:solidFill>
              <a:srgbClr val="F5F5F5"/>
            </a:solidFill>
            <a:ln w="12700">
              <a:gradFill flip="none" rotWithShape="1">
                <a:gsLst>
                  <a:gs pos="48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14300" dist="114300" dir="8100000" sx="95000" sy="9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19ABC"/>
                  </a:solidFill>
                  <a:effectLst/>
                  <a:uLnTx/>
                  <a:uFillTx/>
                  <a:latin typeface="Gesta Md"/>
                  <a:ea typeface="微软雅黑"/>
                  <a:cs typeface="+mn-ea"/>
                  <a:sym typeface="+mn-lt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9ABC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00880" y="1436658"/>
            <a:ext cx="962859" cy="1061911"/>
            <a:chOff x="5841725" y="3831772"/>
            <a:chExt cx="1470578" cy="1621861"/>
          </a:xfrm>
        </p:grpSpPr>
        <p:pic>
          <p:nvPicPr>
            <p:cNvPr id="14" name="Picture 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1725" y="4747193"/>
              <a:ext cx="1470578" cy="706440"/>
            </a:xfrm>
            <a:prstGeom prst="rect">
              <a:avLst/>
            </a:prstGeom>
          </p:spPr>
        </p:pic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6071735" y="3831772"/>
              <a:ext cx="1020763" cy="1546225"/>
            </a:xfrm>
            <a:custGeom>
              <a:avLst/>
              <a:gdLst>
                <a:gd name="T0" fmla="*/ 272 w 272"/>
                <a:gd name="T1" fmla="*/ 136 h 411"/>
                <a:gd name="T2" fmla="*/ 136 w 272"/>
                <a:gd name="T3" fmla="*/ 411 h 411"/>
                <a:gd name="T4" fmla="*/ 0 w 272"/>
                <a:gd name="T5" fmla="*/ 136 h 411"/>
                <a:gd name="T6" fmla="*/ 136 w 272"/>
                <a:gd name="T7" fmla="*/ 0 h 411"/>
                <a:gd name="T8" fmla="*/ 272 w 272"/>
                <a:gd name="T9" fmla="*/ 13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411">
                  <a:moveTo>
                    <a:pt x="272" y="136"/>
                  </a:moveTo>
                  <a:cubicBezTo>
                    <a:pt x="272" y="245"/>
                    <a:pt x="136" y="411"/>
                    <a:pt x="136" y="411"/>
                  </a:cubicBezTo>
                  <a:cubicBezTo>
                    <a:pt x="136" y="411"/>
                    <a:pt x="0" y="248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1" y="0"/>
                    <a:pt x="272" y="61"/>
                    <a:pt x="272" y="136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1C83AE"/>
                </a:gs>
                <a:gs pos="0">
                  <a:srgbClr val="329CD6"/>
                </a:gs>
                <a:gs pos="100000">
                  <a:srgbClr val="623E98"/>
                </a:gs>
              </a:gsLst>
              <a:lin ang="81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206672" y="3968297"/>
              <a:ext cx="750888" cy="747713"/>
            </a:xfrm>
            <a:prstGeom prst="ellipse">
              <a:avLst/>
            </a:prstGeom>
            <a:solidFill>
              <a:srgbClr val="F8F8F8"/>
            </a:solidFill>
            <a:ln w="12700">
              <a:gradFill flip="none" rotWithShape="1">
                <a:gsLst>
                  <a:gs pos="48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76200" dist="101600" dir="8100000" sx="95000" sy="9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19ABC"/>
                  </a:solidFill>
                  <a:effectLst/>
                  <a:uLnTx/>
                  <a:uFillTx/>
                  <a:latin typeface="Gesta Md"/>
                  <a:ea typeface="微软雅黑"/>
                  <a:cs typeface="+mn-ea"/>
                  <a:sym typeface="+mn-lt"/>
                </a:rPr>
                <a:t>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9ABC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135147" y="878123"/>
            <a:ext cx="612219" cy="675200"/>
            <a:chOff x="5841725" y="3831772"/>
            <a:chExt cx="1470578" cy="1621861"/>
          </a:xfrm>
        </p:grpSpPr>
        <p:pic>
          <p:nvPicPr>
            <p:cNvPr id="18" name="Picture 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1725" y="4747193"/>
              <a:ext cx="1470578" cy="706440"/>
            </a:xfrm>
            <a:prstGeom prst="rect">
              <a:avLst/>
            </a:prstGeom>
          </p:spPr>
        </p:pic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6071735" y="3831772"/>
              <a:ext cx="1020763" cy="1546225"/>
            </a:xfrm>
            <a:custGeom>
              <a:avLst/>
              <a:gdLst>
                <a:gd name="T0" fmla="*/ 272 w 272"/>
                <a:gd name="T1" fmla="*/ 136 h 411"/>
                <a:gd name="T2" fmla="*/ 136 w 272"/>
                <a:gd name="T3" fmla="*/ 411 h 411"/>
                <a:gd name="T4" fmla="*/ 0 w 272"/>
                <a:gd name="T5" fmla="*/ 136 h 411"/>
                <a:gd name="T6" fmla="*/ 136 w 272"/>
                <a:gd name="T7" fmla="*/ 0 h 411"/>
                <a:gd name="T8" fmla="*/ 272 w 272"/>
                <a:gd name="T9" fmla="*/ 13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411">
                  <a:moveTo>
                    <a:pt x="272" y="136"/>
                  </a:moveTo>
                  <a:cubicBezTo>
                    <a:pt x="272" y="245"/>
                    <a:pt x="136" y="411"/>
                    <a:pt x="136" y="411"/>
                  </a:cubicBezTo>
                  <a:cubicBezTo>
                    <a:pt x="136" y="411"/>
                    <a:pt x="0" y="248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1" y="0"/>
                    <a:pt x="272" y="61"/>
                    <a:pt x="272" y="136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1C83AE"/>
                </a:gs>
                <a:gs pos="0">
                  <a:srgbClr val="329CD6"/>
                </a:gs>
                <a:gs pos="100000">
                  <a:srgbClr val="623E98"/>
                </a:gs>
              </a:gsLst>
              <a:lin ang="81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6206672" y="3968297"/>
              <a:ext cx="750888" cy="747713"/>
            </a:xfrm>
            <a:prstGeom prst="ellipse">
              <a:avLst/>
            </a:prstGeom>
            <a:solidFill>
              <a:srgbClr val="F5F5F5"/>
            </a:solidFill>
            <a:ln w="12700">
              <a:gradFill flip="none" rotWithShape="1">
                <a:gsLst>
                  <a:gs pos="48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63500" dist="63500" dir="8100000" sx="95000" sy="9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19ABC"/>
                  </a:solidFill>
                  <a:effectLst/>
                  <a:uLnTx/>
                  <a:uFillTx/>
                  <a:latin typeface="Gesta Md"/>
                  <a:ea typeface="微软雅黑"/>
                  <a:cs typeface="+mn-ea"/>
                  <a:sym typeface="+mn-lt"/>
                </a:rPr>
                <a:t>1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9ABC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21" name="TextBox 38"/>
          <p:cNvSpPr txBox="1"/>
          <p:nvPr/>
        </p:nvSpPr>
        <p:spPr>
          <a:xfrm>
            <a:off x="2701798" y="1911822"/>
            <a:ext cx="3013240" cy="934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22" name="TextBox 39"/>
          <p:cNvSpPr txBox="1"/>
          <p:nvPr/>
        </p:nvSpPr>
        <p:spPr>
          <a:xfrm>
            <a:off x="2701797" y="1422437"/>
            <a:ext cx="730969" cy="43088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zh-CN"/>
            </a:defPPr>
            <a:lvl1pPr>
              <a:defRPr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  <a:tileRect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5E67F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2026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5E67F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23" name="TextBox 38"/>
          <p:cNvSpPr txBox="1"/>
          <p:nvPr/>
        </p:nvSpPr>
        <p:spPr>
          <a:xfrm>
            <a:off x="4772998" y="3533689"/>
            <a:ext cx="3013240" cy="934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24" name="TextBox 39"/>
          <p:cNvSpPr txBox="1"/>
          <p:nvPr/>
        </p:nvSpPr>
        <p:spPr>
          <a:xfrm>
            <a:off x="4772997" y="3044304"/>
            <a:ext cx="730969" cy="43088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zh-CN"/>
            </a:defPPr>
            <a:lvl1pPr>
              <a:defRPr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  <a:tileRect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5E67F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2027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5E67F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25" name="TextBox 38"/>
          <p:cNvSpPr txBox="1"/>
          <p:nvPr/>
        </p:nvSpPr>
        <p:spPr>
          <a:xfrm>
            <a:off x="4016710" y="5109537"/>
            <a:ext cx="3013240" cy="934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26" name="TextBox 39"/>
          <p:cNvSpPr txBox="1"/>
          <p:nvPr/>
        </p:nvSpPr>
        <p:spPr>
          <a:xfrm>
            <a:off x="4016709" y="4620152"/>
            <a:ext cx="730969" cy="43088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zh-CN"/>
            </a:defPPr>
            <a:lvl1pPr>
              <a:defRPr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  <a:tileRect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5E67F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2028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5E67F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27" name="TextBox 38"/>
          <p:cNvSpPr txBox="1"/>
          <p:nvPr/>
        </p:nvSpPr>
        <p:spPr>
          <a:xfrm>
            <a:off x="9200197" y="1750363"/>
            <a:ext cx="2305853" cy="12544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sp>
        <p:nvSpPr>
          <p:cNvPr id="28" name="TextBox 39"/>
          <p:cNvSpPr txBox="1"/>
          <p:nvPr/>
        </p:nvSpPr>
        <p:spPr>
          <a:xfrm>
            <a:off x="10154921" y="1221214"/>
            <a:ext cx="730969" cy="43088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zh-CN"/>
            </a:defPPr>
            <a:lvl1pPr>
              <a:defRPr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  <a:tileRect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5E67F"/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2025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5E67F"/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F09E743-C23B-4F91-B8BD-1C3D8C64DF2C}"/>
              </a:ext>
            </a:extLst>
          </p:cNvPr>
          <p:cNvGrpSpPr/>
          <p:nvPr/>
        </p:nvGrpSpPr>
        <p:grpSpPr>
          <a:xfrm>
            <a:off x="521656" y="263135"/>
            <a:ext cx="2255896" cy="707886"/>
            <a:chOff x="521656" y="263135"/>
            <a:chExt cx="2255896" cy="707886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C413810-2D5F-4BD0-92CC-3BBEE877F7D2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CastleTUlt" panose="020E0902050906030204" pitchFamily="34" charset="0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latin typeface="CastleTUlt" panose="020E0902050906030204" pitchFamily="34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E0B9691-EEC5-4FCD-A512-9047D7F4DDE9}"/>
                </a:ext>
              </a:extLst>
            </p:cNvPr>
            <p:cNvSpPr/>
            <p:nvPr/>
          </p:nvSpPr>
          <p:spPr>
            <a:xfrm>
              <a:off x="1210520" y="432412"/>
              <a:ext cx="15670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93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4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4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8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8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12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62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01302" y="2743200"/>
            <a:ext cx="3479800" cy="4114800"/>
          </a:xfrm>
          <a:prstGeom prst="rect">
            <a:avLst/>
          </a:pr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162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949" y="1452902"/>
            <a:ext cx="2220506" cy="278379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173825" y="4590144"/>
            <a:ext cx="42716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CEO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73825" y="4972998"/>
            <a:ext cx="154959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Mr</a:t>
            </a:r>
            <a:r>
              <a:rPr lang="en-US" altLang="zh-CN" sz="3600" b="1" dirty="0">
                <a:solidFill>
                  <a:prstClr val="white"/>
                </a:solidFill>
                <a:latin typeface="Gesta Md"/>
                <a:ea typeface="微软雅黑"/>
              </a:rPr>
              <a:t>. Jack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1612899" y="3539144"/>
            <a:ext cx="4483101" cy="1064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</a:rPr>
              <a:t>Click here to add text content, such as keywords, some brief introductions, etc.int for the very first time.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40545" y="2404646"/>
            <a:ext cx="298466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119ABC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Add title text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19ABC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12899" y="5587354"/>
            <a:ext cx="4502689" cy="66675"/>
          </a:xfrm>
          <a:prstGeom prst="rect">
            <a:avLst/>
          </a:pr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7B2CAD0-5F8E-494D-B2B6-5807009D1C11}"/>
              </a:ext>
            </a:extLst>
          </p:cNvPr>
          <p:cNvGrpSpPr/>
          <p:nvPr/>
        </p:nvGrpSpPr>
        <p:grpSpPr>
          <a:xfrm>
            <a:off x="521656" y="263135"/>
            <a:ext cx="2255896" cy="707886"/>
            <a:chOff x="521656" y="263135"/>
            <a:chExt cx="2255896" cy="707886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D6C3A64-8B58-4CC0-B69D-85CF60AE986C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01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AF1336C-0DFD-45B8-8949-8D38919895B4}"/>
                </a:ext>
              </a:extLst>
            </p:cNvPr>
            <p:cNvSpPr/>
            <p:nvPr/>
          </p:nvSpPr>
          <p:spPr>
            <a:xfrm>
              <a:off x="1210520" y="432412"/>
              <a:ext cx="15670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1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7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307" y="1837966"/>
            <a:ext cx="2029449" cy="20294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499" y="1837966"/>
            <a:ext cx="2033162" cy="2029450"/>
          </a:xfrm>
          <a:prstGeom prst="rect">
            <a:avLst/>
          </a:prstGeom>
        </p:spPr>
      </p:pic>
      <p:sp>
        <p:nvSpPr>
          <p:cNvPr id="6" name="TextBox 21"/>
          <p:cNvSpPr txBox="1"/>
          <p:nvPr/>
        </p:nvSpPr>
        <p:spPr>
          <a:xfrm>
            <a:off x="3675914" y="2846075"/>
            <a:ext cx="1957587" cy="1254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Click here to add text content, such as keywords, some brief introductions, etc.</a:t>
            </a:r>
          </a:p>
        </p:txBody>
      </p:sp>
      <p:sp>
        <p:nvSpPr>
          <p:cNvPr id="19" name="矩形 18"/>
          <p:cNvSpPr/>
          <p:nvPr/>
        </p:nvSpPr>
        <p:spPr>
          <a:xfrm>
            <a:off x="1187450" y="3678872"/>
            <a:ext cx="2029450" cy="181928"/>
          </a:xfrm>
          <a:prstGeom prst="rect">
            <a:avLst/>
          </a:pr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562211" y="3678872"/>
            <a:ext cx="2057106" cy="188544"/>
          </a:xfrm>
          <a:prstGeom prst="rect">
            <a:avLst/>
          </a:prstGeom>
          <a:gradFill flip="none" rotWithShape="1">
            <a:gsLst>
              <a:gs pos="51000">
                <a:srgbClr val="1C83AE"/>
              </a:gs>
              <a:gs pos="0">
                <a:srgbClr val="329CD6"/>
              </a:gs>
              <a:gs pos="92000">
                <a:srgbClr val="623E98"/>
              </a:gs>
            </a:gsLst>
            <a:lin ang="10800000" scaled="1"/>
            <a:tileRect/>
          </a:gradFill>
          <a:ln>
            <a:noFill/>
          </a:ln>
          <a:effectLst>
            <a:outerShdw blurRad="698500" dist="50800" dir="5400000" algn="t" rotWithShape="0">
              <a:srgbClr val="623E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675914" y="1831350"/>
            <a:ext cx="1854675" cy="7300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623E98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Add name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current position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675914" y="2711122"/>
            <a:ext cx="1957587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1"/>
          <p:cNvSpPr txBox="1"/>
          <p:nvPr/>
        </p:nvSpPr>
        <p:spPr>
          <a:xfrm>
            <a:off x="9050675" y="2846075"/>
            <a:ext cx="1957587" cy="1254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Click here to add text content, such as keywords, some brief introductions, etc.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050675" y="1831350"/>
            <a:ext cx="1854675" cy="7300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623E98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Add name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sta Md"/>
                <a:ea typeface="微软雅黑"/>
                <a:cs typeface="+mn-ea"/>
                <a:sym typeface="+mn-lt"/>
              </a:rPr>
              <a:t>current position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esta Md"/>
              <a:ea typeface="微软雅黑"/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9050675" y="2711122"/>
            <a:ext cx="1957587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187450" y="4407423"/>
            <a:ext cx="2029450" cy="250563"/>
          </a:xfrm>
          <a:prstGeom prst="rect">
            <a:avLst/>
          </a:prstGeom>
          <a:solidFill>
            <a:srgbClr val="32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Fill in the description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87450" y="4713728"/>
            <a:ext cx="2029450" cy="250563"/>
          </a:xfrm>
          <a:prstGeom prst="rect">
            <a:avLst/>
          </a:prstGeom>
          <a:solidFill>
            <a:srgbClr val="1C8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Fill in the description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87450" y="5020034"/>
            <a:ext cx="2029450" cy="250563"/>
          </a:xfrm>
          <a:prstGeom prst="rect">
            <a:avLst/>
          </a:prstGeom>
          <a:solidFill>
            <a:srgbClr val="623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sta Md"/>
                <a:ea typeface="微软雅黑"/>
                <a:cs typeface="+mn-cs"/>
              </a:rPr>
              <a:t>Fill in the description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sta Md"/>
              <a:ea typeface="微软雅黑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62211" y="4407423"/>
            <a:ext cx="2029450" cy="250563"/>
          </a:xfrm>
          <a:prstGeom prst="rect">
            <a:avLst/>
          </a:prstGeom>
          <a:solidFill>
            <a:srgbClr val="32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>
                <a:solidFill>
                  <a:prstClr val="white"/>
                </a:solidFill>
                <a:latin typeface="Gesta Md"/>
                <a:ea typeface="微软雅黑"/>
              </a:rPr>
              <a:t>Fill in the description</a:t>
            </a:r>
            <a:endParaRPr lang="zh-CN" altLang="en-US" sz="1400" dirty="0">
              <a:solidFill>
                <a:prstClr val="white"/>
              </a:solidFill>
              <a:latin typeface="Gesta Md"/>
              <a:ea typeface="微软雅黑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62211" y="4713728"/>
            <a:ext cx="2029450" cy="250563"/>
          </a:xfrm>
          <a:prstGeom prst="rect">
            <a:avLst/>
          </a:prstGeom>
          <a:solidFill>
            <a:srgbClr val="1C8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>
                <a:solidFill>
                  <a:prstClr val="white"/>
                </a:solidFill>
                <a:latin typeface="Gesta Md"/>
                <a:ea typeface="微软雅黑"/>
              </a:rPr>
              <a:t>Fill in the description</a:t>
            </a:r>
            <a:endParaRPr lang="zh-CN" altLang="en-US" sz="1400" dirty="0">
              <a:solidFill>
                <a:prstClr val="white"/>
              </a:solidFill>
              <a:latin typeface="Gesta Md"/>
              <a:ea typeface="微软雅黑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562211" y="5020034"/>
            <a:ext cx="2029450" cy="250563"/>
          </a:xfrm>
          <a:prstGeom prst="rect">
            <a:avLst/>
          </a:prstGeom>
          <a:solidFill>
            <a:srgbClr val="623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>
                <a:solidFill>
                  <a:prstClr val="white"/>
                </a:solidFill>
                <a:latin typeface="Gesta Md"/>
                <a:ea typeface="微软雅黑"/>
              </a:rPr>
              <a:t>Fill in the description</a:t>
            </a:r>
            <a:endParaRPr lang="zh-CN" altLang="en-US" sz="1400" dirty="0">
              <a:solidFill>
                <a:prstClr val="white"/>
              </a:solidFill>
              <a:latin typeface="Gesta Md"/>
              <a:ea typeface="微软雅黑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35CE5F4-97D8-4E46-B305-22C26D493B6E}"/>
              </a:ext>
            </a:extLst>
          </p:cNvPr>
          <p:cNvGrpSpPr/>
          <p:nvPr/>
        </p:nvGrpSpPr>
        <p:grpSpPr>
          <a:xfrm>
            <a:off x="521656" y="263135"/>
            <a:ext cx="2255896" cy="707886"/>
            <a:chOff x="521656" y="263135"/>
            <a:chExt cx="2255896" cy="707886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1467428-0994-49BA-A69B-C2BB32DAFA2C}"/>
                </a:ext>
              </a:extLst>
            </p:cNvPr>
            <p:cNvSpPr txBox="1"/>
            <p:nvPr/>
          </p:nvSpPr>
          <p:spPr>
            <a:xfrm>
              <a:off x="521656" y="263135"/>
              <a:ext cx="849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gradFill>
                    <a:gsLst>
                      <a:gs pos="0">
                        <a:srgbClr val="1C83AE"/>
                      </a:gs>
                      <a:gs pos="100000">
                        <a:srgbClr val="623E98"/>
                      </a:gs>
                    </a:gsLst>
                    <a:lin ang="10800000" scaled="1"/>
                  </a:gradFill>
                  <a:latin typeface="CastleTUlt" panose="020E0902050906030204" pitchFamily="34" charset="0"/>
                </a:rPr>
                <a:t>01</a:t>
              </a:r>
              <a:endParaRPr lang="zh-CN" altLang="en-US" sz="4000" dirty="0">
                <a:gradFill>
                  <a:gsLst>
                    <a:gs pos="0">
                      <a:srgbClr val="1C83AE"/>
                    </a:gs>
                    <a:gs pos="100000">
                      <a:srgbClr val="623E98"/>
                    </a:gs>
                  </a:gsLst>
                  <a:lin ang="10800000" scaled="1"/>
                </a:gradFill>
                <a:latin typeface="CastleTUlt" panose="020E0902050906030204" pitchFamily="34" charset="0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F1A61311-F197-46CF-9A19-E837EEC09499}"/>
                </a:ext>
              </a:extLst>
            </p:cNvPr>
            <p:cNvSpPr/>
            <p:nvPr/>
          </p:nvSpPr>
          <p:spPr>
            <a:xfrm>
              <a:off x="1210520" y="432412"/>
              <a:ext cx="15670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05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4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4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4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4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4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8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3" grpId="0" animBg="1"/>
      <p:bldP spid="25" grpId="0"/>
      <p:bldP spid="30" grpId="0"/>
      <p:bldP spid="31" grpId="0"/>
      <p:bldP spid="21" grpId="0" animBg="1"/>
      <p:bldP spid="24" grpId="0" animBg="1"/>
      <p:bldP spid="26" grpId="0" animBg="1"/>
      <p:bldP spid="27" grpId="0" animBg="1"/>
      <p:bldP spid="29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B4D98"/>
      </a:accent1>
      <a:accent2>
        <a:srgbClr val="329CD6"/>
      </a:accent2>
      <a:accent3>
        <a:srgbClr val="1C83AE"/>
      </a:accent3>
      <a:accent4>
        <a:srgbClr val="AEABAB"/>
      </a:accent4>
      <a:accent5>
        <a:srgbClr val="9D85C1"/>
      </a:accent5>
      <a:accent6>
        <a:srgbClr val="62B3E0"/>
      </a:accent6>
      <a:hlink>
        <a:srgbClr val="32ADDE"/>
      </a:hlink>
      <a:folHlink>
        <a:srgbClr val="AEABAB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商务青蓝渐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8D2"/>
      </a:accent1>
      <a:accent2>
        <a:srgbClr val="119ABC"/>
      </a:accent2>
      <a:accent3>
        <a:srgbClr val="23BFA5"/>
      </a:accent3>
      <a:accent4>
        <a:srgbClr val="F5E67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sta Md 雅黑">
      <a:majorFont>
        <a:latin typeface="Gesta Md"/>
        <a:ea typeface="微软雅黑"/>
        <a:cs typeface=""/>
      </a:majorFont>
      <a:minorFont>
        <a:latin typeface="Gesta M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 flip="none" rotWithShape="1">
          <a:gsLst>
            <a:gs pos="20000">
              <a:srgbClr val="FDFDFD"/>
            </a:gs>
            <a:gs pos="80000">
              <a:srgbClr val="E7E7E7">
                <a:lumMod val="60000"/>
                <a:lumOff val="40000"/>
              </a:srgbClr>
            </a:gs>
          </a:gsLst>
          <a:lin ang="13500000" scaled="1"/>
          <a:tileRect/>
        </a:gradFill>
        <a:ln w="9525">
          <a:gradFill flip="none" rotWithShape="1">
            <a:gsLst>
              <a:gs pos="40000">
                <a:schemeClr val="accent3"/>
              </a:gs>
              <a:gs pos="100000">
                <a:schemeClr val="accent1"/>
              </a:gs>
            </a:gsLst>
            <a:lin ang="2700000" scaled="1"/>
            <a:tileRect/>
          </a:gradFill>
        </a:ln>
        <a:effectLst>
          <a:outerShdw blurRad="330200" dist="190500" dir="3600000" algn="tl" rotWithShape="0">
            <a:prstClr val="black">
              <a:alpha val="15000"/>
            </a:prstClr>
          </a:outerShdw>
        </a:effec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algn="ctr">
          <a:defRPr sz="1200" dirty="0">
            <a:solidFill>
              <a:srgbClr val="3F3F3F"/>
            </a:solidFill>
          </a:defRPr>
        </a:defPPr>
      </a:lstStyle>
    </a:spDef>
    <a:txDef>
      <a:spPr>
        <a:noFill/>
      </a:spPr>
      <a:bodyPr wrap="non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es #4">
    <a:dk1>
      <a:sysClr val="windowText" lastClr="000000"/>
    </a:dk1>
    <a:lt1>
      <a:srgbClr val="F9F9F9"/>
    </a:lt1>
    <a:dk2>
      <a:srgbClr val="44546A"/>
    </a:dk2>
    <a:lt2>
      <a:srgbClr val="E7E6E6"/>
    </a:lt2>
    <a:accent1>
      <a:srgbClr val="1DA158"/>
    </a:accent1>
    <a:accent2>
      <a:srgbClr val="EAB646"/>
    </a:accent2>
    <a:accent3>
      <a:srgbClr val="E8534F"/>
    </a:accent3>
    <a:accent4>
      <a:srgbClr val="01B2DE"/>
    </a:accent4>
    <a:accent5>
      <a:srgbClr val="9C274C"/>
    </a:accent5>
    <a:accent6>
      <a:srgbClr val="92D050"/>
    </a:accent6>
    <a:hlink>
      <a:srgbClr val="44546A"/>
    </a:hlink>
    <a:folHlink>
      <a:srgbClr val="954F72"/>
    </a:folHlink>
  </a:clrScheme>
  <a:fontScheme name="Temp">
    <a:majorFont>
      <a:latin typeface="AvantGarde Md BT" panose="020F0302020204030204"/>
      <a:ea typeface="微软雅黑"/>
      <a:cs typeface=""/>
    </a:majorFont>
    <a:minorFont>
      <a:latin typeface="AvantGarde Md BT" panose="020F0502020204030204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2148</Words>
  <Application>Microsoft Office PowerPoint</Application>
  <PresentationFormat>宽屏</PresentationFormat>
  <Paragraphs>420</Paragraphs>
  <Slides>39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39</vt:i4>
      </vt:variant>
    </vt:vector>
  </HeadingPairs>
  <TitlesOfParts>
    <vt:vector size="59" baseType="lpstr">
      <vt:lpstr>725-CAI978</vt:lpstr>
      <vt:lpstr>CastleTUlt</vt:lpstr>
      <vt:lpstr>DINCond-Bold</vt:lpstr>
      <vt:lpstr>Gesta Md</vt:lpstr>
      <vt:lpstr>等线</vt:lpstr>
      <vt:lpstr>等线 Light</vt:lpstr>
      <vt:lpstr>段宁毛笔行书</vt:lpstr>
      <vt:lpstr>方正姚体</vt:lpstr>
      <vt:lpstr>迷你简菱心</vt:lpstr>
      <vt:lpstr>思源黑体 CN Light</vt:lpstr>
      <vt:lpstr>微软雅黑</vt:lpstr>
      <vt:lpstr>造字工房力黑（非商用）常规体</vt:lpstr>
      <vt:lpstr>Agency FB</vt:lpstr>
      <vt:lpstr>Arial</vt:lpstr>
      <vt:lpstr>Bahnschrift SemiLight</vt:lpstr>
      <vt:lpstr>Calibri</vt:lpstr>
      <vt:lpstr>Impact</vt:lpstr>
      <vt:lpstr>www.freeppt7.com</vt:lpstr>
      <vt:lpstr>www.jpppt.com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</dc:title>
  <dc:creator>第一PPT</dc:creator>
  <cp:keywords>www.1ppt.com</cp:keywords>
  <dc:description>www.1ppt.com</dc:description>
  <cp:lastModifiedBy>之灵</cp:lastModifiedBy>
  <cp:revision>87</cp:revision>
  <dcterms:created xsi:type="dcterms:W3CDTF">2018-05-23T07:51:56Z</dcterms:created>
  <dcterms:modified xsi:type="dcterms:W3CDTF">2023-04-18T10:51:11Z</dcterms:modified>
</cp:coreProperties>
</file>