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0" r:id="rId3"/>
  </p:sldMasterIdLst>
  <p:notesMasterIdLst>
    <p:notesMasterId r:id="rId29"/>
  </p:notesMasterIdLst>
  <p:sldIdLst>
    <p:sldId id="389" r:id="rId4"/>
    <p:sldId id="261" r:id="rId5"/>
    <p:sldId id="266" r:id="rId6"/>
    <p:sldId id="328" r:id="rId7"/>
    <p:sldId id="388" r:id="rId8"/>
    <p:sldId id="381" r:id="rId9"/>
    <p:sldId id="383" r:id="rId10"/>
    <p:sldId id="265" r:id="rId11"/>
    <p:sldId id="263" r:id="rId12"/>
    <p:sldId id="269" r:id="rId13"/>
    <p:sldId id="304" r:id="rId14"/>
    <p:sldId id="387" r:id="rId15"/>
    <p:sldId id="322" r:id="rId16"/>
    <p:sldId id="264" r:id="rId17"/>
    <p:sldId id="386" r:id="rId18"/>
    <p:sldId id="373" r:id="rId19"/>
    <p:sldId id="299" r:id="rId20"/>
    <p:sldId id="331" r:id="rId21"/>
    <p:sldId id="301" r:id="rId22"/>
    <p:sldId id="262" r:id="rId23"/>
    <p:sldId id="380" r:id="rId24"/>
    <p:sldId id="385" r:id="rId25"/>
    <p:sldId id="384" r:id="rId26"/>
    <p:sldId id="382" r:id="rId27"/>
    <p:sldId id="267" r:id="rId28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 varScale="1">
        <p:scale>
          <a:sx n="69" d="100"/>
          <a:sy n="69" d="100"/>
        </p:scale>
        <p:origin x="606" y="6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3663599999999999E-2"/>
          <c:y val="5.3663599999999999E-2"/>
          <c:w val="0.89267300000000005"/>
          <c:h val="0.8801729999999999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6B8896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EE7E3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ABD-4F01-B454-EBC76C61BC3C}"/>
              </c:ext>
            </c:extLst>
          </c:dPt>
          <c:dPt>
            <c:idx val="1"/>
            <c:bubble3D val="0"/>
            <c:spPr>
              <a:solidFill>
                <a:srgbClr val="304A9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ABD-4F01-B454-EBC76C61BC3C}"/>
              </c:ext>
            </c:extLst>
          </c:dPt>
          <c:dPt>
            <c:idx val="2"/>
            <c:bubble3D val="0"/>
            <c:spPr>
              <a:solidFill>
                <a:srgbClr val="FF9409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BD-4F01-B454-EBC76C61BC3C}"/>
              </c:ext>
            </c:extLst>
          </c:dPt>
          <c:dPt>
            <c:idx val="3"/>
            <c:bubble3D val="0"/>
            <c:spPr>
              <a:solidFill>
                <a:srgbClr val="304A9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9ABD-4F01-B454-EBC76C61BC3C}"/>
              </c:ext>
            </c:extLst>
          </c:dPt>
          <c:dLbls>
            <c:dLbl>
              <c:idx val="0"/>
              <c:layout>
                <c:manualLayout>
                  <c:x val="0"/>
                  <c:y val="0.1272616216136773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BD-4F01-B454-EBC76C61BC3C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9ABD-4F01-B454-EBC76C61BC3C}"/>
                </c:ext>
              </c:extLst>
            </c:dLbl>
            <c:dLbl>
              <c:idx val="2"/>
              <c:layout>
                <c:manualLayout>
                  <c:x val="0"/>
                  <c:y val="-5.6560720717189962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BD-4F01-B454-EBC76C61BC3C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9ABD-4F01-B454-EBC76C61BC3C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91</c:v>
                </c:pt>
                <c:pt idx="1">
                  <c:v>26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BD-4F01-B454-EBC76C61B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A7A9B-4EA0-41F5-B6C9-69AF2A837B54}" type="datetimeFigureOut">
              <a:rPr lang="zh-CN" altLang="en-US" smtClean="0"/>
              <a:t>2023/4/29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3F8BC-64CD-451E-B414-37D04261D1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49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0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01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7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29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3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36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094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0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513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26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36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810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87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498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26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7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8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6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7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7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6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7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4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6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35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58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3CCF5F37-D5AA-454B-A957-8546182C4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8229" y="2219544"/>
            <a:ext cx="5276936" cy="3397099"/>
          </a:xfrm>
          <a:custGeom>
            <a:avLst/>
            <a:gdLst>
              <a:gd name="connsiteX0" fmla="*/ 1607919 w 5277623"/>
              <a:gd name="connsiteY0" fmla="*/ 2118233 h 3396313"/>
              <a:gd name="connsiteX1" fmla="*/ 2449386 w 5277623"/>
              <a:gd name="connsiteY1" fmla="*/ 2118233 h 3396313"/>
              <a:gd name="connsiteX2" fmla="*/ 2768905 w 5277623"/>
              <a:gd name="connsiteY2" fmla="*/ 2757273 h 3396313"/>
              <a:gd name="connsiteX3" fmla="*/ 2449386 w 5277623"/>
              <a:gd name="connsiteY3" fmla="*/ 3396313 h 3396313"/>
              <a:gd name="connsiteX4" fmla="*/ 1607919 w 5277623"/>
              <a:gd name="connsiteY4" fmla="*/ 3396313 h 3396313"/>
              <a:gd name="connsiteX5" fmla="*/ 1288399 w 5277623"/>
              <a:gd name="connsiteY5" fmla="*/ 2757273 h 3396313"/>
              <a:gd name="connsiteX6" fmla="*/ 4116637 w 5277623"/>
              <a:gd name="connsiteY6" fmla="*/ 2102903 h 3396313"/>
              <a:gd name="connsiteX7" fmla="*/ 4958103 w 5277623"/>
              <a:gd name="connsiteY7" fmla="*/ 2102903 h 3396313"/>
              <a:gd name="connsiteX8" fmla="*/ 5277623 w 5277623"/>
              <a:gd name="connsiteY8" fmla="*/ 2741943 h 3396313"/>
              <a:gd name="connsiteX9" fmla="*/ 4958103 w 5277623"/>
              <a:gd name="connsiteY9" fmla="*/ 3380983 h 3396313"/>
              <a:gd name="connsiteX10" fmla="*/ 4116637 w 5277623"/>
              <a:gd name="connsiteY10" fmla="*/ 3380983 h 3396313"/>
              <a:gd name="connsiteX11" fmla="*/ 3797116 w 5277623"/>
              <a:gd name="connsiteY11" fmla="*/ 2741943 h 3396313"/>
              <a:gd name="connsiteX12" fmla="*/ 2864649 w 5277623"/>
              <a:gd name="connsiteY12" fmla="*/ 1414667 h 3396313"/>
              <a:gd name="connsiteX13" fmla="*/ 3706117 w 5277623"/>
              <a:gd name="connsiteY13" fmla="*/ 1414667 h 3396313"/>
              <a:gd name="connsiteX14" fmla="*/ 4025636 w 5277623"/>
              <a:gd name="connsiteY14" fmla="*/ 2053707 h 3396313"/>
              <a:gd name="connsiteX15" fmla="*/ 3706117 w 5277623"/>
              <a:gd name="connsiteY15" fmla="*/ 2692747 h 3396313"/>
              <a:gd name="connsiteX16" fmla="*/ 2864649 w 5277623"/>
              <a:gd name="connsiteY16" fmla="*/ 2692747 h 3396313"/>
              <a:gd name="connsiteX17" fmla="*/ 2545129 w 5277623"/>
              <a:gd name="connsiteY17" fmla="*/ 2053707 h 3396313"/>
              <a:gd name="connsiteX18" fmla="*/ 319521 w 5277623"/>
              <a:gd name="connsiteY18" fmla="*/ 1414667 h 3396313"/>
              <a:gd name="connsiteX19" fmla="*/ 1160987 w 5277623"/>
              <a:gd name="connsiteY19" fmla="*/ 1414667 h 3396313"/>
              <a:gd name="connsiteX20" fmla="*/ 1480507 w 5277623"/>
              <a:gd name="connsiteY20" fmla="*/ 2053707 h 3396313"/>
              <a:gd name="connsiteX21" fmla="*/ 1160987 w 5277623"/>
              <a:gd name="connsiteY21" fmla="*/ 2692747 h 3396313"/>
              <a:gd name="connsiteX22" fmla="*/ 319521 w 5277623"/>
              <a:gd name="connsiteY22" fmla="*/ 2692747 h 3396313"/>
              <a:gd name="connsiteX23" fmla="*/ 0 w 5277623"/>
              <a:gd name="connsiteY23" fmla="*/ 2053707 h 3396313"/>
              <a:gd name="connsiteX24" fmla="*/ 1600096 w 5277623"/>
              <a:gd name="connsiteY24" fmla="*/ 711118 h 3396313"/>
              <a:gd name="connsiteX25" fmla="*/ 2441563 w 5277623"/>
              <a:gd name="connsiteY25" fmla="*/ 711118 h 3396313"/>
              <a:gd name="connsiteX26" fmla="*/ 2761082 w 5277623"/>
              <a:gd name="connsiteY26" fmla="*/ 1350157 h 3396313"/>
              <a:gd name="connsiteX27" fmla="*/ 2441563 w 5277623"/>
              <a:gd name="connsiteY27" fmla="*/ 1989197 h 3396313"/>
              <a:gd name="connsiteX28" fmla="*/ 1600096 w 5277623"/>
              <a:gd name="connsiteY28" fmla="*/ 1989197 h 3396313"/>
              <a:gd name="connsiteX29" fmla="*/ 1280575 w 5277623"/>
              <a:gd name="connsiteY29" fmla="*/ 1350157 h 3396313"/>
              <a:gd name="connsiteX30" fmla="*/ 2861777 w 5277623"/>
              <a:gd name="connsiteY30" fmla="*/ 0 h 3396313"/>
              <a:gd name="connsiteX31" fmla="*/ 3703245 w 5277623"/>
              <a:gd name="connsiteY31" fmla="*/ 0 h 3396313"/>
              <a:gd name="connsiteX32" fmla="*/ 4022764 w 5277623"/>
              <a:gd name="connsiteY32" fmla="*/ 639040 h 3396313"/>
              <a:gd name="connsiteX33" fmla="*/ 3703245 w 5277623"/>
              <a:gd name="connsiteY33" fmla="*/ 1278080 h 3396313"/>
              <a:gd name="connsiteX34" fmla="*/ 2861777 w 5277623"/>
              <a:gd name="connsiteY34" fmla="*/ 1278080 h 3396313"/>
              <a:gd name="connsiteX35" fmla="*/ 2542257 w 5277623"/>
              <a:gd name="connsiteY35" fmla="*/ 639040 h 33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77623" h="3396313">
                <a:moveTo>
                  <a:pt x="1607919" y="2118233"/>
                </a:moveTo>
                <a:lnTo>
                  <a:pt x="2449386" y="2118233"/>
                </a:lnTo>
                <a:lnTo>
                  <a:pt x="2768905" y="2757273"/>
                </a:lnTo>
                <a:lnTo>
                  <a:pt x="2449386" y="3396313"/>
                </a:lnTo>
                <a:lnTo>
                  <a:pt x="1607919" y="3396313"/>
                </a:lnTo>
                <a:lnTo>
                  <a:pt x="1288399" y="2757273"/>
                </a:lnTo>
                <a:close/>
                <a:moveTo>
                  <a:pt x="4116637" y="2102903"/>
                </a:moveTo>
                <a:lnTo>
                  <a:pt x="4958103" y="2102903"/>
                </a:lnTo>
                <a:lnTo>
                  <a:pt x="5277623" y="2741943"/>
                </a:lnTo>
                <a:lnTo>
                  <a:pt x="4958103" y="3380983"/>
                </a:lnTo>
                <a:lnTo>
                  <a:pt x="4116637" y="3380983"/>
                </a:lnTo>
                <a:lnTo>
                  <a:pt x="3797116" y="2741943"/>
                </a:lnTo>
                <a:close/>
                <a:moveTo>
                  <a:pt x="2864649" y="1414667"/>
                </a:moveTo>
                <a:lnTo>
                  <a:pt x="3706117" y="1414667"/>
                </a:lnTo>
                <a:lnTo>
                  <a:pt x="4025636" y="2053707"/>
                </a:lnTo>
                <a:lnTo>
                  <a:pt x="3706117" y="2692747"/>
                </a:lnTo>
                <a:lnTo>
                  <a:pt x="2864649" y="2692747"/>
                </a:lnTo>
                <a:lnTo>
                  <a:pt x="2545129" y="2053707"/>
                </a:lnTo>
                <a:close/>
                <a:moveTo>
                  <a:pt x="319521" y="1414667"/>
                </a:moveTo>
                <a:lnTo>
                  <a:pt x="1160987" y="1414667"/>
                </a:lnTo>
                <a:lnTo>
                  <a:pt x="1480507" y="2053707"/>
                </a:lnTo>
                <a:lnTo>
                  <a:pt x="1160987" y="2692747"/>
                </a:lnTo>
                <a:lnTo>
                  <a:pt x="319521" y="2692747"/>
                </a:lnTo>
                <a:lnTo>
                  <a:pt x="0" y="2053707"/>
                </a:lnTo>
                <a:close/>
                <a:moveTo>
                  <a:pt x="1600096" y="711118"/>
                </a:moveTo>
                <a:lnTo>
                  <a:pt x="2441563" y="711118"/>
                </a:lnTo>
                <a:lnTo>
                  <a:pt x="2761082" y="1350157"/>
                </a:lnTo>
                <a:lnTo>
                  <a:pt x="2441563" y="1989197"/>
                </a:lnTo>
                <a:lnTo>
                  <a:pt x="1600096" y="1989197"/>
                </a:lnTo>
                <a:lnTo>
                  <a:pt x="1280575" y="1350157"/>
                </a:lnTo>
                <a:close/>
                <a:moveTo>
                  <a:pt x="2861777" y="0"/>
                </a:moveTo>
                <a:lnTo>
                  <a:pt x="3703245" y="0"/>
                </a:lnTo>
                <a:lnTo>
                  <a:pt x="4022764" y="639040"/>
                </a:lnTo>
                <a:lnTo>
                  <a:pt x="3703245" y="1278080"/>
                </a:lnTo>
                <a:lnTo>
                  <a:pt x="2861777" y="1278080"/>
                </a:lnTo>
                <a:lnTo>
                  <a:pt x="2542257" y="639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88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46F473B3-06ED-476D-9596-45807305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7006" y="1967838"/>
            <a:ext cx="1040624" cy="1203345"/>
          </a:xfrm>
          <a:custGeom>
            <a:avLst/>
            <a:gdLst>
              <a:gd name="connsiteX0" fmla="*/ 524937 w 1040759"/>
              <a:gd name="connsiteY0" fmla="*/ 0 h 1203066"/>
              <a:gd name="connsiteX1" fmla="*/ 1040759 w 1040759"/>
              <a:gd name="connsiteY1" fmla="*/ 299309 h 1203066"/>
              <a:gd name="connsiteX2" fmla="*/ 1040759 w 1040759"/>
              <a:gd name="connsiteY2" fmla="*/ 906254 h 1203066"/>
              <a:gd name="connsiteX3" fmla="*/ 529239 w 1040759"/>
              <a:gd name="connsiteY3" fmla="*/ 1203066 h 1203066"/>
              <a:gd name="connsiteX4" fmla="*/ 520636 w 1040759"/>
              <a:gd name="connsiteY4" fmla="*/ 1203066 h 1203066"/>
              <a:gd name="connsiteX5" fmla="*/ 0 w 1040759"/>
              <a:gd name="connsiteY5" fmla="*/ 900964 h 1203066"/>
              <a:gd name="connsiteX6" fmla="*/ 0 w 1040759"/>
              <a:gd name="connsiteY6" fmla="*/ 304598 h 12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759" h="1203066">
                <a:moveTo>
                  <a:pt x="524937" y="0"/>
                </a:moveTo>
                <a:lnTo>
                  <a:pt x="1040759" y="299309"/>
                </a:lnTo>
                <a:lnTo>
                  <a:pt x="1040759" y="906254"/>
                </a:lnTo>
                <a:lnTo>
                  <a:pt x="529239" y="1203066"/>
                </a:lnTo>
                <a:lnTo>
                  <a:pt x="520636" y="1203066"/>
                </a:lnTo>
                <a:lnTo>
                  <a:pt x="0" y="900964"/>
                </a:lnTo>
                <a:lnTo>
                  <a:pt x="0" y="3045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>
            <a:extLst>
              <a:ext uri="{FF2B5EF4-FFF2-40B4-BE49-F238E27FC236}">
                <a16:creationId xmlns:a16="http://schemas.microsoft.com/office/drawing/2014/main" id="{43A0090A-F79A-43AB-826F-DA739B999E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4804" y="1968096"/>
            <a:ext cx="1040805" cy="1202604"/>
          </a:xfrm>
          <a:custGeom>
            <a:avLst/>
            <a:gdLst>
              <a:gd name="connsiteX0" fmla="*/ 525028 w 1040940"/>
              <a:gd name="connsiteY0" fmla="*/ 0 h 1202326"/>
              <a:gd name="connsiteX1" fmla="*/ 1040940 w 1040940"/>
              <a:gd name="connsiteY1" fmla="*/ 299125 h 1202326"/>
              <a:gd name="connsiteX2" fmla="*/ 1040940 w 1040940"/>
              <a:gd name="connsiteY2" fmla="*/ 905696 h 1202326"/>
              <a:gd name="connsiteX3" fmla="*/ 529331 w 1040940"/>
              <a:gd name="connsiteY3" fmla="*/ 1202326 h 1202326"/>
              <a:gd name="connsiteX4" fmla="*/ 520726 w 1040940"/>
              <a:gd name="connsiteY4" fmla="*/ 1202326 h 1202326"/>
              <a:gd name="connsiteX5" fmla="*/ 0 w 1040940"/>
              <a:gd name="connsiteY5" fmla="*/ 900410 h 1202326"/>
              <a:gd name="connsiteX6" fmla="*/ 0 w 1040940"/>
              <a:gd name="connsiteY6" fmla="*/ 304411 h 12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40" h="1202326">
                <a:moveTo>
                  <a:pt x="525028" y="0"/>
                </a:moveTo>
                <a:lnTo>
                  <a:pt x="1040940" y="299125"/>
                </a:lnTo>
                <a:lnTo>
                  <a:pt x="1040940" y="905696"/>
                </a:lnTo>
                <a:lnTo>
                  <a:pt x="529331" y="1202326"/>
                </a:lnTo>
                <a:lnTo>
                  <a:pt x="520726" y="1202326"/>
                </a:lnTo>
                <a:lnTo>
                  <a:pt x="0" y="900410"/>
                </a:lnTo>
                <a:lnTo>
                  <a:pt x="0" y="3044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B708FF38-64C6-4767-9105-C8F1D2DD25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12696" y="1968096"/>
            <a:ext cx="1040805" cy="1202604"/>
          </a:xfrm>
          <a:custGeom>
            <a:avLst/>
            <a:gdLst>
              <a:gd name="connsiteX0" fmla="*/ 525028 w 1040940"/>
              <a:gd name="connsiteY0" fmla="*/ 0 h 1202326"/>
              <a:gd name="connsiteX1" fmla="*/ 1040940 w 1040940"/>
              <a:gd name="connsiteY1" fmla="*/ 299125 h 1202326"/>
              <a:gd name="connsiteX2" fmla="*/ 1040940 w 1040940"/>
              <a:gd name="connsiteY2" fmla="*/ 905696 h 1202326"/>
              <a:gd name="connsiteX3" fmla="*/ 529331 w 1040940"/>
              <a:gd name="connsiteY3" fmla="*/ 1202326 h 1202326"/>
              <a:gd name="connsiteX4" fmla="*/ 520726 w 1040940"/>
              <a:gd name="connsiteY4" fmla="*/ 1202326 h 1202326"/>
              <a:gd name="connsiteX5" fmla="*/ 0 w 1040940"/>
              <a:gd name="connsiteY5" fmla="*/ 900410 h 1202326"/>
              <a:gd name="connsiteX6" fmla="*/ 0 w 1040940"/>
              <a:gd name="connsiteY6" fmla="*/ 304411 h 12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40" h="1202326">
                <a:moveTo>
                  <a:pt x="525028" y="0"/>
                </a:moveTo>
                <a:lnTo>
                  <a:pt x="1040940" y="299125"/>
                </a:lnTo>
                <a:lnTo>
                  <a:pt x="1040940" y="905696"/>
                </a:lnTo>
                <a:lnTo>
                  <a:pt x="529331" y="1202326"/>
                </a:lnTo>
                <a:lnTo>
                  <a:pt x="520726" y="1202326"/>
                </a:lnTo>
                <a:lnTo>
                  <a:pt x="0" y="900410"/>
                </a:lnTo>
                <a:lnTo>
                  <a:pt x="0" y="3044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>
            <a:extLst>
              <a:ext uri="{FF2B5EF4-FFF2-40B4-BE49-F238E27FC236}">
                <a16:creationId xmlns:a16="http://schemas.microsoft.com/office/drawing/2014/main" id="{B2654DC1-845A-4360-B511-0433773EEB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6914" y="4129025"/>
            <a:ext cx="1040805" cy="1202604"/>
          </a:xfrm>
          <a:custGeom>
            <a:avLst/>
            <a:gdLst>
              <a:gd name="connsiteX0" fmla="*/ 525028 w 1040940"/>
              <a:gd name="connsiteY0" fmla="*/ 0 h 1202326"/>
              <a:gd name="connsiteX1" fmla="*/ 1040940 w 1040940"/>
              <a:gd name="connsiteY1" fmla="*/ 299125 h 1202326"/>
              <a:gd name="connsiteX2" fmla="*/ 1040940 w 1040940"/>
              <a:gd name="connsiteY2" fmla="*/ 905696 h 1202326"/>
              <a:gd name="connsiteX3" fmla="*/ 529331 w 1040940"/>
              <a:gd name="connsiteY3" fmla="*/ 1202326 h 1202326"/>
              <a:gd name="connsiteX4" fmla="*/ 520726 w 1040940"/>
              <a:gd name="connsiteY4" fmla="*/ 1202326 h 1202326"/>
              <a:gd name="connsiteX5" fmla="*/ 0 w 1040940"/>
              <a:gd name="connsiteY5" fmla="*/ 900410 h 1202326"/>
              <a:gd name="connsiteX6" fmla="*/ 0 w 1040940"/>
              <a:gd name="connsiteY6" fmla="*/ 304411 h 12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40" h="1202326">
                <a:moveTo>
                  <a:pt x="525028" y="0"/>
                </a:moveTo>
                <a:lnTo>
                  <a:pt x="1040940" y="299125"/>
                </a:lnTo>
                <a:lnTo>
                  <a:pt x="1040940" y="905696"/>
                </a:lnTo>
                <a:lnTo>
                  <a:pt x="529331" y="1202326"/>
                </a:lnTo>
                <a:lnTo>
                  <a:pt x="520726" y="1202326"/>
                </a:lnTo>
                <a:lnTo>
                  <a:pt x="0" y="900410"/>
                </a:lnTo>
                <a:lnTo>
                  <a:pt x="0" y="3044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80BCD18B-9FD0-4980-8B47-E6B70F07D9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4804" y="4129025"/>
            <a:ext cx="1040805" cy="1202604"/>
          </a:xfrm>
          <a:custGeom>
            <a:avLst/>
            <a:gdLst>
              <a:gd name="connsiteX0" fmla="*/ 525028 w 1040940"/>
              <a:gd name="connsiteY0" fmla="*/ 0 h 1202326"/>
              <a:gd name="connsiteX1" fmla="*/ 1040940 w 1040940"/>
              <a:gd name="connsiteY1" fmla="*/ 299125 h 1202326"/>
              <a:gd name="connsiteX2" fmla="*/ 1040940 w 1040940"/>
              <a:gd name="connsiteY2" fmla="*/ 905696 h 1202326"/>
              <a:gd name="connsiteX3" fmla="*/ 529331 w 1040940"/>
              <a:gd name="connsiteY3" fmla="*/ 1202326 h 1202326"/>
              <a:gd name="connsiteX4" fmla="*/ 520726 w 1040940"/>
              <a:gd name="connsiteY4" fmla="*/ 1202326 h 1202326"/>
              <a:gd name="connsiteX5" fmla="*/ 0 w 1040940"/>
              <a:gd name="connsiteY5" fmla="*/ 900410 h 1202326"/>
              <a:gd name="connsiteX6" fmla="*/ 0 w 1040940"/>
              <a:gd name="connsiteY6" fmla="*/ 304411 h 12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40" h="1202326">
                <a:moveTo>
                  <a:pt x="525028" y="0"/>
                </a:moveTo>
                <a:lnTo>
                  <a:pt x="1040940" y="299125"/>
                </a:lnTo>
                <a:lnTo>
                  <a:pt x="1040940" y="905696"/>
                </a:lnTo>
                <a:lnTo>
                  <a:pt x="529331" y="1202326"/>
                </a:lnTo>
                <a:lnTo>
                  <a:pt x="520726" y="1202326"/>
                </a:lnTo>
                <a:lnTo>
                  <a:pt x="0" y="900410"/>
                </a:lnTo>
                <a:lnTo>
                  <a:pt x="0" y="3044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>
            <a:extLst>
              <a:ext uri="{FF2B5EF4-FFF2-40B4-BE49-F238E27FC236}">
                <a16:creationId xmlns:a16="http://schemas.microsoft.com/office/drawing/2014/main" id="{148CF7DD-8664-4511-8220-DBC8D49ED9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2696" y="4129025"/>
            <a:ext cx="1040805" cy="1202604"/>
          </a:xfrm>
          <a:custGeom>
            <a:avLst/>
            <a:gdLst>
              <a:gd name="connsiteX0" fmla="*/ 525028 w 1040940"/>
              <a:gd name="connsiteY0" fmla="*/ 0 h 1202326"/>
              <a:gd name="connsiteX1" fmla="*/ 1040940 w 1040940"/>
              <a:gd name="connsiteY1" fmla="*/ 299125 h 1202326"/>
              <a:gd name="connsiteX2" fmla="*/ 1040940 w 1040940"/>
              <a:gd name="connsiteY2" fmla="*/ 905696 h 1202326"/>
              <a:gd name="connsiteX3" fmla="*/ 529331 w 1040940"/>
              <a:gd name="connsiteY3" fmla="*/ 1202326 h 1202326"/>
              <a:gd name="connsiteX4" fmla="*/ 520726 w 1040940"/>
              <a:gd name="connsiteY4" fmla="*/ 1202326 h 1202326"/>
              <a:gd name="connsiteX5" fmla="*/ 0 w 1040940"/>
              <a:gd name="connsiteY5" fmla="*/ 900410 h 1202326"/>
              <a:gd name="connsiteX6" fmla="*/ 0 w 1040940"/>
              <a:gd name="connsiteY6" fmla="*/ 304411 h 12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40" h="1202326">
                <a:moveTo>
                  <a:pt x="525028" y="0"/>
                </a:moveTo>
                <a:lnTo>
                  <a:pt x="1040940" y="299125"/>
                </a:lnTo>
                <a:lnTo>
                  <a:pt x="1040940" y="905696"/>
                </a:lnTo>
                <a:lnTo>
                  <a:pt x="529331" y="1202326"/>
                </a:lnTo>
                <a:lnTo>
                  <a:pt x="520726" y="1202326"/>
                </a:lnTo>
                <a:lnTo>
                  <a:pt x="0" y="900410"/>
                </a:lnTo>
                <a:lnTo>
                  <a:pt x="0" y="3044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32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2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27557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F2A9C502-67C9-482A-8C80-B969422977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314" y="2452217"/>
            <a:ext cx="3508729" cy="3513794"/>
          </a:xfrm>
          <a:custGeom>
            <a:avLst/>
            <a:gdLst>
              <a:gd name="connsiteX0" fmla="*/ 0 w 3509186"/>
              <a:gd name="connsiteY0" fmla="*/ 0 h 3512981"/>
              <a:gd name="connsiteX1" fmla="*/ 3509186 w 3509186"/>
              <a:gd name="connsiteY1" fmla="*/ 0 h 3512981"/>
              <a:gd name="connsiteX2" fmla="*/ 3509186 w 3509186"/>
              <a:gd name="connsiteY2" fmla="*/ 3512981 h 3512981"/>
              <a:gd name="connsiteX3" fmla="*/ 0 w 3509186"/>
              <a:gd name="connsiteY3" fmla="*/ 3512981 h 35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186" h="3512981">
                <a:moveTo>
                  <a:pt x="0" y="0"/>
                </a:moveTo>
                <a:lnTo>
                  <a:pt x="3509186" y="0"/>
                </a:lnTo>
                <a:lnTo>
                  <a:pt x="3509186" y="3512981"/>
                </a:lnTo>
                <a:lnTo>
                  <a:pt x="0" y="35129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049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&amp; Subtitle copy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638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0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&amp; Subtitle">
    <p:bg>
      <p:bgPr>
        <a:solidFill>
          <a:srgbClr val="40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199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A0CB39-951D-D518-1737-BAD58A11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390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285E3-4810-D763-79A4-DBCC0C50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0302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8409FA-7E88-19CA-53FB-89EFC041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0177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D724F-51E1-77AE-31B0-8F306B45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8384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BB1D2-E75D-9C91-91DA-D2D76926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8711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DA1E9-4982-9D94-5B3D-17BA8BC8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0309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87791A-AC4A-9A0A-0AA6-224D247C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4114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81E0C-8C91-1AF2-075C-C1BD26AD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11134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FBA60-0123-235E-8B0C-CF8537BA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6326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1" cy="15005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8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52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9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2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66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704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48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DF153-74C3-FAD2-42D7-4E67A148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478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CCD36E-20F3-940B-915C-AE2F3F70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7781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EE7A9-7F77-B067-1E05-C5E58E81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0547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78ECC-E587-3D64-2934-FB511C89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1125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AB0E9-B96E-8220-0047-404EABA7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6425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B06A2-8991-EE71-04B1-22168EF3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4664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D8CF62-5CAE-7C3D-E124-896EE2FE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64902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AC11B-66A7-DEF8-0704-9396C105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FB12-0EF1-DA9F-8D9C-0352DC228A44}"/>
              </a:ext>
            </a:extLst>
          </p:cNvPr>
          <p:cNvSpPr txBox="1"/>
          <p:nvPr userDrawn="1"/>
        </p:nvSpPr>
        <p:spPr>
          <a:xfrm>
            <a:off x="1907457" y="506986"/>
            <a:ext cx="539990" cy="1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753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24E6F7-F4C2-DE6E-83E3-8661E1BF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8182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28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45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8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83809" indent="0">
              <a:buNone/>
              <a:defRPr sz="3000"/>
            </a:lvl2pPr>
            <a:lvl3pPr marL="967618" indent="0">
              <a:buNone/>
              <a:defRPr sz="2500"/>
            </a:lvl3pPr>
            <a:lvl4pPr marL="1451427" indent="0">
              <a:buNone/>
              <a:defRPr sz="2100"/>
            </a:lvl4pPr>
            <a:lvl5pPr marL="1935236" indent="0">
              <a:buNone/>
              <a:defRPr sz="2100"/>
            </a:lvl5pPr>
            <a:lvl6pPr marL="2419045" indent="0">
              <a:buNone/>
              <a:defRPr sz="2100"/>
            </a:lvl6pPr>
            <a:lvl7pPr marL="2902854" indent="0">
              <a:buNone/>
              <a:defRPr sz="2100"/>
            </a:lvl7pPr>
            <a:lvl8pPr marL="3386663" indent="0">
              <a:buNone/>
              <a:defRPr sz="2100"/>
            </a:lvl8pPr>
            <a:lvl9pPr marL="3870472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7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57" indent="-362857" algn="l" defTabSz="9676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90" indent="-302381" algn="l" defTabSz="96761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3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32" indent="-241905" algn="l" defTabSz="9676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241905" algn="l" defTabSz="9676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50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59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EE4B60-D9B9-41B6-9A7E-7922763A8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93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4C85CC-BE5E-3C2C-4ECA-5BAACA5E9B0B}"/>
              </a:ext>
            </a:extLst>
          </p:cNvPr>
          <p:cNvSpPr txBox="1"/>
          <p:nvPr/>
        </p:nvSpPr>
        <p:spPr>
          <a:xfrm>
            <a:off x="715261" y="650156"/>
            <a:ext cx="539990" cy="11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BCDC59-1C2D-4065-8291-8C6A1779E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5757" y="-424517"/>
            <a:ext cx="6857107" cy="770862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77A8377-4D79-4BF6-9564-88C682561E7E}"/>
              </a:ext>
            </a:extLst>
          </p:cNvPr>
          <p:cNvSpPr txBox="1"/>
          <p:nvPr/>
        </p:nvSpPr>
        <p:spPr>
          <a:xfrm>
            <a:off x="2710830" y="2844421"/>
            <a:ext cx="84247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/>
            <a:r>
              <a:rPr lang="en-US" altLang="zh-CN" sz="5400" b="1" dirty="0">
                <a:solidFill>
                  <a:srgbClr val="000000"/>
                </a:solidFill>
                <a:latin typeface="+mj-lt"/>
                <a:cs typeface="+mn-ea"/>
                <a:sym typeface="+mn-lt"/>
              </a:rPr>
              <a:t>BUSINESS REPORT PPT</a:t>
            </a:r>
            <a:endParaRPr lang="zh-CN" altLang="en-US" sz="5400" b="1" dirty="0">
              <a:solidFill>
                <a:srgbClr val="000000"/>
              </a:solidFill>
              <a:latin typeface="+mj-lt"/>
              <a:ea typeface="微软雅黑 Light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85F5FD-157A-44E6-A2C5-27C733422B17}"/>
              </a:ext>
            </a:extLst>
          </p:cNvPr>
          <p:cNvSpPr txBox="1"/>
          <p:nvPr/>
        </p:nvSpPr>
        <p:spPr>
          <a:xfrm>
            <a:off x="4757753" y="3931864"/>
            <a:ext cx="6355896" cy="5490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>
              <a:lnSpc>
                <a:spcPct val="114000"/>
              </a:lnSpc>
              <a:defRPr/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A82AFC4-8469-4976-A90C-0B2E941DE9E9}"/>
              </a:ext>
            </a:extLst>
          </p:cNvPr>
          <p:cNvCxnSpPr>
            <a:cxnSpLocks/>
          </p:cNvCxnSpPr>
          <p:nvPr/>
        </p:nvCxnSpPr>
        <p:spPr>
          <a:xfrm>
            <a:off x="10412644" y="4788517"/>
            <a:ext cx="596822" cy="0"/>
          </a:xfrm>
          <a:prstGeom prst="line">
            <a:avLst/>
          </a:prstGeom>
          <a:ln w="38100">
            <a:solidFill>
              <a:srgbClr val="EE7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59A454D1-5120-415D-94B6-E00320C7C7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5054" y="5176128"/>
            <a:ext cx="2849871" cy="1682216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8082900-DDCB-3227-8E90-0012E141D371}"/>
              </a:ext>
            </a:extLst>
          </p:cNvPr>
          <p:cNvSpPr/>
          <p:nvPr/>
        </p:nvSpPr>
        <p:spPr>
          <a:xfrm>
            <a:off x="9570344" y="4097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FA4D876-2836-7A7C-AB53-EF5EBC5AEB50}"/>
              </a:ext>
            </a:extLst>
          </p:cNvPr>
          <p:cNvGrpSpPr/>
          <p:nvPr/>
        </p:nvGrpSpPr>
        <p:grpSpPr>
          <a:xfrm>
            <a:off x="6664600" y="4645038"/>
            <a:ext cx="3670613" cy="314481"/>
            <a:chOff x="4414802" y="4745227"/>
            <a:chExt cx="3670613" cy="31448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E90A445-6877-8514-1A38-A8A9B8CA9876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61E8EA1B-BB98-969D-42E1-59B0D18AA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Group 16">
                <a:extLst>
                  <a:ext uri="{FF2B5EF4-FFF2-40B4-BE49-F238E27FC236}">
                    <a16:creationId xmlns:a16="http://schemas.microsoft.com/office/drawing/2014/main" id="{D0AC67CE-2E51-A5EA-1846-A34336BA7E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D02EFF75-2234-BE54-92ED-5FE2820F9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682A30CD-3644-1BFF-C4FE-9B4797EEB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A5165E7-58C1-E886-CBC9-A8A94A2042D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8AF221C8-A88C-FED3-85C6-3C95B5F02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CE589CC-1729-C212-6F13-05030781F93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5B5CCB6E-BFD1-1135-9B89-875F5D1E5D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0F4DD72C-850A-8E26-6DF6-3B022D558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228324C5-D722-EA90-D6A7-9C6FC9E39E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1403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1749022-7C21-FB22-AA3D-6FFD895E18F5}"/>
                </a:ext>
              </a:extLst>
            </p:cNvPr>
            <p:cNvSpPr/>
            <p:nvPr/>
          </p:nvSpPr>
          <p:spPr>
            <a:xfrm>
              <a:off x="4665206" y="4751931"/>
              <a:ext cx="20488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9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129348" y="2633060"/>
            <a:ext cx="2248745" cy="2896255"/>
          </a:xfrm>
          <a:prstGeom prst="rect">
            <a:avLst/>
          </a:prstGeom>
          <a:ln w="12700">
            <a:solidFill>
              <a:srgbClr val="EE7E30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3664221" y="2633060"/>
            <a:ext cx="2248745" cy="2896255"/>
          </a:xfrm>
          <a:prstGeom prst="rect">
            <a:avLst/>
          </a:prstGeom>
          <a:ln w="12700">
            <a:solidFill>
              <a:srgbClr val="304A9C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8758914" y="2633060"/>
            <a:ext cx="2248745" cy="2896255"/>
          </a:xfrm>
          <a:prstGeom prst="rect">
            <a:avLst/>
          </a:prstGeom>
          <a:ln w="12700">
            <a:solidFill>
              <a:srgbClr val="304A9C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6221314" y="2633060"/>
            <a:ext cx="2248745" cy="2896255"/>
          </a:xfrm>
          <a:prstGeom prst="rect">
            <a:avLst/>
          </a:prstGeom>
          <a:ln w="12700">
            <a:solidFill>
              <a:srgbClr val="EE7E30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199" name="Shape 199"/>
          <p:cNvSpPr/>
          <p:nvPr/>
        </p:nvSpPr>
        <p:spPr>
          <a:xfrm rot="16200000">
            <a:off x="3193316" y="3883587"/>
            <a:ext cx="350792" cy="350792"/>
          </a:xfrm>
          <a:prstGeom prst="ellipse">
            <a:avLst/>
          </a:prstGeom>
          <a:solidFill>
            <a:srgbClr val="EE7E30"/>
          </a:solidFill>
          <a:ln w="12700"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340574" y="3993541"/>
            <a:ext cx="70347" cy="14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" y="0"/>
                </a:moveTo>
                <a:lnTo>
                  <a:pt x="21600" y="10724"/>
                </a:lnTo>
                <a:lnTo>
                  <a:pt x="0" y="21600"/>
                </a:lnTo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>
              <a:solidFill>
                <a:srgbClr val="000000"/>
              </a:solidFill>
              <a:latin typeface="Lato Regular"/>
              <a:ea typeface="Lato Regular"/>
              <a:cs typeface="+mn-ea"/>
              <a:sym typeface="+mn-lt"/>
            </a:endParaRPr>
          </a:p>
        </p:txBody>
      </p:sp>
      <p:sp>
        <p:nvSpPr>
          <p:cNvPr id="201" name="Shape 201"/>
          <p:cNvSpPr/>
          <p:nvPr/>
        </p:nvSpPr>
        <p:spPr>
          <a:xfrm rot="16200000">
            <a:off x="5753518" y="3905791"/>
            <a:ext cx="350792" cy="350792"/>
          </a:xfrm>
          <a:prstGeom prst="ellipse">
            <a:avLst/>
          </a:prstGeom>
          <a:solidFill>
            <a:srgbClr val="304A9C"/>
          </a:solidFill>
          <a:ln w="12700"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900775" y="4015746"/>
            <a:ext cx="70347" cy="140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" y="0"/>
                </a:moveTo>
                <a:lnTo>
                  <a:pt x="21600" y="10724"/>
                </a:lnTo>
                <a:lnTo>
                  <a:pt x="0" y="21600"/>
                </a:lnTo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>
              <a:solidFill>
                <a:srgbClr val="000000"/>
              </a:solidFill>
              <a:latin typeface="Lato Regular"/>
              <a:ea typeface="Lato Regular"/>
              <a:cs typeface="+mn-ea"/>
              <a:sym typeface="+mn-lt"/>
            </a:endParaRPr>
          </a:p>
        </p:txBody>
      </p:sp>
      <p:sp>
        <p:nvSpPr>
          <p:cNvPr id="203" name="Shape 203"/>
          <p:cNvSpPr/>
          <p:nvPr/>
        </p:nvSpPr>
        <p:spPr>
          <a:xfrm rot="16200000">
            <a:off x="8313719" y="3883587"/>
            <a:ext cx="350792" cy="350792"/>
          </a:xfrm>
          <a:prstGeom prst="ellipse">
            <a:avLst/>
          </a:prstGeom>
          <a:solidFill>
            <a:srgbClr val="EE7E30"/>
          </a:solidFill>
          <a:ln w="12700"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8460977" y="3993541"/>
            <a:ext cx="70348" cy="14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" y="0"/>
                </a:moveTo>
                <a:lnTo>
                  <a:pt x="21600" y="10724"/>
                </a:lnTo>
                <a:lnTo>
                  <a:pt x="0" y="21600"/>
                </a:lnTo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lnSpc>
                <a:spcPct val="110000"/>
              </a:lnSpc>
              <a:defRPr sz="2700">
                <a:latin typeface="Lato Regular"/>
                <a:ea typeface="Lato Regular"/>
                <a:cs typeface="Lato Regular"/>
                <a:sym typeface="Lato Regular"/>
              </a:defRPr>
            </a:pPr>
            <a:endParaRPr sz="1350">
              <a:solidFill>
                <a:srgbClr val="000000"/>
              </a:solidFill>
              <a:latin typeface="Lato Regular"/>
              <a:ea typeface="Lato Regular"/>
              <a:cs typeface="+mn-ea"/>
              <a:sym typeface="+mn-lt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510811" y="2993293"/>
            <a:ext cx="577786" cy="595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7"/>
                  <a:pt x="13413" y="16537"/>
                  <a:pt x="13413" y="16537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304A9C"/>
          </a:solidFill>
          <a:ln w="12700">
            <a:miter lim="400000"/>
          </a:ln>
        </p:spPr>
        <p:txBody>
          <a:bodyPr lIns="22857" rIns="22857"/>
          <a:lstStyle/>
          <a:p>
            <a:pPr defTabSz="1219047">
              <a:defRPr sz="4800">
                <a:solidFill>
                  <a:srgbClr val="2728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27282D"/>
              </a:solidFill>
              <a:latin typeface="Calibri"/>
              <a:ea typeface="Calibri"/>
              <a:cs typeface="+mn-ea"/>
              <a:sym typeface="+mn-lt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9603237" y="2994276"/>
            <a:ext cx="560099" cy="593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7550"/>
                </a:moveTo>
                <a:cubicBezTo>
                  <a:pt x="18720" y="17550"/>
                  <a:pt x="18720" y="17550"/>
                  <a:pt x="18720" y="17550"/>
                </a:cubicBezTo>
                <a:cubicBezTo>
                  <a:pt x="18720" y="16200"/>
                  <a:pt x="18720" y="16200"/>
                  <a:pt x="18720" y="16200"/>
                </a:cubicBezTo>
                <a:cubicBezTo>
                  <a:pt x="19440" y="16200"/>
                  <a:pt x="20160" y="15694"/>
                  <a:pt x="20160" y="14850"/>
                </a:cubicBezTo>
                <a:cubicBezTo>
                  <a:pt x="20160" y="2700"/>
                  <a:pt x="20160" y="2700"/>
                  <a:pt x="20160" y="2700"/>
                </a:cubicBezTo>
                <a:cubicBezTo>
                  <a:pt x="20160" y="2025"/>
                  <a:pt x="19440" y="1350"/>
                  <a:pt x="18720" y="1350"/>
                </a:cubicBezTo>
                <a:cubicBezTo>
                  <a:pt x="7200" y="1350"/>
                  <a:pt x="7200" y="1350"/>
                  <a:pt x="7200" y="1350"/>
                </a:cubicBezTo>
                <a:cubicBezTo>
                  <a:pt x="6480" y="1350"/>
                  <a:pt x="5760" y="2025"/>
                  <a:pt x="5760" y="2700"/>
                </a:cubicBezTo>
                <a:cubicBezTo>
                  <a:pt x="4320" y="2700"/>
                  <a:pt x="4320" y="2700"/>
                  <a:pt x="4320" y="2700"/>
                </a:cubicBezTo>
                <a:cubicBezTo>
                  <a:pt x="4320" y="2025"/>
                  <a:pt x="4320" y="2025"/>
                  <a:pt x="4320" y="2025"/>
                </a:cubicBezTo>
                <a:cubicBezTo>
                  <a:pt x="4320" y="844"/>
                  <a:pt x="5220" y="0"/>
                  <a:pt x="6480" y="0"/>
                </a:cubicBezTo>
                <a:cubicBezTo>
                  <a:pt x="19440" y="0"/>
                  <a:pt x="19440" y="0"/>
                  <a:pt x="19440" y="0"/>
                </a:cubicBezTo>
                <a:cubicBezTo>
                  <a:pt x="20700" y="0"/>
                  <a:pt x="21600" y="844"/>
                  <a:pt x="21600" y="2025"/>
                </a:cubicBezTo>
                <a:cubicBezTo>
                  <a:pt x="21600" y="15525"/>
                  <a:pt x="21600" y="15525"/>
                  <a:pt x="21600" y="15525"/>
                </a:cubicBezTo>
                <a:cubicBezTo>
                  <a:pt x="21600" y="16706"/>
                  <a:pt x="20700" y="17550"/>
                  <a:pt x="19440" y="17550"/>
                </a:cubicBezTo>
                <a:close/>
                <a:moveTo>
                  <a:pt x="17280" y="6075"/>
                </a:moveTo>
                <a:cubicBezTo>
                  <a:pt x="17280" y="19575"/>
                  <a:pt x="17280" y="19575"/>
                  <a:pt x="17280" y="19575"/>
                </a:cubicBezTo>
                <a:cubicBezTo>
                  <a:pt x="17280" y="20756"/>
                  <a:pt x="16380" y="21600"/>
                  <a:pt x="15120" y="21600"/>
                </a:cubicBezTo>
                <a:cubicBezTo>
                  <a:pt x="2160" y="21600"/>
                  <a:pt x="2160" y="21600"/>
                  <a:pt x="2160" y="21600"/>
                </a:cubicBezTo>
                <a:cubicBezTo>
                  <a:pt x="900" y="21600"/>
                  <a:pt x="0" y="20756"/>
                  <a:pt x="0" y="19575"/>
                </a:cubicBezTo>
                <a:cubicBezTo>
                  <a:pt x="0" y="6075"/>
                  <a:pt x="0" y="6075"/>
                  <a:pt x="0" y="6075"/>
                </a:cubicBezTo>
                <a:cubicBezTo>
                  <a:pt x="0" y="4894"/>
                  <a:pt x="900" y="4050"/>
                  <a:pt x="2160" y="4050"/>
                </a:cubicBezTo>
                <a:cubicBezTo>
                  <a:pt x="15120" y="4050"/>
                  <a:pt x="15120" y="4050"/>
                  <a:pt x="15120" y="4050"/>
                </a:cubicBezTo>
                <a:cubicBezTo>
                  <a:pt x="16380" y="4050"/>
                  <a:pt x="17280" y="4894"/>
                  <a:pt x="17280" y="6075"/>
                </a:cubicBezTo>
                <a:close/>
                <a:moveTo>
                  <a:pt x="2880" y="5400"/>
                </a:moveTo>
                <a:cubicBezTo>
                  <a:pt x="2160" y="5400"/>
                  <a:pt x="1440" y="6075"/>
                  <a:pt x="1440" y="6750"/>
                </a:cubicBezTo>
                <a:cubicBezTo>
                  <a:pt x="1440" y="18900"/>
                  <a:pt x="1440" y="18900"/>
                  <a:pt x="1440" y="18900"/>
                </a:cubicBezTo>
                <a:cubicBezTo>
                  <a:pt x="1440" y="19744"/>
                  <a:pt x="2160" y="20250"/>
                  <a:pt x="2880" y="20250"/>
                </a:cubicBezTo>
                <a:cubicBezTo>
                  <a:pt x="14400" y="20250"/>
                  <a:pt x="14400" y="20250"/>
                  <a:pt x="14400" y="20250"/>
                </a:cubicBezTo>
                <a:cubicBezTo>
                  <a:pt x="15120" y="20250"/>
                  <a:pt x="15840" y="19744"/>
                  <a:pt x="15840" y="18900"/>
                </a:cubicBezTo>
                <a:cubicBezTo>
                  <a:pt x="15840" y="6750"/>
                  <a:pt x="15840" y="6750"/>
                  <a:pt x="15840" y="6750"/>
                </a:cubicBezTo>
                <a:cubicBezTo>
                  <a:pt x="15840" y="6075"/>
                  <a:pt x="15120" y="5400"/>
                  <a:pt x="14400" y="5400"/>
                </a:cubicBezTo>
                <a:cubicBezTo>
                  <a:pt x="2880" y="5400"/>
                  <a:pt x="2880" y="5400"/>
                  <a:pt x="2880" y="5400"/>
                </a:cubicBezTo>
                <a:close/>
              </a:path>
            </a:pathLst>
          </a:custGeom>
          <a:solidFill>
            <a:srgbClr val="304A9C"/>
          </a:solidFill>
          <a:ln w="12700">
            <a:miter lim="400000"/>
          </a:ln>
        </p:spPr>
        <p:txBody>
          <a:bodyPr lIns="22857" rIns="22857"/>
          <a:lstStyle/>
          <a:p>
            <a:pPr defTabSz="1219047">
              <a:defRPr sz="4800">
                <a:solidFill>
                  <a:srgbClr val="2728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27282D"/>
              </a:solidFill>
              <a:latin typeface="Calibri"/>
              <a:ea typeface="Calibri"/>
              <a:cs typeface="+mn-ea"/>
              <a:sym typeface="+mn-lt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7026747" y="2994276"/>
            <a:ext cx="595474" cy="593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50"/>
                </a:moveTo>
                <a:cubicBezTo>
                  <a:pt x="21600" y="16537"/>
                  <a:pt x="20419" y="17887"/>
                  <a:pt x="18900" y="18225"/>
                </a:cubicBezTo>
                <a:cubicBezTo>
                  <a:pt x="18900" y="21600"/>
                  <a:pt x="18900" y="21600"/>
                  <a:pt x="18900" y="21600"/>
                </a:cubicBezTo>
                <a:cubicBezTo>
                  <a:pt x="17550" y="21600"/>
                  <a:pt x="17550" y="21600"/>
                  <a:pt x="17550" y="21600"/>
                </a:cubicBezTo>
                <a:cubicBezTo>
                  <a:pt x="17550" y="18225"/>
                  <a:pt x="17550" y="18225"/>
                  <a:pt x="17550" y="18225"/>
                </a:cubicBezTo>
                <a:cubicBezTo>
                  <a:pt x="16031" y="17887"/>
                  <a:pt x="14850" y="16537"/>
                  <a:pt x="14850" y="14850"/>
                </a:cubicBezTo>
                <a:cubicBezTo>
                  <a:pt x="14850" y="12994"/>
                  <a:pt x="16369" y="11475"/>
                  <a:pt x="18225" y="11475"/>
                </a:cubicBezTo>
                <a:cubicBezTo>
                  <a:pt x="20081" y="11475"/>
                  <a:pt x="21600" y="12994"/>
                  <a:pt x="21600" y="14850"/>
                </a:cubicBezTo>
                <a:close/>
                <a:moveTo>
                  <a:pt x="18225" y="12825"/>
                </a:moveTo>
                <a:cubicBezTo>
                  <a:pt x="17044" y="12825"/>
                  <a:pt x="16200" y="13838"/>
                  <a:pt x="16200" y="14850"/>
                </a:cubicBezTo>
                <a:cubicBezTo>
                  <a:pt x="16200" y="16031"/>
                  <a:pt x="17044" y="16875"/>
                  <a:pt x="18225" y="16875"/>
                </a:cubicBezTo>
                <a:cubicBezTo>
                  <a:pt x="19406" y="16875"/>
                  <a:pt x="20250" y="16031"/>
                  <a:pt x="20250" y="14850"/>
                </a:cubicBezTo>
                <a:cubicBezTo>
                  <a:pt x="20250" y="13838"/>
                  <a:pt x="19406" y="12825"/>
                  <a:pt x="18225" y="12825"/>
                </a:cubicBezTo>
                <a:close/>
                <a:moveTo>
                  <a:pt x="17550" y="0"/>
                </a:moveTo>
                <a:cubicBezTo>
                  <a:pt x="18900" y="0"/>
                  <a:pt x="18900" y="0"/>
                  <a:pt x="18900" y="0"/>
                </a:cubicBezTo>
                <a:cubicBezTo>
                  <a:pt x="18900" y="11475"/>
                  <a:pt x="18900" y="11475"/>
                  <a:pt x="18900" y="11475"/>
                </a:cubicBezTo>
                <a:cubicBezTo>
                  <a:pt x="18225" y="11475"/>
                  <a:pt x="18225" y="11475"/>
                  <a:pt x="18225" y="11475"/>
                </a:cubicBezTo>
                <a:cubicBezTo>
                  <a:pt x="17550" y="11475"/>
                  <a:pt x="17550" y="11475"/>
                  <a:pt x="17550" y="11475"/>
                </a:cubicBezTo>
                <a:cubicBezTo>
                  <a:pt x="17550" y="0"/>
                  <a:pt x="17550" y="0"/>
                  <a:pt x="17550" y="0"/>
                </a:cubicBezTo>
                <a:close/>
                <a:moveTo>
                  <a:pt x="11475" y="10125"/>
                </a:moveTo>
                <a:cubicBezTo>
                  <a:pt x="11475" y="21600"/>
                  <a:pt x="11475" y="21600"/>
                  <a:pt x="11475" y="21600"/>
                </a:cubicBezTo>
                <a:cubicBezTo>
                  <a:pt x="10125" y="21600"/>
                  <a:pt x="10125" y="21600"/>
                  <a:pt x="10125" y="21600"/>
                </a:cubicBezTo>
                <a:cubicBezTo>
                  <a:pt x="10125" y="10125"/>
                  <a:pt x="10125" y="10125"/>
                  <a:pt x="10125" y="10125"/>
                </a:cubicBezTo>
                <a:cubicBezTo>
                  <a:pt x="8606" y="9788"/>
                  <a:pt x="7425" y="8437"/>
                  <a:pt x="7425" y="6750"/>
                </a:cubicBezTo>
                <a:cubicBezTo>
                  <a:pt x="7425" y="5062"/>
                  <a:pt x="8606" y="3712"/>
                  <a:pt x="10125" y="3544"/>
                </a:cubicBezTo>
                <a:cubicBezTo>
                  <a:pt x="10125" y="0"/>
                  <a:pt x="10125" y="0"/>
                  <a:pt x="10125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1475" y="3544"/>
                  <a:pt x="11475" y="3544"/>
                  <a:pt x="11475" y="3544"/>
                </a:cubicBezTo>
                <a:cubicBezTo>
                  <a:pt x="12994" y="3712"/>
                  <a:pt x="14175" y="5062"/>
                  <a:pt x="14175" y="6750"/>
                </a:cubicBezTo>
                <a:cubicBezTo>
                  <a:pt x="14175" y="8437"/>
                  <a:pt x="12994" y="9788"/>
                  <a:pt x="11475" y="10125"/>
                </a:cubicBezTo>
                <a:close/>
                <a:moveTo>
                  <a:pt x="10800" y="4725"/>
                </a:moveTo>
                <a:cubicBezTo>
                  <a:pt x="9619" y="4725"/>
                  <a:pt x="8775" y="5737"/>
                  <a:pt x="8775" y="6750"/>
                </a:cubicBezTo>
                <a:cubicBezTo>
                  <a:pt x="8775" y="7931"/>
                  <a:pt x="9619" y="8775"/>
                  <a:pt x="10800" y="8775"/>
                </a:cubicBezTo>
                <a:cubicBezTo>
                  <a:pt x="11981" y="8775"/>
                  <a:pt x="12825" y="7931"/>
                  <a:pt x="12825" y="6750"/>
                </a:cubicBezTo>
                <a:cubicBezTo>
                  <a:pt x="12825" y="5737"/>
                  <a:pt x="11981" y="4725"/>
                  <a:pt x="10800" y="4725"/>
                </a:cubicBezTo>
                <a:close/>
                <a:moveTo>
                  <a:pt x="4050" y="18225"/>
                </a:moveTo>
                <a:cubicBezTo>
                  <a:pt x="4050" y="21600"/>
                  <a:pt x="4050" y="21600"/>
                  <a:pt x="4050" y="21600"/>
                </a:cubicBezTo>
                <a:cubicBezTo>
                  <a:pt x="2700" y="21600"/>
                  <a:pt x="2700" y="21600"/>
                  <a:pt x="2700" y="21600"/>
                </a:cubicBezTo>
                <a:cubicBezTo>
                  <a:pt x="2700" y="18225"/>
                  <a:pt x="2700" y="18225"/>
                  <a:pt x="2700" y="18225"/>
                </a:cubicBezTo>
                <a:cubicBezTo>
                  <a:pt x="1181" y="17887"/>
                  <a:pt x="0" y="16537"/>
                  <a:pt x="0" y="14850"/>
                </a:cubicBezTo>
                <a:cubicBezTo>
                  <a:pt x="0" y="12994"/>
                  <a:pt x="1519" y="11475"/>
                  <a:pt x="3375" y="11475"/>
                </a:cubicBezTo>
                <a:cubicBezTo>
                  <a:pt x="5231" y="11475"/>
                  <a:pt x="6750" y="12994"/>
                  <a:pt x="6750" y="14850"/>
                </a:cubicBezTo>
                <a:cubicBezTo>
                  <a:pt x="6750" y="16537"/>
                  <a:pt x="5569" y="17887"/>
                  <a:pt x="4050" y="18225"/>
                </a:cubicBezTo>
                <a:close/>
                <a:moveTo>
                  <a:pt x="3375" y="12825"/>
                </a:moveTo>
                <a:cubicBezTo>
                  <a:pt x="2194" y="12825"/>
                  <a:pt x="1350" y="13838"/>
                  <a:pt x="1350" y="14850"/>
                </a:cubicBezTo>
                <a:cubicBezTo>
                  <a:pt x="1350" y="16031"/>
                  <a:pt x="2194" y="16875"/>
                  <a:pt x="3375" y="16875"/>
                </a:cubicBezTo>
                <a:cubicBezTo>
                  <a:pt x="4556" y="16875"/>
                  <a:pt x="5400" y="16031"/>
                  <a:pt x="5400" y="14850"/>
                </a:cubicBezTo>
                <a:cubicBezTo>
                  <a:pt x="5400" y="13838"/>
                  <a:pt x="4556" y="12825"/>
                  <a:pt x="3375" y="12825"/>
                </a:cubicBezTo>
                <a:close/>
                <a:moveTo>
                  <a:pt x="2700" y="0"/>
                </a:moveTo>
                <a:cubicBezTo>
                  <a:pt x="4050" y="0"/>
                  <a:pt x="4050" y="0"/>
                  <a:pt x="4050" y="0"/>
                </a:cubicBezTo>
                <a:cubicBezTo>
                  <a:pt x="4050" y="11475"/>
                  <a:pt x="4050" y="11475"/>
                  <a:pt x="4050" y="11475"/>
                </a:cubicBezTo>
                <a:cubicBezTo>
                  <a:pt x="3375" y="11475"/>
                  <a:pt x="3375" y="11475"/>
                  <a:pt x="3375" y="11475"/>
                </a:cubicBezTo>
                <a:cubicBezTo>
                  <a:pt x="2700" y="11475"/>
                  <a:pt x="2700" y="11475"/>
                  <a:pt x="2700" y="11475"/>
                </a:cubicBezTo>
                <a:cubicBezTo>
                  <a:pt x="2700" y="0"/>
                  <a:pt x="2700" y="0"/>
                  <a:pt x="2700" y="0"/>
                </a:cubicBezTo>
                <a:close/>
              </a:path>
            </a:pathLst>
          </a:custGeom>
          <a:solidFill>
            <a:srgbClr val="EE7E30"/>
          </a:solidFill>
          <a:ln w="12700">
            <a:miter lim="400000"/>
          </a:ln>
        </p:spPr>
        <p:txBody>
          <a:bodyPr lIns="22857" rIns="22857"/>
          <a:lstStyle/>
          <a:p>
            <a:pPr defTabSz="1219047">
              <a:defRPr sz="4800">
                <a:solidFill>
                  <a:srgbClr val="2728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27282D"/>
              </a:solidFill>
              <a:latin typeface="Calibri"/>
              <a:ea typeface="Calibri"/>
              <a:cs typeface="+mn-ea"/>
              <a:sym typeface="+mn-lt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957002" y="2994311"/>
            <a:ext cx="593438" cy="593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2" h="20772" extrusionOk="0">
                <a:moveTo>
                  <a:pt x="14154" y="1097"/>
                </a:moveTo>
                <a:cubicBezTo>
                  <a:pt x="2135" y="13115"/>
                  <a:pt x="2135" y="13115"/>
                  <a:pt x="2135" y="13115"/>
                </a:cubicBezTo>
                <a:cubicBezTo>
                  <a:pt x="674" y="14414"/>
                  <a:pt x="-463" y="19936"/>
                  <a:pt x="187" y="20585"/>
                </a:cubicBezTo>
                <a:cubicBezTo>
                  <a:pt x="999" y="21235"/>
                  <a:pt x="6358" y="20098"/>
                  <a:pt x="7657" y="18637"/>
                </a:cubicBezTo>
                <a:cubicBezTo>
                  <a:pt x="19675" y="6781"/>
                  <a:pt x="19675" y="6781"/>
                  <a:pt x="19675" y="6781"/>
                </a:cubicBezTo>
                <a:cubicBezTo>
                  <a:pt x="21137" y="5157"/>
                  <a:pt x="21137" y="2721"/>
                  <a:pt x="19675" y="1097"/>
                </a:cubicBezTo>
                <a:cubicBezTo>
                  <a:pt x="18051" y="-365"/>
                  <a:pt x="15615" y="-365"/>
                  <a:pt x="14154" y="1097"/>
                </a:cubicBezTo>
                <a:close/>
                <a:moveTo>
                  <a:pt x="3435" y="13602"/>
                </a:moveTo>
                <a:cubicBezTo>
                  <a:pt x="13179" y="3858"/>
                  <a:pt x="13179" y="3858"/>
                  <a:pt x="13179" y="3858"/>
                </a:cubicBezTo>
                <a:cubicBezTo>
                  <a:pt x="14478" y="5319"/>
                  <a:pt x="14478" y="5319"/>
                  <a:pt x="14478" y="5319"/>
                </a:cubicBezTo>
                <a:cubicBezTo>
                  <a:pt x="5059" y="14739"/>
                  <a:pt x="5059" y="14739"/>
                  <a:pt x="5059" y="14739"/>
                </a:cubicBezTo>
                <a:cubicBezTo>
                  <a:pt x="4734" y="14414"/>
                  <a:pt x="4734" y="14414"/>
                  <a:pt x="4734" y="14414"/>
                </a:cubicBezTo>
                <a:cubicBezTo>
                  <a:pt x="4409" y="14089"/>
                  <a:pt x="3922" y="13764"/>
                  <a:pt x="3435" y="13602"/>
                </a:cubicBezTo>
                <a:cubicBezTo>
                  <a:pt x="3435" y="13602"/>
                  <a:pt x="3435" y="13602"/>
                  <a:pt x="3435" y="13602"/>
                </a:cubicBezTo>
                <a:close/>
                <a:moveTo>
                  <a:pt x="1323" y="19449"/>
                </a:moveTo>
                <a:cubicBezTo>
                  <a:pt x="1161" y="19124"/>
                  <a:pt x="1811" y="16525"/>
                  <a:pt x="2623" y="14739"/>
                </a:cubicBezTo>
                <a:cubicBezTo>
                  <a:pt x="3272" y="14901"/>
                  <a:pt x="3760" y="15226"/>
                  <a:pt x="4247" y="15713"/>
                </a:cubicBezTo>
                <a:cubicBezTo>
                  <a:pt x="4896" y="16200"/>
                  <a:pt x="4896" y="16200"/>
                  <a:pt x="4896" y="16200"/>
                </a:cubicBezTo>
                <a:cubicBezTo>
                  <a:pt x="5384" y="16850"/>
                  <a:pt x="5708" y="17500"/>
                  <a:pt x="5871" y="18149"/>
                </a:cubicBezTo>
                <a:cubicBezTo>
                  <a:pt x="4084" y="18961"/>
                  <a:pt x="1648" y="19611"/>
                  <a:pt x="1323" y="19449"/>
                </a:cubicBezTo>
                <a:close/>
                <a:moveTo>
                  <a:pt x="7170" y="17337"/>
                </a:moveTo>
                <a:cubicBezTo>
                  <a:pt x="7170" y="17500"/>
                  <a:pt x="7008" y="17500"/>
                  <a:pt x="7008" y="17500"/>
                </a:cubicBezTo>
                <a:cubicBezTo>
                  <a:pt x="6845" y="16850"/>
                  <a:pt x="6683" y="16200"/>
                  <a:pt x="6196" y="15713"/>
                </a:cubicBezTo>
                <a:cubicBezTo>
                  <a:pt x="6033" y="15713"/>
                  <a:pt x="6033" y="15713"/>
                  <a:pt x="6033" y="15713"/>
                </a:cubicBezTo>
                <a:cubicBezTo>
                  <a:pt x="15453" y="6294"/>
                  <a:pt x="15453" y="6294"/>
                  <a:pt x="15453" y="6294"/>
                </a:cubicBezTo>
                <a:cubicBezTo>
                  <a:pt x="16914" y="7593"/>
                  <a:pt x="16914" y="7593"/>
                  <a:pt x="16914" y="7593"/>
                </a:cubicBezTo>
                <a:cubicBezTo>
                  <a:pt x="7170" y="17337"/>
                  <a:pt x="7170" y="17337"/>
                  <a:pt x="7170" y="17337"/>
                </a:cubicBezTo>
                <a:close/>
                <a:moveTo>
                  <a:pt x="18701" y="5806"/>
                </a:moveTo>
                <a:cubicBezTo>
                  <a:pt x="17726" y="6781"/>
                  <a:pt x="17726" y="6781"/>
                  <a:pt x="17726" y="6781"/>
                </a:cubicBezTo>
                <a:cubicBezTo>
                  <a:pt x="13991" y="3046"/>
                  <a:pt x="13991" y="3046"/>
                  <a:pt x="13991" y="3046"/>
                </a:cubicBezTo>
                <a:cubicBezTo>
                  <a:pt x="14966" y="2071"/>
                  <a:pt x="14966" y="2071"/>
                  <a:pt x="14966" y="2071"/>
                </a:cubicBezTo>
                <a:cubicBezTo>
                  <a:pt x="15940" y="934"/>
                  <a:pt x="17726" y="934"/>
                  <a:pt x="18701" y="2071"/>
                </a:cubicBezTo>
                <a:cubicBezTo>
                  <a:pt x="19838" y="3046"/>
                  <a:pt x="19838" y="4832"/>
                  <a:pt x="18701" y="5806"/>
                </a:cubicBezTo>
                <a:close/>
              </a:path>
            </a:pathLst>
          </a:custGeom>
          <a:solidFill>
            <a:srgbClr val="EE7E30"/>
          </a:solidFill>
          <a:ln w="12700">
            <a:miter lim="400000"/>
          </a:ln>
        </p:spPr>
        <p:txBody>
          <a:bodyPr lIns="22857" rIns="22857"/>
          <a:lstStyle/>
          <a:p>
            <a:pPr defTabSz="1219047">
              <a:defRPr sz="4800">
                <a:solidFill>
                  <a:srgbClr val="2728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27282D"/>
              </a:solidFill>
              <a:latin typeface="Calibri"/>
              <a:ea typeface="Calibri"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738F9D-B227-4414-833F-67BB5037EE6F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15A0E1-F80D-4B15-8B6B-F4986178D88A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Market Analysis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1E0C336-ED72-44F8-A5E0-5A081A7D8DCF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4305B77B-2700-4816-AC97-0B5AC99D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20" name="组合 17">
            <a:extLst>
              <a:ext uri="{FF2B5EF4-FFF2-40B4-BE49-F238E27FC236}">
                <a16:creationId xmlns:a16="http://schemas.microsoft.com/office/drawing/2014/main" id="{E71F546D-4234-4A9D-AB63-0491D4941F9E}"/>
              </a:ext>
            </a:extLst>
          </p:cNvPr>
          <p:cNvGrpSpPr>
            <a:grpSpLocks/>
          </p:cNvGrpSpPr>
          <p:nvPr/>
        </p:nvGrpSpPr>
        <p:grpSpPr bwMode="auto">
          <a:xfrm>
            <a:off x="1393933" y="4161700"/>
            <a:ext cx="1719574" cy="1111570"/>
            <a:chOff x="8587775" y="1542823"/>
            <a:chExt cx="2470604" cy="1112107"/>
          </a:xfrm>
        </p:grpSpPr>
        <p:sp>
          <p:nvSpPr>
            <p:cNvPr id="21" name="文本框 6">
              <a:extLst>
                <a:ext uri="{FF2B5EF4-FFF2-40B4-BE49-F238E27FC236}">
                  <a16:creationId xmlns:a16="http://schemas.microsoft.com/office/drawing/2014/main" id="{81ACD835-223A-4563-9AC4-60DD22E10431}"/>
                </a:ext>
              </a:extLst>
            </p:cNvPr>
            <p:cNvSpPr txBox="1"/>
            <p:nvPr/>
          </p:nvSpPr>
          <p:spPr>
            <a:xfrm>
              <a:off x="8587775" y="1864203"/>
              <a:ext cx="2470604" cy="7907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2" name="文本框 7">
              <a:extLst>
                <a:ext uri="{FF2B5EF4-FFF2-40B4-BE49-F238E27FC236}">
                  <a16:creationId xmlns:a16="http://schemas.microsoft.com/office/drawing/2014/main" id="{A658B520-E267-467B-9FC1-13F002C0F377}"/>
                </a:ext>
              </a:extLst>
            </p:cNvPr>
            <p:cNvSpPr txBox="1"/>
            <p:nvPr/>
          </p:nvSpPr>
          <p:spPr>
            <a:xfrm>
              <a:off x="8664508" y="1542823"/>
              <a:ext cx="2033676" cy="33871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3" name="组合 17">
            <a:extLst>
              <a:ext uri="{FF2B5EF4-FFF2-40B4-BE49-F238E27FC236}">
                <a16:creationId xmlns:a16="http://schemas.microsoft.com/office/drawing/2014/main" id="{9FF7151C-972B-4299-AF6C-36DC7E4D9622}"/>
              </a:ext>
            </a:extLst>
          </p:cNvPr>
          <p:cNvGrpSpPr>
            <a:grpSpLocks/>
          </p:cNvGrpSpPr>
          <p:nvPr/>
        </p:nvGrpSpPr>
        <p:grpSpPr bwMode="auto">
          <a:xfrm>
            <a:off x="3942300" y="4161700"/>
            <a:ext cx="1719574" cy="1111570"/>
            <a:chOff x="8587775" y="1542823"/>
            <a:chExt cx="2470604" cy="1112107"/>
          </a:xfrm>
        </p:grpSpPr>
        <p:sp>
          <p:nvSpPr>
            <p:cNvPr id="24" name="文本框 6">
              <a:extLst>
                <a:ext uri="{FF2B5EF4-FFF2-40B4-BE49-F238E27FC236}">
                  <a16:creationId xmlns:a16="http://schemas.microsoft.com/office/drawing/2014/main" id="{75ABD4A6-1B74-419E-91F1-AADDC58201FA}"/>
                </a:ext>
              </a:extLst>
            </p:cNvPr>
            <p:cNvSpPr txBox="1"/>
            <p:nvPr/>
          </p:nvSpPr>
          <p:spPr>
            <a:xfrm>
              <a:off x="8587775" y="1864203"/>
              <a:ext cx="2470604" cy="7907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5" name="文本框 7">
              <a:extLst>
                <a:ext uri="{FF2B5EF4-FFF2-40B4-BE49-F238E27FC236}">
                  <a16:creationId xmlns:a16="http://schemas.microsoft.com/office/drawing/2014/main" id="{3B0582A7-B827-4489-AC81-DFE72200FF22}"/>
                </a:ext>
              </a:extLst>
            </p:cNvPr>
            <p:cNvSpPr txBox="1"/>
            <p:nvPr/>
          </p:nvSpPr>
          <p:spPr>
            <a:xfrm>
              <a:off x="8587776" y="1542823"/>
              <a:ext cx="2110407" cy="33871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6" name="组合 17">
            <a:extLst>
              <a:ext uri="{FF2B5EF4-FFF2-40B4-BE49-F238E27FC236}">
                <a16:creationId xmlns:a16="http://schemas.microsoft.com/office/drawing/2014/main" id="{F91B10B2-B4C3-45DC-AFA0-35838F3860CB}"/>
              </a:ext>
            </a:extLst>
          </p:cNvPr>
          <p:cNvGrpSpPr>
            <a:grpSpLocks/>
          </p:cNvGrpSpPr>
          <p:nvPr/>
        </p:nvGrpSpPr>
        <p:grpSpPr bwMode="auto">
          <a:xfrm>
            <a:off x="6485899" y="4161700"/>
            <a:ext cx="1719574" cy="1111570"/>
            <a:chOff x="8587775" y="1542823"/>
            <a:chExt cx="2470604" cy="1112107"/>
          </a:xfrm>
        </p:grpSpPr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0DB36D55-554D-461A-A133-30421E0F1F2E}"/>
                </a:ext>
              </a:extLst>
            </p:cNvPr>
            <p:cNvSpPr txBox="1"/>
            <p:nvPr/>
          </p:nvSpPr>
          <p:spPr>
            <a:xfrm>
              <a:off x="8587775" y="1864203"/>
              <a:ext cx="2470604" cy="7907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8" name="文本框 7">
              <a:extLst>
                <a:ext uri="{FF2B5EF4-FFF2-40B4-BE49-F238E27FC236}">
                  <a16:creationId xmlns:a16="http://schemas.microsoft.com/office/drawing/2014/main" id="{22F02B51-804C-4B72-A488-F63BC62508EC}"/>
                </a:ext>
              </a:extLst>
            </p:cNvPr>
            <p:cNvSpPr txBox="1"/>
            <p:nvPr/>
          </p:nvSpPr>
          <p:spPr>
            <a:xfrm>
              <a:off x="8587775" y="1542823"/>
              <a:ext cx="2265928" cy="33871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9" name="组合 17">
            <a:extLst>
              <a:ext uri="{FF2B5EF4-FFF2-40B4-BE49-F238E27FC236}">
                <a16:creationId xmlns:a16="http://schemas.microsoft.com/office/drawing/2014/main" id="{2A35919D-18C1-4DD5-83A3-038DFA69A1AF}"/>
              </a:ext>
            </a:extLst>
          </p:cNvPr>
          <p:cNvGrpSpPr>
            <a:grpSpLocks/>
          </p:cNvGrpSpPr>
          <p:nvPr/>
        </p:nvGrpSpPr>
        <p:grpSpPr bwMode="auto">
          <a:xfrm>
            <a:off x="9023500" y="4161700"/>
            <a:ext cx="1719574" cy="1111570"/>
            <a:chOff x="8587775" y="1542823"/>
            <a:chExt cx="2470604" cy="1112107"/>
          </a:xfrm>
        </p:grpSpPr>
        <p:sp>
          <p:nvSpPr>
            <p:cNvPr id="30" name="文本框 6">
              <a:extLst>
                <a:ext uri="{FF2B5EF4-FFF2-40B4-BE49-F238E27FC236}">
                  <a16:creationId xmlns:a16="http://schemas.microsoft.com/office/drawing/2014/main" id="{7020E164-6098-4557-835C-F9FDBE7E99CA}"/>
                </a:ext>
              </a:extLst>
            </p:cNvPr>
            <p:cNvSpPr txBox="1"/>
            <p:nvPr/>
          </p:nvSpPr>
          <p:spPr>
            <a:xfrm>
              <a:off x="8587775" y="1864203"/>
              <a:ext cx="2470604" cy="7907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1" name="文本框 7">
              <a:extLst>
                <a:ext uri="{FF2B5EF4-FFF2-40B4-BE49-F238E27FC236}">
                  <a16:creationId xmlns:a16="http://schemas.microsoft.com/office/drawing/2014/main" id="{0A848EFE-9206-4556-A61A-E33D7C1956AD}"/>
                </a:ext>
              </a:extLst>
            </p:cNvPr>
            <p:cNvSpPr txBox="1"/>
            <p:nvPr/>
          </p:nvSpPr>
          <p:spPr>
            <a:xfrm>
              <a:off x="8821617" y="1542823"/>
              <a:ext cx="2236761" cy="33871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4575FA8-5251-4A4E-B906-1C77130AA552}"/>
              </a:ext>
            </a:extLst>
          </p:cNvPr>
          <p:cNvCxnSpPr>
            <a:cxnSpLocks/>
          </p:cNvCxnSpPr>
          <p:nvPr/>
        </p:nvCxnSpPr>
        <p:spPr>
          <a:xfrm>
            <a:off x="2001888" y="3905790"/>
            <a:ext cx="503667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DC990A8-F337-48FB-BB10-1B26DB1CBF6A}"/>
              </a:ext>
            </a:extLst>
          </p:cNvPr>
          <p:cNvCxnSpPr>
            <a:cxnSpLocks/>
          </p:cNvCxnSpPr>
          <p:nvPr/>
        </p:nvCxnSpPr>
        <p:spPr>
          <a:xfrm>
            <a:off x="4550255" y="3905790"/>
            <a:ext cx="503667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43AAF6E-D232-429F-AA6F-389D42B9173B}"/>
              </a:ext>
            </a:extLst>
          </p:cNvPr>
          <p:cNvCxnSpPr>
            <a:cxnSpLocks/>
          </p:cNvCxnSpPr>
          <p:nvPr/>
        </p:nvCxnSpPr>
        <p:spPr>
          <a:xfrm>
            <a:off x="7093854" y="3905790"/>
            <a:ext cx="503667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3B0387A-005C-4AE3-AFB1-6009136D8A0E}"/>
              </a:ext>
            </a:extLst>
          </p:cNvPr>
          <p:cNvCxnSpPr>
            <a:cxnSpLocks/>
          </p:cNvCxnSpPr>
          <p:nvPr/>
        </p:nvCxnSpPr>
        <p:spPr>
          <a:xfrm>
            <a:off x="9631454" y="3905790"/>
            <a:ext cx="503667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13" grpId="0" animBg="1"/>
      <p:bldP spid="214" grpId="0" animBg="1"/>
      <p:bldP spid="215" grpId="0" animBg="1"/>
      <p:bldP spid="2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536D336-6D37-42FD-BB31-ECF70CC73DF1}"/>
              </a:ext>
            </a:extLst>
          </p:cNvPr>
          <p:cNvGrpSpPr/>
          <p:nvPr/>
        </p:nvGrpSpPr>
        <p:grpSpPr>
          <a:xfrm>
            <a:off x="1255368" y="2177032"/>
            <a:ext cx="2222213" cy="1742273"/>
            <a:chOff x="1255531" y="2176075"/>
            <a:chExt cx="2222502" cy="1742500"/>
          </a:xfrm>
        </p:grpSpPr>
        <p:sp>
          <p:nvSpPr>
            <p:cNvPr id="926" name="Shape 926"/>
            <p:cNvSpPr/>
            <p:nvPr/>
          </p:nvSpPr>
          <p:spPr>
            <a:xfrm>
              <a:off x="1420791" y="2355141"/>
              <a:ext cx="1891983" cy="5030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 sz="7200">
                  <a:solidFill>
                    <a:srgbClr val="ABBFD8"/>
                  </a:solidFill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defTabSz="457154"/>
              <a:r>
                <a:rPr sz="2800" dirty="0">
                  <a:solidFill>
                    <a:srgbClr val="304A9C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58%</a:t>
              </a:r>
            </a:p>
          </p:txBody>
        </p:sp>
        <p:sp>
          <p:nvSpPr>
            <p:cNvPr id="941" name="Shape 941"/>
            <p:cNvSpPr/>
            <p:nvPr/>
          </p:nvSpPr>
          <p:spPr>
            <a:xfrm>
              <a:off x="1255532" y="2176075"/>
              <a:ext cx="2222501" cy="1742500"/>
            </a:xfrm>
            <a:prstGeom prst="rect">
              <a:avLst/>
            </a:prstGeom>
            <a:ln w="12700">
              <a:solidFill>
                <a:srgbClr val="304A9C"/>
              </a:solidFill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endParaRPr sz="1200">
                <a:solidFill>
                  <a:srgbClr val="000000">
                    <a:lumMod val="85000"/>
                    <a:lumOff val="1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grpSp>
          <p:nvGrpSpPr>
            <p:cNvPr id="21" name="组合 17">
              <a:extLst>
                <a:ext uri="{FF2B5EF4-FFF2-40B4-BE49-F238E27FC236}">
                  <a16:creationId xmlns:a16="http://schemas.microsoft.com/office/drawing/2014/main" id="{E94A544B-8125-4852-A4FB-D9FE9289B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5531" y="2922482"/>
              <a:ext cx="2057242" cy="862092"/>
              <a:chOff x="8350368" y="1542823"/>
              <a:chExt cx="2955365" cy="862397"/>
            </a:xfrm>
          </p:grpSpPr>
          <p:sp>
            <p:nvSpPr>
              <p:cNvPr id="22" name="文本框 6">
                <a:extLst>
                  <a:ext uri="{FF2B5EF4-FFF2-40B4-BE49-F238E27FC236}">
                    <a16:creationId xmlns:a16="http://schemas.microsoft.com/office/drawing/2014/main" id="{EC83ABE2-839C-42E1-94DC-FAFECD5FF311}"/>
                  </a:ext>
                </a:extLst>
              </p:cNvPr>
              <p:cNvSpPr txBox="1"/>
              <p:nvPr/>
            </p:nvSpPr>
            <p:spPr>
              <a:xfrm>
                <a:off x="8350368" y="1854674"/>
                <a:ext cx="2955365" cy="55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23" name="文本框 7">
                <a:extLst>
                  <a:ext uri="{FF2B5EF4-FFF2-40B4-BE49-F238E27FC236}">
                    <a16:creationId xmlns:a16="http://schemas.microsoft.com/office/drawing/2014/main" id="{78D425AC-0FF5-4815-99F2-1F25666DD113}"/>
                  </a:ext>
                </a:extLst>
              </p:cNvPr>
              <p:cNvSpPr txBox="1"/>
              <p:nvPr/>
            </p:nvSpPr>
            <p:spPr>
              <a:xfrm>
                <a:off x="8900228" y="1542823"/>
                <a:ext cx="2405505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32E5260-1A46-4361-8A81-E26E3D01F4EF}"/>
              </a:ext>
            </a:extLst>
          </p:cNvPr>
          <p:cNvGrpSpPr/>
          <p:nvPr/>
        </p:nvGrpSpPr>
        <p:grpSpPr>
          <a:xfrm>
            <a:off x="3506459" y="2177032"/>
            <a:ext cx="2366894" cy="1742273"/>
            <a:chOff x="3506915" y="2176075"/>
            <a:chExt cx="2367202" cy="1742500"/>
          </a:xfrm>
        </p:grpSpPr>
        <p:sp>
          <p:nvSpPr>
            <p:cNvPr id="934" name="Shape 934"/>
            <p:cNvSpPr/>
            <p:nvPr/>
          </p:nvSpPr>
          <p:spPr>
            <a:xfrm>
              <a:off x="3816875" y="2355141"/>
              <a:ext cx="1891983" cy="5030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 sz="7200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defTabSz="457154"/>
              <a:r>
                <a:rPr sz="2800" dirty="0">
                  <a:solidFill>
                    <a:srgbClr val="EE7E3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13%</a:t>
              </a:r>
            </a:p>
          </p:txBody>
        </p:sp>
        <p:sp>
          <p:nvSpPr>
            <p:cNvPr id="942" name="Shape 942"/>
            <p:cNvSpPr/>
            <p:nvPr/>
          </p:nvSpPr>
          <p:spPr>
            <a:xfrm>
              <a:off x="3651616" y="2176075"/>
              <a:ext cx="2222501" cy="1742500"/>
            </a:xfrm>
            <a:prstGeom prst="rect">
              <a:avLst/>
            </a:prstGeom>
            <a:ln w="12700">
              <a:solidFill>
                <a:srgbClr val="EE7E30"/>
              </a:solidFill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endParaRPr sz="1600">
                <a:solidFill>
                  <a:srgbClr val="000000">
                    <a:lumMod val="85000"/>
                    <a:lumOff val="1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grpSp>
          <p:nvGrpSpPr>
            <p:cNvPr id="24" name="组合 17">
              <a:extLst>
                <a:ext uri="{FF2B5EF4-FFF2-40B4-BE49-F238E27FC236}">
                  <a16:creationId xmlns:a16="http://schemas.microsoft.com/office/drawing/2014/main" id="{021672CD-1811-48A6-994F-B3F94CF2C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915" y="2922482"/>
              <a:ext cx="2208170" cy="862092"/>
              <a:chOff x="8133550" y="1542823"/>
              <a:chExt cx="3172183" cy="862397"/>
            </a:xfrm>
          </p:grpSpPr>
          <p:sp>
            <p:nvSpPr>
              <p:cNvPr id="25" name="文本框 6">
                <a:extLst>
                  <a:ext uri="{FF2B5EF4-FFF2-40B4-BE49-F238E27FC236}">
                    <a16:creationId xmlns:a16="http://schemas.microsoft.com/office/drawing/2014/main" id="{726A3D12-7346-4678-ACC7-69ED272948EC}"/>
                  </a:ext>
                </a:extLst>
              </p:cNvPr>
              <p:cNvSpPr txBox="1"/>
              <p:nvPr/>
            </p:nvSpPr>
            <p:spPr>
              <a:xfrm>
                <a:off x="8133550" y="1854674"/>
                <a:ext cx="3172183" cy="55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26" name="文本框 7">
                <a:extLst>
                  <a:ext uri="{FF2B5EF4-FFF2-40B4-BE49-F238E27FC236}">
                    <a16:creationId xmlns:a16="http://schemas.microsoft.com/office/drawing/2014/main" id="{E874678E-2BF9-41ED-8E1C-88141C3BDD19}"/>
                  </a:ext>
                </a:extLst>
              </p:cNvPr>
              <p:cNvSpPr txBox="1"/>
              <p:nvPr/>
            </p:nvSpPr>
            <p:spPr>
              <a:xfrm>
                <a:off x="8998010" y="1542823"/>
                <a:ext cx="2307723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2AEEAA1-F99E-480A-A7CC-39D24F810409}"/>
              </a:ext>
            </a:extLst>
          </p:cNvPr>
          <p:cNvGrpSpPr/>
          <p:nvPr/>
        </p:nvGrpSpPr>
        <p:grpSpPr>
          <a:xfrm>
            <a:off x="1255369" y="4088376"/>
            <a:ext cx="2222212" cy="1742273"/>
            <a:chOff x="1255532" y="4087668"/>
            <a:chExt cx="2222501" cy="1742500"/>
          </a:xfrm>
        </p:grpSpPr>
        <p:sp>
          <p:nvSpPr>
            <p:cNvPr id="930" name="Shape 930"/>
            <p:cNvSpPr/>
            <p:nvPr/>
          </p:nvSpPr>
          <p:spPr>
            <a:xfrm>
              <a:off x="1420791" y="4266734"/>
              <a:ext cx="1891983" cy="5030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 sz="7200">
                  <a:solidFill>
                    <a:srgbClr val="778B9A"/>
                  </a:solidFill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defTabSz="457154"/>
              <a:r>
                <a:rPr sz="2800">
                  <a:solidFill>
                    <a:srgbClr val="EE7E3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17%</a:t>
              </a:r>
            </a:p>
          </p:txBody>
        </p:sp>
        <p:sp>
          <p:nvSpPr>
            <p:cNvPr id="943" name="Shape 943"/>
            <p:cNvSpPr/>
            <p:nvPr/>
          </p:nvSpPr>
          <p:spPr>
            <a:xfrm>
              <a:off x="1255532" y="4087668"/>
              <a:ext cx="2222501" cy="1742500"/>
            </a:xfrm>
            <a:prstGeom prst="rect">
              <a:avLst/>
            </a:prstGeom>
            <a:ln w="12700">
              <a:solidFill>
                <a:srgbClr val="EE7E30"/>
              </a:solidFill>
            </a:ln>
          </p:spPr>
          <p:txBody>
            <a:bodyPr lIns="35714" tIns="35714" rIns="35714" bIns="35714" anchor="ctr"/>
            <a:lstStyle/>
            <a:p>
              <a:pPr defTabSz="457154"/>
              <a:endParaRPr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grpSp>
          <p:nvGrpSpPr>
            <p:cNvPr id="27" name="组合 17">
              <a:extLst>
                <a:ext uri="{FF2B5EF4-FFF2-40B4-BE49-F238E27FC236}">
                  <a16:creationId xmlns:a16="http://schemas.microsoft.com/office/drawing/2014/main" id="{D8DD4F9C-98CE-4B7A-B937-179D282E22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5532" y="4836171"/>
              <a:ext cx="2057244" cy="862092"/>
              <a:chOff x="8350368" y="1542823"/>
              <a:chExt cx="2955367" cy="862397"/>
            </a:xfrm>
          </p:grpSpPr>
          <p:sp>
            <p:nvSpPr>
              <p:cNvPr id="28" name="文本框 6">
                <a:extLst>
                  <a:ext uri="{FF2B5EF4-FFF2-40B4-BE49-F238E27FC236}">
                    <a16:creationId xmlns:a16="http://schemas.microsoft.com/office/drawing/2014/main" id="{42DB046E-1A5A-4947-9FC0-220011E6EB7E}"/>
                  </a:ext>
                </a:extLst>
              </p:cNvPr>
              <p:cNvSpPr txBox="1"/>
              <p:nvPr/>
            </p:nvSpPr>
            <p:spPr>
              <a:xfrm>
                <a:off x="8350368" y="1854674"/>
                <a:ext cx="2955367" cy="55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29" name="文本框 7">
                <a:extLst>
                  <a:ext uri="{FF2B5EF4-FFF2-40B4-BE49-F238E27FC236}">
                    <a16:creationId xmlns:a16="http://schemas.microsoft.com/office/drawing/2014/main" id="{39115F5C-8BC7-4126-8661-CAA067EB494A}"/>
                  </a:ext>
                </a:extLst>
              </p:cNvPr>
              <p:cNvSpPr txBox="1"/>
              <p:nvPr/>
            </p:nvSpPr>
            <p:spPr>
              <a:xfrm>
                <a:off x="9108098" y="1542823"/>
                <a:ext cx="2197635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90E8058-B8C6-4D3C-85A3-5C55E6D9F080}"/>
              </a:ext>
            </a:extLst>
          </p:cNvPr>
          <p:cNvGrpSpPr/>
          <p:nvPr/>
        </p:nvGrpSpPr>
        <p:grpSpPr>
          <a:xfrm>
            <a:off x="3506460" y="4088376"/>
            <a:ext cx="2366893" cy="1742273"/>
            <a:chOff x="3506916" y="4087668"/>
            <a:chExt cx="2367201" cy="1742500"/>
          </a:xfrm>
        </p:grpSpPr>
        <p:sp>
          <p:nvSpPr>
            <p:cNvPr id="938" name="Shape 938"/>
            <p:cNvSpPr/>
            <p:nvPr/>
          </p:nvSpPr>
          <p:spPr>
            <a:xfrm>
              <a:off x="3816875" y="4266734"/>
              <a:ext cx="1891983" cy="5030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 sz="7200"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defTabSz="457154"/>
              <a:r>
                <a:rPr sz="2800" dirty="0">
                  <a:solidFill>
                    <a:srgbClr val="304A9C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12%</a:t>
              </a:r>
            </a:p>
          </p:txBody>
        </p:sp>
        <p:sp>
          <p:nvSpPr>
            <p:cNvPr id="944" name="Shape 944"/>
            <p:cNvSpPr/>
            <p:nvPr/>
          </p:nvSpPr>
          <p:spPr>
            <a:xfrm>
              <a:off x="3651616" y="4087668"/>
              <a:ext cx="2222501" cy="1742500"/>
            </a:xfrm>
            <a:prstGeom prst="rect">
              <a:avLst/>
            </a:prstGeom>
            <a:ln w="12700">
              <a:solidFill>
                <a:srgbClr val="304A9C"/>
              </a:solidFill>
            </a:ln>
          </p:spPr>
          <p:txBody>
            <a:bodyPr lIns="35714" tIns="35714" rIns="35714" bIns="35714" anchor="ctr"/>
            <a:lstStyle/>
            <a:p>
              <a:pPr defTabSz="457154"/>
              <a:endParaRPr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grpSp>
          <p:nvGrpSpPr>
            <p:cNvPr id="30" name="组合 17">
              <a:extLst>
                <a:ext uri="{FF2B5EF4-FFF2-40B4-BE49-F238E27FC236}">
                  <a16:creationId xmlns:a16="http://schemas.microsoft.com/office/drawing/2014/main" id="{B77ED7FF-7E49-462E-B3B1-D38237D88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916" y="4836171"/>
              <a:ext cx="2208171" cy="862092"/>
              <a:chOff x="8133550" y="1542823"/>
              <a:chExt cx="3172184" cy="862397"/>
            </a:xfrm>
          </p:grpSpPr>
          <p:sp>
            <p:nvSpPr>
              <p:cNvPr id="31" name="文本框 6">
                <a:extLst>
                  <a:ext uri="{FF2B5EF4-FFF2-40B4-BE49-F238E27FC236}">
                    <a16:creationId xmlns:a16="http://schemas.microsoft.com/office/drawing/2014/main" id="{43AE6EDA-7F86-4A24-9D07-EED0167A9495}"/>
                  </a:ext>
                </a:extLst>
              </p:cNvPr>
              <p:cNvSpPr txBox="1"/>
              <p:nvPr/>
            </p:nvSpPr>
            <p:spPr>
              <a:xfrm>
                <a:off x="8133550" y="1854674"/>
                <a:ext cx="3172184" cy="55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32" name="文本框 7">
                <a:extLst>
                  <a:ext uri="{FF2B5EF4-FFF2-40B4-BE49-F238E27FC236}">
                    <a16:creationId xmlns:a16="http://schemas.microsoft.com/office/drawing/2014/main" id="{7E811FE3-563F-4AFD-B94F-231AB71333AC}"/>
                  </a:ext>
                </a:extLst>
              </p:cNvPr>
              <p:cNvSpPr txBox="1"/>
              <p:nvPr/>
            </p:nvSpPr>
            <p:spPr>
              <a:xfrm>
                <a:off x="8726727" y="1542823"/>
                <a:ext cx="2579006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3465ECE-EA03-411E-A881-BCDD46A29230}"/>
              </a:ext>
            </a:extLst>
          </p:cNvPr>
          <p:cNvGrpSpPr/>
          <p:nvPr/>
        </p:nvGrpSpPr>
        <p:grpSpPr>
          <a:xfrm>
            <a:off x="6503908" y="1780453"/>
            <a:ext cx="4490164" cy="4490164"/>
            <a:chOff x="6504755" y="1779444"/>
            <a:chExt cx="4490749" cy="4490749"/>
          </a:xfrm>
        </p:grpSpPr>
        <p:graphicFrame>
          <p:nvGraphicFramePr>
            <p:cNvPr id="945" name="Chart 945"/>
            <p:cNvGraphicFramePr/>
            <p:nvPr>
              <p:extLst>
                <p:ext uri="{D42A27DB-BD31-4B8C-83A1-F6EECF244321}">
                  <p14:modId xmlns:p14="http://schemas.microsoft.com/office/powerpoint/2010/main" val="2597720859"/>
                </p:ext>
              </p:extLst>
            </p:nvPr>
          </p:nvGraphicFramePr>
          <p:xfrm>
            <a:off x="6504755" y="1779444"/>
            <a:ext cx="4490749" cy="4490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48" name="Group 948"/>
            <p:cNvGrpSpPr/>
            <p:nvPr/>
          </p:nvGrpSpPr>
          <p:grpSpPr>
            <a:xfrm>
              <a:off x="6946551" y="2221239"/>
              <a:ext cx="3607158" cy="3607158"/>
              <a:chOff x="0" y="0"/>
              <a:chExt cx="7214314" cy="7214314"/>
            </a:xfrm>
          </p:grpSpPr>
          <p:sp>
            <p:nvSpPr>
              <p:cNvPr id="946" name="Shape 946"/>
              <p:cNvSpPr/>
              <p:nvPr/>
            </p:nvSpPr>
            <p:spPr>
              <a:xfrm>
                <a:off x="0" y="0"/>
                <a:ext cx="7214315" cy="7214315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4" tIns="35714" rIns="35714" bIns="35714" numCol="1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947" name="Shape 947"/>
              <p:cNvSpPr/>
              <p:nvPr/>
            </p:nvSpPr>
            <p:spPr>
              <a:xfrm>
                <a:off x="289400" y="289400"/>
                <a:ext cx="6635515" cy="6635515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5714" tIns="35714" rIns="35714" bIns="35714" numCol="1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</p:grpSp>
        <p:sp>
          <p:nvSpPr>
            <p:cNvPr id="951" name="Shape 951"/>
            <p:cNvSpPr/>
            <p:nvPr/>
          </p:nvSpPr>
          <p:spPr>
            <a:xfrm>
              <a:off x="8480039" y="3158257"/>
              <a:ext cx="540183" cy="6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63" y="0"/>
                  </a:moveTo>
                  <a:lnTo>
                    <a:pt x="52" y="13498"/>
                  </a:lnTo>
                  <a:lnTo>
                    <a:pt x="0" y="134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498"/>
                  </a:lnTo>
                  <a:lnTo>
                    <a:pt x="21530" y="13498"/>
                  </a:lnTo>
                  <a:lnTo>
                    <a:pt x="19219" y="0"/>
                  </a:lnTo>
                  <a:lnTo>
                    <a:pt x="2363" y="0"/>
                  </a:lnTo>
                  <a:close/>
                  <a:moveTo>
                    <a:pt x="3024" y="684"/>
                  </a:moveTo>
                  <a:lnTo>
                    <a:pt x="18559" y="684"/>
                  </a:lnTo>
                  <a:lnTo>
                    <a:pt x="20749" y="13498"/>
                  </a:lnTo>
                  <a:lnTo>
                    <a:pt x="14649" y="13498"/>
                  </a:lnTo>
                  <a:lnTo>
                    <a:pt x="14649" y="13848"/>
                  </a:lnTo>
                  <a:cubicBezTo>
                    <a:pt x="14649" y="14781"/>
                    <a:pt x="14219" y="15622"/>
                    <a:pt x="13520" y="16234"/>
                  </a:cubicBezTo>
                  <a:cubicBezTo>
                    <a:pt x="12820" y="16845"/>
                    <a:pt x="11857" y="17222"/>
                    <a:pt x="10791" y="17222"/>
                  </a:cubicBezTo>
                  <a:cubicBezTo>
                    <a:pt x="9725" y="17222"/>
                    <a:pt x="8762" y="16845"/>
                    <a:pt x="8063" y="16234"/>
                  </a:cubicBezTo>
                  <a:cubicBezTo>
                    <a:pt x="7364" y="15622"/>
                    <a:pt x="6934" y="14781"/>
                    <a:pt x="6934" y="13848"/>
                  </a:cubicBezTo>
                  <a:lnTo>
                    <a:pt x="6934" y="13498"/>
                  </a:lnTo>
                  <a:lnTo>
                    <a:pt x="6551" y="13498"/>
                  </a:lnTo>
                  <a:lnTo>
                    <a:pt x="817" y="13498"/>
                  </a:lnTo>
                  <a:lnTo>
                    <a:pt x="3024" y="684"/>
                  </a:lnTo>
                  <a:close/>
                  <a:moveTo>
                    <a:pt x="4622" y="3375"/>
                  </a:moveTo>
                  <a:lnTo>
                    <a:pt x="4622" y="4059"/>
                  </a:lnTo>
                  <a:lnTo>
                    <a:pt x="16960" y="4059"/>
                  </a:lnTo>
                  <a:lnTo>
                    <a:pt x="16960" y="3375"/>
                  </a:lnTo>
                  <a:lnTo>
                    <a:pt x="4622" y="3375"/>
                  </a:lnTo>
                  <a:close/>
                  <a:moveTo>
                    <a:pt x="3858" y="6749"/>
                  </a:moveTo>
                  <a:lnTo>
                    <a:pt x="3858" y="7433"/>
                  </a:lnTo>
                  <a:lnTo>
                    <a:pt x="17742" y="7433"/>
                  </a:lnTo>
                  <a:lnTo>
                    <a:pt x="17742" y="6749"/>
                  </a:lnTo>
                  <a:lnTo>
                    <a:pt x="3858" y="6749"/>
                  </a:lnTo>
                  <a:close/>
                  <a:moveTo>
                    <a:pt x="3076" y="10124"/>
                  </a:moveTo>
                  <a:lnTo>
                    <a:pt x="3076" y="10808"/>
                  </a:lnTo>
                  <a:lnTo>
                    <a:pt x="18507" y="10808"/>
                  </a:lnTo>
                  <a:lnTo>
                    <a:pt x="18507" y="10124"/>
                  </a:lnTo>
                  <a:lnTo>
                    <a:pt x="3076" y="10124"/>
                  </a:lnTo>
                  <a:close/>
                  <a:moveTo>
                    <a:pt x="765" y="14182"/>
                  </a:moveTo>
                  <a:lnTo>
                    <a:pt x="6238" y="14182"/>
                  </a:lnTo>
                  <a:cubicBezTo>
                    <a:pt x="6444" y="16253"/>
                    <a:pt x="8371" y="17891"/>
                    <a:pt x="10791" y="17891"/>
                  </a:cubicBezTo>
                  <a:cubicBezTo>
                    <a:pt x="13212" y="17891"/>
                    <a:pt x="15156" y="16253"/>
                    <a:pt x="15362" y="14182"/>
                  </a:cubicBezTo>
                  <a:lnTo>
                    <a:pt x="20818" y="14182"/>
                  </a:lnTo>
                  <a:lnTo>
                    <a:pt x="20818" y="20931"/>
                  </a:lnTo>
                  <a:lnTo>
                    <a:pt x="765" y="20931"/>
                  </a:lnTo>
                  <a:lnTo>
                    <a:pt x="765" y="1418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228577"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cs typeface="+mn-ea"/>
                <a:sym typeface="+mn-lt"/>
              </a:endParaRPr>
            </a:p>
          </p:txBody>
        </p:sp>
        <p:grpSp>
          <p:nvGrpSpPr>
            <p:cNvPr id="33" name="组合 17">
              <a:extLst>
                <a:ext uri="{FF2B5EF4-FFF2-40B4-BE49-F238E27FC236}">
                  <a16:creationId xmlns:a16="http://schemas.microsoft.com/office/drawing/2014/main" id="{C9D65934-15CE-4C02-BF30-FF1F4E85B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04137" y="4034343"/>
              <a:ext cx="1891983" cy="1218582"/>
              <a:chOff x="8587774" y="1542823"/>
              <a:chExt cx="2717959" cy="1219013"/>
            </a:xfrm>
          </p:grpSpPr>
          <p:sp>
            <p:nvSpPr>
              <p:cNvPr id="34" name="文本框 6">
                <a:extLst>
                  <a:ext uri="{FF2B5EF4-FFF2-40B4-BE49-F238E27FC236}">
                    <a16:creationId xmlns:a16="http://schemas.microsoft.com/office/drawing/2014/main" id="{2034C49C-A9E8-47D5-9729-32E3B1F2EE43}"/>
                  </a:ext>
                </a:extLst>
              </p:cNvPr>
              <p:cNvSpPr txBox="1"/>
              <p:nvPr/>
            </p:nvSpPr>
            <p:spPr>
              <a:xfrm>
                <a:off x="8587774" y="1854674"/>
                <a:ext cx="2717959" cy="907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09">
                  <a:defRPr/>
                </a:pPr>
                <a:r>
                  <a:rPr lang="en-US" altLang="zh-CN" sz="1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35" name="文本框 7">
                <a:extLst>
                  <a:ext uri="{FF2B5EF4-FFF2-40B4-BE49-F238E27FC236}">
                    <a16:creationId xmlns:a16="http://schemas.microsoft.com/office/drawing/2014/main" id="{27CEA3CD-4CB1-4E07-A8D6-9173DFDD1A03}"/>
                  </a:ext>
                </a:extLst>
              </p:cNvPr>
              <p:cNvSpPr txBox="1"/>
              <p:nvPr/>
            </p:nvSpPr>
            <p:spPr>
              <a:xfrm>
                <a:off x="8587774" y="1542823"/>
                <a:ext cx="2717959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09">
                  <a:defRPr/>
                </a:pPr>
                <a:r>
                  <a:rPr lang="en-US" altLang="zh-CN" sz="1600" b="1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345037D-C96C-4372-86A0-9521D555AC56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4128F97-52AF-4EFA-ABFF-595CBFFD9EAD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Market Analysis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7B24C5D-2821-473D-864B-62DE8A72F601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21F0AAB5-AC4D-4ABC-94DF-062E0C7DE9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B358CD5F-9FBB-4CC8-8E27-CF219E646982}"/>
              </a:ext>
            </a:extLst>
          </p:cNvPr>
          <p:cNvSpPr txBox="1"/>
          <p:nvPr/>
        </p:nvSpPr>
        <p:spPr>
          <a:xfrm>
            <a:off x="1429813" y="5315363"/>
            <a:ext cx="9338384" cy="78912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defRPr>
            </a:lvl1pPr>
          </a:lstStyle>
          <a:p>
            <a:pPr defTabSz="914309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B830389-5690-40E0-9383-41E7987D0ACF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F328987-32EE-4493-BD13-664E33785C63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Market Analysis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C62B4D9-6D2E-4506-A5FD-99608FD894F4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983214B-5BE3-4411-BC60-B65A16D71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3EE1F413-7F03-4117-BFB7-DAD81AB359C5}"/>
              </a:ext>
            </a:extLst>
          </p:cNvPr>
          <p:cNvGrpSpPr/>
          <p:nvPr/>
        </p:nvGrpSpPr>
        <p:grpSpPr>
          <a:xfrm>
            <a:off x="1019042" y="1948246"/>
            <a:ext cx="10152328" cy="3173069"/>
            <a:chOff x="1019175" y="1947259"/>
            <a:chExt cx="10153650" cy="3173482"/>
          </a:xfrm>
        </p:grpSpPr>
        <p:sp>
          <p:nvSpPr>
            <p:cNvPr id="3" name="îsľîḍe">
              <a:extLst>
                <a:ext uri="{FF2B5EF4-FFF2-40B4-BE49-F238E27FC236}">
                  <a16:creationId xmlns:a16="http://schemas.microsoft.com/office/drawing/2014/main" id="{03A65CBF-C281-4621-B0BD-4C2C7C6ECBF9}"/>
                </a:ext>
              </a:extLst>
            </p:cNvPr>
            <p:cNvSpPr/>
            <p:nvPr/>
          </p:nvSpPr>
          <p:spPr bwMode="auto">
            <a:xfrm>
              <a:off x="1333500" y="3078932"/>
              <a:ext cx="3269894" cy="1525587"/>
            </a:xfrm>
            <a:prstGeom prst="triangle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rgbClr val="EE7E30"/>
              </a:solidFill>
            </a:ln>
          </p:spPr>
          <p:txBody>
            <a:bodyPr lIns="35714" tIns="35714" rIns="35714" bIns="35714" anchor="ctr"/>
            <a:lstStyle/>
            <a:p>
              <a:pPr defTabSz="457154"/>
              <a:endParaRPr lang="zh-CN" altLang="en-US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4" name="iŝḻîḓê">
              <a:extLst>
                <a:ext uri="{FF2B5EF4-FFF2-40B4-BE49-F238E27FC236}">
                  <a16:creationId xmlns:a16="http://schemas.microsoft.com/office/drawing/2014/main" id="{F40C241F-3E2A-4065-A3BB-97244F459191}"/>
                </a:ext>
              </a:extLst>
            </p:cNvPr>
            <p:cNvSpPr/>
            <p:nvPr/>
          </p:nvSpPr>
          <p:spPr bwMode="auto">
            <a:xfrm>
              <a:off x="2594383" y="2174057"/>
              <a:ext cx="3269894" cy="2430462"/>
            </a:xfrm>
            <a:prstGeom prst="triangle">
              <a:avLst/>
            </a:prstGeom>
            <a:solidFill>
              <a:srgbClr val="EE7E30"/>
            </a:solidFill>
            <a:ln w="127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endParaRPr lang="zh-CN" altLang="en-US"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5" name="íşḻiḑe">
              <a:extLst>
                <a:ext uri="{FF2B5EF4-FFF2-40B4-BE49-F238E27FC236}">
                  <a16:creationId xmlns:a16="http://schemas.microsoft.com/office/drawing/2014/main" id="{3644F7B6-D6A3-40B2-B71F-6793D9C8C6BF}"/>
                </a:ext>
              </a:extLst>
            </p:cNvPr>
            <p:cNvSpPr/>
            <p:nvPr/>
          </p:nvSpPr>
          <p:spPr bwMode="auto">
            <a:xfrm>
              <a:off x="3855266" y="2583632"/>
              <a:ext cx="3269894" cy="2020887"/>
            </a:xfrm>
            <a:prstGeom prst="triangle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rgbClr val="304A9C"/>
              </a:solidFill>
            </a:ln>
          </p:spPr>
          <p:txBody>
            <a:bodyPr lIns="35714" tIns="35714" rIns="35714" bIns="35714" anchor="ctr"/>
            <a:lstStyle/>
            <a:p>
              <a:pPr defTabSz="457154"/>
              <a:endParaRPr lang="zh-CN" altLang="en-US"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6" name="iṥļiḓê">
              <a:extLst>
                <a:ext uri="{FF2B5EF4-FFF2-40B4-BE49-F238E27FC236}">
                  <a16:creationId xmlns:a16="http://schemas.microsoft.com/office/drawing/2014/main" id="{16D3D03F-705A-4931-B81E-DE933A1D01CD}"/>
                </a:ext>
              </a:extLst>
            </p:cNvPr>
            <p:cNvSpPr/>
            <p:nvPr/>
          </p:nvSpPr>
          <p:spPr bwMode="auto">
            <a:xfrm>
              <a:off x="5116150" y="3078932"/>
              <a:ext cx="3269894" cy="1525587"/>
            </a:xfrm>
            <a:prstGeom prst="triangle">
              <a:avLst/>
            </a:prstGeom>
            <a:solidFill>
              <a:srgbClr val="304A9C"/>
            </a:solidFill>
            <a:ln w="12700">
              <a:noFill/>
            </a:ln>
          </p:spPr>
          <p:txBody>
            <a:bodyPr lIns="35714" tIns="35714" rIns="35714" bIns="35714" anchor="ctr"/>
            <a:lstStyle/>
            <a:p>
              <a:pPr defTabSz="457154"/>
              <a:endParaRPr lang="zh-CN" altLang="en-US"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7" name="îSľïḍè">
              <a:extLst>
                <a:ext uri="{FF2B5EF4-FFF2-40B4-BE49-F238E27FC236}">
                  <a16:creationId xmlns:a16="http://schemas.microsoft.com/office/drawing/2014/main" id="{A962E975-2117-4AE7-A751-039168C021B3}"/>
                </a:ext>
              </a:extLst>
            </p:cNvPr>
            <p:cNvSpPr/>
            <p:nvPr/>
          </p:nvSpPr>
          <p:spPr bwMode="auto">
            <a:xfrm>
              <a:off x="6377033" y="2791594"/>
              <a:ext cx="3269894" cy="1812925"/>
            </a:xfrm>
            <a:prstGeom prst="triangle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rgbClr val="304A9C"/>
              </a:solidFill>
            </a:ln>
          </p:spPr>
          <p:txBody>
            <a:bodyPr lIns="35714" tIns="35714" rIns="35714" bIns="35714" anchor="ctr"/>
            <a:lstStyle/>
            <a:p>
              <a:pPr defTabSz="457154"/>
              <a:endParaRPr lang="zh-CN" altLang="en-US"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8" name="ïṡļídê">
              <a:extLst>
                <a:ext uri="{FF2B5EF4-FFF2-40B4-BE49-F238E27FC236}">
                  <a16:creationId xmlns:a16="http://schemas.microsoft.com/office/drawing/2014/main" id="{7A4A1E6F-6D8F-45A4-B69B-E69E92B44089}"/>
                </a:ext>
              </a:extLst>
            </p:cNvPr>
            <p:cNvSpPr/>
            <p:nvPr/>
          </p:nvSpPr>
          <p:spPr bwMode="auto">
            <a:xfrm>
              <a:off x="7637916" y="2942406"/>
              <a:ext cx="3271384" cy="1662113"/>
            </a:xfrm>
            <a:prstGeom prst="triangle">
              <a:avLst/>
            </a:prstGeom>
            <a:solidFill>
              <a:srgbClr val="EE7E30"/>
            </a:solidFill>
            <a:ln w="127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endParaRPr lang="zh-CN" altLang="en-US"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6928530-5900-4093-9350-3ED7DDEDADAB}"/>
                </a:ext>
              </a:extLst>
            </p:cNvPr>
            <p:cNvSpPr txBox="1"/>
            <p:nvPr/>
          </p:nvSpPr>
          <p:spPr>
            <a:xfrm>
              <a:off x="1959737" y="4769619"/>
              <a:ext cx="2017420" cy="351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text</a:t>
              </a:r>
              <a:endParaRPr lang="zh-CN" altLang="en-US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772C47F-953E-4710-95AA-05AC2E6B5724}"/>
                </a:ext>
              </a:extLst>
            </p:cNvPr>
            <p:cNvSpPr txBox="1"/>
            <p:nvPr/>
          </p:nvSpPr>
          <p:spPr>
            <a:xfrm>
              <a:off x="3220620" y="4769619"/>
              <a:ext cx="2017420" cy="351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text</a:t>
              </a:r>
              <a:endParaRPr lang="zh-CN" altLang="en-US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CF2B16A-9D23-4D93-8394-EEF812BF1BAE}"/>
                </a:ext>
              </a:extLst>
            </p:cNvPr>
            <p:cNvSpPr txBox="1"/>
            <p:nvPr/>
          </p:nvSpPr>
          <p:spPr>
            <a:xfrm>
              <a:off x="4481503" y="4769619"/>
              <a:ext cx="2017420" cy="351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text</a:t>
              </a:r>
              <a:endParaRPr lang="zh-CN" altLang="en-US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1A2E6FE-26D3-429E-8A83-129F9DB04DE8}"/>
                </a:ext>
              </a:extLst>
            </p:cNvPr>
            <p:cNvSpPr txBox="1"/>
            <p:nvPr/>
          </p:nvSpPr>
          <p:spPr>
            <a:xfrm>
              <a:off x="5742386" y="4769619"/>
              <a:ext cx="2017420" cy="351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text</a:t>
              </a:r>
              <a:endParaRPr lang="zh-CN" altLang="en-US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31D02B6-7CBE-4732-A384-EC2BA28EC0AB}"/>
                </a:ext>
              </a:extLst>
            </p:cNvPr>
            <p:cNvSpPr txBox="1"/>
            <p:nvPr/>
          </p:nvSpPr>
          <p:spPr>
            <a:xfrm>
              <a:off x="7003269" y="4769619"/>
              <a:ext cx="2017420" cy="351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text</a:t>
              </a:r>
              <a:endParaRPr lang="zh-CN" altLang="en-US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CC69B6B-287E-4DB4-8CB6-8C2138398556}"/>
                </a:ext>
              </a:extLst>
            </p:cNvPr>
            <p:cNvSpPr txBox="1"/>
            <p:nvPr/>
          </p:nvSpPr>
          <p:spPr>
            <a:xfrm>
              <a:off x="8264152" y="4769619"/>
              <a:ext cx="2017420" cy="351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text</a:t>
              </a:r>
              <a:endParaRPr lang="zh-CN" altLang="en-US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6AC38A8-71B7-454C-9751-8B86900DE62B}"/>
                </a:ext>
              </a:extLst>
            </p:cNvPr>
            <p:cNvCxnSpPr>
              <a:cxnSpLocks/>
            </p:cNvCxnSpPr>
            <p:nvPr/>
          </p:nvCxnSpPr>
          <p:spPr>
            <a:xfrm>
              <a:off x="1019175" y="4604519"/>
              <a:ext cx="10153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hape 926">
              <a:extLst>
                <a:ext uri="{FF2B5EF4-FFF2-40B4-BE49-F238E27FC236}">
                  <a16:creationId xmlns:a16="http://schemas.microsoft.com/office/drawing/2014/main" id="{8CF5DD89-5A25-4EB2-8DFA-AD01929D7B26}"/>
                </a:ext>
              </a:extLst>
            </p:cNvPr>
            <p:cNvSpPr/>
            <p:nvPr/>
          </p:nvSpPr>
          <p:spPr>
            <a:xfrm>
              <a:off x="4623117" y="1947259"/>
              <a:ext cx="1891983" cy="5030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 sz="7200">
                  <a:solidFill>
                    <a:srgbClr val="ABBFD8"/>
                  </a:solidFill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defTabSz="457154"/>
              <a:r>
                <a:rPr sz="2800" dirty="0">
                  <a:solidFill>
                    <a:srgbClr val="EE7E3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58%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8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1407B971-6F67-4C27-9803-91401C2D9E9D}"/>
              </a:ext>
            </a:extLst>
          </p:cNvPr>
          <p:cNvGrpSpPr/>
          <p:nvPr/>
        </p:nvGrpSpPr>
        <p:grpSpPr>
          <a:xfrm>
            <a:off x="2417271" y="488500"/>
            <a:ext cx="4236663" cy="753947"/>
            <a:chOff x="6082441" y="2560350"/>
            <a:chExt cx="4237215" cy="754045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D96A0B2-B9BF-4738-B527-1B6B4A397C55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Market Analysis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36AFE28-AA33-4EEC-BC2F-04D302CD1B1F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308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9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FA50FD18-262A-4389-883D-BD8C2DEC0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55" name="组合 17">
            <a:extLst>
              <a:ext uri="{FF2B5EF4-FFF2-40B4-BE49-F238E27FC236}">
                <a16:creationId xmlns:a16="http://schemas.microsoft.com/office/drawing/2014/main" id="{30769FAE-0906-4C44-96C4-6EE4D4E2B188}"/>
              </a:ext>
            </a:extLst>
          </p:cNvPr>
          <p:cNvGrpSpPr>
            <a:grpSpLocks/>
          </p:cNvGrpSpPr>
          <p:nvPr/>
        </p:nvGrpSpPr>
        <p:grpSpPr bwMode="auto">
          <a:xfrm>
            <a:off x="478582" y="2735498"/>
            <a:ext cx="3397586" cy="947871"/>
            <a:chOff x="6176885" y="1542823"/>
            <a:chExt cx="4881494" cy="948329"/>
          </a:xfrm>
        </p:grpSpPr>
        <p:sp>
          <p:nvSpPr>
            <p:cNvPr id="56" name="文本框 6">
              <a:extLst>
                <a:ext uri="{FF2B5EF4-FFF2-40B4-BE49-F238E27FC236}">
                  <a16:creationId xmlns:a16="http://schemas.microsoft.com/office/drawing/2014/main" id="{FCB558DA-B412-44FF-80D3-B8108B2B14B7}"/>
                </a:ext>
              </a:extLst>
            </p:cNvPr>
            <p:cNvSpPr txBox="1"/>
            <p:nvPr/>
          </p:nvSpPr>
          <p:spPr>
            <a:xfrm>
              <a:off x="6176885" y="1864203"/>
              <a:ext cx="4881494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57" name="文本框 7">
              <a:extLst>
                <a:ext uri="{FF2B5EF4-FFF2-40B4-BE49-F238E27FC236}">
                  <a16:creationId xmlns:a16="http://schemas.microsoft.com/office/drawing/2014/main" id="{65CE035A-A21E-4942-A0C9-FA9298B9C91A}"/>
                </a:ext>
              </a:extLst>
            </p:cNvPr>
            <p:cNvSpPr txBox="1"/>
            <p:nvPr/>
          </p:nvSpPr>
          <p:spPr>
            <a:xfrm>
              <a:off x="8227438" y="1542823"/>
              <a:ext cx="2830941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09">
                <a:defRPr/>
              </a:pPr>
              <a:r>
                <a:rPr lang="en-US" altLang="zh-CN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58" name="组合 17">
            <a:extLst>
              <a:ext uri="{FF2B5EF4-FFF2-40B4-BE49-F238E27FC236}">
                <a16:creationId xmlns:a16="http://schemas.microsoft.com/office/drawing/2014/main" id="{1A38C8E3-E20C-4E2C-A4BD-4742CF5CA9B8}"/>
              </a:ext>
            </a:extLst>
          </p:cNvPr>
          <p:cNvGrpSpPr>
            <a:grpSpLocks/>
          </p:cNvGrpSpPr>
          <p:nvPr/>
        </p:nvGrpSpPr>
        <p:grpSpPr bwMode="auto">
          <a:xfrm>
            <a:off x="8260790" y="4453063"/>
            <a:ext cx="3379032" cy="947871"/>
            <a:chOff x="7376008" y="1542823"/>
            <a:chExt cx="4854837" cy="948329"/>
          </a:xfrm>
        </p:grpSpPr>
        <p:sp>
          <p:nvSpPr>
            <p:cNvPr id="59" name="文本框 6">
              <a:extLst>
                <a:ext uri="{FF2B5EF4-FFF2-40B4-BE49-F238E27FC236}">
                  <a16:creationId xmlns:a16="http://schemas.microsoft.com/office/drawing/2014/main" id="{79C1AE98-2DF6-4D57-BBAF-7C1F0AFCD591}"/>
                </a:ext>
              </a:extLst>
            </p:cNvPr>
            <p:cNvSpPr txBox="1"/>
            <p:nvPr/>
          </p:nvSpPr>
          <p:spPr>
            <a:xfrm>
              <a:off x="7376008" y="1864203"/>
              <a:ext cx="4854837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60" name="文本框 7">
              <a:extLst>
                <a:ext uri="{FF2B5EF4-FFF2-40B4-BE49-F238E27FC236}">
                  <a16:creationId xmlns:a16="http://schemas.microsoft.com/office/drawing/2014/main" id="{DC101634-FC5B-4B53-9E67-B6E60241D6A0}"/>
                </a:ext>
              </a:extLst>
            </p:cNvPr>
            <p:cNvSpPr txBox="1"/>
            <p:nvPr/>
          </p:nvSpPr>
          <p:spPr>
            <a:xfrm>
              <a:off x="7376008" y="1542823"/>
              <a:ext cx="2400626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96EA28-F2DC-479B-9C92-E0E3987365BD}"/>
              </a:ext>
            </a:extLst>
          </p:cNvPr>
          <p:cNvGrpSpPr/>
          <p:nvPr/>
        </p:nvGrpSpPr>
        <p:grpSpPr>
          <a:xfrm>
            <a:off x="3192861" y="2126334"/>
            <a:ext cx="5804824" cy="3690047"/>
            <a:chOff x="3193277" y="2125370"/>
            <a:chExt cx="5805580" cy="3690528"/>
          </a:xfrm>
        </p:grpSpPr>
        <p:sp>
          <p:nvSpPr>
            <p:cNvPr id="1300" name="Shape 1300"/>
            <p:cNvSpPr/>
            <p:nvPr/>
          </p:nvSpPr>
          <p:spPr>
            <a:xfrm>
              <a:off x="4118559" y="2125370"/>
              <a:ext cx="2014688" cy="201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2" y="3017"/>
                  </a:cubicBezTo>
                  <a:cubicBezTo>
                    <a:pt x="-961" y="7038"/>
                    <a:pt x="-961" y="13558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8"/>
                    <a:pt x="20639" y="7038"/>
                    <a:pt x="16796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46" y="554"/>
                  </a:moveTo>
                  <a:cubicBezTo>
                    <a:pt x="12230" y="554"/>
                    <a:pt x="14614" y="1507"/>
                    <a:pt x="16433" y="3410"/>
                  </a:cubicBezTo>
                  <a:cubicBezTo>
                    <a:pt x="20072" y="7218"/>
                    <a:pt x="20072" y="13390"/>
                    <a:pt x="16433" y="17197"/>
                  </a:cubicBezTo>
                  <a:cubicBezTo>
                    <a:pt x="12795" y="21005"/>
                    <a:pt x="6896" y="21005"/>
                    <a:pt x="3258" y="17197"/>
                  </a:cubicBezTo>
                  <a:cubicBezTo>
                    <a:pt x="-381" y="13390"/>
                    <a:pt x="-381" y="7218"/>
                    <a:pt x="3258" y="3410"/>
                  </a:cubicBezTo>
                  <a:cubicBezTo>
                    <a:pt x="5077" y="1507"/>
                    <a:pt x="7461" y="554"/>
                    <a:pt x="9846" y="554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25397" tIns="25397" rIns="25397" bIns="25397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1" name="Shape 1301"/>
            <p:cNvSpPr/>
            <p:nvPr/>
          </p:nvSpPr>
          <p:spPr>
            <a:xfrm>
              <a:off x="6018329" y="3801111"/>
              <a:ext cx="2014853" cy="201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0" y="0"/>
                  </a:moveTo>
                  <a:cubicBezTo>
                    <a:pt x="7322" y="0"/>
                    <a:pt x="4802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6" y="1006"/>
                    <a:pt x="12358" y="0"/>
                    <a:pt x="9840" y="0"/>
                  </a:cubicBezTo>
                  <a:close/>
                  <a:moveTo>
                    <a:pt x="9833" y="554"/>
                  </a:moveTo>
                  <a:cubicBezTo>
                    <a:pt x="12217" y="554"/>
                    <a:pt x="14602" y="1507"/>
                    <a:pt x="16421" y="3410"/>
                  </a:cubicBezTo>
                  <a:cubicBezTo>
                    <a:pt x="20059" y="7218"/>
                    <a:pt x="20059" y="13391"/>
                    <a:pt x="16421" y="17199"/>
                  </a:cubicBezTo>
                  <a:cubicBezTo>
                    <a:pt x="12783" y="21006"/>
                    <a:pt x="6884" y="21006"/>
                    <a:pt x="3246" y="17199"/>
                  </a:cubicBezTo>
                  <a:cubicBezTo>
                    <a:pt x="-392" y="13391"/>
                    <a:pt x="-392" y="7218"/>
                    <a:pt x="3246" y="3410"/>
                  </a:cubicBezTo>
                  <a:cubicBezTo>
                    <a:pt x="5065" y="1507"/>
                    <a:pt x="7449" y="554"/>
                    <a:pt x="9833" y="554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25397" tIns="25397" rIns="25397" bIns="25397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2" name="Shape 1302"/>
            <p:cNvSpPr/>
            <p:nvPr/>
          </p:nvSpPr>
          <p:spPr>
            <a:xfrm flipH="1">
              <a:off x="5480186" y="4425028"/>
              <a:ext cx="1008911" cy="81062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miter lim="400000"/>
            </a:ln>
          </p:spPr>
          <p:txBody>
            <a:bodyPr lIns="25397" tIns="25397" rIns="25397" bIns="25397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3" name="Shape 1303"/>
            <p:cNvSpPr/>
            <p:nvPr/>
          </p:nvSpPr>
          <p:spPr>
            <a:xfrm flipH="1">
              <a:off x="6202927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4" name="Shape 1304"/>
            <p:cNvSpPr/>
            <p:nvPr/>
          </p:nvSpPr>
          <p:spPr>
            <a:xfrm flipH="1">
              <a:off x="6143358" y="4661935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5" name="Shape 1305"/>
            <p:cNvSpPr/>
            <p:nvPr/>
          </p:nvSpPr>
          <p:spPr>
            <a:xfrm flipH="1">
              <a:off x="5875141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6" name="Shape 1306"/>
            <p:cNvSpPr/>
            <p:nvPr/>
          </p:nvSpPr>
          <p:spPr>
            <a:xfrm flipH="1">
              <a:off x="5815570" y="4661935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7" name="Shape 1307"/>
            <p:cNvSpPr/>
            <p:nvPr/>
          </p:nvSpPr>
          <p:spPr>
            <a:xfrm flipH="1">
              <a:off x="5547353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8" name="Shape 1308"/>
            <p:cNvSpPr/>
            <p:nvPr/>
          </p:nvSpPr>
          <p:spPr>
            <a:xfrm flipH="1">
              <a:off x="5487785" y="4661935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09" name="Shape 1309"/>
            <p:cNvSpPr/>
            <p:nvPr/>
          </p:nvSpPr>
          <p:spPr>
            <a:xfrm flipH="1">
              <a:off x="5219568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0" name="Shape 1310"/>
            <p:cNvSpPr/>
            <p:nvPr/>
          </p:nvSpPr>
          <p:spPr>
            <a:xfrm flipH="1">
              <a:off x="5160000" y="4661935"/>
              <a:ext cx="248428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1" name="Shape 1311"/>
            <p:cNvSpPr/>
            <p:nvPr/>
          </p:nvSpPr>
          <p:spPr>
            <a:xfrm flipH="1">
              <a:off x="4891782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2" name="Shape 1312"/>
            <p:cNvSpPr/>
            <p:nvPr/>
          </p:nvSpPr>
          <p:spPr>
            <a:xfrm flipH="1">
              <a:off x="4832213" y="4661935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3" name="Shape 1313"/>
            <p:cNvSpPr/>
            <p:nvPr/>
          </p:nvSpPr>
          <p:spPr>
            <a:xfrm flipH="1">
              <a:off x="4563996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4" name="Shape 1314"/>
            <p:cNvSpPr/>
            <p:nvPr/>
          </p:nvSpPr>
          <p:spPr>
            <a:xfrm flipH="1">
              <a:off x="4504425" y="4661935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5" name="Shape 1315"/>
            <p:cNvSpPr/>
            <p:nvPr/>
          </p:nvSpPr>
          <p:spPr>
            <a:xfrm flipH="1">
              <a:off x="4236207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6" name="Shape 1316"/>
            <p:cNvSpPr/>
            <p:nvPr/>
          </p:nvSpPr>
          <p:spPr>
            <a:xfrm flipH="1">
              <a:off x="4176635" y="4661935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7" name="Shape 1317"/>
            <p:cNvSpPr/>
            <p:nvPr/>
          </p:nvSpPr>
          <p:spPr>
            <a:xfrm flipH="1">
              <a:off x="3908418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8" name="Shape 1318"/>
            <p:cNvSpPr/>
            <p:nvPr/>
          </p:nvSpPr>
          <p:spPr>
            <a:xfrm flipH="1">
              <a:off x="3848850" y="4661935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19" name="Shape 1319"/>
            <p:cNvSpPr/>
            <p:nvPr/>
          </p:nvSpPr>
          <p:spPr>
            <a:xfrm flipH="1">
              <a:off x="3580632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0" name="Shape 1320"/>
            <p:cNvSpPr/>
            <p:nvPr/>
          </p:nvSpPr>
          <p:spPr>
            <a:xfrm flipH="1">
              <a:off x="3521061" y="4661935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1" name="Shape 1321"/>
            <p:cNvSpPr/>
            <p:nvPr/>
          </p:nvSpPr>
          <p:spPr>
            <a:xfrm flipH="1">
              <a:off x="3252846" y="4520525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2" name="Shape 1322"/>
            <p:cNvSpPr/>
            <p:nvPr/>
          </p:nvSpPr>
          <p:spPr>
            <a:xfrm flipH="1">
              <a:off x="3193277" y="4661935"/>
              <a:ext cx="248428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304A9C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3" name="Shape 1323"/>
            <p:cNvSpPr/>
            <p:nvPr/>
          </p:nvSpPr>
          <p:spPr>
            <a:xfrm>
              <a:off x="5703037" y="2707892"/>
              <a:ext cx="1008911" cy="81062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5397" tIns="25397" rIns="25397" bIns="25397" anchor="ctr"/>
            <a:lstStyle/>
            <a:p>
              <a:pPr defTabSz="457154"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cs typeface="+mn-ea"/>
                <a:sym typeface="+mn-lt"/>
              </a:endParaRPr>
            </a:p>
          </p:txBody>
        </p:sp>
        <p:sp>
          <p:nvSpPr>
            <p:cNvPr id="1324" name="Shape 1324"/>
            <p:cNvSpPr/>
            <p:nvPr/>
          </p:nvSpPr>
          <p:spPr>
            <a:xfrm>
              <a:off x="5862422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5800347" y="2944799"/>
              <a:ext cx="248428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190209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128135" y="2944799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8" name="Shape 1328"/>
            <p:cNvSpPr/>
            <p:nvPr/>
          </p:nvSpPr>
          <p:spPr>
            <a:xfrm>
              <a:off x="6517997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29" name="Shape 1329"/>
            <p:cNvSpPr/>
            <p:nvPr/>
          </p:nvSpPr>
          <p:spPr>
            <a:xfrm>
              <a:off x="6455922" y="2944799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845781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1" name="Shape 1331"/>
            <p:cNvSpPr/>
            <p:nvPr/>
          </p:nvSpPr>
          <p:spPr>
            <a:xfrm>
              <a:off x="6783704" y="2944799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2" name="Shape 1332"/>
            <p:cNvSpPr/>
            <p:nvPr/>
          </p:nvSpPr>
          <p:spPr>
            <a:xfrm>
              <a:off x="7173567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3" name="Shape 1333"/>
            <p:cNvSpPr/>
            <p:nvPr/>
          </p:nvSpPr>
          <p:spPr>
            <a:xfrm>
              <a:off x="7111493" y="2944799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4" name="Shape 1334"/>
            <p:cNvSpPr/>
            <p:nvPr/>
          </p:nvSpPr>
          <p:spPr>
            <a:xfrm>
              <a:off x="7501353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5" name="Shape 1335"/>
            <p:cNvSpPr/>
            <p:nvPr/>
          </p:nvSpPr>
          <p:spPr>
            <a:xfrm>
              <a:off x="7439280" y="2944799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6" name="Shape 1336"/>
            <p:cNvSpPr/>
            <p:nvPr/>
          </p:nvSpPr>
          <p:spPr>
            <a:xfrm>
              <a:off x="7829144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7" name="Shape 1337"/>
            <p:cNvSpPr/>
            <p:nvPr/>
          </p:nvSpPr>
          <p:spPr>
            <a:xfrm>
              <a:off x="7767070" y="2944799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8" name="Shape 1338"/>
            <p:cNvSpPr/>
            <p:nvPr/>
          </p:nvSpPr>
          <p:spPr>
            <a:xfrm>
              <a:off x="8156931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E7E30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39" name="Shape 1339"/>
            <p:cNvSpPr/>
            <p:nvPr/>
          </p:nvSpPr>
          <p:spPr>
            <a:xfrm>
              <a:off x="8094856" y="2944799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E7E30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40" name="Shape 1340"/>
            <p:cNvSpPr/>
            <p:nvPr/>
          </p:nvSpPr>
          <p:spPr>
            <a:xfrm>
              <a:off x="8484718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E7E30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41" name="Shape 1341"/>
            <p:cNvSpPr/>
            <p:nvPr/>
          </p:nvSpPr>
          <p:spPr>
            <a:xfrm>
              <a:off x="8422644" y="2944799"/>
              <a:ext cx="248428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E7E30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42" name="Shape 1342"/>
            <p:cNvSpPr/>
            <p:nvPr/>
          </p:nvSpPr>
          <p:spPr>
            <a:xfrm>
              <a:off x="8812504" y="2803390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E7E30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343" name="Shape 1343"/>
            <p:cNvSpPr/>
            <p:nvPr/>
          </p:nvSpPr>
          <p:spPr>
            <a:xfrm>
              <a:off x="8750428" y="2944799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E7E30"/>
              </a:solidFill>
            </a:ln>
          </p:spPr>
          <p:txBody>
            <a:bodyPr lIns="19048" tIns="19048" rIns="19048" bIns="19048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61" name="Shape 926">
              <a:extLst>
                <a:ext uri="{FF2B5EF4-FFF2-40B4-BE49-F238E27FC236}">
                  <a16:creationId xmlns:a16="http://schemas.microsoft.com/office/drawing/2014/main" id="{9C7E3131-6D46-413A-9ADB-E777DC6D5679}"/>
                </a:ext>
              </a:extLst>
            </p:cNvPr>
            <p:cNvSpPr/>
            <p:nvPr/>
          </p:nvSpPr>
          <p:spPr>
            <a:xfrm>
              <a:off x="4623574" y="2819698"/>
              <a:ext cx="1004659" cy="6261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4" tIns="35714" rIns="35714" bIns="35714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 sz="7200">
                  <a:solidFill>
                    <a:srgbClr val="ABBFD8"/>
                  </a:solidFill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algn="ctr" defTabSz="457154"/>
              <a:r>
                <a:rPr lang="en-US" altLang="zh-CN" sz="3600" dirty="0">
                  <a:solidFill>
                    <a:srgbClr val="EE7E3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70</a:t>
              </a:r>
              <a:r>
                <a:rPr sz="3600" dirty="0">
                  <a:solidFill>
                    <a:srgbClr val="EE7E3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62" name="Shape 938">
              <a:extLst>
                <a:ext uri="{FF2B5EF4-FFF2-40B4-BE49-F238E27FC236}">
                  <a16:creationId xmlns:a16="http://schemas.microsoft.com/office/drawing/2014/main" id="{9CDACEF6-F934-4A04-8E39-00D5F9C754DC}"/>
                </a:ext>
              </a:extLst>
            </p:cNvPr>
            <p:cNvSpPr/>
            <p:nvPr/>
          </p:nvSpPr>
          <p:spPr>
            <a:xfrm>
              <a:off x="6521300" y="4495438"/>
              <a:ext cx="1008911" cy="6261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4" tIns="35714" rIns="35714" bIns="35714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 sz="7200">
                  <a:latin typeface="+mn-lt"/>
                  <a:ea typeface="+mn-ea"/>
                  <a:cs typeface="+mn-cs"/>
                  <a:sym typeface="Lato Light"/>
                </a:defRPr>
              </a:lvl1pPr>
            </a:lstStyle>
            <a:p>
              <a:pPr algn="ctr" defTabSz="457154"/>
              <a:r>
                <a:rPr lang="en-US" altLang="zh-CN" sz="3600" dirty="0">
                  <a:solidFill>
                    <a:srgbClr val="304A9C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40</a:t>
              </a:r>
              <a:r>
                <a:rPr sz="3600" dirty="0">
                  <a:solidFill>
                    <a:srgbClr val="304A9C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56F697-D01C-4392-98FF-76A679AC1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42" y="1614606"/>
            <a:ext cx="7253930" cy="52437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B115FE6-0137-421D-858A-9F75F5CFE1D0}"/>
              </a:ext>
            </a:extLst>
          </p:cNvPr>
          <p:cNvSpPr txBox="1"/>
          <p:nvPr/>
        </p:nvSpPr>
        <p:spPr>
          <a:xfrm rot="5400000">
            <a:off x="8960958" y="541948"/>
            <a:ext cx="3600986" cy="315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9898" dirty="0">
                <a:solidFill>
                  <a:srgbClr val="EE7E30"/>
                </a:solidFill>
                <a:latin typeface="微软雅黑 Light"/>
                <a:ea typeface="微软雅黑 Light"/>
                <a:cs typeface="+mn-ea"/>
                <a:sym typeface="+mn-lt"/>
              </a:rPr>
              <a:t>03</a:t>
            </a:r>
            <a:endParaRPr lang="zh-CN" altLang="en-US" sz="19898" dirty="0">
              <a:solidFill>
                <a:srgbClr val="EE7E3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75F3C0-90FA-4107-A87C-1B67372B7334}"/>
              </a:ext>
            </a:extLst>
          </p:cNvPr>
          <p:cNvGrpSpPr/>
          <p:nvPr/>
        </p:nvGrpSpPr>
        <p:grpSpPr>
          <a:xfrm>
            <a:off x="4649536" y="1146398"/>
            <a:ext cx="6138538" cy="2437788"/>
            <a:chOff x="4650142" y="1145306"/>
            <a:chExt cx="6139337" cy="243810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7BFCA4C-7B43-48D1-8C18-D7AA4D6CFEAC}"/>
                </a:ext>
              </a:extLst>
            </p:cNvPr>
            <p:cNvSpPr txBox="1"/>
            <p:nvPr/>
          </p:nvSpPr>
          <p:spPr>
            <a:xfrm>
              <a:off x="4650142" y="1145306"/>
              <a:ext cx="6139337" cy="19389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5999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</a:t>
              </a:r>
            </a:p>
            <a:p>
              <a:pPr defTabSz="457154"/>
              <a:r>
                <a:rPr lang="en-US" altLang="zh-CN" sz="5999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Planning</a:t>
              </a:r>
              <a:endParaRPr lang="zh-CN" altLang="en-US" sz="5999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61F79D-9C35-4885-92BD-6DBBC9484AEE}"/>
                </a:ext>
              </a:extLst>
            </p:cNvPr>
            <p:cNvSpPr txBox="1"/>
            <p:nvPr/>
          </p:nvSpPr>
          <p:spPr>
            <a:xfrm>
              <a:off x="4650142" y="3214031"/>
              <a:ext cx="5982953" cy="36938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8806694-3D09-49AC-8E60-8284275E306D}"/>
                </a:ext>
              </a:extLst>
            </p:cNvPr>
            <p:cNvCxnSpPr>
              <a:cxnSpLocks/>
            </p:cNvCxnSpPr>
            <p:nvPr/>
          </p:nvCxnSpPr>
          <p:spPr>
            <a:xfrm>
              <a:off x="4749800" y="3084294"/>
              <a:ext cx="596900" cy="0"/>
            </a:xfrm>
            <a:prstGeom prst="line">
              <a:avLst/>
            </a:prstGeom>
            <a:ln w="38100">
              <a:solidFill>
                <a:srgbClr val="EE7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78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7565453-9DA2-4234-A645-681B7273214F}"/>
              </a:ext>
            </a:extLst>
          </p:cNvPr>
          <p:cNvSpPr/>
          <p:nvPr/>
        </p:nvSpPr>
        <p:spPr>
          <a:xfrm>
            <a:off x="1167040" y="3099637"/>
            <a:ext cx="1462969" cy="1176789"/>
          </a:xfrm>
          <a:prstGeom prst="rect">
            <a:avLst/>
          </a:prstGeom>
          <a:solidFill>
            <a:srgbClr val="EE7E30"/>
          </a:solidFill>
          <a:ln w="12700">
            <a:noFill/>
          </a:ln>
        </p:spPr>
        <p:txBody>
          <a:bodyPr lIns="35714" tIns="35714" rIns="35714" bIns="35714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3050FD7-F10D-4039-ACD6-FE2F3A7EA9CC}"/>
              </a:ext>
            </a:extLst>
          </p:cNvPr>
          <p:cNvSpPr/>
          <p:nvPr/>
        </p:nvSpPr>
        <p:spPr>
          <a:xfrm>
            <a:off x="3265381" y="3099637"/>
            <a:ext cx="1462969" cy="1176789"/>
          </a:xfrm>
          <a:prstGeom prst="rect">
            <a:avLst/>
          </a:prstGeom>
          <a:solidFill>
            <a:srgbClr val="304A9C"/>
          </a:solidFill>
          <a:ln w="12700">
            <a:noFill/>
          </a:ln>
        </p:spPr>
        <p:txBody>
          <a:bodyPr lIns="35714" tIns="35714" rIns="35714" bIns="35714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DCAEA8-D687-41BF-8625-A87F26B1CBF4}"/>
              </a:ext>
            </a:extLst>
          </p:cNvPr>
          <p:cNvSpPr/>
          <p:nvPr/>
        </p:nvSpPr>
        <p:spPr>
          <a:xfrm>
            <a:off x="5363722" y="3099637"/>
            <a:ext cx="1462969" cy="1176789"/>
          </a:xfrm>
          <a:prstGeom prst="rect">
            <a:avLst/>
          </a:prstGeom>
          <a:solidFill>
            <a:srgbClr val="EE7E30"/>
          </a:solidFill>
          <a:ln w="12700">
            <a:noFill/>
          </a:ln>
        </p:spPr>
        <p:txBody>
          <a:bodyPr lIns="35714" tIns="35714" rIns="35714" bIns="35714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E166B2-32B4-4440-BCBA-CA85D901E10E}"/>
              </a:ext>
            </a:extLst>
          </p:cNvPr>
          <p:cNvSpPr/>
          <p:nvPr/>
        </p:nvSpPr>
        <p:spPr>
          <a:xfrm>
            <a:off x="7462062" y="3099637"/>
            <a:ext cx="1462969" cy="1176789"/>
          </a:xfrm>
          <a:prstGeom prst="rect">
            <a:avLst/>
          </a:prstGeom>
          <a:solidFill>
            <a:srgbClr val="304A9C"/>
          </a:solidFill>
          <a:ln w="12700">
            <a:noFill/>
          </a:ln>
        </p:spPr>
        <p:txBody>
          <a:bodyPr lIns="35714" tIns="35714" rIns="35714" bIns="35714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E14570-EFDD-4603-905F-13975B5F1B61}"/>
              </a:ext>
            </a:extLst>
          </p:cNvPr>
          <p:cNvSpPr/>
          <p:nvPr/>
        </p:nvSpPr>
        <p:spPr>
          <a:xfrm>
            <a:off x="9560403" y="3099637"/>
            <a:ext cx="1462969" cy="1176789"/>
          </a:xfrm>
          <a:prstGeom prst="rect">
            <a:avLst/>
          </a:prstGeom>
          <a:solidFill>
            <a:srgbClr val="EE7E30"/>
          </a:solidFill>
          <a:ln w="12700">
            <a:noFill/>
          </a:ln>
        </p:spPr>
        <p:txBody>
          <a:bodyPr lIns="35714" tIns="35714" rIns="35714" bIns="35714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" name="椭圆 7">
            <a:extLst>
              <a:ext uri="{FF2B5EF4-FFF2-40B4-BE49-F238E27FC236}">
                <a16:creationId xmlns:a16="http://schemas.microsoft.com/office/drawing/2014/main" id="{906E0C71-B95D-4F4E-BCA0-EDA2DC9F6FE4}"/>
              </a:ext>
            </a:extLst>
          </p:cNvPr>
          <p:cNvSpPr/>
          <p:nvPr/>
        </p:nvSpPr>
        <p:spPr>
          <a:xfrm>
            <a:off x="1579339" y="3381194"/>
            <a:ext cx="638373" cy="613672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" name="椭圆 8">
            <a:extLst>
              <a:ext uri="{FF2B5EF4-FFF2-40B4-BE49-F238E27FC236}">
                <a16:creationId xmlns:a16="http://schemas.microsoft.com/office/drawing/2014/main" id="{C1D56523-6345-42BB-B901-348B2ABDEE5A}"/>
              </a:ext>
            </a:extLst>
          </p:cNvPr>
          <p:cNvSpPr/>
          <p:nvPr/>
        </p:nvSpPr>
        <p:spPr>
          <a:xfrm>
            <a:off x="3677680" y="3398410"/>
            <a:ext cx="638371" cy="579241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1" name="椭圆 9">
            <a:extLst>
              <a:ext uri="{FF2B5EF4-FFF2-40B4-BE49-F238E27FC236}">
                <a16:creationId xmlns:a16="http://schemas.microsoft.com/office/drawing/2014/main" id="{10E7D115-6C2C-454A-90D4-719823064833}"/>
              </a:ext>
            </a:extLst>
          </p:cNvPr>
          <p:cNvSpPr/>
          <p:nvPr/>
        </p:nvSpPr>
        <p:spPr>
          <a:xfrm>
            <a:off x="5828847" y="3368844"/>
            <a:ext cx="532719" cy="638373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2" name="椭圆 10">
            <a:extLst>
              <a:ext uri="{FF2B5EF4-FFF2-40B4-BE49-F238E27FC236}">
                <a16:creationId xmlns:a16="http://schemas.microsoft.com/office/drawing/2014/main" id="{C6A78044-5B8F-4611-BF97-5C36BA9962FD}"/>
              </a:ext>
            </a:extLst>
          </p:cNvPr>
          <p:cNvSpPr/>
          <p:nvPr/>
        </p:nvSpPr>
        <p:spPr>
          <a:xfrm>
            <a:off x="7897860" y="3368844"/>
            <a:ext cx="591373" cy="638373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3" name="椭圆 11">
            <a:extLst>
              <a:ext uri="{FF2B5EF4-FFF2-40B4-BE49-F238E27FC236}">
                <a16:creationId xmlns:a16="http://schemas.microsoft.com/office/drawing/2014/main" id="{A03C0CE9-CE79-47A3-AD55-57A7E8EA1F9C}"/>
              </a:ext>
            </a:extLst>
          </p:cNvPr>
          <p:cNvSpPr/>
          <p:nvPr/>
        </p:nvSpPr>
        <p:spPr>
          <a:xfrm>
            <a:off x="9972701" y="3391927"/>
            <a:ext cx="638373" cy="592207"/>
          </a:xfrm>
          <a:custGeom>
            <a:avLst/>
            <a:gdLst>
              <a:gd name="connsiteX0" fmla="*/ 31765 w 608226"/>
              <a:gd name="connsiteY0" fmla="*/ 449854 h 564241"/>
              <a:gd name="connsiteX1" fmla="*/ 247309 w 608226"/>
              <a:gd name="connsiteY1" fmla="*/ 449854 h 564241"/>
              <a:gd name="connsiteX2" fmla="*/ 252786 w 608226"/>
              <a:gd name="connsiteY2" fmla="*/ 464263 h 564241"/>
              <a:gd name="connsiteX3" fmla="*/ 294551 w 608226"/>
              <a:gd name="connsiteY3" fmla="*/ 526133 h 564241"/>
              <a:gd name="connsiteX4" fmla="*/ 299409 w 608226"/>
              <a:gd name="connsiteY4" fmla="*/ 530793 h 564241"/>
              <a:gd name="connsiteX5" fmla="*/ 31765 w 608226"/>
              <a:gd name="connsiteY5" fmla="*/ 530793 h 564241"/>
              <a:gd name="connsiteX6" fmla="*/ 0 w 608226"/>
              <a:gd name="connsiteY6" fmla="*/ 499074 h 564241"/>
              <a:gd name="connsiteX7" fmla="*/ 0 w 608226"/>
              <a:gd name="connsiteY7" fmla="*/ 481573 h 564241"/>
              <a:gd name="connsiteX8" fmla="*/ 31765 w 608226"/>
              <a:gd name="connsiteY8" fmla="*/ 449854 h 564241"/>
              <a:gd name="connsiteX9" fmla="*/ 82493 w 608226"/>
              <a:gd name="connsiteY9" fmla="*/ 336385 h 564241"/>
              <a:gd name="connsiteX10" fmla="*/ 244510 w 608226"/>
              <a:gd name="connsiteY10" fmla="*/ 336385 h 564241"/>
              <a:gd name="connsiteX11" fmla="*/ 237464 w 608226"/>
              <a:gd name="connsiteY11" fmla="*/ 388490 h 564241"/>
              <a:gd name="connsiteX12" fmla="*/ 239558 w 608226"/>
              <a:gd name="connsiteY12" fmla="*/ 417253 h 564241"/>
              <a:gd name="connsiteX13" fmla="*/ 82493 w 608226"/>
              <a:gd name="connsiteY13" fmla="*/ 417253 h 564241"/>
              <a:gd name="connsiteX14" fmla="*/ 50737 w 608226"/>
              <a:gd name="connsiteY14" fmla="*/ 385543 h 564241"/>
              <a:gd name="connsiteX15" fmla="*/ 50737 w 608226"/>
              <a:gd name="connsiteY15" fmla="*/ 368048 h 564241"/>
              <a:gd name="connsiteX16" fmla="*/ 82493 w 608226"/>
              <a:gd name="connsiteY16" fmla="*/ 336385 h 564241"/>
              <a:gd name="connsiteX17" fmla="*/ 490359 w 608226"/>
              <a:gd name="connsiteY17" fmla="*/ 289450 h 564241"/>
              <a:gd name="connsiteX18" fmla="*/ 480406 w 608226"/>
              <a:gd name="connsiteY18" fmla="*/ 296423 h 564241"/>
              <a:gd name="connsiteX19" fmla="*/ 442689 w 608226"/>
              <a:gd name="connsiteY19" fmla="*/ 355436 h 564241"/>
              <a:gd name="connsiteX20" fmla="*/ 432402 w 608226"/>
              <a:gd name="connsiteY20" fmla="*/ 371557 h 564241"/>
              <a:gd name="connsiteX21" fmla="*/ 409924 w 608226"/>
              <a:gd name="connsiteY21" fmla="*/ 336367 h 564241"/>
              <a:gd name="connsiteX22" fmla="*/ 384779 w 608226"/>
              <a:gd name="connsiteY22" fmla="*/ 296994 h 564241"/>
              <a:gd name="connsiteX23" fmla="*/ 384398 w 608226"/>
              <a:gd name="connsiteY23" fmla="*/ 296423 h 564241"/>
              <a:gd name="connsiteX24" fmla="*/ 362492 w 608226"/>
              <a:gd name="connsiteY24" fmla="*/ 291573 h 564241"/>
              <a:gd name="connsiteX25" fmla="*/ 355205 w 608226"/>
              <a:gd name="connsiteY25" fmla="*/ 305791 h 564241"/>
              <a:gd name="connsiteX26" fmla="*/ 357682 w 608226"/>
              <a:gd name="connsiteY26" fmla="*/ 313447 h 564241"/>
              <a:gd name="connsiteX27" fmla="*/ 372254 w 608226"/>
              <a:gd name="connsiteY27" fmla="*/ 336367 h 564241"/>
              <a:gd name="connsiteX28" fmla="*/ 405162 w 608226"/>
              <a:gd name="connsiteY28" fmla="*/ 387725 h 564241"/>
              <a:gd name="connsiteX29" fmla="*/ 389208 w 608226"/>
              <a:gd name="connsiteY29" fmla="*/ 387725 h 564241"/>
              <a:gd name="connsiteX30" fmla="*/ 373350 w 608226"/>
              <a:gd name="connsiteY30" fmla="*/ 403560 h 564241"/>
              <a:gd name="connsiteX31" fmla="*/ 381303 w 608226"/>
              <a:gd name="connsiteY31" fmla="*/ 417255 h 564241"/>
              <a:gd name="connsiteX32" fmla="*/ 389208 w 608226"/>
              <a:gd name="connsiteY32" fmla="*/ 419395 h 564241"/>
              <a:gd name="connsiteX33" fmla="*/ 416591 w 608226"/>
              <a:gd name="connsiteY33" fmla="*/ 419395 h 564241"/>
              <a:gd name="connsiteX34" fmla="*/ 416591 w 608226"/>
              <a:gd name="connsiteY34" fmla="*/ 430522 h 564241"/>
              <a:gd name="connsiteX35" fmla="*/ 389208 w 608226"/>
              <a:gd name="connsiteY35" fmla="*/ 430522 h 564241"/>
              <a:gd name="connsiteX36" fmla="*/ 373350 w 608226"/>
              <a:gd name="connsiteY36" fmla="*/ 446357 h 564241"/>
              <a:gd name="connsiteX37" fmla="*/ 374350 w 608226"/>
              <a:gd name="connsiteY37" fmla="*/ 451921 h 564241"/>
              <a:gd name="connsiteX38" fmla="*/ 388065 w 608226"/>
              <a:gd name="connsiteY38" fmla="*/ 462145 h 564241"/>
              <a:gd name="connsiteX39" fmla="*/ 389208 w 608226"/>
              <a:gd name="connsiteY39" fmla="*/ 462192 h 564241"/>
              <a:gd name="connsiteX40" fmla="*/ 416591 w 608226"/>
              <a:gd name="connsiteY40" fmla="*/ 462192 h 564241"/>
              <a:gd name="connsiteX41" fmla="*/ 416591 w 608226"/>
              <a:gd name="connsiteY41" fmla="*/ 484352 h 564241"/>
              <a:gd name="connsiteX42" fmla="*/ 432450 w 608226"/>
              <a:gd name="connsiteY42" fmla="*/ 500187 h 564241"/>
              <a:gd name="connsiteX43" fmla="*/ 448356 w 608226"/>
              <a:gd name="connsiteY43" fmla="*/ 484352 h 564241"/>
              <a:gd name="connsiteX44" fmla="*/ 448356 w 608226"/>
              <a:gd name="connsiteY44" fmla="*/ 462192 h 564241"/>
              <a:gd name="connsiteX45" fmla="*/ 475692 w 608226"/>
              <a:gd name="connsiteY45" fmla="*/ 462192 h 564241"/>
              <a:gd name="connsiteX46" fmla="*/ 491598 w 608226"/>
              <a:gd name="connsiteY46" fmla="*/ 446357 h 564241"/>
              <a:gd name="connsiteX47" fmla="*/ 475692 w 608226"/>
              <a:gd name="connsiteY47" fmla="*/ 430522 h 564241"/>
              <a:gd name="connsiteX48" fmla="*/ 448356 w 608226"/>
              <a:gd name="connsiteY48" fmla="*/ 430522 h 564241"/>
              <a:gd name="connsiteX49" fmla="*/ 448356 w 608226"/>
              <a:gd name="connsiteY49" fmla="*/ 419347 h 564241"/>
              <a:gd name="connsiteX50" fmla="*/ 475692 w 608226"/>
              <a:gd name="connsiteY50" fmla="*/ 419347 h 564241"/>
              <a:gd name="connsiteX51" fmla="*/ 491598 w 608226"/>
              <a:gd name="connsiteY51" fmla="*/ 403512 h 564241"/>
              <a:gd name="connsiteX52" fmla="*/ 475692 w 608226"/>
              <a:gd name="connsiteY52" fmla="*/ 387629 h 564241"/>
              <a:gd name="connsiteX53" fmla="*/ 459785 w 608226"/>
              <a:gd name="connsiteY53" fmla="*/ 387629 h 564241"/>
              <a:gd name="connsiteX54" fmla="*/ 507123 w 608226"/>
              <a:gd name="connsiteY54" fmla="*/ 313447 h 564241"/>
              <a:gd name="connsiteX55" fmla="*/ 502313 w 608226"/>
              <a:gd name="connsiteY55" fmla="*/ 291573 h 564241"/>
              <a:gd name="connsiteX56" fmla="*/ 490359 w 608226"/>
              <a:gd name="connsiteY56" fmla="*/ 289450 h 564241"/>
              <a:gd name="connsiteX57" fmla="*/ 31765 w 608226"/>
              <a:gd name="connsiteY57" fmla="*/ 224963 h 564241"/>
              <a:gd name="connsiteX58" fmla="*/ 326647 w 608226"/>
              <a:gd name="connsiteY58" fmla="*/ 224963 h 564241"/>
              <a:gd name="connsiteX59" fmla="*/ 294549 w 608226"/>
              <a:gd name="connsiteY59" fmla="*/ 250826 h 564241"/>
              <a:gd name="connsiteX60" fmla="*/ 255879 w 608226"/>
              <a:gd name="connsiteY60" fmla="*/ 305831 h 564241"/>
              <a:gd name="connsiteX61" fmla="*/ 31765 w 608226"/>
              <a:gd name="connsiteY61" fmla="*/ 305831 h 564241"/>
              <a:gd name="connsiteX62" fmla="*/ 0 w 608226"/>
              <a:gd name="connsiteY62" fmla="*/ 274168 h 564241"/>
              <a:gd name="connsiteX63" fmla="*/ 0 w 608226"/>
              <a:gd name="connsiteY63" fmla="*/ 256673 h 564241"/>
              <a:gd name="connsiteX64" fmla="*/ 31765 w 608226"/>
              <a:gd name="connsiteY64" fmla="*/ 224963 h 564241"/>
              <a:gd name="connsiteX65" fmla="*/ 432402 w 608226"/>
              <a:gd name="connsiteY65" fmla="*/ 212825 h 564241"/>
              <a:gd name="connsiteX66" fmla="*/ 608226 w 608226"/>
              <a:gd name="connsiteY66" fmla="*/ 388581 h 564241"/>
              <a:gd name="connsiteX67" fmla="*/ 432355 w 608226"/>
              <a:gd name="connsiteY67" fmla="*/ 564241 h 564241"/>
              <a:gd name="connsiteX68" fmla="*/ 329155 w 608226"/>
              <a:gd name="connsiteY68" fmla="*/ 530811 h 564241"/>
              <a:gd name="connsiteX69" fmla="*/ 267484 w 608226"/>
              <a:gd name="connsiteY69" fmla="*/ 449924 h 564241"/>
              <a:gd name="connsiteX70" fmla="*/ 258816 w 608226"/>
              <a:gd name="connsiteY70" fmla="*/ 417303 h 564241"/>
              <a:gd name="connsiteX71" fmla="*/ 256435 w 608226"/>
              <a:gd name="connsiteY71" fmla="*/ 388533 h 564241"/>
              <a:gd name="connsiteX72" fmla="*/ 264340 w 608226"/>
              <a:gd name="connsiteY72" fmla="*/ 336415 h 564241"/>
              <a:gd name="connsiteX73" fmla="*/ 277151 w 608226"/>
              <a:gd name="connsiteY73" fmla="*/ 305838 h 564241"/>
              <a:gd name="connsiteX74" fmla="*/ 367301 w 608226"/>
              <a:gd name="connsiteY74" fmla="*/ 225284 h 564241"/>
              <a:gd name="connsiteX75" fmla="*/ 432402 w 608226"/>
              <a:gd name="connsiteY75" fmla="*/ 212825 h 564241"/>
              <a:gd name="connsiteX76" fmla="*/ 31760 w 608226"/>
              <a:gd name="connsiteY76" fmla="*/ 113540 h 564241"/>
              <a:gd name="connsiteX77" fmla="*/ 362842 w 608226"/>
              <a:gd name="connsiteY77" fmla="*/ 113540 h 564241"/>
              <a:gd name="connsiteX78" fmla="*/ 394602 w 608226"/>
              <a:gd name="connsiteY78" fmla="*/ 145250 h 564241"/>
              <a:gd name="connsiteX79" fmla="*/ 394602 w 608226"/>
              <a:gd name="connsiteY79" fmla="*/ 162745 h 564241"/>
              <a:gd name="connsiteX80" fmla="*/ 362794 w 608226"/>
              <a:gd name="connsiteY80" fmla="*/ 194408 h 564241"/>
              <a:gd name="connsiteX81" fmla="*/ 31760 w 608226"/>
              <a:gd name="connsiteY81" fmla="*/ 194408 h 564241"/>
              <a:gd name="connsiteX82" fmla="*/ 0 w 608226"/>
              <a:gd name="connsiteY82" fmla="*/ 162745 h 564241"/>
              <a:gd name="connsiteX83" fmla="*/ 0 w 608226"/>
              <a:gd name="connsiteY83" fmla="*/ 145250 h 564241"/>
              <a:gd name="connsiteX84" fmla="*/ 31760 w 608226"/>
              <a:gd name="connsiteY84" fmla="*/ 113540 h 564241"/>
              <a:gd name="connsiteX85" fmla="*/ 82496 w 608226"/>
              <a:gd name="connsiteY85" fmla="*/ 0 h 564241"/>
              <a:gd name="connsiteX86" fmla="*/ 413509 w 608226"/>
              <a:gd name="connsiteY86" fmla="*/ 0 h 564241"/>
              <a:gd name="connsiteX87" fmla="*/ 445268 w 608226"/>
              <a:gd name="connsiteY87" fmla="*/ 31719 h 564241"/>
              <a:gd name="connsiteX88" fmla="*/ 445268 w 608226"/>
              <a:gd name="connsiteY88" fmla="*/ 49220 h 564241"/>
              <a:gd name="connsiteX89" fmla="*/ 413509 w 608226"/>
              <a:gd name="connsiteY89" fmla="*/ 80939 h 564241"/>
              <a:gd name="connsiteX90" fmla="*/ 82496 w 608226"/>
              <a:gd name="connsiteY90" fmla="*/ 80939 h 564241"/>
              <a:gd name="connsiteX91" fmla="*/ 50737 w 608226"/>
              <a:gd name="connsiteY91" fmla="*/ 49220 h 564241"/>
              <a:gd name="connsiteX92" fmla="*/ 50737 w 608226"/>
              <a:gd name="connsiteY92" fmla="*/ 31719 h 564241"/>
              <a:gd name="connsiteX93" fmla="*/ 82496 w 608226"/>
              <a:gd name="connsiteY93" fmla="*/ 0 h 5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8226" h="564241">
                <a:moveTo>
                  <a:pt x="31765" y="449854"/>
                </a:moveTo>
                <a:lnTo>
                  <a:pt x="247309" y="449854"/>
                </a:lnTo>
                <a:cubicBezTo>
                  <a:pt x="248976" y="454705"/>
                  <a:pt x="250738" y="459508"/>
                  <a:pt x="252786" y="464263"/>
                </a:cubicBezTo>
                <a:cubicBezTo>
                  <a:pt x="262644" y="487470"/>
                  <a:pt x="276645" y="508252"/>
                  <a:pt x="294551" y="526133"/>
                </a:cubicBezTo>
                <a:cubicBezTo>
                  <a:pt x="296171" y="527749"/>
                  <a:pt x="297790" y="529271"/>
                  <a:pt x="299409" y="530793"/>
                </a:cubicBezTo>
                <a:lnTo>
                  <a:pt x="31765" y="530793"/>
                </a:lnTo>
                <a:cubicBezTo>
                  <a:pt x="14239" y="530793"/>
                  <a:pt x="0" y="516574"/>
                  <a:pt x="0" y="499074"/>
                </a:cubicBezTo>
                <a:lnTo>
                  <a:pt x="0" y="481573"/>
                </a:lnTo>
                <a:cubicBezTo>
                  <a:pt x="0" y="464073"/>
                  <a:pt x="14239" y="449854"/>
                  <a:pt x="31765" y="449854"/>
                </a:cubicBezTo>
                <a:close/>
                <a:moveTo>
                  <a:pt x="82493" y="336385"/>
                </a:moveTo>
                <a:lnTo>
                  <a:pt x="244510" y="336385"/>
                </a:lnTo>
                <a:cubicBezTo>
                  <a:pt x="239797" y="353215"/>
                  <a:pt x="237464" y="370662"/>
                  <a:pt x="237464" y="388490"/>
                </a:cubicBezTo>
                <a:cubicBezTo>
                  <a:pt x="237464" y="398189"/>
                  <a:pt x="238130" y="407792"/>
                  <a:pt x="239558" y="417253"/>
                </a:cubicBezTo>
                <a:lnTo>
                  <a:pt x="82493" y="417253"/>
                </a:lnTo>
                <a:cubicBezTo>
                  <a:pt x="64972" y="417253"/>
                  <a:pt x="50737" y="403038"/>
                  <a:pt x="50737" y="385543"/>
                </a:cubicBezTo>
                <a:lnTo>
                  <a:pt x="50737" y="368048"/>
                </a:lnTo>
                <a:cubicBezTo>
                  <a:pt x="50737" y="350552"/>
                  <a:pt x="64972" y="336385"/>
                  <a:pt x="82493" y="336385"/>
                </a:cubicBezTo>
                <a:close/>
                <a:moveTo>
                  <a:pt x="490359" y="289450"/>
                </a:moveTo>
                <a:cubicBezTo>
                  <a:pt x="486395" y="290336"/>
                  <a:pt x="482764" y="292738"/>
                  <a:pt x="480406" y="296423"/>
                </a:cubicBezTo>
                <a:lnTo>
                  <a:pt x="442689" y="355436"/>
                </a:lnTo>
                <a:lnTo>
                  <a:pt x="432402" y="371557"/>
                </a:lnTo>
                <a:lnTo>
                  <a:pt x="409924" y="336367"/>
                </a:lnTo>
                <a:lnTo>
                  <a:pt x="384779" y="296994"/>
                </a:lnTo>
                <a:lnTo>
                  <a:pt x="384398" y="296423"/>
                </a:lnTo>
                <a:cubicBezTo>
                  <a:pt x="379683" y="289052"/>
                  <a:pt x="369873" y="286912"/>
                  <a:pt x="362492" y="291573"/>
                </a:cubicBezTo>
                <a:cubicBezTo>
                  <a:pt x="357491" y="294759"/>
                  <a:pt x="354872" y="300275"/>
                  <a:pt x="355205" y="305791"/>
                </a:cubicBezTo>
                <a:cubicBezTo>
                  <a:pt x="355300" y="308454"/>
                  <a:pt x="356158" y="311069"/>
                  <a:pt x="357682" y="313447"/>
                </a:cubicBezTo>
                <a:lnTo>
                  <a:pt x="372254" y="336367"/>
                </a:lnTo>
                <a:lnTo>
                  <a:pt x="405162" y="387725"/>
                </a:lnTo>
                <a:lnTo>
                  <a:pt x="389208" y="387725"/>
                </a:lnTo>
                <a:cubicBezTo>
                  <a:pt x="380445" y="387725"/>
                  <a:pt x="373350" y="394810"/>
                  <a:pt x="373350" y="403560"/>
                </a:cubicBezTo>
                <a:cubicBezTo>
                  <a:pt x="373350" y="409409"/>
                  <a:pt x="376588" y="414544"/>
                  <a:pt x="381303" y="417255"/>
                </a:cubicBezTo>
                <a:cubicBezTo>
                  <a:pt x="383589" y="418634"/>
                  <a:pt x="386303" y="419395"/>
                  <a:pt x="389208" y="419395"/>
                </a:cubicBezTo>
                <a:lnTo>
                  <a:pt x="416591" y="419395"/>
                </a:lnTo>
                <a:lnTo>
                  <a:pt x="416591" y="430522"/>
                </a:lnTo>
                <a:lnTo>
                  <a:pt x="389208" y="430522"/>
                </a:lnTo>
                <a:cubicBezTo>
                  <a:pt x="380445" y="430522"/>
                  <a:pt x="373350" y="437608"/>
                  <a:pt x="373350" y="446357"/>
                </a:cubicBezTo>
                <a:cubicBezTo>
                  <a:pt x="373350" y="448307"/>
                  <a:pt x="373731" y="450209"/>
                  <a:pt x="374350" y="451921"/>
                </a:cubicBezTo>
                <a:cubicBezTo>
                  <a:pt x="376540" y="457580"/>
                  <a:pt x="381779" y="461717"/>
                  <a:pt x="388065" y="462145"/>
                </a:cubicBezTo>
                <a:cubicBezTo>
                  <a:pt x="388446" y="462192"/>
                  <a:pt x="388827" y="462192"/>
                  <a:pt x="389208" y="462192"/>
                </a:cubicBezTo>
                <a:lnTo>
                  <a:pt x="416591" y="462192"/>
                </a:lnTo>
                <a:lnTo>
                  <a:pt x="416591" y="484352"/>
                </a:lnTo>
                <a:cubicBezTo>
                  <a:pt x="416591" y="493102"/>
                  <a:pt x="423687" y="500187"/>
                  <a:pt x="432450" y="500187"/>
                </a:cubicBezTo>
                <a:cubicBezTo>
                  <a:pt x="441212" y="500187"/>
                  <a:pt x="448356" y="493102"/>
                  <a:pt x="448356" y="484352"/>
                </a:cubicBezTo>
                <a:lnTo>
                  <a:pt x="448356" y="462192"/>
                </a:lnTo>
                <a:lnTo>
                  <a:pt x="475692" y="462192"/>
                </a:lnTo>
                <a:cubicBezTo>
                  <a:pt x="484454" y="462192"/>
                  <a:pt x="491598" y="455107"/>
                  <a:pt x="491598" y="446357"/>
                </a:cubicBezTo>
                <a:cubicBezTo>
                  <a:pt x="491598" y="437608"/>
                  <a:pt x="484454" y="430522"/>
                  <a:pt x="475692" y="430522"/>
                </a:cubicBezTo>
                <a:lnTo>
                  <a:pt x="448356" y="430522"/>
                </a:lnTo>
                <a:lnTo>
                  <a:pt x="448356" y="419347"/>
                </a:lnTo>
                <a:lnTo>
                  <a:pt x="475692" y="419347"/>
                </a:lnTo>
                <a:cubicBezTo>
                  <a:pt x="484454" y="419347"/>
                  <a:pt x="491598" y="412262"/>
                  <a:pt x="491598" y="403512"/>
                </a:cubicBezTo>
                <a:cubicBezTo>
                  <a:pt x="491598" y="394762"/>
                  <a:pt x="484454" y="387629"/>
                  <a:pt x="475692" y="387629"/>
                </a:cubicBezTo>
                <a:lnTo>
                  <a:pt x="459785" y="387629"/>
                </a:lnTo>
                <a:lnTo>
                  <a:pt x="507123" y="313447"/>
                </a:lnTo>
                <a:cubicBezTo>
                  <a:pt x="511837" y="306124"/>
                  <a:pt x="509694" y="296280"/>
                  <a:pt x="502313" y="291573"/>
                </a:cubicBezTo>
                <a:cubicBezTo>
                  <a:pt x="498622" y="289195"/>
                  <a:pt x="494324" y="288565"/>
                  <a:pt x="490359" y="289450"/>
                </a:cubicBezTo>
                <a:close/>
                <a:moveTo>
                  <a:pt x="31765" y="224963"/>
                </a:moveTo>
                <a:lnTo>
                  <a:pt x="326647" y="224963"/>
                </a:lnTo>
                <a:cubicBezTo>
                  <a:pt x="315122" y="232379"/>
                  <a:pt x="304407" y="240984"/>
                  <a:pt x="294549" y="250826"/>
                </a:cubicBezTo>
                <a:cubicBezTo>
                  <a:pt x="278500" y="266942"/>
                  <a:pt x="265499" y="285388"/>
                  <a:pt x="255879" y="305831"/>
                </a:cubicBezTo>
                <a:lnTo>
                  <a:pt x="31765" y="305831"/>
                </a:lnTo>
                <a:cubicBezTo>
                  <a:pt x="14239" y="305831"/>
                  <a:pt x="0" y="291664"/>
                  <a:pt x="0" y="274168"/>
                </a:cubicBezTo>
                <a:lnTo>
                  <a:pt x="0" y="256673"/>
                </a:lnTo>
                <a:cubicBezTo>
                  <a:pt x="0" y="239178"/>
                  <a:pt x="14239" y="224963"/>
                  <a:pt x="31765" y="224963"/>
                </a:cubicBezTo>
                <a:close/>
                <a:moveTo>
                  <a:pt x="432402" y="212825"/>
                </a:moveTo>
                <a:cubicBezTo>
                  <a:pt x="529553" y="212825"/>
                  <a:pt x="608274" y="291478"/>
                  <a:pt x="608226" y="388581"/>
                </a:cubicBezTo>
                <a:cubicBezTo>
                  <a:pt x="608226" y="485589"/>
                  <a:pt x="529506" y="564241"/>
                  <a:pt x="432355" y="564241"/>
                </a:cubicBezTo>
                <a:cubicBezTo>
                  <a:pt x="393780" y="564241"/>
                  <a:pt x="358110" y="551782"/>
                  <a:pt x="329155" y="530811"/>
                </a:cubicBezTo>
                <a:cubicBezTo>
                  <a:pt x="301391" y="510649"/>
                  <a:pt x="279675" y="482545"/>
                  <a:pt x="267484" y="449924"/>
                </a:cubicBezTo>
                <a:cubicBezTo>
                  <a:pt x="263579" y="439510"/>
                  <a:pt x="260626" y="428620"/>
                  <a:pt x="258816" y="417303"/>
                </a:cubicBezTo>
                <a:cubicBezTo>
                  <a:pt x="257292" y="407935"/>
                  <a:pt x="256435" y="398376"/>
                  <a:pt x="256435" y="388533"/>
                </a:cubicBezTo>
                <a:cubicBezTo>
                  <a:pt x="256435" y="370415"/>
                  <a:pt x="259197" y="352916"/>
                  <a:pt x="264340" y="336415"/>
                </a:cubicBezTo>
                <a:cubicBezTo>
                  <a:pt x="267674" y="325763"/>
                  <a:pt x="271960" y="315539"/>
                  <a:pt x="277151" y="305838"/>
                </a:cubicBezTo>
                <a:cubicBezTo>
                  <a:pt x="296629" y="269413"/>
                  <a:pt x="328584" y="240691"/>
                  <a:pt x="367301" y="225284"/>
                </a:cubicBezTo>
                <a:cubicBezTo>
                  <a:pt x="387446" y="217295"/>
                  <a:pt x="409400" y="212825"/>
                  <a:pt x="432402" y="212825"/>
                </a:cubicBezTo>
                <a:close/>
                <a:moveTo>
                  <a:pt x="31760" y="113540"/>
                </a:moveTo>
                <a:lnTo>
                  <a:pt x="362842" y="113540"/>
                </a:lnTo>
                <a:cubicBezTo>
                  <a:pt x="380365" y="113540"/>
                  <a:pt x="394602" y="127755"/>
                  <a:pt x="394602" y="145250"/>
                </a:cubicBezTo>
                <a:lnTo>
                  <a:pt x="394602" y="162745"/>
                </a:lnTo>
                <a:cubicBezTo>
                  <a:pt x="394602" y="180241"/>
                  <a:pt x="380365" y="194408"/>
                  <a:pt x="362794" y="194408"/>
                </a:cubicBezTo>
                <a:lnTo>
                  <a:pt x="31760" y="194408"/>
                </a:lnTo>
                <a:cubicBezTo>
                  <a:pt x="14237" y="194408"/>
                  <a:pt x="0" y="180241"/>
                  <a:pt x="0" y="162745"/>
                </a:cubicBezTo>
                <a:lnTo>
                  <a:pt x="0" y="145250"/>
                </a:lnTo>
                <a:cubicBezTo>
                  <a:pt x="0" y="127755"/>
                  <a:pt x="14237" y="113540"/>
                  <a:pt x="31760" y="113540"/>
                </a:cubicBezTo>
                <a:close/>
                <a:moveTo>
                  <a:pt x="82496" y="0"/>
                </a:moveTo>
                <a:lnTo>
                  <a:pt x="413509" y="0"/>
                </a:lnTo>
                <a:cubicBezTo>
                  <a:pt x="431031" y="0"/>
                  <a:pt x="445268" y="14219"/>
                  <a:pt x="445268" y="31719"/>
                </a:cubicBezTo>
                <a:lnTo>
                  <a:pt x="445268" y="49220"/>
                </a:lnTo>
                <a:cubicBezTo>
                  <a:pt x="445268" y="66720"/>
                  <a:pt x="431031" y="80939"/>
                  <a:pt x="413509" y="80939"/>
                </a:cubicBezTo>
                <a:lnTo>
                  <a:pt x="82496" y="80939"/>
                </a:lnTo>
                <a:cubicBezTo>
                  <a:pt x="64974" y="80939"/>
                  <a:pt x="50737" y="66720"/>
                  <a:pt x="50737" y="49220"/>
                </a:cubicBezTo>
                <a:lnTo>
                  <a:pt x="50737" y="31719"/>
                </a:lnTo>
                <a:cubicBezTo>
                  <a:pt x="50737" y="14219"/>
                  <a:pt x="64974" y="0"/>
                  <a:pt x="824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CCFE0493-B9DC-4BA6-9B13-313CC901126F}"/>
              </a:ext>
            </a:extLst>
          </p:cNvPr>
          <p:cNvSpPr txBox="1"/>
          <p:nvPr/>
        </p:nvSpPr>
        <p:spPr>
          <a:xfrm>
            <a:off x="991953" y="2500830"/>
            <a:ext cx="1813143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0B08E33E-D4ED-4D88-A265-FEA58AF1C140}"/>
              </a:ext>
            </a:extLst>
          </p:cNvPr>
          <p:cNvSpPr txBox="1"/>
          <p:nvPr/>
        </p:nvSpPr>
        <p:spPr>
          <a:xfrm>
            <a:off x="3090294" y="2500830"/>
            <a:ext cx="1813143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BC572F80-0D0B-4862-8F29-5857C34E4752}"/>
              </a:ext>
            </a:extLst>
          </p:cNvPr>
          <p:cNvSpPr txBox="1"/>
          <p:nvPr/>
        </p:nvSpPr>
        <p:spPr>
          <a:xfrm>
            <a:off x="5199641" y="2500830"/>
            <a:ext cx="1813143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8" name="文本框 7">
            <a:extLst>
              <a:ext uri="{FF2B5EF4-FFF2-40B4-BE49-F238E27FC236}">
                <a16:creationId xmlns:a16="http://schemas.microsoft.com/office/drawing/2014/main" id="{CA25F1A6-559B-42BA-BF6A-C1EA43BBBB37}"/>
              </a:ext>
            </a:extLst>
          </p:cNvPr>
          <p:cNvSpPr txBox="1"/>
          <p:nvPr/>
        </p:nvSpPr>
        <p:spPr>
          <a:xfrm>
            <a:off x="7286975" y="2500830"/>
            <a:ext cx="1813143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9" name="文本框 7">
            <a:extLst>
              <a:ext uri="{FF2B5EF4-FFF2-40B4-BE49-F238E27FC236}">
                <a16:creationId xmlns:a16="http://schemas.microsoft.com/office/drawing/2014/main" id="{0BB1FDBF-489D-4FE7-8823-4DB538B8B15D}"/>
              </a:ext>
            </a:extLst>
          </p:cNvPr>
          <p:cNvSpPr txBox="1"/>
          <p:nvPr/>
        </p:nvSpPr>
        <p:spPr>
          <a:xfrm>
            <a:off x="9385317" y="2500830"/>
            <a:ext cx="1813143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20" name="组合 17">
            <a:extLst>
              <a:ext uri="{FF2B5EF4-FFF2-40B4-BE49-F238E27FC236}">
                <a16:creationId xmlns:a16="http://schemas.microsoft.com/office/drawing/2014/main" id="{A20B69DF-F676-40F5-9A96-FDFDB627A09D}"/>
              </a:ext>
            </a:extLst>
          </p:cNvPr>
          <p:cNvGrpSpPr>
            <a:grpSpLocks/>
          </p:cNvGrpSpPr>
          <p:nvPr/>
        </p:nvGrpSpPr>
        <p:grpSpPr bwMode="auto">
          <a:xfrm>
            <a:off x="1167040" y="5092879"/>
            <a:ext cx="2562980" cy="947871"/>
            <a:chOff x="7376008" y="1542823"/>
            <a:chExt cx="3682371" cy="948329"/>
          </a:xfrm>
        </p:grpSpPr>
        <p:sp>
          <p:nvSpPr>
            <p:cNvPr id="21" name="文本框 6">
              <a:extLst>
                <a:ext uri="{FF2B5EF4-FFF2-40B4-BE49-F238E27FC236}">
                  <a16:creationId xmlns:a16="http://schemas.microsoft.com/office/drawing/2014/main" id="{E0227FDD-DB05-419F-958B-F10DA07E91A7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2" name="文本框 7">
              <a:extLst>
                <a:ext uri="{FF2B5EF4-FFF2-40B4-BE49-F238E27FC236}">
                  <a16:creationId xmlns:a16="http://schemas.microsoft.com/office/drawing/2014/main" id="{D5952CA3-CA10-4F41-BFB2-83E8DEDFFED5}"/>
                </a:ext>
              </a:extLst>
            </p:cNvPr>
            <p:cNvSpPr txBox="1"/>
            <p:nvPr/>
          </p:nvSpPr>
          <p:spPr>
            <a:xfrm>
              <a:off x="7376008" y="1542823"/>
              <a:ext cx="2763242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3" name="组合 17">
            <a:extLst>
              <a:ext uri="{FF2B5EF4-FFF2-40B4-BE49-F238E27FC236}">
                <a16:creationId xmlns:a16="http://schemas.microsoft.com/office/drawing/2014/main" id="{D5EB2C40-1716-402B-A0CC-29442E83C33E}"/>
              </a:ext>
            </a:extLst>
          </p:cNvPr>
          <p:cNvGrpSpPr>
            <a:grpSpLocks/>
          </p:cNvGrpSpPr>
          <p:nvPr/>
        </p:nvGrpSpPr>
        <p:grpSpPr bwMode="auto">
          <a:xfrm>
            <a:off x="4890845" y="5092879"/>
            <a:ext cx="2562980" cy="947871"/>
            <a:chOff x="7376008" y="1542823"/>
            <a:chExt cx="3682371" cy="948329"/>
          </a:xfrm>
        </p:grpSpPr>
        <p:sp>
          <p:nvSpPr>
            <p:cNvPr id="24" name="文本框 6">
              <a:extLst>
                <a:ext uri="{FF2B5EF4-FFF2-40B4-BE49-F238E27FC236}">
                  <a16:creationId xmlns:a16="http://schemas.microsoft.com/office/drawing/2014/main" id="{BE49B151-90A0-4926-BC42-ECF3C1C5D130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5" name="文本框 7">
              <a:extLst>
                <a:ext uri="{FF2B5EF4-FFF2-40B4-BE49-F238E27FC236}">
                  <a16:creationId xmlns:a16="http://schemas.microsoft.com/office/drawing/2014/main" id="{2E8FEFB6-C851-40EB-B92C-AD174B236840}"/>
                </a:ext>
              </a:extLst>
            </p:cNvPr>
            <p:cNvSpPr txBox="1"/>
            <p:nvPr/>
          </p:nvSpPr>
          <p:spPr>
            <a:xfrm>
              <a:off x="7376008" y="1542823"/>
              <a:ext cx="2781334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6" name="组合 17">
            <a:extLst>
              <a:ext uri="{FF2B5EF4-FFF2-40B4-BE49-F238E27FC236}">
                <a16:creationId xmlns:a16="http://schemas.microsoft.com/office/drawing/2014/main" id="{808B9B90-5154-4DB0-9A05-8C5A5C368933}"/>
              </a:ext>
            </a:extLst>
          </p:cNvPr>
          <p:cNvGrpSpPr>
            <a:grpSpLocks/>
          </p:cNvGrpSpPr>
          <p:nvPr/>
        </p:nvGrpSpPr>
        <p:grpSpPr bwMode="auto">
          <a:xfrm>
            <a:off x="8614649" y="5092879"/>
            <a:ext cx="2562980" cy="947871"/>
            <a:chOff x="7376008" y="1542823"/>
            <a:chExt cx="3682371" cy="948329"/>
          </a:xfrm>
        </p:grpSpPr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CCBCEAAA-8DC5-4EAE-AB98-076D3D9F193A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8" name="文本框 7">
              <a:extLst>
                <a:ext uri="{FF2B5EF4-FFF2-40B4-BE49-F238E27FC236}">
                  <a16:creationId xmlns:a16="http://schemas.microsoft.com/office/drawing/2014/main" id="{5B5BD0BA-9C94-4343-A2B8-1A7247EB9EDD}"/>
                </a:ext>
              </a:extLst>
            </p:cNvPr>
            <p:cNvSpPr txBox="1"/>
            <p:nvPr/>
          </p:nvSpPr>
          <p:spPr>
            <a:xfrm>
              <a:off x="7376008" y="1542823"/>
              <a:ext cx="2781334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1669881-6F3B-42E0-94C7-719F19A5F72B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039DE3F-2F04-416B-8744-4921524798A9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Planning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C21DD7A-6414-4A90-BC6B-025B2749F9FC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AFDA5F70-9E07-493F-84F6-EE319E7E2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F9673A7E-ED2B-44A3-BE32-D33052AA40CD}"/>
              </a:ext>
            </a:extLst>
          </p:cNvPr>
          <p:cNvGrpSpPr/>
          <p:nvPr/>
        </p:nvGrpSpPr>
        <p:grpSpPr>
          <a:xfrm>
            <a:off x="2417271" y="488500"/>
            <a:ext cx="3827124" cy="800114"/>
            <a:chOff x="6082442" y="2560350"/>
            <a:chExt cx="3827622" cy="80021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ACB0B46-1707-4069-ADF4-4E374D352FE8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Planning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9BA5105-640D-4C48-9E7C-5785ECD799BF}"/>
                </a:ext>
              </a:extLst>
            </p:cNvPr>
            <p:cNvSpPr txBox="1"/>
            <p:nvPr/>
          </p:nvSpPr>
          <p:spPr>
            <a:xfrm>
              <a:off x="6082442" y="3083533"/>
              <a:ext cx="3827622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830EAC52-5A98-4DB8-9FB6-CB9F6E12F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sp>
        <p:nvSpPr>
          <p:cNvPr id="30" name="Shape 4054">
            <a:extLst>
              <a:ext uri="{FF2B5EF4-FFF2-40B4-BE49-F238E27FC236}">
                <a16:creationId xmlns:a16="http://schemas.microsoft.com/office/drawing/2014/main" id="{F0BED0DD-DD5C-46D9-BDB6-AFB470FF497B}"/>
              </a:ext>
            </a:extLst>
          </p:cNvPr>
          <p:cNvSpPr/>
          <p:nvPr/>
        </p:nvSpPr>
        <p:spPr>
          <a:xfrm>
            <a:off x="1306999" y="2942908"/>
            <a:ext cx="1615946" cy="1092767"/>
          </a:xfrm>
          <a:prstGeom prst="rect">
            <a:avLst/>
          </a:prstGeom>
          <a:ln w="12700">
            <a:solidFill>
              <a:srgbClr val="304A9C"/>
            </a:solidFill>
          </a:ln>
        </p:spPr>
        <p:txBody>
          <a:bodyPr lIns="35714" tIns="35714" rIns="35714" bIns="35714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endParaRPr sz="1200">
              <a:solidFill>
                <a:srgbClr val="000000">
                  <a:lumMod val="85000"/>
                  <a:lumOff val="1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31" name="Shape 4057">
            <a:extLst>
              <a:ext uri="{FF2B5EF4-FFF2-40B4-BE49-F238E27FC236}">
                <a16:creationId xmlns:a16="http://schemas.microsoft.com/office/drawing/2014/main" id="{4A5CA1E5-9DE5-4309-B95E-4D9495444380}"/>
              </a:ext>
            </a:extLst>
          </p:cNvPr>
          <p:cNvSpPr/>
          <p:nvPr/>
        </p:nvSpPr>
        <p:spPr>
          <a:xfrm>
            <a:off x="1306999" y="4428859"/>
            <a:ext cx="1615946" cy="1092767"/>
          </a:xfrm>
          <a:prstGeom prst="rect">
            <a:avLst/>
          </a:prstGeom>
          <a:ln w="12700">
            <a:solidFill>
              <a:srgbClr val="EE7E30"/>
            </a:solidFill>
          </a:ln>
        </p:spPr>
        <p:txBody>
          <a:bodyPr lIns="35714" tIns="35714" rIns="35714" bIns="35714" anchor="ctr"/>
          <a:lstStyle/>
          <a:p>
            <a:pPr algn="ctr" defTabSz="457154"/>
            <a:endParaRPr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32" name="Shape 4062">
            <a:extLst>
              <a:ext uri="{FF2B5EF4-FFF2-40B4-BE49-F238E27FC236}">
                <a16:creationId xmlns:a16="http://schemas.microsoft.com/office/drawing/2014/main" id="{63A29CEE-C0A1-42DF-9895-AF25B12B9020}"/>
              </a:ext>
            </a:extLst>
          </p:cNvPr>
          <p:cNvSpPr/>
          <p:nvPr/>
        </p:nvSpPr>
        <p:spPr>
          <a:xfrm>
            <a:off x="1942438" y="3144544"/>
            <a:ext cx="345069" cy="355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3"/>
                  <a:pt x="14110" y="6413"/>
                  <a:pt x="14110" y="6413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7"/>
                  <a:pt x="13413" y="16537"/>
                  <a:pt x="13413" y="16537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304A9C"/>
          </a:solidFill>
          <a:ln w="12700">
            <a:miter lim="400000"/>
          </a:ln>
        </p:spPr>
        <p:txBody>
          <a:bodyPr lIns="22857" rIns="22857"/>
          <a:lstStyle/>
          <a:p>
            <a:pPr algn="ctr"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33" name="Shape 4063">
            <a:extLst>
              <a:ext uri="{FF2B5EF4-FFF2-40B4-BE49-F238E27FC236}">
                <a16:creationId xmlns:a16="http://schemas.microsoft.com/office/drawing/2014/main" id="{04BD47E1-1BCC-414F-A305-43A34BA13B09}"/>
              </a:ext>
            </a:extLst>
          </p:cNvPr>
          <p:cNvSpPr/>
          <p:nvPr/>
        </p:nvSpPr>
        <p:spPr>
          <a:xfrm>
            <a:off x="1937156" y="4630659"/>
            <a:ext cx="355634" cy="355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25" y="12825"/>
                </a:moveTo>
                <a:cubicBezTo>
                  <a:pt x="13162" y="12825"/>
                  <a:pt x="11475" y="14850"/>
                  <a:pt x="8775" y="14850"/>
                </a:cubicBezTo>
                <a:cubicBezTo>
                  <a:pt x="5400" y="14850"/>
                  <a:pt x="2700" y="12825"/>
                  <a:pt x="2700" y="12825"/>
                </a:cubicBezTo>
                <a:cubicBezTo>
                  <a:pt x="2700" y="1350"/>
                  <a:pt x="2700" y="1350"/>
                  <a:pt x="2700" y="1350"/>
                </a:cubicBezTo>
                <a:cubicBezTo>
                  <a:pt x="2700" y="1350"/>
                  <a:pt x="5063" y="3375"/>
                  <a:pt x="8775" y="3375"/>
                </a:cubicBezTo>
                <a:cubicBezTo>
                  <a:pt x="11475" y="3375"/>
                  <a:pt x="12825" y="1350"/>
                  <a:pt x="15525" y="1350"/>
                </a:cubicBezTo>
                <a:cubicBezTo>
                  <a:pt x="18900" y="1350"/>
                  <a:pt x="21600" y="3375"/>
                  <a:pt x="21600" y="3375"/>
                </a:cubicBezTo>
                <a:cubicBezTo>
                  <a:pt x="21600" y="14850"/>
                  <a:pt x="21600" y="14850"/>
                  <a:pt x="21600" y="14850"/>
                </a:cubicBezTo>
                <a:cubicBezTo>
                  <a:pt x="21600" y="14850"/>
                  <a:pt x="18900" y="12825"/>
                  <a:pt x="15525" y="12825"/>
                </a:cubicBezTo>
                <a:close/>
                <a:moveTo>
                  <a:pt x="20250" y="3881"/>
                </a:moveTo>
                <a:cubicBezTo>
                  <a:pt x="19069" y="3375"/>
                  <a:pt x="17381" y="2700"/>
                  <a:pt x="15525" y="2700"/>
                </a:cubicBezTo>
                <a:cubicBezTo>
                  <a:pt x="12825" y="2700"/>
                  <a:pt x="11475" y="4725"/>
                  <a:pt x="8775" y="4725"/>
                </a:cubicBezTo>
                <a:cubicBezTo>
                  <a:pt x="6750" y="4725"/>
                  <a:pt x="5063" y="4050"/>
                  <a:pt x="4050" y="3544"/>
                </a:cubicBezTo>
                <a:cubicBezTo>
                  <a:pt x="4050" y="6413"/>
                  <a:pt x="4050" y="10462"/>
                  <a:pt x="4050" y="12319"/>
                </a:cubicBezTo>
                <a:cubicBezTo>
                  <a:pt x="5231" y="12825"/>
                  <a:pt x="6919" y="13500"/>
                  <a:pt x="8775" y="13500"/>
                </a:cubicBezTo>
                <a:cubicBezTo>
                  <a:pt x="11475" y="13500"/>
                  <a:pt x="13162" y="11475"/>
                  <a:pt x="15525" y="11475"/>
                </a:cubicBezTo>
                <a:cubicBezTo>
                  <a:pt x="17550" y="11475"/>
                  <a:pt x="19237" y="12150"/>
                  <a:pt x="20250" y="12656"/>
                </a:cubicBezTo>
                <a:cubicBezTo>
                  <a:pt x="20250" y="10294"/>
                  <a:pt x="20250" y="8269"/>
                  <a:pt x="20250" y="3881"/>
                </a:cubicBezTo>
                <a:close/>
                <a:moveTo>
                  <a:pt x="675" y="21600"/>
                </a:moveTo>
                <a:cubicBezTo>
                  <a:pt x="338" y="21600"/>
                  <a:pt x="0" y="21263"/>
                  <a:pt x="0" y="20925"/>
                </a:cubicBezTo>
                <a:cubicBezTo>
                  <a:pt x="0" y="675"/>
                  <a:pt x="0" y="675"/>
                  <a:pt x="0" y="675"/>
                </a:cubicBezTo>
                <a:cubicBezTo>
                  <a:pt x="0" y="338"/>
                  <a:pt x="338" y="0"/>
                  <a:pt x="675" y="0"/>
                </a:cubicBezTo>
                <a:cubicBezTo>
                  <a:pt x="1013" y="0"/>
                  <a:pt x="1350" y="338"/>
                  <a:pt x="1350" y="675"/>
                </a:cubicBezTo>
                <a:cubicBezTo>
                  <a:pt x="1350" y="20925"/>
                  <a:pt x="1350" y="20925"/>
                  <a:pt x="1350" y="20925"/>
                </a:cubicBezTo>
                <a:cubicBezTo>
                  <a:pt x="1350" y="21263"/>
                  <a:pt x="1013" y="21600"/>
                  <a:pt x="675" y="21600"/>
                </a:cubicBezTo>
                <a:close/>
              </a:path>
            </a:pathLst>
          </a:custGeom>
          <a:solidFill>
            <a:srgbClr val="EE7E30"/>
          </a:solidFill>
          <a:ln w="12700">
            <a:miter lim="400000"/>
          </a:ln>
        </p:spPr>
        <p:txBody>
          <a:bodyPr lIns="22857" rIns="22857"/>
          <a:lstStyle/>
          <a:p>
            <a:pPr algn="ctr"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grpSp>
        <p:nvGrpSpPr>
          <p:cNvPr id="34" name="组合 17">
            <a:extLst>
              <a:ext uri="{FF2B5EF4-FFF2-40B4-BE49-F238E27FC236}">
                <a16:creationId xmlns:a16="http://schemas.microsoft.com/office/drawing/2014/main" id="{01E25C42-C7DD-49D2-BADC-A055B1DE6D1C}"/>
              </a:ext>
            </a:extLst>
          </p:cNvPr>
          <p:cNvGrpSpPr>
            <a:grpSpLocks/>
          </p:cNvGrpSpPr>
          <p:nvPr/>
        </p:nvGrpSpPr>
        <p:grpSpPr bwMode="auto">
          <a:xfrm>
            <a:off x="3171605" y="3009440"/>
            <a:ext cx="2562980" cy="871504"/>
            <a:chOff x="7376008" y="1542823"/>
            <a:chExt cx="3682371" cy="871925"/>
          </a:xfrm>
        </p:grpSpPr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00111D6F-B3D2-434B-9C92-BC89E5EB545D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6" name="文本框 7">
              <a:extLst>
                <a:ext uri="{FF2B5EF4-FFF2-40B4-BE49-F238E27FC236}">
                  <a16:creationId xmlns:a16="http://schemas.microsoft.com/office/drawing/2014/main" id="{7DAB9C4C-95FC-4183-934E-85B6A720195D}"/>
                </a:ext>
              </a:extLst>
            </p:cNvPr>
            <p:cNvSpPr txBox="1"/>
            <p:nvPr/>
          </p:nvSpPr>
          <p:spPr>
            <a:xfrm>
              <a:off x="7376008" y="1542823"/>
              <a:ext cx="2545170" cy="3695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7" name="组合 17">
            <a:extLst>
              <a:ext uri="{FF2B5EF4-FFF2-40B4-BE49-F238E27FC236}">
                <a16:creationId xmlns:a16="http://schemas.microsoft.com/office/drawing/2014/main" id="{0F5031E8-866C-426F-B971-DE3EB3BC7AAE}"/>
              </a:ext>
            </a:extLst>
          </p:cNvPr>
          <p:cNvGrpSpPr>
            <a:grpSpLocks/>
          </p:cNvGrpSpPr>
          <p:nvPr/>
        </p:nvGrpSpPr>
        <p:grpSpPr bwMode="auto">
          <a:xfrm>
            <a:off x="3171605" y="4495134"/>
            <a:ext cx="2562980" cy="871504"/>
            <a:chOff x="7376008" y="1542823"/>
            <a:chExt cx="3682371" cy="871925"/>
          </a:xfrm>
        </p:grpSpPr>
        <p:sp>
          <p:nvSpPr>
            <p:cNvPr id="38" name="文本框 6">
              <a:extLst>
                <a:ext uri="{FF2B5EF4-FFF2-40B4-BE49-F238E27FC236}">
                  <a16:creationId xmlns:a16="http://schemas.microsoft.com/office/drawing/2014/main" id="{1AF61DFC-C9DB-4C34-BB15-744355C589E5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9" name="文本框 7">
              <a:extLst>
                <a:ext uri="{FF2B5EF4-FFF2-40B4-BE49-F238E27FC236}">
                  <a16:creationId xmlns:a16="http://schemas.microsoft.com/office/drawing/2014/main" id="{6CBCFB68-7186-4F3B-AC7F-663F58279A5A}"/>
                </a:ext>
              </a:extLst>
            </p:cNvPr>
            <p:cNvSpPr txBox="1"/>
            <p:nvPr/>
          </p:nvSpPr>
          <p:spPr>
            <a:xfrm>
              <a:off x="7376008" y="1542823"/>
              <a:ext cx="2545170" cy="3695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sp>
        <p:nvSpPr>
          <p:cNvPr id="40" name="文本框 7">
            <a:extLst>
              <a:ext uri="{FF2B5EF4-FFF2-40B4-BE49-F238E27FC236}">
                <a16:creationId xmlns:a16="http://schemas.microsoft.com/office/drawing/2014/main" id="{3735827A-FCD8-4EA6-AE0E-C666C5E60FA7}"/>
              </a:ext>
            </a:extLst>
          </p:cNvPr>
          <p:cNvSpPr txBox="1"/>
          <p:nvPr/>
        </p:nvSpPr>
        <p:spPr bwMode="auto">
          <a:xfrm>
            <a:off x="1319390" y="3589124"/>
            <a:ext cx="1603555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rgbClr val="304A9C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rgbClr val="304A9C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37250EED-585C-4CF2-82B0-ECDB71EFC764}"/>
              </a:ext>
            </a:extLst>
          </p:cNvPr>
          <p:cNvSpPr txBox="1"/>
          <p:nvPr/>
        </p:nvSpPr>
        <p:spPr bwMode="auto">
          <a:xfrm>
            <a:off x="1319390" y="5071640"/>
            <a:ext cx="1603555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rgbClr val="EE7E3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rgbClr val="EE7E3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5BA2243-40AA-4B25-88D5-489F7976EDEA}"/>
              </a:ext>
            </a:extLst>
          </p:cNvPr>
          <p:cNvGrpSpPr/>
          <p:nvPr/>
        </p:nvGrpSpPr>
        <p:grpSpPr>
          <a:xfrm>
            <a:off x="4829407" y="-1741552"/>
            <a:ext cx="13795541" cy="8031648"/>
            <a:chOff x="4277586" y="-2054418"/>
            <a:chExt cx="13797338" cy="8032694"/>
          </a:xfrm>
        </p:grpSpPr>
        <p:grpSp>
          <p:nvGrpSpPr>
            <p:cNvPr id="51" name="Group 3960">
              <a:extLst>
                <a:ext uri="{FF2B5EF4-FFF2-40B4-BE49-F238E27FC236}">
                  <a16:creationId xmlns:a16="http://schemas.microsoft.com/office/drawing/2014/main" id="{326C8CE1-C8C4-4A7F-A5A9-92D79A6A4D05}"/>
                </a:ext>
              </a:extLst>
            </p:cNvPr>
            <p:cNvGrpSpPr/>
            <p:nvPr/>
          </p:nvGrpSpPr>
          <p:grpSpPr>
            <a:xfrm>
              <a:off x="5663569" y="874228"/>
              <a:ext cx="7673321" cy="4174146"/>
              <a:chOff x="0" y="0"/>
              <a:chExt cx="15346641" cy="8348290"/>
            </a:xfrm>
          </p:grpSpPr>
          <p:grpSp>
            <p:nvGrpSpPr>
              <p:cNvPr id="52" name="Group 3958">
                <a:extLst>
                  <a:ext uri="{FF2B5EF4-FFF2-40B4-BE49-F238E27FC236}">
                    <a16:creationId xmlns:a16="http://schemas.microsoft.com/office/drawing/2014/main" id="{AD172AC7-C97B-4C74-8802-1C3DE35E4A23}"/>
                  </a:ext>
                </a:extLst>
              </p:cNvPr>
              <p:cNvGrpSpPr/>
              <p:nvPr/>
            </p:nvGrpSpPr>
            <p:grpSpPr>
              <a:xfrm>
                <a:off x="-1" y="0"/>
                <a:ext cx="15346643" cy="8348291"/>
                <a:chOff x="0" y="0"/>
                <a:chExt cx="15346641" cy="8348290"/>
              </a:xfrm>
            </p:grpSpPr>
            <p:pic>
              <p:nvPicPr>
                <p:cNvPr id="54" name="isometric iPad Air Space Gray.png">
                  <a:extLst>
                    <a:ext uri="{FF2B5EF4-FFF2-40B4-BE49-F238E27FC236}">
                      <a16:creationId xmlns:a16="http://schemas.microsoft.com/office/drawing/2014/main" id="{02D1E8E8-D511-4F54-A78C-DC37525244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0000">
                  <a:off x="187968" y="386562"/>
                  <a:ext cx="14970706" cy="75751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5" name="ipad_horizontal.png">
                  <a:extLst>
                    <a:ext uri="{FF2B5EF4-FFF2-40B4-BE49-F238E27FC236}">
                      <a16:creationId xmlns:a16="http://schemas.microsoft.com/office/drawing/2014/main" id="{4AA89AA5-7AEC-4DBA-A034-7E9B22C973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80000">
                  <a:off x="1391089" y="759782"/>
                  <a:ext cx="12647217" cy="6045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182" y="0"/>
                      </a:moveTo>
                      <a:lnTo>
                        <a:pt x="0" y="12212"/>
                      </a:lnTo>
                      <a:lnTo>
                        <a:pt x="9486" y="21600"/>
                      </a:lnTo>
                      <a:lnTo>
                        <a:pt x="21600" y="7486"/>
                      </a:lnTo>
                      <a:lnTo>
                        <a:pt x="12182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53" name="ipad_horizontal.png">
                <a:extLst>
                  <a:ext uri="{FF2B5EF4-FFF2-40B4-BE49-F238E27FC236}">
                    <a16:creationId xmlns:a16="http://schemas.microsoft.com/office/drawing/2014/main" id="{036D23F9-A5EA-4602-90EF-A2E1D41C9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80000">
                <a:off x="1390291" y="758984"/>
                <a:ext cx="12647217" cy="6045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82" y="0"/>
                    </a:moveTo>
                    <a:lnTo>
                      <a:pt x="0" y="12212"/>
                    </a:lnTo>
                    <a:lnTo>
                      <a:pt x="9486" y="21600"/>
                    </a:lnTo>
                    <a:lnTo>
                      <a:pt x="21600" y="7486"/>
                    </a:lnTo>
                    <a:lnTo>
                      <a:pt x="12182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6" name="Group 3965">
              <a:extLst>
                <a:ext uri="{FF2B5EF4-FFF2-40B4-BE49-F238E27FC236}">
                  <a16:creationId xmlns:a16="http://schemas.microsoft.com/office/drawing/2014/main" id="{2035A521-F764-4635-80ED-B1254950FDC6}"/>
                </a:ext>
              </a:extLst>
            </p:cNvPr>
            <p:cNvGrpSpPr/>
            <p:nvPr/>
          </p:nvGrpSpPr>
          <p:grpSpPr>
            <a:xfrm>
              <a:off x="4277586" y="-2054418"/>
              <a:ext cx="7840258" cy="4549268"/>
              <a:chOff x="0" y="0"/>
              <a:chExt cx="15680514" cy="9098533"/>
            </a:xfrm>
          </p:grpSpPr>
          <p:grpSp>
            <p:nvGrpSpPr>
              <p:cNvPr id="57" name="Group 3963">
                <a:extLst>
                  <a:ext uri="{FF2B5EF4-FFF2-40B4-BE49-F238E27FC236}">
                    <a16:creationId xmlns:a16="http://schemas.microsoft.com/office/drawing/2014/main" id="{30561872-6D83-4EE4-B410-1F70F6F4927A}"/>
                  </a:ext>
                </a:extLst>
              </p:cNvPr>
              <p:cNvGrpSpPr/>
              <p:nvPr/>
            </p:nvGrpSpPr>
            <p:grpSpPr>
              <a:xfrm>
                <a:off x="0" y="-1"/>
                <a:ext cx="15680515" cy="9098535"/>
                <a:chOff x="0" y="0"/>
                <a:chExt cx="15680514" cy="9098533"/>
              </a:xfrm>
            </p:grpSpPr>
            <p:pic>
              <p:nvPicPr>
                <p:cNvPr id="59" name="isometric iPad Air Space Gray.png">
                  <a:extLst>
                    <a:ext uri="{FF2B5EF4-FFF2-40B4-BE49-F238E27FC236}">
                      <a16:creationId xmlns:a16="http://schemas.microsoft.com/office/drawing/2014/main" id="{0F3685FE-C13F-4A0B-AF0B-1714D94EF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360000">
                  <a:off x="354904" y="761683"/>
                  <a:ext cx="14970706" cy="75751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0" name="ipad_horizontal.png">
                  <a:extLst>
                    <a:ext uri="{FF2B5EF4-FFF2-40B4-BE49-F238E27FC236}">
                      <a16:creationId xmlns:a16="http://schemas.microsoft.com/office/drawing/2014/main" id="{B77C7437-59C0-4A32-BA69-CCC6E1005C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360000">
                  <a:off x="1578451" y="1137605"/>
                  <a:ext cx="12647217" cy="6045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182" y="0"/>
                      </a:moveTo>
                      <a:lnTo>
                        <a:pt x="0" y="12212"/>
                      </a:lnTo>
                      <a:lnTo>
                        <a:pt x="9486" y="21600"/>
                      </a:lnTo>
                      <a:lnTo>
                        <a:pt x="21600" y="7486"/>
                      </a:lnTo>
                      <a:lnTo>
                        <a:pt x="12182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58" name="ipad_horizontal.png">
                <a:extLst>
                  <a:ext uri="{FF2B5EF4-FFF2-40B4-BE49-F238E27FC236}">
                    <a16:creationId xmlns:a16="http://schemas.microsoft.com/office/drawing/2014/main" id="{468938F1-741A-4584-989E-4CDD64E94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360000">
                <a:off x="1590353" y="1149507"/>
                <a:ext cx="12647216" cy="6045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82" y="0"/>
                    </a:moveTo>
                    <a:lnTo>
                      <a:pt x="0" y="12212"/>
                    </a:lnTo>
                    <a:lnTo>
                      <a:pt x="9486" y="21600"/>
                    </a:lnTo>
                    <a:lnTo>
                      <a:pt x="21600" y="7486"/>
                    </a:lnTo>
                    <a:lnTo>
                      <a:pt x="12182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1" name="Group 3970">
              <a:extLst>
                <a:ext uri="{FF2B5EF4-FFF2-40B4-BE49-F238E27FC236}">
                  <a16:creationId xmlns:a16="http://schemas.microsoft.com/office/drawing/2014/main" id="{C74BD0CD-CB47-42AA-B2AE-2F86BD7F19DC}"/>
                </a:ext>
              </a:extLst>
            </p:cNvPr>
            <p:cNvGrpSpPr/>
            <p:nvPr/>
          </p:nvGrpSpPr>
          <p:grpSpPr>
            <a:xfrm>
              <a:off x="10524608" y="2060631"/>
              <a:ext cx="7550316" cy="3917645"/>
              <a:chOff x="0" y="0"/>
              <a:chExt cx="15100630" cy="7835287"/>
            </a:xfrm>
          </p:grpSpPr>
          <p:grpSp>
            <p:nvGrpSpPr>
              <p:cNvPr id="62" name="Group 3968">
                <a:extLst>
                  <a:ext uri="{FF2B5EF4-FFF2-40B4-BE49-F238E27FC236}">
                    <a16:creationId xmlns:a16="http://schemas.microsoft.com/office/drawing/2014/main" id="{BBDD8E98-D13C-4B4E-A8A0-F0170019B03C}"/>
                  </a:ext>
                </a:extLst>
              </p:cNvPr>
              <p:cNvGrpSpPr/>
              <p:nvPr/>
            </p:nvGrpSpPr>
            <p:grpSpPr>
              <a:xfrm>
                <a:off x="-1" y="-1"/>
                <a:ext cx="15100631" cy="7835289"/>
                <a:chOff x="0" y="0"/>
                <a:chExt cx="15100630" cy="7835287"/>
              </a:xfrm>
            </p:grpSpPr>
            <p:pic>
              <p:nvPicPr>
                <p:cNvPr id="64" name="isometric iPad Air Space Gray.png">
                  <a:extLst>
                    <a:ext uri="{FF2B5EF4-FFF2-40B4-BE49-F238E27FC236}">
                      <a16:creationId xmlns:a16="http://schemas.microsoft.com/office/drawing/2014/main" id="{8411D8F0-8C26-4C2D-8F36-1FB7721728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0000">
                  <a:off x="64962" y="130060"/>
                  <a:ext cx="14970706" cy="75751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5" name="ipad_horizontal.png">
                  <a:extLst>
                    <a:ext uri="{FF2B5EF4-FFF2-40B4-BE49-F238E27FC236}">
                      <a16:creationId xmlns:a16="http://schemas.microsoft.com/office/drawing/2014/main" id="{0148AEFA-1A68-4C73-BDD8-3C2627D2C5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60000">
                  <a:off x="1254400" y="502075"/>
                  <a:ext cx="12647216" cy="6045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182" y="0"/>
                      </a:moveTo>
                      <a:lnTo>
                        <a:pt x="0" y="12212"/>
                      </a:lnTo>
                      <a:lnTo>
                        <a:pt x="9486" y="21600"/>
                      </a:lnTo>
                      <a:lnTo>
                        <a:pt x="21600" y="7486"/>
                      </a:lnTo>
                      <a:lnTo>
                        <a:pt x="12182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63" name="ipad_horizontal.png">
                <a:extLst>
                  <a:ext uri="{FF2B5EF4-FFF2-40B4-BE49-F238E27FC236}">
                    <a16:creationId xmlns:a16="http://schemas.microsoft.com/office/drawing/2014/main" id="{C0DC9815-CED5-4F9A-94EB-10BEB742E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60000">
                <a:off x="1228201" y="501277"/>
                <a:ext cx="12647216" cy="6045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82" y="0"/>
                    </a:moveTo>
                    <a:lnTo>
                      <a:pt x="0" y="12212"/>
                    </a:lnTo>
                    <a:lnTo>
                      <a:pt x="9486" y="21600"/>
                    </a:lnTo>
                    <a:lnTo>
                      <a:pt x="21600" y="7486"/>
                    </a:lnTo>
                    <a:lnTo>
                      <a:pt x="12182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6" name="图片占位符 5">
              <a:extLst>
                <a:ext uri="{FF2B5EF4-FFF2-40B4-BE49-F238E27FC236}">
                  <a16:creationId xmlns:a16="http://schemas.microsoft.com/office/drawing/2014/main" id="{BF399A7F-A0DC-4EEC-A001-99BAFBB7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81938">
              <a:off x="5898061" y="-1526759"/>
              <a:ext cx="4695181" cy="3130121"/>
            </a:xfrm>
            <a:custGeom>
              <a:avLst/>
              <a:gdLst>
                <a:gd name="connsiteX0" fmla="*/ 6417298 w 11359852"/>
                <a:gd name="connsiteY0" fmla="*/ 0 h 5468785"/>
                <a:gd name="connsiteX1" fmla="*/ 11359852 w 11359852"/>
                <a:gd name="connsiteY1" fmla="*/ 1894890 h 5468785"/>
                <a:gd name="connsiteX2" fmla="*/ 4943750 w 11359852"/>
                <a:gd name="connsiteY2" fmla="*/ 5468785 h 5468785"/>
                <a:gd name="connsiteX3" fmla="*/ 4933689 w 11359852"/>
                <a:gd name="connsiteY3" fmla="*/ 5468785 h 5468785"/>
                <a:gd name="connsiteX4" fmla="*/ 0 w 11359852"/>
                <a:gd name="connsiteY4" fmla="*/ 3090025 h 54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852" h="5468785">
                  <a:moveTo>
                    <a:pt x="6417298" y="0"/>
                  </a:moveTo>
                  <a:lnTo>
                    <a:pt x="11359852" y="1894890"/>
                  </a:lnTo>
                  <a:lnTo>
                    <a:pt x="4943750" y="5468785"/>
                  </a:lnTo>
                  <a:lnTo>
                    <a:pt x="4933689" y="5468785"/>
                  </a:lnTo>
                  <a:lnTo>
                    <a:pt x="0" y="3090025"/>
                  </a:lnTo>
                  <a:close/>
                </a:path>
              </a:pathLst>
            </a:custGeom>
            <a:effectLst>
              <a:innerShdw blurRad="114300">
                <a:prstClr val="black"/>
              </a:innerShdw>
            </a:effectLst>
          </p:spPr>
        </p:pic>
        <p:pic>
          <p:nvPicPr>
            <p:cNvPr id="67" name="图片占位符 7">
              <a:extLst>
                <a:ext uri="{FF2B5EF4-FFF2-40B4-BE49-F238E27FC236}">
                  <a16:creationId xmlns:a16="http://schemas.microsoft.com/office/drawing/2014/main" id="{01924EF5-55B4-4237-8399-8B897EB8C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1328">
              <a:off x="7196707" y="1227357"/>
              <a:ext cx="4592821" cy="3065209"/>
            </a:xfrm>
            <a:custGeom>
              <a:avLst/>
              <a:gdLst>
                <a:gd name="connsiteX0" fmla="*/ 6417298 w 11359852"/>
                <a:gd name="connsiteY0" fmla="*/ 0 h 5468785"/>
                <a:gd name="connsiteX1" fmla="*/ 11359852 w 11359852"/>
                <a:gd name="connsiteY1" fmla="*/ 1894890 h 5468785"/>
                <a:gd name="connsiteX2" fmla="*/ 4943750 w 11359852"/>
                <a:gd name="connsiteY2" fmla="*/ 5468785 h 5468785"/>
                <a:gd name="connsiteX3" fmla="*/ 4933689 w 11359852"/>
                <a:gd name="connsiteY3" fmla="*/ 5468785 h 5468785"/>
                <a:gd name="connsiteX4" fmla="*/ 0 w 11359852"/>
                <a:gd name="connsiteY4" fmla="*/ 3090025 h 54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852" h="5468785">
                  <a:moveTo>
                    <a:pt x="6417298" y="0"/>
                  </a:moveTo>
                  <a:lnTo>
                    <a:pt x="11359852" y="1894890"/>
                  </a:lnTo>
                  <a:lnTo>
                    <a:pt x="4943750" y="5468785"/>
                  </a:lnTo>
                  <a:lnTo>
                    <a:pt x="4933689" y="5468785"/>
                  </a:lnTo>
                  <a:lnTo>
                    <a:pt x="0" y="3090025"/>
                  </a:lnTo>
                  <a:close/>
                </a:path>
              </a:pathLst>
            </a:custGeom>
            <a:effectLst>
              <a:innerShdw blurRad="114300">
                <a:prstClr val="black"/>
              </a:innerShdw>
            </a:effectLst>
          </p:spPr>
        </p:pic>
        <p:pic>
          <p:nvPicPr>
            <p:cNvPr id="68" name="图片占位符 9">
              <a:extLst>
                <a:ext uri="{FF2B5EF4-FFF2-40B4-BE49-F238E27FC236}">
                  <a16:creationId xmlns:a16="http://schemas.microsoft.com/office/drawing/2014/main" id="{50569D54-ED48-4D32-A678-13770DB8C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031330" y="2241078"/>
              <a:ext cx="4592386" cy="3065209"/>
            </a:xfrm>
            <a:custGeom>
              <a:avLst/>
              <a:gdLst>
                <a:gd name="connsiteX0" fmla="*/ 6417298 w 11359852"/>
                <a:gd name="connsiteY0" fmla="*/ 0 h 5468785"/>
                <a:gd name="connsiteX1" fmla="*/ 11359852 w 11359852"/>
                <a:gd name="connsiteY1" fmla="*/ 1894890 h 5468785"/>
                <a:gd name="connsiteX2" fmla="*/ 4943750 w 11359852"/>
                <a:gd name="connsiteY2" fmla="*/ 5468785 h 5468785"/>
                <a:gd name="connsiteX3" fmla="*/ 4933689 w 11359852"/>
                <a:gd name="connsiteY3" fmla="*/ 5468785 h 5468785"/>
                <a:gd name="connsiteX4" fmla="*/ 0 w 11359852"/>
                <a:gd name="connsiteY4" fmla="*/ 3090025 h 54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852" h="5468785">
                  <a:moveTo>
                    <a:pt x="6417298" y="0"/>
                  </a:moveTo>
                  <a:lnTo>
                    <a:pt x="11359852" y="1894890"/>
                  </a:lnTo>
                  <a:lnTo>
                    <a:pt x="4943750" y="5468785"/>
                  </a:lnTo>
                  <a:lnTo>
                    <a:pt x="4933689" y="5468785"/>
                  </a:lnTo>
                  <a:lnTo>
                    <a:pt x="0" y="3090025"/>
                  </a:lnTo>
                  <a:close/>
                </a:path>
              </a:pathLst>
            </a:custGeom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068DA472-CB63-4215-8D6F-09AE637DEDAD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B5BFDFF-03BF-40D0-92DC-9C44A026314D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Planning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58006F7-640D-401A-8AD6-250A2CE06C6F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F2D211A9-21A7-4DAC-864A-D9DB900CF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D91E12BA-44D0-4E9B-A74F-81384965F73C}"/>
              </a:ext>
            </a:extLst>
          </p:cNvPr>
          <p:cNvCxnSpPr/>
          <p:nvPr/>
        </p:nvCxnSpPr>
        <p:spPr>
          <a:xfrm>
            <a:off x="2633358" y="3157334"/>
            <a:ext cx="64791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2896B529-7FDB-4501-A4EF-46BBA5CB030C}"/>
              </a:ext>
            </a:extLst>
          </p:cNvPr>
          <p:cNvCxnSpPr/>
          <p:nvPr/>
        </p:nvCxnSpPr>
        <p:spPr>
          <a:xfrm>
            <a:off x="5771248" y="3157334"/>
            <a:ext cx="64791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C543F1B3-B590-4FB2-B30E-F256C9C49D46}"/>
              </a:ext>
            </a:extLst>
          </p:cNvPr>
          <p:cNvCxnSpPr/>
          <p:nvPr/>
        </p:nvCxnSpPr>
        <p:spPr>
          <a:xfrm>
            <a:off x="8909140" y="3157334"/>
            <a:ext cx="64791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33C0E144-1F00-4F9F-80DD-579D948DE88E}"/>
              </a:ext>
            </a:extLst>
          </p:cNvPr>
          <p:cNvCxnSpPr/>
          <p:nvPr/>
        </p:nvCxnSpPr>
        <p:spPr>
          <a:xfrm>
            <a:off x="2633358" y="5501594"/>
            <a:ext cx="64791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41295508-E0BD-445A-B121-F9A4384EE9B5}"/>
              </a:ext>
            </a:extLst>
          </p:cNvPr>
          <p:cNvCxnSpPr/>
          <p:nvPr/>
        </p:nvCxnSpPr>
        <p:spPr>
          <a:xfrm>
            <a:off x="5771248" y="5501594"/>
            <a:ext cx="64791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B3799D4A-7B22-4D5E-9779-70975CD7F945}"/>
              </a:ext>
            </a:extLst>
          </p:cNvPr>
          <p:cNvCxnSpPr/>
          <p:nvPr/>
        </p:nvCxnSpPr>
        <p:spPr>
          <a:xfrm>
            <a:off x="8909140" y="5501594"/>
            <a:ext cx="64791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</p:cxnSp>
      <p:sp>
        <p:nvSpPr>
          <p:cNvPr id="77" name="Shape 836">
            <a:extLst>
              <a:ext uri="{FF2B5EF4-FFF2-40B4-BE49-F238E27FC236}">
                <a16:creationId xmlns:a16="http://schemas.microsoft.com/office/drawing/2014/main" id="{690F069D-F1A5-47F6-B2F9-62B72DCC8D07}"/>
              </a:ext>
            </a:extLst>
          </p:cNvPr>
          <p:cNvSpPr/>
          <p:nvPr/>
        </p:nvSpPr>
        <p:spPr>
          <a:xfrm>
            <a:off x="2365552" y="1701602"/>
            <a:ext cx="1183529" cy="1366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12700">
            <a:solidFill>
              <a:srgbClr val="304A9C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78" name="Shape 837">
            <a:extLst>
              <a:ext uri="{FF2B5EF4-FFF2-40B4-BE49-F238E27FC236}">
                <a16:creationId xmlns:a16="http://schemas.microsoft.com/office/drawing/2014/main" id="{B311EAE7-9F0A-45D9-ACE9-A64480E243A4}"/>
              </a:ext>
            </a:extLst>
          </p:cNvPr>
          <p:cNvSpPr/>
          <p:nvPr/>
        </p:nvSpPr>
        <p:spPr>
          <a:xfrm>
            <a:off x="5503442" y="1701602"/>
            <a:ext cx="1183529" cy="1366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12700">
            <a:solidFill>
              <a:srgbClr val="EE7E30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79" name="Shape 838">
            <a:extLst>
              <a:ext uri="{FF2B5EF4-FFF2-40B4-BE49-F238E27FC236}">
                <a16:creationId xmlns:a16="http://schemas.microsoft.com/office/drawing/2014/main" id="{376BF00A-BBF0-4E0D-83B1-9685D478C22D}"/>
              </a:ext>
            </a:extLst>
          </p:cNvPr>
          <p:cNvSpPr/>
          <p:nvPr/>
        </p:nvSpPr>
        <p:spPr>
          <a:xfrm>
            <a:off x="8641335" y="1701602"/>
            <a:ext cx="1183529" cy="1366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12700">
            <a:solidFill>
              <a:srgbClr val="304A9C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0" name="Shape 839">
            <a:extLst>
              <a:ext uri="{FF2B5EF4-FFF2-40B4-BE49-F238E27FC236}">
                <a16:creationId xmlns:a16="http://schemas.microsoft.com/office/drawing/2014/main" id="{3D768A28-DFE3-4FC7-ADF1-AA8717B35F3C}"/>
              </a:ext>
            </a:extLst>
          </p:cNvPr>
          <p:cNvSpPr/>
          <p:nvPr/>
        </p:nvSpPr>
        <p:spPr>
          <a:xfrm>
            <a:off x="2365552" y="4047572"/>
            <a:ext cx="1183529" cy="1366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12700">
            <a:solidFill>
              <a:srgbClr val="EE7E30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1" name="Shape 840">
            <a:extLst>
              <a:ext uri="{FF2B5EF4-FFF2-40B4-BE49-F238E27FC236}">
                <a16:creationId xmlns:a16="http://schemas.microsoft.com/office/drawing/2014/main" id="{15DBCE94-1E1D-4548-BE12-A7C9EBE79667}"/>
              </a:ext>
            </a:extLst>
          </p:cNvPr>
          <p:cNvSpPr/>
          <p:nvPr/>
        </p:nvSpPr>
        <p:spPr>
          <a:xfrm>
            <a:off x="5503442" y="4047572"/>
            <a:ext cx="1183529" cy="1366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12700">
            <a:solidFill>
              <a:srgbClr val="304A9C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2" name="Shape 841">
            <a:extLst>
              <a:ext uri="{FF2B5EF4-FFF2-40B4-BE49-F238E27FC236}">
                <a16:creationId xmlns:a16="http://schemas.microsoft.com/office/drawing/2014/main" id="{5E495CA3-D790-4B0D-86A9-E9E3A2544F5F}"/>
              </a:ext>
            </a:extLst>
          </p:cNvPr>
          <p:cNvSpPr/>
          <p:nvPr/>
        </p:nvSpPr>
        <p:spPr>
          <a:xfrm>
            <a:off x="8641335" y="4047572"/>
            <a:ext cx="1183529" cy="1366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12700">
            <a:solidFill>
              <a:srgbClr val="EE7E30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90" name="文本框 6">
            <a:extLst>
              <a:ext uri="{FF2B5EF4-FFF2-40B4-BE49-F238E27FC236}">
                <a16:creationId xmlns:a16="http://schemas.microsoft.com/office/drawing/2014/main" id="{5009A320-A430-4C4C-8500-1A1E47DC03A7}"/>
              </a:ext>
            </a:extLst>
          </p:cNvPr>
          <p:cNvSpPr txBox="1"/>
          <p:nvPr/>
        </p:nvSpPr>
        <p:spPr bwMode="auto">
          <a:xfrm>
            <a:off x="1587295" y="3514491"/>
            <a:ext cx="2740041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1" name="文本框 7">
            <a:extLst>
              <a:ext uri="{FF2B5EF4-FFF2-40B4-BE49-F238E27FC236}">
                <a16:creationId xmlns:a16="http://schemas.microsoft.com/office/drawing/2014/main" id="{CCDFC877-EE0A-4EB0-A747-C9A9A1BD1D42}"/>
              </a:ext>
            </a:extLst>
          </p:cNvPr>
          <p:cNvSpPr txBox="1"/>
          <p:nvPr/>
        </p:nvSpPr>
        <p:spPr bwMode="auto">
          <a:xfrm>
            <a:off x="1774726" y="3229716"/>
            <a:ext cx="230425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3" name="文本框 6">
            <a:extLst>
              <a:ext uri="{FF2B5EF4-FFF2-40B4-BE49-F238E27FC236}">
                <a16:creationId xmlns:a16="http://schemas.microsoft.com/office/drawing/2014/main" id="{1EA782E7-7916-45B7-BED0-15A25F8BB3EE}"/>
              </a:ext>
            </a:extLst>
          </p:cNvPr>
          <p:cNvSpPr txBox="1"/>
          <p:nvPr/>
        </p:nvSpPr>
        <p:spPr bwMode="auto">
          <a:xfrm>
            <a:off x="4725186" y="3514491"/>
            <a:ext cx="2740041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4" name="文本框 7">
            <a:extLst>
              <a:ext uri="{FF2B5EF4-FFF2-40B4-BE49-F238E27FC236}">
                <a16:creationId xmlns:a16="http://schemas.microsoft.com/office/drawing/2014/main" id="{65BB1F18-A0B2-4C9F-8034-ED67D268C12B}"/>
              </a:ext>
            </a:extLst>
          </p:cNvPr>
          <p:cNvSpPr txBox="1"/>
          <p:nvPr/>
        </p:nvSpPr>
        <p:spPr bwMode="auto">
          <a:xfrm>
            <a:off x="4912616" y="3229716"/>
            <a:ext cx="230425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6" name="文本框 6">
            <a:extLst>
              <a:ext uri="{FF2B5EF4-FFF2-40B4-BE49-F238E27FC236}">
                <a16:creationId xmlns:a16="http://schemas.microsoft.com/office/drawing/2014/main" id="{A8AC2ABA-E3CE-438C-8039-DDBF83799B10}"/>
              </a:ext>
            </a:extLst>
          </p:cNvPr>
          <p:cNvSpPr txBox="1"/>
          <p:nvPr/>
        </p:nvSpPr>
        <p:spPr bwMode="auto">
          <a:xfrm>
            <a:off x="7863078" y="3514491"/>
            <a:ext cx="2740041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7" name="文本框 7">
            <a:extLst>
              <a:ext uri="{FF2B5EF4-FFF2-40B4-BE49-F238E27FC236}">
                <a16:creationId xmlns:a16="http://schemas.microsoft.com/office/drawing/2014/main" id="{A6E071EE-CAA1-418C-9ACA-61B8DB5185AF}"/>
              </a:ext>
            </a:extLst>
          </p:cNvPr>
          <p:cNvSpPr txBox="1"/>
          <p:nvPr/>
        </p:nvSpPr>
        <p:spPr bwMode="auto">
          <a:xfrm>
            <a:off x="8050508" y="3229716"/>
            <a:ext cx="230425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9" name="文本框 6">
            <a:extLst>
              <a:ext uri="{FF2B5EF4-FFF2-40B4-BE49-F238E27FC236}">
                <a16:creationId xmlns:a16="http://schemas.microsoft.com/office/drawing/2014/main" id="{FA2D1AE1-DA20-4D5D-877C-B3842B7B0EB5}"/>
              </a:ext>
            </a:extLst>
          </p:cNvPr>
          <p:cNvSpPr txBox="1"/>
          <p:nvPr/>
        </p:nvSpPr>
        <p:spPr bwMode="auto">
          <a:xfrm>
            <a:off x="1587295" y="5861097"/>
            <a:ext cx="2740041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0" name="文本框 7">
            <a:extLst>
              <a:ext uri="{FF2B5EF4-FFF2-40B4-BE49-F238E27FC236}">
                <a16:creationId xmlns:a16="http://schemas.microsoft.com/office/drawing/2014/main" id="{A82F9F8F-1C46-477B-A0C8-F2E1C493259F}"/>
              </a:ext>
            </a:extLst>
          </p:cNvPr>
          <p:cNvSpPr txBox="1"/>
          <p:nvPr/>
        </p:nvSpPr>
        <p:spPr bwMode="auto">
          <a:xfrm>
            <a:off x="1774726" y="5576322"/>
            <a:ext cx="230425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2" name="文本框 6">
            <a:extLst>
              <a:ext uri="{FF2B5EF4-FFF2-40B4-BE49-F238E27FC236}">
                <a16:creationId xmlns:a16="http://schemas.microsoft.com/office/drawing/2014/main" id="{5C889F98-FE70-4883-8FB6-618DEE3A1296}"/>
              </a:ext>
            </a:extLst>
          </p:cNvPr>
          <p:cNvSpPr txBox="1"/>
          <p:nvPr/>
        </p:nvSpPr>
        <p:spPr bwMode="auto">
          <a:xfrm>
            <a:off x="4725186" y="5861097"/>
            <a:ext cx="2740041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3" name="文本框 7">
            <a:extLst>
              <a:ext uri="{FF2B5EF4-FFF2-40B4-BE49-F238E27FC236}">
                <a16:creationId xmlns:a16="http://schemas.microsoft.com/office/drawing/2014/main" id="{A3892C91-10D6-4E10-9480-9213A241F53D}"/>
              </a:ext>
            </a:extLst>
          </p:cNvPr>
          <p:cNvSpPr txBox="1"/>
          <p:nvPr/>
        </p:nvSpPr>
        <p:spPr bwMode="auto">
          <a:xfrm>
            <a:off x="4912616" y="5576322"/>
            <a:ext cx="230425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5" name="文本框 6">
            <a:extLst>
              <a:ext uri="{FF2B5EF4-FFF2-40B4-BE49-F238E27FC236}">
                <a16:creationId xmlns:a16="http://schemas.microsoft.com/office/drawing/2014/main" id="{4D5F7348-1B13-4D8A-8EF0-35EBF17CBD7F}"/>
              </a:ext>
            </a:extLst>
          </p:cNvPr>
          <p:cNvSpPr txBox="1"/>
          <p:nvPr/>
        </p:nvSpPr>
        <p:spPr bwMode="auto">
          <a:xfrm>
            <a:off x="7863078" y="5861097"/>
            <a:ext cx="2740041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6" name="文本框 7">
            <a:extLst>
              <a:ext uri="{FF2B5EF4-FFF2-40B4-BE49-F238E27FC236}">
                <a16:creationId xmlns:a16="http://schemas.microsoft.com/office/drawing/2014/main" id="{3755D2D4-640D-4BBB-90BE-EA4C3ADE4EF6}"/>
              </a:ext>
            </a:extLst>
          </p:cNvPr>
          <p:cNvSpPr txBox="1"/>
          <p:nvPr/>
        </p:nvSpPr>
        <p:spPr bwMode="auto">
          <a:xfrm>
            <a:off x="8050508" y="5576322"/>
            <a:ext cx="2304256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1" kern="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pic>
        <p:nvPicPr>
          <p:cNvPr id="65" name="图片占位符 64">
            <a:extLst>
              <a:ext uri="{FF2B5EF4-FFF2-40B4-BE49-F238E27FC236}">
                <a16:creationId xmlns:a16="http://schemas.microsoft.com/office/drawing/2014/main" id="{D81F793E-FEE8-4FB2-BBBC-CE08E085A2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006" y="2039785"/>
            <a:ext cx="1040623" cy="694671"/>
          </a:xfrm>
        </p:spPr>
      </p:pic>
      <p:pic>
        <p:nvPicPr>
          <p:cNvPr id="67" name="图片占位符 66">
            <a:extLst>
              <a:ext uri="{FF2B5EF4-FFF2-40B4-BE49-F238E27FC236}">
                <a16:creationId xmlns:a16="http://schemas.microsoft.com/office/drawing/2014/main" id="{D0D8257C-EFA5-4A92-AFC3-1939094173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804" y="2039696"/>
            <a:ext cx="1040804" cy="694624"/>
          </a:xfrm>
        </p:spPr>
      </p:pic>
      <p:pic>
        <p:nvPicPr>
          <p:cNvPr id="107" name="图片占位符 106">
            <a:extLst>
              <a:ext uri="{FF2B5EF4-FFF2-40B4-BE49-F238E27FC236}">
                <a16:creationId xmlns:a16="http://schemas.microsoft.com/office/drawing/2014/main" id="{6D7D5C8C-CA0C-469F-BCE8-6AC07C7EF2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696" y="2040073"/>
            <a:ext cx="1040804" cy="693870"/>
          </a:xfrm>
        </p:spPr>
      </p:pic>
      <p:pic>
        <p:nvPicPr>
          <p:cNvPr id="109" name="图片占位符 108">
            <a:extLst>
              <a:ext uri="{FF2B5EF4-FFF2-40B4-BE49-F238E27FC236}">
                <a16:creationId xmlns:a16="http://schemas.microsoft.com/office/drawing/2014/main" id="{53C2F0CC-B901-4B8F-B00A-96898BB5ED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914" y="4382922"/>
            <a:ext cx="1040804" cy="693870"/>
          </a:xfrm>
        </p:spPr>
      </p:pic>
      <p:pic>
        <p:nvPicPr>
          <p:cNvPr id="111" name="图片占位符 110">
            <a:extLst>
              <a:ext uri="{FF2B5EF4-FFF2-40B4-BE49-F238E27FC236}">
                <a16:creationId xmlns:a16="http://schemas.microsoft.com/office/drawing/2014/main" id="{C37B2402-37C8-487E-910C-A1D9361233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804" y="4382922"/>
            <a:ext cx="1040804" cy="693870"/>
          </a:xfrm>
        </p:spPr>
      </p:pic>
      <p:pic>
        <p:nvPicPr>
          <p:cNvPr id="113" name="图片占位符 112">
            <a:extLst>
              <a:ext uri="{FF2B5EF4-FFF2-40B4-BE49-F238E27FC236}">
                <a16:creationId xmlns:a16="http://schemas.microsoft.com/office/drawing/2014/main" id="{11558F91-2B15-477F-BB44-EC06E2CCA35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696" y="4382823"/>
            <a:ext cx="1040804" cy="6940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90" grpId="0"/>
      <p:bldP spid="91" grpId="0"/>
      <p:bldP spid="93" grpId="0"/>
      <p:bldP spid="94" grpId="0"/>
      <p:bldP spid="96" grpId="0"/>
      <p:bldP spid="97" grpId="0"/>
      <p:bldP spid="99" grpId="0"/>
      <p:bldP spid="100" grpId="0"/>
      <p:bldP spid="102" grpId="0"/>
      <p:bldP spid="103" grpId="0"/>
      <p:bldP spid="105" grpId="0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B46AEA-34D4-4875-B0CE-A5577A803BF8}"/>
              </a:ext>
            </a:extLst>
          </p:cNvPr>
          <p:cNvGrpSpPr/>
          <p:nvPr/>
        </p:nvGrpSpPr>
        <p:grpSpPr>
          <a:xfrm>
            <a:off x="4316271" y="2233794"/>
            <a:ext cx="3557871" cy="3461799"/>
            <a:chOff x="4316833" y="2232844"/>
            <a:chExt cx="3558334" cy="3462250"/>
          </a:xfrm>
        </p:grpSpPr>
        <p:sp>
          <p:nvSpPr>
            <p:cNvPr id="1590" name="Shape 1590"/>
            <p:cNvSpPr/>
            <p:nvPr/>
          </p:nvSpPr>
          <p:spPr>
            <a:xfrm>
              <a:off x="4905709" y="223284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7E30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4316833" y="3286458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4905709" y="434246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7E30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593" name="Shape 1593"/>
            <p:cNvSpPr/>
            <p:nvPr/>
          </p:nvSpPr>
          <p:spPr>
            <a:xfrm flipH="1">
              <a:off x="6114880" y="223284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594" name="Shape 1594"/>
            <p:cNvSpPr/>
            <p:nvPr/>
          </p:nvSpPr>
          <p:spPr>
            <a:xfrm flipH="1">
              <a:off x="6703755" y="3286458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7E30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595" name="Shape 1595"/>
            <p:cNvSpPr/>
            <p:nvPr/>
          </p:nvSpPr>
          <p:spPr>
            <a:xfrm flipH="1">
              <a:off x="6114880" y="434246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596" name="Shape 1596"/>
            <p:cNvSpPr/>
            <p:nvPr/>
          </p:nvSpPr>
          <p:spPr>
            <a:xfrm>
              <a:off x="5581481" y="3241526"/>
              <a:ext cx="356365" cy="356365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EE7E30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 defTabSz="821531">
                <a:lnSpc>
                  <a:spcPct val="110000"/>
                </a:lnSpc>
                <a:defRPr sz="2400" spc="-48"/>
              </a:lvl1pPr>
            </a:lstStyle>
            <a:p>
              <a:pPr algn="ctr" defTabSz="821449"/>
              <a:r>
                <a:rPr sz="14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597" name="Shape 1597"/>
            <p:cNvSpPr/>
            <p:nvPr/>
          </p:nvSpPr>
          <p:spPr>
            <a:xfrm>
              <a:off x="5313232" y="3784590"/>
              <a:ext cx="356365" cy="356365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304A9C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 defTabSz="821531">
                <a:lnSpc>
                  <a:spcPct val="110000"/>
                </a:lnSpc>
                <a:defRPr sz="2400" spc="-48"/>
              </a:lvl1pPr>
            </a:lstStyle>
            <a:p>
              <a:pPr algn="ctr" defTabSz="821449"/>
              <a:r>
                <a:rPr sz="14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598" name="Shape 1598"/>
            <p:cNvSpPr/>
            <p:nvPr/>
          </p:nvSpPr>
          <p:spPr>
            <a:xfrm>
              <a:off x="5581481" y="4327654"/>
              <a:ext cx="356365" cy="356365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EE7E30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 defTabSz="821531">
                <a:lnSpc>
                  <a:spcPct val="110000"/>
                </a:lnSpc>
                <a:defRPr sz="2400" spc="-48"/>
              </a:lvl1pPr>
            </a:lstStyle>
            <a:p>
              <a:pPr algn="ctr" defTabSz="821449"/>
              <a:r>
                <a:rPr sz="14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599" name="Shape 1599"/>
            <p:cNvSpPr/>
            <p:nvPr/>
          </p:nvSpPr>
          <p:spPr>
            <a:xfrm>
              <a:off x="6212255" y="4327654"/>
              <a:ext cx="356365" cy="356365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304A9C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 defTabSz="821531">
                <a:lnSpc>
                  <a:spcPct val="110000"/>
                </a:lnSpc>
                <a:defRPr sz="2400" spc="-48"/>
              </a:lvl1pPr>
            </a:lstStyle>
            <a:p>
              <a:pPr algn="ctr" defTabSz="821449"/>
              <a:r>
                <a:rPr sz="14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600" name="Shape 1600"/>
            <p:cNvSpPr/>
            <p:nvPr/>
          </p:nvSpPr>
          <p:spPr>
            <a:xfrm>
              <a:off x="6535511" y="3784590"/>
              <a:ext cx="356365" cy="356365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EE7E30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 defTabSz="821531">
                <a:lnSpc>
                  <a:spcPct val="110000"/>
                </a:lnSpc>
                <a:defRPr sz="2400" spc="-48"/>
              </a:lvl1pPr>
            </a:lstStyle>
            <a:p>
              <a:pPr algn="ctr" defTabSz="821449"/>
              <a:r>
                <a:rPr sz="140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601" name="Shape 1601"/>
            <p:cNvSpPr/>
            <p:nvPr/>
          </p:nvSpPr>
          <p:spPr>
            <a:xfrm>
              <a:off x="6212255" y="3241526"/>
              <a:ext cx="356365" cy="356365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304A9C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 defTabSz="821531">
                <a:lnSpc>
                  <a:spcPct val="110000"/>
                </a:lnSpc>
                <a:defRPr sz="2400" spc="-48"/>
              </a:lvl1pPr>
            </a:lstStyle>
            <a:p>
              <a:pPr algn="ctr" defTabSz="821449"/>
              <a:r>
                <a:rPr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1602" name="Shape 1602"/>
            <p:cNvSpPr/>
            <p:nvPr/>
          </p:nvSpPr>
          <p:spPr>
            <a:xfrm>
              <a:off x="5354792" y="2675689"/>
              <a:ext cx="273245" cy="37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95" extrusionOk="0">
                  <a:moveTo>
                    <a:pt x="10781" y="0"/>
                  </a:moveTo>
                  <a:cubicBezTo>
                    <a:pt x="7824" y="-4"/>
                    <a:pt x="5224" y="771"/>
                    <a:pt x="3149" y="2279"/>
                  </a:cubicBezTo>
                  <a:cubicBezTo>
                    <a:pt x="1066" y="3762"/>
                    <a:pt x="-6" y="5619"/>
                    <a:pt x="0" y="7746"/>
                  </a:cubicBezTo>
                  <a:lnTo>
                    <a:pt x="0" y="7823"/>
                  </a:lnTo>
                  <a:cubicBezTo>
                    <a:pt x="-1" y="9255"/>
                    <a:pt x="478" y="10575"/>
                    <a:pt x="1414" y="11744"/>
                  </a:cubicBezTo>
                  <a:lnTo>
                    <a:pt x="1441" y="11763"/>
                  </a:lnTo>
                  <a:cubicBezTo>
                    <a:pt x="1503" y="11828"/>
                    <a:pt x="1546" y="11890"/>
                    <a:pt x="1601" y="11956"/>
                  </a:cubicBezTo>
                  <a:lnTo>
                    <a:pt x="1628" y="11956"/>
                  </a:lnTo>
                  <a:lnTo>
                    <a:pt x="10060" y="21382"/>
                  </a:lnTo>
                  <a:cubicBezTo>
                    <a:pt x="10176" y="21513"/>
                    <a:pt x="10380" y="21593"/>
                    <a:pt x="10594" y="21595"/>
                  </a:cubicBezTo>
                  <a:cubicBezTo>
                    <a:pt x="10808" y="21596"/>
                    <a:pt x="11007" y="21530"/>
                    <a:pt x="11128" y="21402"/>
                  </a:cubicBezTo>
                  <a:lnTo>
                    <a:pt x="20094" y="11841"/>
                  </a:lnTo>
                  <a:lnTo>
                    <a:pt x="20094" y="11821"/>
                  </a:lnTo>
                  <a:cubicBezTo>
                    <a:pt x="21081" y="10632"/>
                    <a:pt x="21589" y="9292"/>
                    <a:pt x="21588" y="7823"/>
                  </a:cubicBezTo>
                  <a:cubicBezTo>
                    <a:pt x="21594" y="5668"/>
                    <a:pt x="20523" y="3781"/>
                    <a:pt x="18439" y="2279"/>
                  </a:cubicBezTo>
                  <a:cubicBezTo>
                    <a:pt x="16343" y="773"/>
                    <a:pt x="13736" y="-4"/>
                    <a:pt x="10781" y="0"/>
                  </a:cubicBezTo>
                  <a:close/>
                  <a:moveTo>
                    <a:pt x="10781" y="927"/>
                  </a:moveTo>
                  <a:cubicBezTo>
                    <a:pt x="13431" y="932"/>
                    <a:pt x="15639" y="1588"/>
                    <a:pt x="17532" y="2936"/>
                  </a:cubicBezTo>
                  <a:cubicBezTo>
                    <a:pt x="19392" y="4288"/>
                    <a:pt x="20301" y="5887"/>
                    <a:pt x="20307" y="7823"/>
                  </a:cubicBezTo>
                  <a:cubicBezTo>
                    <a:pt x="20306" y="9140"/>
                    <a:pt x="19865" y="10311"/>
                    <a:pt x="19000" y="11358"/>
                  </a:cubicBezTo>
                  <a:lnTo>
                    <a:pt x="10621" y="20301"/>
                  </a:lnTo>
                  <a:lnTo>
                    <a:pt x="2722" y="11474"/>
                  </a:lnTo>
                  <a:cubicBezTo>
                    <a:pt x="2647" y="11384"/>
                    <a:pt x="2577" y="11324"/>
                    <a:pt x="2535" y="11280"/>
                  </a:cubicBezTo>
                  <a:cubicBezTo>
                    <a:pt x="2529" y="11273"/>
                    <a:pt x="2514" y="11268"/>
                    <a:pt x="2508" y="11261"/>
                  </a:cubicBezTo>
                  <a:cubicBezTo>
                    <a:pt x="2506" y="11259"/>
                    <a:pt x="2510" y="11244"/>
                    <a:pt x="2508" y="11242"/>
                  </a:cubicBezTo>
                  <a:cubicBezTo>
                    <a:pt x="1705" y="10221"/>
                    <a:pt x="1282" y="9091"/>
                    <a:pt x="1281" y="7823"/>
                  </a:cubicBezTo>
                  <a:lnTo>
                    <a:pt x="1281" y="7746"/>
                  </a:lnTo>
                  <a:cubicBezTo>
                    <a:pt x="1287" y="5841"/>
                    <a:pt x="2196" y="4273"/>
                    <a:pt x="4056" y="2936"/>
                  </a:cubicBezTo>
                  <a:cubicBezTo>
                    <a:pt x="5928" y="1588"/>
                    <a:pt x="8130" y="932"/>
                    <a:pt x="10781" y="927"/>
                  </a:cubicBezTo>
                  <a:close/>
                  <a:moveTo>
                    <a:pt x="10540" y="4327"/>
                  </a:moveTo>
                  <a:cubicBezTo>
                    <a:pt x="9080" y="4322"/>
                    <a:pt x="7774" y="4744"/>
                    <a:pt x="6751" y="5505"/>
                  </a:cubicBezTo>
                  <a:lnTo>
                    <a:pt x="6725" y="5505"/>
                  </a:lnTo>
                  <a:cubicBezTo>
                    <a:pt x="5674" y="6265"/>
                    <a:pt x="5117" y="7242"/>
                    <a:pt x="5123" y="8325"/>
                  </a:cubicBezTo>
                  <a:cubicBezTo>
                    <a:pt x="5117" y="9415"/>
                    <a:pt x="5670" y="10370"/>
                    <a:pt x="6725" y="11145"/>
                  </a:cubicBezTo>
                  <a:cubicBezTo>
                    <a:pt x="7783" y="11917"/>
                    <a:pt x="9143" y="12328"/>
                    <a:pt x="10647" y="12323"/>
                  </a:cubicBezTo>
                  <a:cubicBezTo>
                    <a:pt x="12152" y="12328"/>
                    <a:pt x="13472" y="11927"/>
                    <a:pt x="14543" y="11165"/>
                  </a:cubicBezTo>
                  <a:lnTo>
                    <a:pt x="14570" y="11145"/>
                  </a:lnTo>
                  <a:cubicBezTo>
                    <a:pt x="15626" y="10370"/>
                    <a:pt x="16178" y="9415"/>
                    <a:pt x="16171" y="8325"/>
                  </a:cubicBezTo>
                  <a:cubicBezTo>
                    <a:pt x="16178" y="7237"/>
                    <a:pt x="15604" y="6247"/>
                    <a:pt x="14543" y="5486"/>
                  </a:cubicBezTo>
                  <a:cubicBezTo>
                    <a:pt x="13498" y="4722"/>
                    <a:pt x="12195" y="4322"/>
                    <a:pt x="10727" y="4327"/>
                  </a:cubicBezTo>
                  <a:lnTo>
                    <a:pt x="10647" y="4327"/>
                  </a:lnTo>
                  <a:lnTo>
                    <a:pt x="10540" y="4327"/>
                  </a:lnTo>
                  <a:close/>
                  <a:moveTo>
                    <a:pt x="10540" y="5254"/>
                  </a:moveTo>
                  <a:lnTo>
                    <a:pt x="10621" y="5254"/>
                  </a:lnTo>
                  <a:lnTo>
                    <a:pt x="10647" y="5254"/>
                  </a:lnTo>
                  <a:lnTo>
                    <a:pt x="10727" y="5254"/>
                  </a:lnTo>
                  <a:cubicBezTo>
                    <a:pt x="11881" y="5259"/>
                    <a:pt x="12780" y="5530"/>
                    <a:pt x="13636" y="6143"/>
                  </a:cubicBezTo>
                  <a:cubicBezTo>
                    <a:pt x="14476" y="6758"/>
                    <a:pt x="14884" y="7454"/>
                    <a:pt x="14890" y="8325"/>
                  </a:cubicBezTo>
                  <a:cubicBezTo>
                    <a:pt x="14884" y="9187"/>
                    <a:pt x="14489" y="9859"/>
                    <a:pt x="13663" y="10488"/>
                  </a:cubicBezTo>
                  <a:cubicBezTo>
                    <a:pt x="12786" y="11101"/>
                    <a:pt x="11850" y="11391"/>
                    <a:pt x="10647" y="11396"/>
                  </a:cubicBezTo>
                  <a:cubicBezTo>
                    <a:pt x="9451" y="11391"/>
                    <a:pt x="8503" y="11107"/>
                    <a:pt x="7658" y="10508"/>
                  </a:cubicBezTo>
                  <a:cubicBezTo>
                    <a:pt x="6814" y="9873"/>
                    <a:pt x="6411" y="9197"/>
                    <a:pt x="6404" y="8325"/>
                  </a:cubicBezTo>
                  <a:cubicBezTo>
                    <a:pt x="6411" y="7454"/>
                    <a:pt x="6793" y="6757"/>
                    <a:pt x="7632" y="6143"/>
                  </a:cubicBezTo>
                  <a:cubicBezTo>
                    <a:pt x="8467" y="5530"/>
                    <a:pt x="9386" y="5259"/>
                    <a:pt x="10540" y="52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603" name="Shape 1603"/>
            <p:cNvSpPr/>
            <p:nvPr/>
          </p:nvSpPr>
          <p:spPr>
            <a:xfrm>
              <a:off x="6482733" y="2675689"/>
              <a:ext cx="435705" cy="37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extrusionOk="0">
                  <a:moveTo>
                    <a:pt x="8489" y="0"/>
                  </a:moveTo>
                  <a:cubicBezTo>
                    <a:pt x="7689" y="-4"/>
                    <a:pt x="6958" y="348"/>
                    <a:pt x="6379" y="981"/>
                  </a:cubicBezTo>
                  <a:lnTo>
                    <a:pt x="6379" y="1000"/>
                  </a:lnTo>
                  <a:cubicBezTo>
                    <a:pt x="5894" y="1569"/>
                    <a:pt x="5631" y="2295"/>
                    <a:pt x="5576" y="3077"/>
                  </a:cubicBezTo>
                  <a:lnTo>
                    <a:pt x="4136" y="3135"/>
                  </a:lnTo>
                  <a:cubicBezTo>
                    <a:pt x="4060" y="3137"/>
                    <a:pt x="4061" y="3245"/>
                    <a:pt x="4002" y="3288"/>
                  </a:cubicBezTo>
                  <a:lnTo>
                    <a:pt x="2947" y="3288"/>
                  </a:lnTo>
                  <a:cubicBezTo>
                    <a:pt x="2036" y="3287"/>
                    <a:pt x="1279" y="3540"/>
                    <a:pt x="753" y="4135"/>
                  </a:cubicBezTo>
                  <a:cubicBezTo>
                    <a:pt x="493" y="4430"/>
                    <a:pt x="307" y="4810"/>
                    <a:pt x="184" y="5231"/>
                  </a:cubicBezTo>
                  <a:cubicBezTo>
                    <a:pt x="61" y="5652"/>
                    <a:pt x="0" y="6112"/>
                    <a:pt x="0" y="6634"/>
                  </a:cubicBezTo>
                  <a:lnTo>
                    <a:pt x="0" y="6692"/>
                  </a:lnTo>
                  <a:lnTo>
                    <a:pt x="0" y="18095"/>
                  </a:lnTo>
                  <a:lnTo>
                    <a:pt x="0" y="18153"/>
                  </a:lnTo>
                  <a:cubicBezTo>
                    <a:pt x="0" y="18675"/>
                    <a:pt x="61" y="19135"/>
                    <a:pt x="184" y="19556"/>
                  </a:cubicBezTo>
                  <a:cubicBezTo>
                    <a:pt x="366" y="20188"/>
                    <a:pt x="707" y="20713"/>
                    <a:pt x="1189" y="21037"/>
                  </a:cubicBezTo>
                  <a:cubicBezTo>
                    <a:pt x="1670" y="21363"/>
                    <a:pt x="2261" y="21498"/>
                    <a:pt x="2947" y="21499"/>
                  </a:cubicBezTo>
                  <a:lnTo>
                    <a:pt x="18652" y="21499"/>
                  </a:lnTo>
                  <a:lnTo>
                    <a:pt x="18669" y="21499"/>
                  </a:lnTo>
                  <a:cubicBezTo>
                    <a:pt x="18706" y="21497"/>
                    <a:pt x="18733" y="21482"/>
                    <a:pt x="18769" y="21479"/>
                  </a:cubicBezTo>
                  <a:lnTo>
                    <a:pt x="18769" y="21595"/>
                  </a:lnTo>
                  <a:cubicBezTo>
                    <a:pt x="19667" y="21596"/>
                    <a:pt x="20386" y="21335"/>
                    <a:pt x="20879" y="20768"/>
                  </a:cubicBezTo>
                  <a:cubicBezTo>
                    <a:pt x="21372" y="20201"/>
                    <a:pt x="21600" y="19376"/>
                    <a:pt x="21599" y="18345"/>
                  </a:cubicBezTo>
                  <a:lnTo>
                    <a:pt x="21599" y="6942"/>
                  </a:lnTo>
                  <a:cubicBezTo>
                    <a:pt x="21600" y="6294"/>
                    <a:pt x="21469" y="5762"/>
                    <a:pt x="21281" y="5288"/>
                  </a:cubicBezTo>
                  <a:cubicBezTo>
                    <a:pt x="21165" y="4871"/>
                    <a:pt x="20991" y="4514"/>
                    <a:pt x="20745" y="4211"/>
                  </a:cubicBezTo>
                  <a:cubicBezTo>
                    <a:pt x="20252" y="3605"/>
                    <a:pt x="19516" y="3314"/>
                    <a:pt x="18652" y="3288"/>
                  </a:cubicBezTo>
                  <a:lnTo>
                    <a:pt x="16090" y="3288"/>
                  </a:lnTo>
                  <a:cubicBezTo>
                    <a:pt x="16068" y="2424"/>
                    <a:pt x="15782" y="1625"/>
                    <a:pt x="15220" y="1000"/>
                  </a:cubicBezTo>
                  <a:cubicBezTo>
                    <a:pt x="14665" y="357"/>
                    <a:pt x="13942" y="-4"/>
                    <a:pt x="13144" y="0"/>
                  </a:cubicBezTo>
                  <a:lnTo>
                    <a:pt x="8489" y="0"/>
                  </a:lnTo>
                  <a:close/>
                  <a:moveTo>
                    <a:pt x="8489" y="923"/>
                  </a:moveTo>
                  <a:lnTo>
                    <a:pt x="13144" y="923"/>
                  </a:lnTo>
                  <a:cubicBezTo>
                    <a:pt x="13746" y="927"/>
                    <a:pt x="14222" y="1168"/>
                    <a:pt x="14650" y="1654"/>
                  </a:cubicBezTo>
                  <a:cubicBezTo>
                    <a:pt x="15105" y="2167"/>
                    <a:pt x="15299" y="2710"/>
                    <a:pt x="15303" y="3404"/>
                  </a:cubicBezTo>
                  <a:lnTo>
                    <a:pt x="15303" y="3692"/>
                  </a:lnTo>
                  <a:lnTo>
                    <a:pt x="15303" y="3750"/>
                  </a:lnTo>
                  <a:cubicBezTo>
                    <a:pt x="15303" y="3871"/>
                    <a:pt x="15346" y="3991"/>
                    <a:pt x="15421" y="4077"/>
                  </a:cubicBezTo>
                  <a:cubicBezTo>
                    <a:pt x="15495" y="4163"/>
                    <a:pt x="15600" y="4211"/>
                    <a:pt x="15705" y="4211"/>
                  </a:cubicBezTo>
                  <a:lnTo>
                    <a:pt x="18652" y="4211"/>
                  </a:lnTo>
                  <a:cubicBezTo>
                    <a:pt x="18692" y="4213"/>
                    <a:pt x="18714" y="4228"/>
                    <a:pt x="18753" y="4231"/>
                  </a:cubicBezTo>
                  <a:lnTo>
                    <a:pt x="18753" y="4308"/>
                  </a:lnTo>
                  <a:cubicBezTo>
                    <a:pt x="19129" y="4321"/>
                    <a:pt x="19458" y="4385"/>
                    <a:pt x="19724" y="4500"/>
                  </a:cubicBezTo>
                  <a:cubicBezTo>
                    <a:pt x="19885" y="4596"/>
                    <a:pt x="20046" y="4708"/>
                    <a:pt x="20159" y="4846"/>
                  </a:cubicBezTo>
                  <a:cubicBezTo>
                    <a:pt x="20468" y="5225"/>
                    <a:pt x="20644" y="5812"/>
                    <a:pt x="20645" y="6692"/>
                  </a:cubicBezTo>
                  <a:lnTo>
                    <a:pt x="20645" y="18095"/>
                  </a:lnTo>
                  <a:cubicBezTo>
                    <a:pt x="20644" y="18976"/>
                    <a:pt x="20467" y="19564"/>
                    <a:pt x="20159" y="19941"/>
                  </a:cubicBezTo>
                  <a:cubicBezTo>
                    <a:pt x="19851" y="20318"/>
                    <a:pt x="19369" y="20542"/>
                    <a:pt x="18635" y="20576"/>
                  </a:cubicBezTo>
                  <a:lnTo>
                    <a:pt x="2947" y="20576"/>
                  </a:lnTo>
                  <a:cubicBezTo>
                    <a:pt x="2157" y="20574"/>
                    <a:pt x="1647" y="20348"/>
                    <a:pt x="1323" y="19980"/>
                  </a:cubicBezTo>
                  <a:cubicBezTo>
                    <a:pt x="1158" y="19793"/>
                    <a:pt x="1028" y="19572"/>
                    <a:pt x="938" y="19268"/>
                  </a:cubicBezTo>
                  <a:cubicBezTo>
                    <a:pt x="849" y="18965"/>
                    <a:pt x="804" y="18598"/>
                    <a:pt x="804" y="18153"/>
                  </a:cubicBezTo>
                  <a:lnTo>
                    <a:pt x="804" y="18095"/>
                  </a:lnTo>
                  <a:lnTo>
                    <a:pt x="804" y="6692"/>
                  </a:lnTo>
                  <a:lnTo>
                    <a:pt x="804" y="6634"/>
                  </a:lnTo>
                  <a:cubicBezTo>
                    <a:pt x="804" y="6189"/>
                    <a:pt x="849" y="5822"/>
                    <a:pt x="938" y="5519"/>
                  </a:cubicBezTo>
                  <a:cubicBezTo>
                    <a:pt x="1074" y="5065"/>
                    <a:pt x="1293" y="4775"/>
                    <a:pt x="1607" y="4558"/>
                  </a:cubicBezTo>
                  <a:cubicBezTo>
                    <a:pt x="1923" y="4342"/>
                    <a:pt x="2357" y="4211"/>
                    <a:pt x="2947" y="4211"/>
                  </a:cubicBezTo>
                  <a:lnTo>
                    <a:pt x="4437" y="4211"/>
                  </a:lnTo>
                  <a:cubicBezTo>
                    <a:pt x="4511" y="4211"/>
                    <a:pt x="4511" y="4098"/>
                    <a:pt x="4571" y="4058"/>
                  </a:cubicBezTo>
                  <a:lnTo>
                    <a:pt x="5643" y="4058"/>
                  </a:lnTo>
                  <a:cubicBezTo>
                    <a:pt x="5697" y="4058"/>
                    <a:pt x="5744" y="4024"/>
                    <a:pt x="5793" y="4000"/>
                  </a:cubicBezTo>
                  <a:cubicBezTo>
                    <a:pt x="5853" y="4040"/>
                    <a:pt x="5853" y="4154"/>
                    <a:pt x="5927" y="4154"/>
                  </a:cubicBezTo>
                  <a:cubicBezTo>
                    <a:pt x="6149" y="4154"/>
                    <a:pt x="6329" y="3947"/>
                    <a:pt x="6329" y="3692"/>
                  </a:cubicBezTo>
                  <a:lnTo>
                    <a:pt x="6329" y="3404"/>
                  </a:lnTo>
                  <a:lnTo>
                    <a:pt x="6329" y="3346"/>
                  </a:lnTo>
                  <a:cubicBezTo>
                    <a:pt x="6332" y="2686"/>
                    <a:pt x="6535" y="2129"/>
                    <a:pt x="6948" y="1635"/>
                  </a:cubicBezTo>
                  <a:cubicBezTo>
                    <a:pt x="7407" y="1152"/>
                    <a:pt x="7895" y="927"/>
                    <a:pt x="8489" y="923"/>
                  </a:cubicBezTo>
                  <a:close/>
                  <a:moveTo>
                    <a:pt x="10917" y="6154"/>
                  </a:moveTo>
                  <a:cubicBezTo>
                    <a:pt x="9404" y="6149"/>
                    <a:pt x="8064" y="6792"/>
                    <a:pt x="6999" y="8038"/>
                  </a:cubicBezTo>
                  <a:cubicBezTo>
                    <a:pt x="5913" y="9261"/>
                    <a:pt x="5354" y="10801"/>
                    <a:pt x="5358" y="12538"/>
                  </a:cubicBezTo>
                  <a:cubicBezTo>
                    <a:pt x="5354" y="14274"/>
                    <a:pt x="5915" y="15798"/>
                    <a:pt x="6999" y="17018"/>
                  </a:cubicBezTo>
                  <a:cubicBezTo>
                    <a:pt x="8062" y="18243"/>
                    <a:pt x="9407" y="18888"/>
                    <a:pt x="10917" y="18903"/>
                  </a:cubicBezTo>
                  <a:cubicBezTo>
                    <a:pt x="12427" y="18889"/>
                    <a:pt x="13756" y="18244"/>
                    <a:pt x="14818" y="17018"/>
                  </a:cubicBezTo>
                  <a:cubicBezTo>
                    <a:pt x="15886" y="15798"/>
                    <a:pt x="16447" y="14271"/>
                    <a:pt x="16459" y="12538"/>
                  </a:cubicBezTo>
                  <a:cubicBezTo>
                    <a:pt x="16446" y="10804"/>
                    <a:pt x="15887" y="9261"/>
                    <a:pt x="14818" y="8038"/>
                  </a:cubicBezTo>
                  <a:cubicBezTo>
                    <a:pt x="13758" y="6795"/>
                    <a:pt x="12429" y="6149"/>
                    <a:pt x="10917" y="6154"/>
                  </a:cubicBezTo>
                  <a:close/>
                  <a:moveTo>
                    <a:pt x="10917" y="7077"/>
                  </a:moveTo>
                  <a:cubicBezTo>
                    <a:pt x="12237" y="7081"/>
                    <a:pt x="13314" y="7609"/>
                    <a:pt x="14249" y="8692"/>
                  </a:cubicBezTo>
                  <a:cubicBezTo>
                    <a:pt x="15179" y="9766"/>
                    <a:pt x="15638" y="11019"/>
                    <a:pt x="15655" y="12538"/>
                  </a:cubicBezTo>
                  <a:cubicBezTo>
                    <a:pt x="15638" y="14056"/>
                    <a:pt x="15178" y="15291"/>
                    <a:pt x="14249" y="16364"/>
                  </a:cubicBezTo>
                  <a:cubicBezTo>
                    <a:pt x="13314" y="17432"/>
                    <a:pt x="12239" y="17960"/>
                    <a:pt x="10917" y="17980"/>
                  </a:cubicBezTo>
                  <a:cubicBezTo>
                    <a:pt x="9594" y="17960"/>
                    <a:pt x="8501" y="17430"/>
                    <a:pt x="7568" y="16364"/>
                  </a:cubicBezTo>
                  <a:cubicBezTo>
                    <a:pt x="6623" y="15289"/>
                    <a:pt x="6166" y="14053"/>
                    <a:pt x="6162" y="12538"/>
                  </a:cubicBezTo>
                  <a:cubicBezTo>
                    <a:pt x="6165" y="11021"/>
                    <a:pt x="6626" y="9763"/>
                    <a:pt x="7568" y="8692"/>
                  </a:cubicBezTo>
                  <a:cubicBezTo>
                    <a:pt x="8506" y="7605"/>
                    <a:pt x="9596" y="7081"/>
                    <a:pt x="10917" y="7077"/>
                  </a:cubicBezTo>
                  <a:close/>
                  <a:moveTo>
                    <a:pt x="10866" y="8615"/>
                  </a:moveTo>
                  <a:cubicBezTo>
                    <a:pt x="10017" y="8612"/>
                    <a:pt x="9244" y="8955"/>
                    <a:pt x="8623" y="9615"/>
                  </a:cubicBezTo>
                  <a:lnTo>
                    <a:pt x="8606" y="9615"/>
                  </a:lnTo>
                  <a:lnTo>
                    <a:pt x="8489" y="9750"/>
                  </a:lnTo>
                  <a:cubicBezTo>
                    <a:pt x="7836" y="10495"/>
                    <a:pt x="7497" y="11451"/>
                    <a:pt x="7501" y="12499"/>
                  </a:cubicBezTo>
                  <a:cubicBezTo>
                    <a:pt x="7496" y="13548"/>
                    <a:pt x="7839" y="14491"/>
                    <a:pt x="8489" y="15230"/>
                  </a:cubicBezTo>
                  <a:cubicBezTo>
                    <a:pt x="9136" y="15979"/>
                    <a:pt x="9959" y="16350"/>
                    <a:pt x="10866" y="16364"/>
                  </a:cubicBezTo>
                  <a:lnTo>
                    <a:pt x="10883" y="16364"/>
                  </a:lnTo>
                  <a:cubicBezTo>
                    <a:pt x="11727" y="16348"/>
                    <a:pt x="12506" y="16024"/>
                    <a:pt x="13127" y="15384"/>
                  </a:cubicBezTo>
                  <a:lnTo>
                    <a:pt x="13127" y="15364"/>
                  </a:lnTo>
                  <a:lnTo>
                    <a:pt x="13261" y="15230"/>
                  </a:lnTo>
                  <a:cubicBezTo>
                    <a:pt x="13912" y="14490"/>
                    <a:pt x="14237" y="13547"/>
                    <a:pt x="14232" y="12499"/>
                  </a:cubicBezTo>
                  <a:cubicBezTo>
                    <a:pt x="14236" y="11451"/>
                    <a:pt x="13913" y="10513"/>
                    <a:pt x="13261" y="9769"/>
                  </a:cubicBezTo>
                  <a:cubicBezTo>
                    <a:pt x="12617" y="9024"/>
                    <a:pt x="11785" y="8611"/>
                    <a:pt x="10866" y="8615"/>
                  </a:cubicBezTo>
                  <a:close/>
                  <a:moveTo>
                    <a:pt x="10866" y="9538"/>
                  </a:moveTo>
                  <a:cubicBezTo>
                    <a:pt x="11588" y="9542"/>
                    <a:pt x="12172" y="9815"/>
                    <a:pt x="12691" y="10403"/>
                  </a:cubicBezTo>
                  <a:cubicBezTo>
                    <a:pt x="13201" y="10996"/>
                    <a:pt x="13424" y="11663"/>
                    <a:pt x="13428" y="12499"/>
                  </a:cubicBezTo>
                  <a:cubicBezTo>
                    <a:pt x="13423" y="13335"/>
                    <a:pt x="13204" y="13980"/>
                    <a:pt x="12691" y="14576"/>
                  </a:cubicBezTo>
                  <a:lnTo>
                    <a:pt x="12574" y="14711"/>
                  </a:lnTo>
                  <a:cubicBezTo>
                    <a:pt x="12101" y="15185"/>
                    <a:pt x="11543" y="15420"/>
                    <a:pt x="10883" y="15441"/>
                  </a:cubicBezTo>
                  <a:cubicBezTo>
                    <a:pt x="10151" y="15422"/>
                    <a:pt x="9574" y="15162"/>
                    <a:pt x="9058" y="14576"/>
                  </a:cubicBezTo>
                  <a:cubicBezTo>
                    <a:pt x="8546" y="13980"/>
                    <a:pt x="8309" y="13334"/>
                    <a:pt x="8305" y="12499"/>
                  </a:cubicBezTo>
                  <a:cubicBezTo>
                    <a:pt x="8309" y="11663"/>
                    <a:pt x="8549" y="10996"/>
                    <a:pt x="9058" y="10403"/>
                  </a:cubicBezTo>
                  <a:lnTo>
                    <a:pt x="9175" y="10269"/>
                  </a:lnTo>
                  <a:cubicBezTo>
                    <a:pt x="9654" y="9777"/>
                    <a:pt x="10204" y="9541"/>
                    <a:pt x="10866" y="95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604" name="Shape 1604"/>
            <p:cNvSpPr/>
            <p:nvPr/>
          </p:nvSpPr>
          <p:spPr>
            <a:xfrm>
              <a:off x="7091607" y="3748022"/>
              <a:ext cx="386398" cy="37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87" extrusionOk="0">
                  <a:moveTo>
                    <a:pt x="12025" y="0"/>
                  </a:moveTo>
                  <a:cubicBezTo>
                    <a:pt x="11590" y="-5"/>
                    <a:pt x="11171" y="174"/>
                    <a:pt x="10874" y="512"/>
                  </a:cubicBezTo>
                  <a:cubicBezTo>
                    <a:pt x="10568" y="822"/>
                    <a:pt x="10396" y="1239"/>
                    <a:pt x="10402" y="1692"/>
                  </a:cubicBezTo>
                  <a:lnTo>
                    <a:pt x="9835" y="4939"/>
                  </a:lnTo>
                  <a:cubicBezTo>
                    <a:pt x="9372" y="6379"/>
                    <a:pt x="8782" y="7571"/>
                    <a:pt x="8099" y="8501"/>
                  </a:cubicBezTo>
                  <a:cubicBezTo>
                    <a:pt x="7533" y="9272"/>
                    <a:pt x="6883" y="9816"/>
                    <a:pt x="6173" y="10253"/>
                  </a:cubicBezTo>
                  <a:cubicBezTo>
                    <a:pt x="6127" y="10090"/>
                    <a:pt x="6120" y="9911"/>
                    <a:pt x="6003" y="9780"/>
                  </a:cubicBezTo>
                  <a:cubicBezTo>
                    <a:pt x="5894" y="9659"/>
                    <a:pt x="5753" y="9579"/>
                    <a:pt x="5607" y="9524"/>
                  </a:cubicBezTo>
                  <a:cubicBezTo>
                    <a:pt x="5460" y="9470"/>
                    <a:pt x="5309" y="9446"/>
                    <a:pt x="5154" y="9446"/>
                  </a:cubicBezTo>
                  <a:lnTo>
                    <a:pt x="5116" y="9446"/>
                  </a:lnTo>
                  <a:lnTo>
                    <a:pt x="1227" y="9446"/>
                  </a:lnTo>
                  <a:lnTo>
                    <a:pt x="1170" y="9446"/>
                  </a:lnTo>
                  <a:cubicBezTo>
                    <a:pt x="1012" y="9446"/>
                    <a:pt x="846" y="9470"/>
                    <a:pt x="698" y="9524"/>
                  </a:cubicBezTo>
                  <a:cubicBezTo>
                    <a:pt x="476" y="9602"/>
                    <a:pt x="286" y="9761"/>
                    <a:pt x="170" y="9977"/>
                  </a:cubicBezTo>
                  <a:cubicBezTo>
                    <a:pt x="51" y="10194"/>
                    <a:pt x="0" y="10438"/>
                    <a:pt x="0" y="10685"/>
                  </a:cubicBezTo>
                  <a:lnTo>
                    <a:pt x="0" y="20013"/>
                  </a:lnTo>
                  <a:cubicBezTo>
                    <a:pt x="-2" y="20343"/>
                    <a:pt x="82" y="20674"/>
                    <a:pt x="321" y="20918"/>
                  </a:cubicBezTo>
                  <a:cubicBezTo>
                    <a:pt x="559" y="21162"/>
                    <a:pt x="886" y="21254"/>
                    <a:pt x="1208" y="21253"/>
                  </a:cubicBezTo>
                  <a:lnTo>
                    <a:pt x="5116" y="21253"/>
                  </a:lnTo>
                  <a:cubicBezTo>
                    <a:pt x="5433" y="21255"/>
                    <a:pt x="5751" y="21162"/>
                    <a:pt x="5984" y="20918"/>
                  </a:cubicBezTo>
                  <a:cubicBezTo>
                    <a:pt x="6030" y="20871"/>
                    <a:pt x="6006" y="20794"/>
                    <a:pt x="6041" y="20741"/>
                  </a:cubicBezTo>
                  <a:cubicBezTo>
                    <a:pt x="6759" y="21194"/>
                    <a:pt x="7567" y="21495"/>
                    <a:pt x="8514" y="21587"/>
                  </a:cubicBezTo>
                  <a:lnTo>
                    <a:pt x="8571" y="21587"/>
                  </a:lnTo>
                  <a:lnTo>
                    <a:pt x="17972" y="21587"/>
                  </a:lnTo>
                  <a:cubicBezTo>
                    <a:pt x="18465" y="21594"/>
                    <a:pt x="18944" y="21390"/>
                    <a:pt x="19294" y="21017"/>
                  </a:cubicBezTo>
                  <a:lnTo>
                    <a:pt x="19388" y="20898"/>
                  </a:lnTo>
                  <a:lnTo>
                    <a:pt x="19426" y="20859"/>
                  </a:lnTo>
                  <a:cubicBezTo>
                    <a:pt x="19693" y="20512"/>
                    <a:pt x="19822" y="20108"/>
                    <a:pt x="19841" y="19678"/>
                  </a:cubicBezTo>
                  <a:lnTo>
                    <a:pt x="19841" y="19639"/>
                  </a:lnTo>
                  <a:cubicBezTo>
                    <a:pt x="19848" y="19125"/>
                    <a:pt x="19651" y="18646"/>
                    <a:pt x="19294" y="18281"/>
                  </a:cubicBezTo>
                  <a:cubicBezTo>
                    <a:pt x="19270" y="18257"/>
                    <a:pt x="19259" y="18245"/>
                    <a:pt x="19237" y="18222"/>
                  </a:cubicBezTo>
                  <a:cubicBezTo>
                    <a:pt x="19469" y="18131"/>
                    <a:pt x="19736" y="18126"/>
                    <a:pt x="19917" y="17947"/>
                  </a:cubicBezTo>
                  <a:lnTo>
                    <a:pt x="19954" y="17907"/>
                  </a:lnTo>
                  <a:lnTo>
                    <a:pt x="20030" y="17809"/>
                  </a:lnTo>
                  <a:cubicBezTo>
                    <a:pt x="20323" y="17458"/>
                    <a:pt x="20465" y="17017"/>
                    <a:pt x="20483" y="16589"/>
                  </a:cubicBezTo>
                  <a:lnTo>
                    <a:pt x="20483" y="16550"/>
                  </a:lnTo>
                  <a:cubicBezTo>
                    <a:pt x="20470" y="16132"/>
                    <a:pt x="20264" y="15770"/>
                    <a:pt x="20011" y="15448"/>
                  </a:cubicBezTo>
                  <a:cubicBezTo>
                    <a:pt x="20228" y="15352"/>
                    <a:pt x="20486" y="15351"/>
                    <a:pt x="20653" y="15172"/>
                  </a:cubicBezTo>
                  <a:lnTo>
                    <a:pt x="20672" y="15152"/>
                  </a:lnTo>
                  <a:lnTo>
                    <a:pt x="20691" y="15133"/>
                  </a:lnTo>
                  <a:cubicBezTo>
                    <a:pt x="21002" y="14770"/>
                    <a:pt x="21184" y="14305"/>
                    <a:pt x="21181" y="13814"/>
                  </a:cubicBezTo>
                  <a:cubicBezTo>
                    <a:pt x="21187" y="13301"/>
                    <a:pt x="20999" y="12830"/>
                    <a:pt x="20653" y="12476"/>
                  </a:cubicBezTo>
                  <a:cubicBezTo>
                    <a:pt x="20642" y="12465"/>
                    <a:pt x="20626" y="12467"/>
                    <a:pt x="20615" y="12457"/>
                  </a:cubicBezTo>
                  <a:cubicBezTo>
                    <a:pt x="20770" y="12374"/>
                    <a:pt x="20960" y="12394"/>
                    <a:pt x="21087" y="12260"/>
                  </a:cubicBezTo>
                  <a:cubicBezTo>
                    <a:pt x="21416" y="11898"/>
                    <a:pt x="21579" y="11439"/>
                    <a:pt x="21597" y="10981"/>
                  </a:cubicBezTo>
                  <a:lnTo>
                    <a:pt x="21597" y="10863"/>
                  </a:lnTo>
                  <a:cubicBezTo>
                    <a:pt x="21594" y="10840"/>
                    <a:pt x="21598" y="10741"/>
                    <a:pt x="21597" y="10587"/>
                  </a:cubicBezTo>
                  <a:cubicBezTo>
                    <a:pt x="21596" y="10431"/>
                    <a:pt x="21578" y="10219"/>
                    <a:pt x="21578" y="9957"/>
                  </a:cubicBezTo>
                  <a:lnTo>
                    <a:pt x="21578" y="9879"/>
                  </a:lnTo>
                  <a:cubicBezTo>
                    <a:pt x="21517" y="9502"/>
                    <a:pt x="21354" y="9130"/>
                    <a:pt x="21087" y="8855"/>
                  </a:cubicBezTo>
                  <a:cubicBezTo>
                    <a:pt x="20908" y="8669"/>
                    <a:pt x="20675" y="8540"/>
                    <a:pt x="20426" y="8462"/>
                  </a:cubicBezTo>
                  <a:cubicBezTo>
                    <a:pt x="20177" y="8383"/>
                    <a:pt x="19898" y="8364"/>
                    <a:pt x="19596" y="8363"/>
                  </a:cubicBezTo>
                  <a:lnTo>
                    <a:pt x="13743" y="8363"/>
                  </a:lnTo>
                  <a:cubicBezTo>
                    <a:pt x="13966" y="7952"/>
                    <a:pt x="14141" y="7497"/>
                    <a:pt x="14196" y="7006"/>
                  </a:cubicBezTo>
                  <a:cubicBezTo>
                    <a:pt x="14208" y="6878"/>
                    <a:pt x="14209" y="6638"/>
                    <a:pt x="14215" y="6238"/>
                  </a:cubicBezTo>
                  <a:cubicBezTo>
                    <a:pt x="14222" y="5843"/>
                    <a:pt x="14234" y="5299"/>
                    <a:pt x="14234" y="4605"/>
                  </a:cubicBezTo>
                  <a:lnTo>
                    <a:pt x="14215" y="4546"/>
                  </a:lnTo>
                  <a:lnTo>
                    <a:pt x="13781" y="1456"/>
                  </a:lnTo>
                  <a:lnTo>
                    <a:pt x="13781" y="1437"/>
                  </a:lnTo>
                  <a:cubicBezTo>
                    <a:pt x="13715" y="1087"/>
                    <a:pt x="13552" y="765"/>
                    <a:pt x="13309" y="512"/>
                  </a:cubicBezTo>
                  <a:cubicBezTo>
                    <a:pt x="13010" y="193"/>
                    <a:pt x="12594" y="-6"/>
                    <a:pt x="12158" y="0"/>
                  </a:cubicBezTo>
                  <a:lnTo>
                    <a:pt x="12120" y="0"/>
                  </a:lnTo>
                  <a:lnTo>
                    <a:pt x="12025" y="0"/>
                  </a:lnTo>
                  <a:close/>
                  <a:moveTo>
                    <a:pt x="12025" y="945"/>
                  </a:moveTo>
                  <a:lnTo>
                    <a:pt x="12063" y="945"/>
                  </a:lnTo>
                  <a:lnTo>
                    <a:pt x="12120" y="945"/>
                  </a:lnTo>
                  <a:lnTo>
                    <a:pt x="12158" y="945"/>
                  </a:lnTo>
                  <a:cubicBezTo>
                    <a:pt x="12368" y="951"/>
                    <a:pt x="12491" y="1007"/>
                    <a:pt x="12667" y="1181"/>
                  </a:cubicBezTo>
                  <a:cubicBezTo>
                    <a:pt x="12788" y="1308"/>
                    <a:pt x="12857" y="1427"/>
                    <a:pt x="12894" y="1594"/>
                  </a:cubicBezTo>
                  <a:lnTo>
                    <a:pt x="13328" y="4684"/>
                  </a:lnTo>
                  <a:cubicBezTo>
                    <a:pt x="13328" y="5326"/>
                    <a:pt x="13315" y="5849"/>
                    <a:pt x="13309" y="6218"/>
                  </a:cubicBezTo>
                  <a:cubicBezTo>
                    <a:pt x="13303" y="6603"/>
                    <a:pt x="13296" y="6859"/>
                    <a:pt x="13290" y="6907"/>
                  </a:cubicBezTo>
                  <a:cubicBezTo>
                    <a:pt x="13215" y="7542"/>
                    <a:pt x="12955" y="8061"/>
                    <a:pt x="12535" y="8501"/>
                  </a:cubicBezTo>
                  <a:cubicBezTo>
                    <a:pt x="12405" y="8636"/>
                    <a:pt x="12371" y="8836"/>
                    <a:pt x="12441" y="9013"/>
                  </a:cubicBezTo>
                  <a:cubicBezTo>
                    <a:pt x="12510" y="9189"/>
                    <a:pt x="12673" y="9308"/>
                    <a:pt x="12856" y="9308"/>
                  </a:cubicBezTo>
                  <a:lnTo>
                    <a:pt x="19596" y="9308"/>
                  </a:lnTo>
                  <a:cubicBezTo>
                    <a:pt x="19832" y="9307"/>
                    <a:pt x="20025" y="9323"/>
                    <a:pt x="20162" y="9367"/>
                  </a:cubicBezTo>
                  <a:cubicBezTo>
                    <a:pt x="20300" y="9411"/>
                    <a:pt x="20389" y="9466"/>
                    <a:pt x="20445" y="9524"/>
                  </a:cubicBezTo>
                  <a:cubicBezTo>
                    <a:pt x="20572" y="9660"/>
                    <a:pt x="20631" y="9806"/>
                    <a:pt x="20672" y="9997"/>
                  </a:cubicBezTo>
                  <a:cubicBezTo>
                    <a:pt x="20672" y="10271"/>
                    <a:pt x="20688" y="10484"/>
                    <a:pt x="20691" y="10646"/>
                  </a:cubicBezTo>
                  <a:cubicBezTo>
                    <a:pt x="20692" y="10732"/>
                    <a:pt x="20688" y="10802"/>
                    <a:pt x="20691" y="10863"/>
                  </a:cubicBezTo>
                  <a:cubicBezTo>
                    <a:pt x="20692" y="10882"/>
                    <a:pt x="20690" y="10905"/>
                    <a:pt x="20691" y="10922"/>
                  </a:cubicBezTo>
                  <a:cubicBezTo>
                    <a:pt x="20676" y="11190"/>
                    <a:pt x="20607" y="11398"/>
                    <a:pt x="20445" y="11591"/>
                  </a:cubicBezTo>
                  <a:cubicBezTo>
                    <a:pt x="20441" y="11595"/>
                    <a:pt x="20431" y="11586"/>
                    <a:pt x="20426" y="11591"/>
                  </a:cubicBezTo>
                  <a:cubicBezTo>
                    <a:pt x="20422" y="11596"/>
                    <a:pt x="20431" y="11605"/>
                    <a:pt x="20426" y="11610"/>
                  </a:cubicBezTo>
                  <a:cubicBezTo>
                    <a:pt x="20265" y="11767"/>
                    <a:pt x="20086" y="11844"/>
                    <a:pt x="19841" y="11846"/>
                  </a:cubicBezTo>
                  <a:lnTo>
                    <a:pt x="19803" y="11846"/>
                  </a:lnTo>
                  <a:lnTo>
                    <a:pt x="19577" y="11866"/>
                  </a:lnTo>
                  <a:cubicBezTo>
                    <a:pt x="19340" y="11883"/>
                    <a:pt x="19143" y="12091"/>
                    <a:pt x="19143" y="12338"/>
                  </a:cubicBezTo>
                  <a:lnTo>
                    <a:pt x="19143" y="12397"/>
                  </a:lnTo>
                  <a:cubicBezTo>
                    <a:pt x="19143" y="12624"/>
                    <a:pt x="19307" y="12828"/>
                    <a:pt x="19520" y="12870"/>
                  </a:cubicBezTo>
                  <a:cubicBezTo>
                    <a:pt x="19711" y="12910"/>
                    <a:pt x="19848" y="12979"/>
                    <a:pt x="20011" y="13145"/>
                  </a:cubicBezTo>
                  <a:cubicBezTo>
                    <a:pt x="20203" y="13352"/>
                    <a:pt x="20270" y="13522"/>
                    <a:pt x="20275" y="13814"/>
                  </a:cubicBezTo>
                  <a:cubicBezTo>
                    <a:pt x="20273" y="14059"/>
                    <a:pt x="20205" y="14269"/>
                    <a:pt x="20011" y="14503"/>
                  </a:cubicBezTo>
                  <a:cubicBezTo>
                    <a:pt x="19812" y="14703"/>
                    <a:pt x="19632" y="14773"/>
                    <a:pt x="19350" y="14779"/>
                  </a:cubicBezTo>
                  <a:lnTo>
                    <a:pt x="19350" y="14798"/>
                  </a:lnTo>
                  <a:lnTo>
                    <a:pt x="19180" y="14779"/>
                  </a:lnTo>
                  <a:cubicBezTo>
                    <a:pt x="18957" y="14759"/>
                    <a:pt x="18760" y="14905"/>
                    <a:pt x="18708" y="15133"/>
                  </a:cubicBezTo>
                  <a:cubicBezTo>
                    <a:pt x="18657" y="15360"/>
                    <a:pt x="18764" y="15597"/>
                    <a:pt x="18973" y="15684"/>
                  </a:cubicBezTo>
                  <a:cubicBezTo>
                    <a:pt x="19082" y="15730"/>
                    <a:pt x="19167" y="15778"/>
                    <a:pt x="19256" y="15881"/>
                  </a:cubicBezTo>
                  <a:lnTo>
                    <a:pt x="19294" y="15920"/>
                  </a:lnTo>
                  <a:cubicBezTo>
                    <a:pt x="19470" y="16098"/>
                    <a:pt x="19557" y="16275"/>
                    <a:pt x="19577" y="16569"/>
                  </a:cubicBezTo>
                  <a:cubicBezTo>
                    <a:pt x="19560" y="16830"/>
                    <a:pt x="19490" y="17028"/>
                    <a:pt x="19350" y="17199"/>
                  </a:cubicBezTo>
                  <a:lnTo>
                    <a:pt x="19294" y="17258"/>
                  </a:lnTo>
                  <a:cubicBezTo>
                    <a:pt x="19093" y="17449"/>
                    <a:pt x="18910" y="17530"/>
                    <a:pt x="18652" y="17534"/>
                  </a:cubicBezTo>
                  <a:cubicBezTo>
                    <a:pt x="18594" y="17534"/>
                    <a:pt x="18608" y="17631"/>
                    <a:pt x="18557" y="17652"/>
                  </a:cubicBezTo>
                  <a:cubicBezTo>
                    <a:pt x="18544" y="17657"/>
                    <a:pt x="18533" y="17664"/>
                    <a:pt x="18520" y="17671"/>
                  </a:cubicBezTo>
                  <a:cubicBezTo>
                    <a:pt x="18295" y="17621"/>
                    <a:pt x="18044" y="17734"/>
                    <a:pt x="17972" y="17966"/>
                  </a:cubicBezTo>
                  <a:cubicBezTo>
                    <a:pt x="17905" y="18182"/>
                    <a:pt x="18056" y="18369"/>
                    <a:pt x="18236" y="18478"/>
                  </a:cubicBezTo>
                  <a:lnTo>
                    <a:pt x="18199" y="18517"/>
                  </a:lnTo>
                  <a:cubicBezTo>
                    <a:pt x="18205" y="18521"/>
                    <a:pt x="18255" y="18564"/>
                    <a:pt x="18331" y="18635"/>
                  </a:cubicBezTo>
                  <a:cubicBezTo>
                    <a:pt x="18408" y="18707"/>
                    <a:pt x="18526" y="18819"/>
                    <a:pt x="18652" y="18950"/>
                  </a:cubicBezTo>
                  <a:cubicBezTo>
                    <a:pt x="18865" y="19183"/>
                    <a:pt x="18928" y="19346"/>
                    <a:pt x="18935" y="19639"/>
                  </a:cubicBezTo>
                  <a:cubicBezTo>
                    <a:pt x="18918" y="19900"/>
                    <a:pt x="18840" y="20115"/>
                    <a:pt x="18708" y="20288"/>
                  </a:cubicBezTo>
                  <a:lnTo>
                    <a:pt x="18652" y="20348"/>
                  </a:lnTo>
                  <a:cubicBezTo>
                    <a:pt x="18429" y="20569"/>
                    <a:pt x="18252" y="20636"/>
                    <a:pt x="17972" y="20643"/>
                  </a:cubicBezTo>
                  <a:lnTo>
                    <a:pt x="8608" y="20643"/>
                  </a:lnTo>
                  <a:cubicBezTo>
                    <a:pt x="7699" y="20552"/>
                    <a:pt x="6960" y="20265"/>
                    <a:pt x="6343" y="19836"/>
                  </a:cubicBezTo>
                  <a:lnTo>
                    <a:pt x="6343" y="11256"/>
                  </a:lnTo>
                  <a:cubicBezTo>
                    <a:pt x="7280" y="10741"/>
                    <a:pt x="8116" y="10026"/>
                    <a:pt x="8816" y="9072"/>
                  </a:cubicBezTo>
                  <a:cubicBezTo>
                    <a:pt x="9585" y="8023"/>
                    <a:pt x="10212" y="6721"/>
                    <a:pt x="10704" y="5176"/>
                  </a:cubicBezTo>
                  <a:lnTo>
                    <a:pt x="10723" y="5117"/>
                  </a:lnTo>
                  <a:lnTo>
                    <a:pt x="11289" y="1870"/>
                  </a:lnTo>
                  <a:lnTo>
                    <a:pt x="11308" y="1791"/>
                  </a:lnTo>
                  <a:lnTo>
                    <a:pt x="11308" y="1771"/>
                  </a:lnTo>
                  <a:lnTo>
                    <a:pt x="11308" y="1752"/>
                  </a:lnTo>
                  <a:lnTo>
                    <a:pt x="11308" y="1692"/>
                  </a:lnTo>
                  <a:cubicBezTo>
                    <a:pt x="11314" y="1474"/>
                    <a:pt x="11349" y="1363"/>
                    <a:pt x="11516" y="1181"/>
                  </a:cubicBezTo>
                  <a:lnTo>
                    <a:pt x="11535" y="1161"/>
                  </a:lnTo>
                  <a:cubicBezTo>
                    <a:pt x="11679" y="1007"/>
                    <a:pt x="11809" y="950"/>
                    <a:pt x="12025" y="945"/>
                  </a:cubicBezTo>
                  <a:close/>
                  <a:moveTo>
                    <a:pt x="1170" y="10390"/>
                  </a:moveTo>
                  <a:lnTo>
                    <a:pt x="1189" y="10390"/>
                  </a:lnTo>
                  <a:lnTo>
                    <a:pt x="1208" y="10390"/>
                  </a:lnTo>
                  <a:lnTo>
                    <a:pt x="5116" y="10390"/>
                  </a:lnTo>
                  <a:lnTo>
                    <a:pt x="5135" y="10390"/>
                  </a:lnTo>
                  <a:lnTo>
                    <a:pt x="5154" y="10390"/>
                  </a:lnTo>
                  <a:cubicBezTo>
                    <a:pt x="5227" y="10390"/>
                    <a:pt x="5278" y="10400"/>
                    <a:pt x="5305" y="10410"/>
                  </a:cubicBezTo>
                  <a:lnTo>
                    <a:pt x="5361" y="10449"/>
                  </a:lnTo>
                  <a:cubicBezTo>
                    <a:pt x="5377" y="10476"/>
                    <a:pt x="5400" y="10550"/>
                    <a:pt x="5399" y="10685"/>
                  </a:cubicBezTo>
                  <a:cubicBezTo>
                    <a:pt x="5399" y="10794"/>
                    <a:pt x="5529" y="10802"/>
                    <a:pt x="5588" y="10882"/>
                  </a:cubicBezTo>
                  <a:cubicBezTo>
                    <a:pt x="5561" y="10960"/>
                    <a:pt x="5497" y="11015"/>
                    <a:pt x="5512" y="11099"/>
                  </a:cubicBezTo>
                  <a:cubicBezTo>
                    <a:pt x="5502" y="11139"/>
                    <a:pt x="5437" y="11134"/>
                    <a:pt x="5437" y="11177"/>
                  </a:cubicBezTo>
                  <a:lnTo>
                    <a:pt x="5437" y="19678"/>
                  </a:lnTo>
                  <a:cubicBezTo>
                    <a:pt x="5434" y="19699"/>
                    <a:pt x="5399" y="19696"/>
                    <a:pt x="5399" y="19718"/>
                  </a:cubicBezTo>
                  <a:lnTo>
                    <a:pt x="5399" y="20013"/>
                  </a:lnTo>
                  <a:cubicBezTo>
                    <a:pt x="5397" y="20191"/>
                    <a:pt x="5357" y="20234"/>
                    <a:pt x="5342" y="20249"/>
                  </a:cubicBezTo>
                  <a:cubicBezTo>
                    <a:pt x="5328" y="20264"/>
                    <a:pt x="5286" y="20306"/>
                    <a:pt x="5116" y="20308"/>
                  </a:cubicBezTo>
                  <a:lnTo>
                    <a:pt x="1208" y="20308"/>
                  </a:lnTo>
                  <a:cubicBezTo>
                    <a:pt x="1026" y="20307"/>
                    <a:pt x="977" y="20264"/>
                    <a:pt x="963" y="20249"/>
                  </a:cubicBezTo>
                  <a:cubicBezTo>
                    <a:pt x="948" y="20234"/>
                    <a:pt x="908" y="20191"/>
                    <a:pt x="906" y="20013"/>
                  </a:cubicBezTo>
                  <a:lnTo>
                    <a:pt x="906" y="10685"/>
                  </a:lnTo>
                  <a:cubicBezTo>
                    <a:pt x="907" y="10502"/>
                    <a:pt x="952" y="10440"/>
                    <a:pt x="963" y="10430"/>
                  </a:cubicBezTo>
                  <a:lnTo>
                    <a:pt x="1000" y="10410"/>
                  </a:lnTo>
                  <a:cubicBezTo>
                    <a:pt x="1029" y="10400"/>
                    <a:pt x="1092" y="10390"/>
                    <a:pt x="1170" y="1039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605" name="Shape 1605"/>
            <p:cNvSpPr/>
            <p:nvPr/>
          </p:nvSpPr>
          <p:spPr>
            <a:xfrm>
              <a:off x="6547386" y="4861205"/>
              <a:ext cx="306398" cy="3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36" extrusionOk="0">
                  <a:moveTo>
                    <a:pt x="10275" y="0"/>
                  </a:moveTo>
                  <a:cubicBezTo>
                    <a:pt x="8517" y="-1"/>
                    <a:pt x="6819" y="413"/>
                    <a:pt x="5197" y="1208"/>
                  </a:cubicBezTo>
                  <a:cubicBezTo>
                    <a:pt x="2728" y="2433"/>
                    <a:pt x="1105" y="4284"/>
                    <a:pt x="380" y="6638"/>
                  </a:cubicBezTo>
                  <a:cubicBezTo>
                    <a:pt x="130" y="7444"/>
                    <a:pt x="0" y="8229"/>
                    <a:pt x="0" y="9014"/>
                  </a:cubicBezTo>
                  <a:cubicBezTo>
                    <a:pt x="-1" y="10521"/>
                    <a:pt x="466" y="11993"/>
                    <a:pt x="1400" y="13378"/>
                  </a:cubicBezTo>
                  <a:cubicBezTo>
                    <a:pt x="2794" y="15509"/>
                    <a:pt x="4934" y="16910"/>
                    <a:pt x="7665" y="17537"/>
                  </a:cubicBezTo>
                  <a:cubicBezTo>
                    <a:pt x="8586" y="17751"/>
                    <a:pt x="9495" y="17865"/>
                    <a:pt x="10393" y="17865"/>
                  </a:cubicBezTo>
                  <a:cubicBezTo>
                    <a:pt x="12155" y="17866"/>
                    <a:pt x="13868" y="17446"/>
                    <a:pt x="15495" y="16636"/>
                  </a:cubicBezTo>
                  <a:cubicBezTo>
                    <a:pt x="15702" y="16527"/>
                    <a:pt x="15893" y="16417"/>
                    <a:pt x="16088" y="16308"/>
                  </a:cubicBezTo>
                  <a:cubicBezTo>
                    <a:pt x="16103" y="16389"/>
                    <a:pt x="16001" y="16465"/>
                    <a:pt x="16064" y="16533"/>
                  </a:cubicBezTo>
                  <a:lnTo>
                    <a:pt x="20502" y="21348"/>
                  </a:lnTo>
                  <a:cubicBezTo>
                    <a:pt x="20697" y="21561"/>
                    <a:pt x="21062" y="21599"/>
                    <a:pt x="21308" y="21430"/>
                  </a:cubicBezTo>
                  <a:cubicBezTo>
                    <a:pt x="21555" y="21261"/>
                    <a:pt x="21599" y="20946"/>
                    <a:pt x="21403" y="20733"/>
                  </a:cubicBezTo>
                  <a:lnTo>
                    <a:pt x="16966" y="15919"/>
                  </a:lnTo>
                  <a:cubicBezTo>
                    <a:pt x="16914" y="15863"/>
                    <a:pt x="16822" y="15929"/>
                    <a:pt x="16753" y="15898"/>
                  </a:cubicBezTo>
                  <a:cubicBezTo>
                    <a:pt x="18510" y="14733"/>
                    <a:pt x="19708" y="13170"/>
                    <a:pt x="20312" y="11247"/>
                  </a:cubicBezTo>
                  <a:cubicBezTo>
                    <a:pt x="20559" y="10450"/>
                    <a:pt x="20691" y="9669"/>
                    <a:pt x="20691" y="8891"/>
                  </a:cubicBezTo>
                  <a:cubicBezTo>
                    <a:pt x="20692" y="7365"/>
                    <a:pt x="20207" y="5871"/>
                    <a:pt x="19268" y="4466"/>
                  </a:cubicBezTo>
                  <a:cubicBezTo>
                    <a:pt x="17875" y="2337"/>
                    <a:pt x="15730" y="954"/>
                    <a:pt x="13003" y="327"/>
                  </a:cubicBezTo>
                  <a:cubicBezTo>
                    <a:pt x="12078" y="113"/>
                    <a:pt x="11176" y="0"/>
                    <a:pt x="10275" y="0"/>
                  </a:cubicBezTo>
                  <a:close/>
                  <a:moveTo>
                    <a:pt x="10275" y="983"/>
                  </a:moveTo>
                  <a:cubicBezTo>
                    <a:pt x="11071" y="983"/>
                    <a:pt x="11882" y="1076"/>
                    <a:pt x="12719" y="1270"/>
                  </a:cubicBezTo>
                  <a:cubicBezTo>
                    <a:pt x="15189" y="1847"/>
                    <a:pt x="17005" y="3041"/>
                    <a:pt x="18271" y="4958"/>
                  </a:cubicBezTo>
                  <a:cubicBezTo>
                    <a:pt x="19124" y="6237"/>
                    <a:pt x="19552" y="7544"/>
                    <a:pt x="19552" y="8891"/>
                  </a:cubicBezTo>
                  <a:cubicBezTo>
                    <a:pt x="19552" y="9578"/>
                    <a:pt x="19443" y="10283"/>
                    <a:pt x="19220" y="11002"/>
                  </a:cubicBezTo>
                  <a:cubicBezTo>
                    <a:pt x="18655" y="12785"/>
                    <a:pt x="17577" y="14172"/>
                    <a:pt x="15946" y="15222"/>
                  </a:cubicBezTo>
                  <a:cubicBezTo>
                    <a:pt x="15625" y="15412"/>
                    <a:pt x="15264" y="15604"/>
                    <a:pt x="14902" y="15796"/>
                  </a:cubicBezTo>
                  <a:cubicBezTo>
                    <a:pt x="13432" y="16521"/>
                    <a:pt x="11937" y="16880"/>
                    <a:pt x="10393" y="16882"/>
                  </a:cubicBezTo>
                  <a:cubicBezTo>
                    <a:pt x="9601" y="16882"/>
                    <a:pt x="8807" y="16788"/>
                    <a:pt x="7973" y="16595"/>
                  </a:cubicBezTo>
                  <a:cubicBezTo>
                    <a:pt x="5505" y="16017"/>
                    <a:pt x="3664" y="14805"/>
                    <a:pt x="2397" y="12887"/>
                  </a:cubicBezTo>
                  <a:cubicBezTo>
                    <a:pt x="1550" y="11628"/>
                    <a:pt x="1140" y="10344"/>
                    <a:pt x="1139" y="9014"/>
                  </a:cubicBezTo>
                  <a:cubicBezTo>
                    <a:pt x="1139" y="8320"/>
                    <a:pt x="1245" y="7615"/>
                    <a:pt x="1472" y="6884"/>
                  </a:cubicBezTo>
                  <a:cubicBezTo>
                    <a:pt x="2140" y="4752"/>
                    <a:pt x="3521" y="3181"/>
                    <a:pt x="5743" y="2069"/>
                  </a:cubicBezTo>
                  <a:cubicBezTo>
                    <a:pt x="7217" y="1348"/>
                    <a:pt x="8724" y="984"/>
                    <a:pt x="10275" y="98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606" name="Shape 1606"/>
            <p:cNvSpPr/>
            <p:nvPr/>
          </p:nvSpPr>
          <p:spPr>
            <a:xfrm>
              <a:off x="5318620" y="4857749"/>
              <a:ext cx="345589" cy="36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7" extrusionOk="0">
                  <a:moveTo>
                    <a:pt x="9137" y="0"/>
                  </a:moveTo>
                  <a:cubicBezTo>
                    <a:pt x="8717" y="-1"/>
                    <a:pt x="8306" y="123"/>
                    <a:pt x="8008" y="407"/>
                  </a:cubicBezTo>
                  <a:cubicBezTo>
                    <a:pt x="7711" y="691"/>
                    <a:pt x="7602" y="1084"/>
                    <a:pt x="7604" y="1485"/>
                  </a:cubicBezTo>
                  <a:lnTo>
                    <a:pt x="7604" y="3580"/>
                  </a:lnTo>
                  <a:cubicBezTo>
                    <a:pt x="7182" y="3751"/>
                    <a:pt x="6762" y="3929"/>
                    <a:pt x="6368" y="4169"/>
                  </a:cubicBezTo>
                  <a:lnTo>
                    <a:pt x="6347" y="4169"/>
                  </a:lnTo>
                  <a:cubicBezTo>
                    <a:pt x="6201" y="4262"/>
                    <a:pt x="6061" y="4356"/>
                    <a:pt x="5921" y="4454"/>
                  </a:cubicBezTo>
                  <a:lnTo>
                    <a:pt x="4068" y="3437"/>
                  </a:lnTo>
                  <a:cubicBezTo>
                    <a:pt x="3801" y="3290"/>
                    <a:pt x="3514" y="3194"/>
                    <a:pt x="3216" y="3193"/>
                  </a:cubicBezTo>
                  <a:cubicBezTo>
                    <a:pt x="2954" y="3191"/>
                    <a:pt x="2681" y="3272"/>
                    <a:pt x="2471" y="3417"/>
                  </a:cubicBezTo>
                  <a:cubicBezTo>
                    <a:pt x="2258" y="3562"/>
                    <a:pt x="2111" y="3761"/>
                    <a:pt x="1981" y="3986"/>
                  </a:cubicBezTo>
                  <a:lnTo>
                    <a:pt x="256" y="6813"/>
                  </a:lnTo>
                  <a:cubicBezTo>
                    <a:pt x="120" y="7060"/>
                    <a:pt x="1" y="7318"/>
                    <a:pt x="0" y="7606"/>
                  </a:cubicBezTo>
                  <a:cubicBezTo>
                    <a:pt x="0" y="7729"/>
                    <a:pt x="21" y="7853"/>
                    <a:pt x="64" y="7972"/>
                  </a:cubicBezTo>
                  <a:cubicBezTo>
                    <a:pt x="116" y="8156"/>
                    <a:pt x="234" y="8324"/>
                    <a:pt x="362" y="8460"/>
                  </a:cubicBezTo>
                  <a:cubicBezTo>
                    <a:pt x="491" y="8597"/>
                    <a:pt x="635" y="8706"/>
                    <a:pt x="809" y="8806"/>
                  </a:cubicBezTo>
                  <a:lnTo>
                    <a:pt x="831" y="8806"/>
                  </a:lnTo>
                  <a:lnTo>
                    <a:pt x="2620" y="9803"/>
                  </a:lnTo>
                  <a:cubicBezTo>
                    <a:pt x="2575" y="10136"/>
                    <a:pt x="2535" y="10463"/>
                    <a:pt x="2535" y="10819"/>
                  </a:cubicBezTo>
                  <a:cubicBezTo>
                    <a:pt x="2535" y="10892"/>
                    <a:pt x="2535" y="10970"/>
                    <a:pt x="2535" y="11043"/>
                  </a:cubicBezTo>
                  <a:lnTo>
                    <a:pt x="2535" y="11063"/>
                  </a:lnTo>
                  <a:cubicBezTo>
                    <a:pt x="2547" y="11261"/>
                    <a:pt x="2574" y="11480"/>
                    <a:pt x="2598" y="11694"/>
                  </a:cubicBezTo>
                  <a:lnTo>
                    <a:pt x="831" y="12670"/>
                  </a:lnTo>
                  <a:cubicBezTo>
                    <a:pt x="598" y="12801"/>
                    <a:pt x="384" y="12957"/>
                    <a:pt x="234" y="13158"/>
                  </a:cubicBezTo>
                  <a:cubicBezTo>
                    <a:pt x="84" y="13357"/>
                    <a:pt x="-2" y="13620"/>
                    <a:pt x="0" y="13870"/>
                  </a:cubicBezTo>
                  <a:cubicBezTo>
                    <a:pt x="0" y="14106"/>
                    <a:pt x="82" y="14325"/>
                    <a:pt x="192" y="14541"/>
                  </a:cubicBezTo>
                  <a:lnTo>
                    <a:pt x="234" y="14663"/>
                  </a:lnTo>
                  <a:lnTo>
                    <a:pt x="256" y="14683"/>
                  </a:lnTo>
                  <a:lnTo>
                    <a:pt x="1959" y="17510"/>
                  </a:lnTo>
                  <a:cubicBezTo>
                    <a:pt x="2095" y="17733"/>
                    <a:pt x="2259" y="17919"/>
                    <a:pt x="2471" y="18059"/>
                  </a:cubicBezTo>
                  <a:cubicBezTo>
                    <a:pt x="2680" y="18200"/>
                    <a:pt x="2939" y="18284"/>
                    <a:pt x="3195" y="18283"/>
                  </a:cubicBezTo>
                  <a:cubicBezTo>
                    <a:pt x="3500" y="18282"/>
                    <a:pt x="3796" y="18189"/>
                    <a:pt x="4068" y="18039"/>
                  </a:cubicBezTo>
                  <a:lnTo>
                    <a:pt x="5836" y="17063"/>
                  </a:lnTo>
                  <a:cubicBezTo>
                    <a:pt x="6394" y="17470"/>
                    <a:pt x="6979" y="17786"/>
                    <a:pt x="7604" y="18039"/>
                  </a:cubicBezTo>
                  <a:lnTo>
                    <a:pt x="7604" y="20133"/>
                  </a:lnTo>
                  <a:cubicBezTo>
                    <a:pt x="7602" y="20535"/>
                    <a:pt x="7711" y="20927"/>
                    <a:pt x="8008" y="21211"/>
                  </a:cubicBezTo>
                  <a:cubicBezTo>
                    <a:pt x="8306" y="21495"/>
                    <a:pt x="8717" y="21599"/>
                    <a:pt x="9137" y="21598"/>
                  </a:cubicBezTo>
                  <a:lnTo>
                    <a:pt x="12460" y="21598"/>
                  </a:lnTo>
                  <a:cubicBezTo>
                    <a:pt x="12880" y="21599"/>
                    <a:pt x="13291" y="21495"/>
                    <a:pt x="13588" y="21211"/>
                  </a:cubicBezTo>
                  <a:cubicBezTo>
                    <a:pt x="13886" y="20927"/>
                    <a:pt x="13994" y="20535"/>
                    <a:pt x="13993" y="20133"/>
                  </a:cubicBezTo>
                  <a:lnTo>
                    <a:pt x="13993" y="18039"/>
                  </a:lnTo>
                  <a:cubicBezTo>
                    <a:pt x="14412" y="17869"/>
                    <a:pt x="14840" y="17692"/>
                    <a:pt x="15228" y="17469"/>
                  </a:cubicBezTo>
                  <a:lnTo>
                    <a:pt x="15271" y="17429"/>
                  </a:lnTo>
                  <a:cubicBezTo>
                    <a:pt x="15406" y="17332"/>
                    <a:pt x="15542" y="17240"/>
                    <a:pt x="15676" y="17144"/>
                  </a:cubicBezTo>
                  <a:lnTo>
                    <a:pt x="17529" y="18161"/>
                  </a:lnTo>
                  <a:cubicBezTo>
                    <a:pt x="17797" y="18310"/>
                    <a:pt x="18076" y="18404"/>
                    <a:pt x="18381" y="18405"/>
                  </a:cubicBezTo>
                  <a:cubicBezTo>
                    <a:pt x="18636" y="18407"/>
                    <a:pt x="18896" y="18320"/>
                    <a:pt x="19105" y="18181"/>
                  </a:cubicBezTo>
                  <a:cubicBezTo>
                    <a:pt x="19314" y="18042"/>
                    <a:pt x="19476" y="17870"/>
                    <a:pt x="19616" y="17652"/>
                  </a:cubicBezTo>
                  <a:lnTo>
                    <a:pt x="19637" y="17632"/>
                  </a:lnTo>
                  <a:lnTo>
                    <a:pt x="21320" y="14826"/>
                  </a:lnTo>
                  <a:cubicBezTo>
                    <a:pt x="21384" y="14722"/>
                    <a:pt x="21472" y="14592"/>
                    <a:pt x="21511" y="14439"/>
                  </a:cubicBezTo>
                  <a:lnTo>
                    <a:pt x="21490" y="14439"/>
                  </a:lnTo>
                  <a:cubicBezTo>
                    <a:pt x="21542" y="14283"/>
                    <a:pt x="21596" y="14121"/>
                    <a:pt x="21597" y="13951"/>
                  </a:cubicBezTo>
                  <a:cubicBezTo>
                    <a:pt x="21597" y="13833"/>
                    <a:pt x="21576" y="13727"/>
                    <a:pt x="21533" y="13605"/>
                  </a:cubicBezTo>
                  <a:lnTo>
                    <a:pt x="21533" y="13585"/>
                  </a:lnTo>
                  <a:cubicBezTo>
                    <a:pt x="21410" y="13259"/>
                    <a:pt x="21116" y="12995"/>
                    <a:pt x="20766" y="12812"/>
                  </a:cubicBezTo>
                  <a:lnTo>
                    <a:pt x="18956" y="11816"/>
                  </a:lnTo>
                  <a:cubicBezTo>
                    <a:pt x="19003" y="11476"/>
                    <a:pt x="19062" y="11144"/>
                    <a:pt x="19062" y="10779"/>
                  </a:cubicBezTo>
                  <a:cubicBezTo>
                    <a:pt x="19062" y="10706"/>
                    <a:pt x="19062" y="10627"/>
                    <a:pt x="19062" y="10555"/>
                  </a:cubicBezTo>
                  <a:lnTo>
                    <a:pt x="19041" y="10535"/>
                  </a:lnTo>
                  <a:cubicBezTo>
                    <a:pt x="19029" y="10338"/>
                    <a:pt x="19016" y="10128"/>
                    <a:pt x="18998" y="9925"/>
                  </a:cubicBezTo>
                  <a:lnTo>
                    <a:pt x="20787" y="8948"/>
                  </a:lnTo>
                  <a:lnTo>
                    <a:pt x="20809" y="8928"/>
                  </a:lnTo>
                  <a:cubicBezTo>
                    <a:pt x="21036" y="8795"/>
                    <a:pt x="21217" y="8640"/>
                    <a:pt x="21362" y="8440"/>
                  </a:cubicBezTo>
                  <a:cubicBezTo>
                    <a:pt x="21508" y="8241"/>
                    <a:pt x="21598" y="7993"/>
                    <a:pt x="21597" y="7749"/>
                  </a:cubicBezTo>
                  <a:cubicBezTo>
                    <a:pt x="21595" y="7458"/>
                    <a:pt x="21497" y="7193"/>
                    <a:pt x="21341" y="6935"/>
                  </a:cubicBezTo>
                  <a:lnTo>
                    <a:pt x="19637" y="4108"/>
                  </a:lnTo>
                  <a:cubicBezTo>
                    <a:pt x="19503" y="3881"/>
                    <a:pt x="19338" y="3686"/>
                    <a:pt x="19126" y="3539"/>
                  </a:cubicBezTo>
                  <a:cubicBezTo>
                    <a:pt x="18916" y="3392"/>
                    <a:pt x="18644" y="3314"/>
                    <a:pt x="18381" y="3315"/>
                  </a:cubicBezTo>
                  <a:cubicBezTo>
                    <a:pt x="18072" y="3316"/>
                    <a:pt x="17778" y="3421"/>
                    <a:pt x="17507" y="3580"/>
                  </a:cubicBezTo>
                  <a:lnTo>
                    <a:pt x="15761" y="4556"/>
                  </a:lnTo>
                  <a:cubicBezTo>
                    <a:pt x="15208" y="4149"/>
                    <a:pt x="14621" y="3828"/>
                    <a:pt x="13993" y="3580"/>
                  </a:cubicBezTo>
                  <a:lnTo>
                    <a:pt x="13993" y="1485"/>
                  </a:lnTo>
                  <a:cubicBezTo>
                    <a:pt x="13994" y="1084"/>
                    <a:pt x="13886" y="691"/>
                    <a:pt x="13588" y="407"/>
                  </a:cubicBezTo>
                  <a:cubicBezTo>
                    <a:pt x="13291" y="123"/>
                    <a:pt x="12880" y="-1"/>
                    <a:pt x="12460" y="0"/>
                  </a:cubicBezTo>
                  <a:lnTo>
                    <a:pt x="9137" y="0"/>
                  </a:lnTo>
                  <a:close/>
                  <a:moveTo>
                    <a:pt x="9137" y="976"/>
                  </a:moveTo>
                  <a:lnTo>
                    <a:pt x="12460" y="976"/>
                  </a:lnTo>
                  <a:cubicBezTo>
                    <a:pt x="12723" y="978"/>
                    <a:pt x="12820" y="1036"/>
                    <a:pt x="12864" y="1078"/>
                  </a:cubicBezTo>
                  <a:cubicBezTo>
                    <a:pt x="12908" y="1119"/>
                    <a:pt x="12969" y="1234"/>
                    <a:pt x="12971" y="1485"/>
                  </a:cubicBezTo>
                  <a:lnTo>
                    <a:pt x="12971" y="3844"/>
                  </a:lnTo>
                  <a:cubicBezTo>
                    <a:pt x="12971" y="4052"/>
                    <a:pt x="13106" y="4243"/>
                    <a:pt x="13312" y="4312"/>
                  </a:cubicBezTo>
                  <a:cubicBezTo>
                    <a:pt x="14059" y="4561"/>
                    <a:pt x="14757" y="4961"/>
                    <a:pt x="15420" y="5491"/>
                  </a:cubicBezTo>
                  <a:cubicBezTo>
                    <a:pt x="15585" y="5622"/>
                    <a:pt x="15831" y="5635"/>
                    <a:pt x="16016" y="5532"/>
                  </a:cubicBezTo>
                  <a:lnTo>
                    <a:pt x="18040" y="4413"/>
                  </a:lnTo>
                  <a:cubicBezTo>
                    <a:pt x="18202" y="4318"/>
                    <a:pt x="18319" y="4291"/>
                    <a:pt x="18381" y="4291"/>
                  </a:cubicBezTo>
                  <a:lnTo>
                    <a:pt x="18530" y="4332"/>
                  </a:lnTo>
                  <a:cubicBezTo>
                    <a:pt x="18586" y="4370"/>
                    <a:pt x="18661" y="4457"/>
                    <a:pt x="18743" y="4596"/>
                  </a:cubicBezTo>
                  <a:lnTo>
                    <a:pt x="20447" y="7423"/>
                  </a:lnTo>
                  <a:cubicBezTo>
                    <a:pt x="20545" y="7584"/>
                    <a:pt x="20576" y="7689"/>
                    <a:pt x="20574" y="7749"/>
                  </a:cubicBezTo>
                  <a:lnTo>
                    <a:pt x="20532" y="7891"/>
                  </a:lnTo>
                  <a:cubicBezTo>
                    <a:pt x="20493" y="7945"/>
                    <a:pt x="20397" y="8011"/>
                    <a:pt x="20255" y="8094"/>
                  </a:cubicBezTo>
                  <a:lnTo>
                    <a:pt x="18210" y="9213"/>
                  </a:lnTo>
                  <a:cubicBezTo>
                    <a:pt x="18032" y="9309"/>
                    <a:pt x="17931" y="9506"/>
                    <a:pt x="17955" y="9701"/>
                  </a:cubicBezTo>
                  <a:cubicBezTo>
                    <a:pt x="17990" y="9991"/>
                    <a:pt x="18021" y="10287"/>
                    <a:pt x="18040" y="10596"/>
                  </a:cubicBezTo>
                  <a:cubicBezTo>
                    <a:pt x="18040" y="10655"/>
                    <a:pt x="18040" y="10719"/>
                    <a:pt x="18040" y="10779"/>
                  </a:cubicBezTo>
                  <a:cubicBezTo>
                    <a:pt x="18040" y="11205"/>
                    <a:pt x="18004" y="11588"/>
                    <a:pt x="17933" y="11979"/>
                  </a:cubicBezTo>
                  <a:cubicBezTo>
                    <a:pt x="17897" y="12179"/>
                    <a:pt x="17983" y="12385"/>
                    <a:pt x="18168" y="12487"/>
                  </a:cubicBezTo>
                  <a:lnTo>
                    <a:pt x="20255" y="13646"/>
                  </a:lnTo>
                  <a:lnTo>
                    <a:pt x="20276" y="13646"/>
                  </a:lnTo>
                  <a:cubicBezTo>
                    <a:pt x="20482" y="13754"/>
                    <a:pt x="20528" y="13846"/>
                    <a:pt x="20553" y="13910"/>
                  </a:cubicBezTo>
                  <a:lnTo>
                    <a:pt x="20574" y="13951"/>
                  </a:lnTo>
                  <a:cubicBezTo>
                    <a:pt x="20575" y="13996"/>
                    <a:pt x="20544" y="14081"/>
                    <a:pt x="20510" y="14175"/>
                  </a:cubicBezTo>
                  <a:lnTo>
                    <a:pt x="20510" y="14216"/>
                  </a:lnTo>
                  <a:lnTo>
                    <a:pt x="20510" y="14236"/>
                  </a:lnTo>
                  <a:lnTo>
                    <a:pt x="20447" y="14317"/>
                  </a:lnTo>
                  <a:lnTo>
                    <a:pt x="18743" y="17144"/>
                  </a:lnTo>
                  <a:cubicBezTo>
                    <a:pt x="18656" y="17279"/>
                    <a:pt x="18586" y="17352"/>
                    <a:pt x="18530" y="17388"/>
                  </a:cubicBezTo>
                  <a:lnTo>
                    <a:pt x="18381" y="17429"/>
                  </a:lnTo>
                  <a:cubicBezTo>
                    <a:pt x="18317" y="17429"/>
                    <a:pt x="18207" y="17399"/>
                    <a:pt x="18040" y="17307"/>
                  </a:cubicBezTo>
                  <a:lnTo>
                    <a:pt x="15889" y="16127"/>
                  </a:lnTo>
                  <a:cubicBezTo>
                    <a:pt x="15712" y="16030"/>
                    <a:pt x="15498" y="16052"/>
                    <a:pt x="15335" y="16168"/>
                  </a:cubicBezTo>
                  <a:cubicBezTo>
                    <a:pt x="15106" y="16331"/>
                    <a:pt x="14880" y="16494"/>
                    <a:pt x="14653" y="16656"/>
                  </a:cubicBezTo>
                  <a:cubicBezTo>
                    <a:pt x="14214" y="16905"/>
                    <a:pt x="13752" y="17123"/>
                    <a:pt x="13290" y="17286"/>
                  </a:cubicBezTo>
                  <a:cubicBezTo>
                    <a:pt x="13091" y="17357"/>
                    <a:pt x="12971" y="17530"/>
                    <a:pt x="12971" y="17734"/>
                  </a:cubicBezTo>
                  <a:lnTo>
                    <a:pt x="12971" y="20133"/>
                  </a:lnTo>
                  <a:cubicBezTo>
                    <a:pt x="12969" y="20384"/>
                    <a:pt x="12908" y="20479"/>
                    <a:pt x="12864" y="20520"/>
                  </a:cubicBezTo>
                  <a:cubicBezTo>
                    <a:pt x="12820" y="20562"/>
                    <a:pt x="12723" y="20620"/>
                    <a:pt x="12460" y="20622"/>
                  </a:cubicBezTo>
                  <a:lnTo>
                    <a:pt x="9137" y="20622"/>
                  </a:lnTo>
                  <a:cubicBezTo>
                    <a:pt x="8874" y="20620"/>
                    <a:pt x="8776" y="20562"/>
                    <a:pt x="8732" y="20520"/>
                  </a:cubicBezTo>
                  <a:cubicBezTo>
                    <a:pt x="8688" y="20479"/>
                    <a:pt x="8627" y="20384"/>
                    <a:pt x="8626" y="20133"/>
                  </a:cubicBezTo>
                  <a:lnTo>
                    <a:pt x="8626" y="17774"/>
                  </a:lnTo>
                  <a:cubicBezTo>
                    <a:pt x="8626" y="17571"/>
                    <a:pt x="8485" y="17378"/>
                    <a:pt x="8285" y="17307"/>
                  </a:cubicBezTo>
                  <a:cubicBezTo>
                    <a:pt x="7523" y="17036"/>
                    <a:pt x="6814" y="16653"/>
                    <a:pt x="6155" y="16127"/>
                  </a:cubicBezTo>
                  <a:cubicBezTo>
                    <a:pt x="5992" y="15997"/>
                    <a:pt x="5765" y="15986"/>
                    <a:pt x="5580" y="16087"/>
                  </a:cubicBezTo>
                  <a:lnTo>
                    <a:pt x="3557" y="17185"/>
                  </a:lnTo>
                  <a:cubicBezTo>
                    <a:pt x="3387" y="17279"/>
                    <a:pt x="3262" y="17307"/>
                    <a:pt x="3195" y="17307"/>
                  </a:cubicBezTo>
                  <a:lnTo>
                    <a:pt x="3046" y="17266"/>
                  </a:lnTo>
                  <a:cubicBezTo>
                    <a:pt x="2992" y="17231"/>
                    <a:pt x="2933" y="17154"/>
                    <a:pt x="2854" y="17022"/>
                  </a:cubicBezTo>
                  <a:lnTo>
                    <a:pt x="1150" y="14216"/>
                  </a:lnTo>
                  <a:lnTo>
                    <a:pt x="1108" y="14114"/>
                  </a:lnTo>
                  <a:cubicBezTo>
                    <a:pt x="1047" y="13994"/>
                    <a:pt x="1022" y="13921"/>
                    <a:pt x="1022" y="13870"/>
                  </a:cubicBezTo>
                  <a:lnTo>
                    <a:pt x="1065" y="13727"/>
                  </a:lnTo>
                  <a:cubicBezTo>
                    <a:pt x="1103" y="13675"/>
                    <a:pt x="1199" y="13604"/>
                    <a:pt x="1342" y="13524"/>
                  </a:cubicBezTo>
                  <a:lnTo>
                    <a:pt x="3408" y="12385"/>
                  </a:lnTo>
                  <a:cubicBezTo>
                    <a:pt x="3593" y="12282"/>
                    <a:pt x="3679" y="12078"/>
                    <a:pt x="3642" y="11877"/>
                  </a:cubicBezTo>
                  <a:cubicBezTo>
                    <a:pt x="3594" y="11619"/>
                    <a:pt x="3575" y="11335"/>
                    <a:pt x="3557" y="11043"/>
                  </a:cubicBezTo>
                  <a:cubicBezTo>
                    <a:pt x="3557" y="10970"/>
                    <a:pt x="3557" y="10892"/>
                    <a:pt x="3557" y="10819"/>
                  </a:cubicBezTo>
                  <a:cubicBezTo>
                    <a:pt x="3557" y="10393"/>
                    <a:pt x="3593" y="10008"/>
                    <a:pt x="3663" y="9619"/>
                  </a:cubicBezTo>
                  <a:cubicBezTo>
                    <a:pt x="3700" y="9417"/>
                    <a:pt x="3593" y="9213"/>
                    <a:pt x="3408" y="9111"/>
                  </a:cubicBezTo>
                  <a:lnTo>
                    <a:pt x="1342" y="7972"/>
                  </a:lnTo>
                  <a:cubicBezTo>
                    <a:pt x="1233" y="7910"/>
                    <a:pt x="1149" y="7854"/>
                    <a:pt x="1108" y="7810"/>
                  </a:cubicBezTo>
                  <a:lnTo>
                    <a:pt x="1065" y="7728"/>
                  </a:lnTo>
                  <a:lnTo>
                    <a:pt x="1044" y="7667"/>
                  </a:lnTo>
                  <a:lnTo>
                    <a:pt x="1022" y="7606"/>
                  </a:lnTo>
                  <a:cubicBezTo>
                    <a:pt x="1020" y="7555"/>
                    <a:pt x="1055" y="7450"/>
                    <a:pt x="1150" y="7281"/>
                  </a:cubicBezTo>
                  <a:lnTo>
                    <a:pt x="2875" y="4474"/>
                  </a:lnTo>
                  <a:lnTo>
                    <a:pt x="2875" y="4454"/>
                  </a:lnTo>
                  <a:cubicBezTo>
                    <a:pt x="2951" y="4322"/>
                    <a:pt x="3014" y="4265"/>
                    <a:pt x="3067" y="4230"/>
                  </a:cubicBezTo>
                  <a:lnTo>
                    <a:pt x="3216" y="4169"/>
                  </a:lnTo>
                  <a:cubicBezTo>
                    <a:pt x="3280" y="4169"/>
                    <a:pt x="3397" y="4203"/>
                    <a:pt x="3557" y="4291"/>
                  </a:cubicBezTo>
                  <a:lnTo>
                    <a:pt x="5687" y="5471"/>
                  </a:lnTo>
                  <a:cubicBezTo>
                    <a:pt x="5863" y="5568"/>
                    <a:pt x="6099" y="5546"/>
                    <a:pt x="6262" y="5430"/>
                  </a:cubicBezTo>
                  <a:cubicBezTo>
                    <a:pt x="6485" y="5270"/>
                    <a:pt x="6694" y="5115"/>
                    <a:pt x="6901" y="4983"/>
                  </a:cubicBezTo>
                  <a:cubicBezTo>
                    <a:pt x="7345" y="4711"/>
                    <a:pt x="7809" y="4500"/>
                    <a:pt x="8285" y="4332"/>
                  </a:cubicBezTo>
                  <a:cubicBezTo>
                    <a:pt x="8485" y="4261"/>
                    <a:pt x="8626" y="4068"/>
                    <a:pt x="8626" y="3864"/>
                  </a:cubicBezTo>
                  <a:lnTo>
                    <a:pt x="8626" y="1485"/>
                  </a:lnTo>
                  <a:cubicBezTo>
                    <a:pt x="8627" y="1234"/>
                    <a:pt x="8688" y="1119"/>
                    <a:pt x="8732" y="1078"/>
                  </a:cubicBezTo>
                  <a:cubicBezTo>
                    <a:pt x="8776" y="1036"/>
                    <a:pt x="8874" y="978"/>
                    <a:pt x="9137" y="976"/>
                  </a:cubicBezTo>
                  <a:close/>
                  <a:moveTo>
                    <a:pt x="10905" y="7159"/>
                  </a:moveTo>
                  <a:cubicBezTo>
                    <a:pt x="9801" y="7154"/>
                    <a:pt x="8792" y="7543"/>
                    <a:pt x="8008" y="8298"/>
                  </a:cubicBezTo>
                  <a:cubicBezTo>
                    <a:pt x="7216" y="9049"/>
                    <a:pt x="6811" y="10029"/>
                    <a:pt x="6816" y="11084"/>
                  </a:cubicBezTo>
                  <a:cubicBezTo>
                    <a:pt x="6810" y="12137"/>
                    <a:pt x="7218" y="13082"/>
                    <a:pt x="8008" y="13829"/>
                  </a:cubicBezTo>
                  <a:cubicBezTo>
                    <a:pt x="8788" y="14580"/>
                    <a:pt x="9793" y="14993"/>
                    <a:pt x="10905" y="14988"/>
                  </a:cubicBezTo>
                  <a:cubicBezTo>
                    <a:pt x="12017" y="14993"/>
                    <a:pt x="13001" y="14580"/>
                    <a:pt x="13780" y="13829"/>
                  </a:cubicBezTo>
                  <a:cubicBezTo>
                    <a:pt x="14567" y="13086"/>
                    <a:pt x="14999" y="12144"/>
                    <a:pt x="14994" y="11084"/>
                  </a:cubicBezTo>
                  <a:cubicBezTo>
                    <a:pt x="14998" y="10022"/>
                    <a:pt x="14569" y="9045"/>
                    <a:pt x="13780" y="8298"/>
                  </a:cubicBezTo>
                  <a:cubicBezTo>
                    <a:pt x="12997" y="7543"/>
                    <a:pt x="12009" y="7154"/>
                    <a:pt x="10905" y="7159"/>
                  </a:cubicBezTo>
                  <a:close/>
                  <a:moveTo>
                    <a:pt x="10905" y="8135"/>
                  </a:moveTo>
                  <a:cubicBezTo>
                    <a:pt x="11772" y="8140"/>
                    <a:pt x="12435" y="8404"/>
                    <a:pt x="13056" y="8989"/>
                  </a:cubicBezTo>
                  <a:cubicBezTo>
                    <a:pt x="13670" y="9581"/>
                    <a:pt x="13967" y="10261"/>
                    <a:pt x="13972" y="11084"/>
                  </a:cubicBezTo>
                  <a:cubicBezTo>
                    <a:pt x="13967" y="11904"/>
                    <a:pt x="13673" y="12542"/>
                    <a:pt x="13056" y="13138"/>
                  </a:cubicBezTo>
                  <a:cubicBezTo>
                    <a:pt x="12431" y="13727"/>
                    <a:pt x="11764" y="14007"/>
                    <a:pt x="10905" y="14012"/>
                  </a:cubicBezTo>
                  <a:cubicBezTo>
                    <a:pt x="10046" y="14008"/>
                    <a:pt x="9357" y="13727"/>
                    <a:pt x="8732" y="13138"/>
                  </a:cubicBezTo>
                  <a:cubicBezTo>
                    <a:pt x="8121" y="12546"/>
                    <a:pt x="7843" y="11911"/>
                    <a:pt x="7838" y="11084"/>
                  </a:cubicBezTo>
                  <a:cubicBezTo>
                    <a:pt x="7843" y="10254"/>
                    <a:pt x="8123" y="9577"/>
                    <a:pt x="8732" y="8989"/>
                  </a:cubicBezTo>
                  <a:cubicBezTo>
                    <a:pt x="9353" y="8404"/>
                    <a:pt x="10038" y="8140"/>
                    <a:pt x="10905" y="813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607" name="Shape 1607"/>
            <p:cNvSpPr/>
            <p:nvPr/>
          </p:nvSpPr>
          <p:spPr>
            <a:xfrm>
              <a:off x="4674389" y="3796266"/>
              <a:ext cx="456301" cy="34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2" y="1080"/>
                  </a:moveTo>
                  <a:lnTo>
                    <a:pt x="18728" y="1441"/>
                  </a:lnTo>
                  <a:lnTo>
                    <a:pt x="20509" y="3793"/>
                  </a:lnTo>
                  <a:cubicBezTo>
                    <a:pt x="20752" y="4118"/>
                    <a:pt x="20826" y="4370"/>
                    <a:pt x="20826" y="4570"/>
                  </a:cubicBezTo>
                  <a:cubicBezTo>
                    <a:pt x="20826" y="4770"/>
                    <a:pt x="20752" y="5021"/>
                    <a:pt x="20509" y="5346"/>
                  </a:cubicBezTo>
                  <a:lnTo>
                    <a:pt x="20783" y="5707"/>
                  </a:lnTo>
                  <a:lnTo>
                    <a:pt x="20513" y="5341"/>
                  </a:lnTo>
                  <a:lnTo>
                    <a:pt x="9007" y="20153"/>
                  </a:lnTo>
                  <a:lnTo>
                    <a:pt x="9004" y="20158"/>
                  </a:lnTo>
                  <a:cubicBezTo>
                    <a:pt x="8758" y="20481"/>
                    <a:pt x="8567" y="20578"/>
                    <a:pt x="8416" y="20577"/>
                  </a:cubicBezTo>
                  <a:cubicBezTo>
                    <a:pt x="8265" y="20578"/>
                    <a:pt x="8074" y="20481"/>
                    <a:pt x="7828" y="20158"/>
                  </a:cubicBezTo>
                  <a:lnTo>
                    <a:pt x="1092" y="11263"/>
                  </a:lnTo>
                  <a:cubicBezTo>
                    <a:pt x="848" y="10938"/>
                    <a:pt x="774" y="10686"/>
                    <a:pt x="774" y="10487"/>
                  </a:cubicBezTo>
                  <a:cubicBezTo>
                    <a:pt x="774" y="10287"/>
                    <a:pt x="848" y="10035"/>
                    <a:pt x="1092" y="9711"/>
                  </a:cubicBezTo>
                  <a:lnTo>
                    <a:pt x="2873" y="7359"/>
                  </a:lnTo>
                  <a:cubicBezTo>
                    <a:pt x="3119" y="7036"/>
                    <a:pt x="3309" y="6939"/>
                    <a:pt x="3461" y="6940"/>
                  </a:cubicBezTo>
                  <a:cubicBezTo>
                    <a:pt x="3612" y="6939"/>
                    <a:pt x="3802" y="7036"/>
                    <a:pt x="4049" y="7359"/>
                  </a:cubicBezTo>
                  <a:lnTo>
                    <a:pt x="8215" y="12840"/>
                  </a:lnTo>
                  <a:cubicBezTo>
                    <a:pt x="8366" y="13037"/>
                    <a:pt x="8608" y="13039"/>
                    <a:pt x="8759" y="12842"/>
                  </a:cubicBezTo>
                  <a:lnTo>
                    <a:pt x="17549" y="1445"/>
                  </a:lnTo>
                  <a:lnTo>
                    <a:pt x="17552" y="1441"/>
                  </a:lnTo>
                  <a:cubicBezTo>
                    <a:pt x="17798" y="1119"/>
                    <a:pt x="17988" y="1022"/>
                    <a:pt x="18139" y="1022"/>
                  </a:cubicBezTo>
                  <a:cubicBezTo>
                    <a:pt x="18291" y="1022"/>
                    <a:pt x="18482" y="1119"/>
                    <a:pt x="18728" y="1441"/>
                  </a:cubicBezTo>
                  <a:lnTo>
                    <a:pt x="19002" y="1080"/>
                  </a:lnTo>
                  <a:lnTo>
                    <a:pt x="19275" y="718"/>
                  </a:lnTo>
                  <a:cubicBezTo>
                    <a:pt x="18946" y="282"/>
                    <a:pt x="18562" y="0"/>
                    <a:pt x="18139" y="0"/>
                  </a:cubicBezTo>
                  <a:cubicBezTo>
                    <a:pt x="17716" y="0"/>
                    <a:pt x="17332" y="282"/>
                    <a:pt x="17004" y="718"/>
                  </a:cubicBezTo>
                  <a:lnTo>
                    <a:pt x="17007" y="715"/>
                  </a:lnTo>
                  <a:lnTo>
                    <a:pt x="8490" y="11758"/>
                  </a:lnTo>
                  <a:lnTo>
                    <a:pt x="4596" y="6635"/>
                  </a:lnTo>
                  <a:cubicBezTo>
                    <a:pt x="4268" y="6200"/>
                    <a:pt x="3884" y="5918"/>
                    <a:pt x="3461" y="5917"/>
                  </a:cubicBezTo>
                  <a:cubicBezTo>
                    <a:pt x="3038" y="5918"/>
                    <a:pt x="2654" y="6200"/>
                    <a:pt x="2326" y="6636"/>
                  </a:cubicBezTo>
                  <a:lnTo>
                    <a:pt x="544" y="8988"/>
                  </a:lnTo>
                  <a:cubicBezTo>
                    <a:pt x="214" y="9421"/>
                    <a:pt x="1" y="9928"/>
                    <a:pt x="0" y="10487"/>
                  </a:cubicBezTo>
                  <a:cubicBezTo>
                    <a:pt x="1" y="11045"/>
                    <a:pt x="214" y="11553"/>
                    <a:pt x="544" y="11986"/>
                  </a:cubicBezTo>
                  <a:lnTo>
                    <a:pt x="7281" y="20881"/>
                  </a:lnTo>
                  <a:cubicBezTo>
                    <a:pt x="7609" y="21317"/>
                    <a:pt x="7993" y="21599"/>
                    <a:pt x="8416" y="21600"/>
                  </a:cubicBezTo>
                  <a:cubicBezTo>
                    <a:pt x="8839" y="21599"/>
                    <a:pt x="9223" y="21317"/>
                    <a:pt x="9551" y="20881"/>
                  </a:cubicBezTo>
                  <a:lnTo>
                    <a:pt x="9278" y="20520"/>
                  </a:lnTo>
                  <a:lnTo>
                    <a:pt x="9548" y="20886"/>
                  </a:lnTo>
                  <a:lnTo>
                    <a:pt x="21053" y="6074"/>
                  </a:lnTo>
                  <a:lnTo>
                    <a:pt x="21057" y="6068"/>
                  </a:lnTo>
                  <a:cubicBezTo>
                    <a:pt x="21386" y="5636"/>
                    <a:pt x="21600" y="5128"/>
                    <a:pt x="21600" y="4570"/>
                  </a:cubicBezTo>
                  <a:cubicBezTo>
                    <a:pt x="21600" y="4012"/>
                    <a:pt x="21387" y="3504"/>
                    <a:pt x="21057" y="3071"/>
                  </a:cubicBezTo>
                  <a:lnTo>
                    <a:pt x="19275" y="718"/>
                  </a:lnTo>
                  <a:cubicBezTo>
                    <a:pt x="19275" y="718"/>
                    <a:pt x="19002" y="1080"/>
                    <a:pt x="19002" y="10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8D2FEEE-6AD4-4FE6-80F2-4919B15D9679}"/>
              </a:ext>
            </a:extLst>
          </p:cNvPr>
          <p:cNvGrpSpPr/>
          <p:nvPr/>
        </p:nvGrpSpPr>
        <p:grpSpPr>
          <a:xfrm>
            <a:off x="2417271" y="488500"/>
            <a:ext cx="4236663" cy="753947"/>
            <a:chOff x="6082441" y="2560350"/>
            <a:chExt cx="4237215" cy="754045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7EA7C02-064B-4CDC-A030-B7DD6903BAAA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Planning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E0CF1D0-8D9B-4117-8D1D-FE89E7B9CE01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308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9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3CA0382C-1CB5-4C58-ADA7-634BBB071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31" name="组合 17">
            <a:extLst>
              <a:ext uri="{FF2B5EF4-FFF2-40B4-BE49-F238E27FC236}">
                <a16:creationId xmlns:a16="http://schemas.microsoft.com/office/drawing/2014/main" id="{298198DD-6D7A-4D7F-8270-4D10999832C5}"/>
              </a:ext>
            </a:extLst>
          </p:cNvPr>
          <p:cNvGrpSpPr>
            <a:grpSpLocks/>
          </p:cNvGrpSpPr>
          <p:nvPr/>
        </p:nvGrpSpPr>
        <p:grpSpPr bwMode="auto">
          <a:xfrm>
            <a:off x="1313188" y="2145370"/>
            <a:ext cx="2562980" cy="947871"/>
            <a:chOff x="7376008" y="1542823"/>
            <a:chExt cx="3682371" cy="948329"/>
          </a:xfrm>
        </p:grpSpPr>
        <p:sp>
          <p:nvSpPr>
            <p:cNvPr id="32" name="文本框 6">
              <a:extLst>
                <a:ext uri="{FF2B5EF4-FFF2-40B4-BE49-F238E27FC236}">
                  <a16:creationId xmlns:a16="http://schemas.microsoft.com/office/drawing/2014/main" id="{0685A727-4EF4-4541-AB56-115CF2F2A7B2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3" name="文本框 7">
              <a:extLst>
                <a:ext uri="{FF2B5EF4-FFF2-40B4-BE49-F238E27FC236}">
                  <a16:creationId xmlns:a16="http://schemas.microsoft.com/office/drawing/2014/main" id="{F7ACACFB-8CF9-424C-BC88-6B0548BBF74E}"/>
                </a:ext>
              </a:extLst>
            </p:cNvPr>
            <p:cNvSpPr txBox="1"/>
            <p:nvPr/>
          </p:nvSpPr>
          <p:spPr>
            <a:xfrm>
              <a:off x="8751994" y="1542823"/>
              <a:ext cx="2306385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4" name="组合 17">
            <a:extLst>
              <a:ext uri="{FF2B5EF4-FFF2-40B4-BE49-F238E27FC236}">
                <a16:creationId xmlns:a16="http://schemas.microsoft.com/office/drawing/2014/main" id="{33C786CF-5435-4BF5-AD7E-9D8228C131DE}"/>
              </a:ext>
            </a:extLst>
          </p:cNvPr>
          <p:cNvGrpSpPr>
            <a:grpSpLocks/>
          </p:cNvGrpSpPr>
          <p:nvPr/>
        </p:nvGrpSpPr>
        <p:grpSpPr bwMode="auto">
          <a:xfrm>
            <a:off x="8260790" y="2145370"/>
            <a:ext cx="2562980" cy="947871"/>
            <a:chOff x="7376008" y="1542823"/>
            <a:chExt cx="3682371" cy="948329"/>
          </a:xfrm>
        </p:grpSpPr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B415A652-EEF4-49F1-AEEB-D385903AC685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6" name="文本框 7">
              <a:extLst>
                <a:ext uri="{FF2B5EF4-FFF2-40B4-BE49-F238E27FC236}">
                  <a16:creationId xmlns:a16="http://schemas.microsoft.com/office/drawing/2014/main" id="{36A4CCC1-406D-4797-A945-EB4A535DAAC5}"/>
                </a:ext>
              </a:extLst>
            </p:cNvPr>
            <p:cNvSpPr txBox="1"/>
            <p:nvPr/>
          </p:nvSpPr>
          <p:spPr>
            <a:xfrm>
              <a:off x="7376008" y="1542823"/>
              <a:ext cx="2578766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9" name="组合 17">
            <a:extLst>
              <a:ext uri="{FF2B5EF4-FFF2-40B4-BE49-F238E27FC236}">
                <a16:creationId xmlns:a16="http://schemas.microsoft.com/office/drawing/2014/main" id="{6580EB36-F319-4CD2-A7D2-62F8724AD7F9}"/>
              </a:ext>
            </a:extLst>
          </p:cNvPr>
          <p:cNvGrpSpPr>
            <a:grpSpLocks/>
          </p:cNvGrpSpPr>
          <p:nvPr/>
        </p:nvGrpSpPr>
        <p:grpSpPr bwMode="auto">
          <a:xfrm>
            <a:off x="1313187" y="3601808"/>
            <a:ext cx="2562981" cy="947871"/>
            <a:chOff x="7376008" y="1542823"/>
            <a:chExt cx="3682373" cy="948329"/>
          </a:xfrm>
        </p:grpSpPr>
        <p:sp>
          <p:nvSpPr>
            <p:cNvPr id="43" name="文本框 6">
              <a:extLst>
                <a:ext uri="{FF2B5EF4-FFF2-40B4-BE49-F238E27FC236}">
                  <a16:creationId xmlns:a16="http://schemas.microsoft.com/office/drawing/2014/main" id="{D60ADAC9-4336-4E7D-9B20-09197E46904E}"/>
                </a:ext>
              </a:extLst>
            </p:cNvPr>
            <p:cNvSpPr txBox="1"/>
            <p:nvPr/>
          </p:nvSpPr>
          <p:spPr>
            <a:xfrm>
              <a:off x="7376008" y="1864203"/>
              <a:ext cx="3682372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44" name="文本框 7">
              <a:extLst>
                <a:ext uri="{FF2B5EF4-FFF2-40B4-BE49-F238E27FC236}">
                  <a16:creationId xmlns:a16="http://schemas.microsoft.com/office/drawing/2014/main" id="{21777FF7-8B2A-4E9A-AB7E-DDACEBFA1E1A}"/>
                </a:ext>
              </a:extLst>
            </p:cNvPr>
            <p:cNvSpPr txBox="1"/>
            <p:nvPr/>
          </p:nvSpPr>
          <p:spPr>
            <a:xfrm>
              <a:off x="8452957" y="1542823"/>
              <a:ext cx="2605424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40" name="组合 17">
            <a:extLst>
              <a:ext uri="{FF2B5EF4-FFF2-40B4-BE49-F238E27FC236}">
                <a16:creationId xmlns:a16="http://schemas.microsoft.com/office/drawing/2014/main" id="{5C70121C-85A2-4888-A364-EE74D04ADF7E}"/>
              </a:ext>
            </a:extLst>
          </p:cNvPr>
          <p:cNvGrpSpPr>
            <a:grpSpLocks/>
          </p:cNvGrpSpPr>
          <p:nvPr/>
        </p:nvGrpSpPr>
        <p:grpSpPr bwMode="auto">
          <a:xfrm>
            <a:off x="8260790" y="3601808"/>
            <a:ext cx="2562980" cy="947871"/>
            <a:chOff x="7376008" y="1542823"/>
            <a:chExt cx="3682371" cy="948329"/>
          </a:xfrm>
        </p:grpSpPr>
        <p:sp>
          <p:nvSpPr>
            <p:cNvPr id="41" name="文本框 6">
              <a:extLst>
                <a:ext uri="{FF2B5EF4-FFF2-40B4-BE49-F238E27FC236}">
                  <a16:creationId xmlns:a16="http://schemas.microsoft.com/office/drawing/2014/main" id="{0B198F57-FBF1-4328-8FA1-8243A9AE6EC2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42" name="文本框 7">
              <a:extLst>
                <a:ext uri="{FF2B5EF4-FFF2-40B4-BE49-F238E27FC236}">
                  <a16:creationId xmlns:a16="http://schemas.microsoft.com/office/drawing/2014/main" id="{45A6C48A-9CE0-4B52-818F-3D11104BF49B}"/>
                </a:ext>
              </a:extLst>
            </p:cNvPr>
            <p:cNvSpPr txBox="1"/>
            <p:nvPr/>
          </p:nvSpPr>
          <p:spPr>
            <a:xfrm>
              <a:off x="7376008" y="1542823"/>
              <a:ext cx="2682225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46" name="组合 17">
            <a:extLst>
              <a:ext uri="{FF2B5EF4-FFF2-40B4-BE49-F238E27FC236}">
                <a16:creationId xmlns:a16="http://schemas.microsoft.com/office/drawing/2014/main" id="{AEE986E4-2241-4577-AC1E-06D07CEEE47F}"/>
              </a:ext>
            </a:extLst>
          </p:cNvPr>
          <p:cNvGrpSpPr>
            <a:grpSpLocks/>
          </p:cNvGrpSpPr>
          <p:nvPr/>
        </p:nvGrpSpPr>
        <p:grpSpPr bwMode="auto">
          <a:xfrm>
            <a:off x="1313187" y="5058245"/>
            <a:ext cx="2562981" cy="947871"/>
            <a:chOff x="7376008" y="1542823"/>
            <a:chExt cx="3682373" cy="948329"/>
          </a:xfrm>
        </p:grpSpPr>
        <p:sp>
          <p:nvSpPr>
            <p:cNvPr id="50" name="文本框 6">
              <a:extLst>
                <a:ext uri="{FF2B5EF4-FFF2-40B4-BE49-F238E27FC236}">
                  <a16:creationId xmlns:a16="http://schemas.microsoft.com/office/drawing/2014/main" id="{176F54B4-3869-4C7D-89A6-0278CD3CF518}"/>
                </a:ext>
              </a:extLst>
            </p:cNvPr>
            <p:cNvSpPr txBox="1"/>
            <p:nvPr/>
          </p:nvSpPr>
          <p:spPr>
            <a:xfrm>
              <a:off x="7376008" y="1864203"/>
              <a:ext cx="3682372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51" name="文本框 7">
              <a:extLst>
                <a:ext uri="{FF2B5EF4-FFF2-40B4-BE49-F238E27FC236}">
                  <a16:creationId xmlns:a16="http://schemas.microsoft.com/office/drawing/2014/main" id="{73A0FE71-69A2-4D26-BCB1-9AE16919167C}"/>
                </a:ext>
              </a:extLst>
            </p:cNvPr>
            <p:cNvSpPr txBox="1"/>
            <p:nvPr/>
          </p:nvSpPr>
          <p:spPr>
            <a:xfrm>
              <a:off x="8556415" y="1542823"/>
              <a:ext cx="2501966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47" name="组合 17">
            <a:extLst>
              <a:ext uri="{FF2B5EF4-FFF2-40B4-BE49-F238E27FC236}">
                <a16:creationId xmlns:a16="http://schemas.microsoft.com/office/drawing/2014/main" id="{E71D4FFE-3FB0-4226-9662-DE59C1D98862}"/>
              </a:ext>
            </a:extLst>
          </p:cNvPr>
          <p:cNvGrpSpPr>
            <a:grpSpLocks/>
          </p:cNvGrpSpPr>
          <p:nvPr/>
        </p:nvGrpSpPr>
        <p:grpSpPr bwMode="auto">
          <a:xfrm>
            <a:off x="8260790" y="5058245"/>
            <a:ext cx="2562980" cy="947871"/>
            <a:chOff x="7376008" y="1542823"/>
            <a:chExt cx="3682371" cy="948329"/>
          </a:xfrm>
        </p:grpSpPr>
        <p:sp>
          <p:nvSpPr>
            <p:cNvPr id="48" name="文本框 6">
              <a:extLst>
                <a:ext uri="{FF2B5EF4-FFF2-40B4-BE49-F238E27FC236}">
                  <a16:creationId xmlns:a16="http://schemas.microsoft.com/office/drawing/2014/main" id="{1C778B1C-3A0B-4D28-98B5-BA5706FC89EC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49" name="文本框 7">
              <a:extLst>
                <a:ext uri="{FF2B5EF4-FFF2-40B4-BE49-F238E27FC236}">
                  <a16:creationId xmlns:a16="http://schemas.microsoft.com/office/drawing/2014/main" id="{7D7D8FAD-E9EE-43FE-936B-3A1C29A0054B}"/>
                </a:ext>
              </a:extLst>
            </p:cNvPr>
            <p:cNvSpPr txBox="1"/>
            <p:nvPr/>
          </p:nvSpPr>
          <p:spPr>
            <a:xfrm>
              <a:off x="7376008" y="1542823"/>
              <a:ext cx="2682225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/>
          <p:nvPr/>
        </p:nvSpPr>
        <p:spPr>
          <a:xfrm>
            <a:off x="4675301" y="2756485"/>
            <a:ext cx="2839811" cy="2772337"/>
          </a:xfrm>
          <a:prstGeom prst="rect">
            <a:avLst/>
          </a:prstGeom>
          <a:solidFill>
            <a:srgbClr val="EE7E30"/>
          </a:solidFill>
          <a:ln w="25400">
            <a:noFill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67" name="Shape 867"/>
          <p:cNvSpPr/>
          <p:nvPr/>
        </p:nvSpPr>
        <p:spPr>
          <a:xfrm>
            <a:off x="4557245" y="2641233"/>
            <a:ext cx="3075923" cy="3002840"/>
          </a:xfrm>
          <a:prstGeom prst="rect">
            <a:avLst/>
          </a:prstGeom>
          <a:ln w="12700">
            <a:solidFill>
              <a:srgbClr val="EE7E30"/>
            </a:solidFill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1293796" y="2756485"/>
            <a:ext cx="2839811" cy="2772337"/>
          </a:xfrm>
          <a:prstGeom prst="rect">
            <a:avLst/>
          </a:prstGeom>
          <a:solidFill>
            <a:srgbClr val="304A9C"/>
          </a:solidFill>
          <a:ln w="25400">
            <a:noFill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1175739" y="2641233"/>
            <a:ext cx="3075924" cy="3002840"/>
          </a:xfrm>
          <a:prstGeom prst="rect">
            <a:avLst/>
          </a:prstGeom>
          <a:ln w="12700">
            <a:solidFill>
              <a:srgbClr val="304A9C"/>
            </a:solidFill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72" name="Shape 872"/>
          <p:cNvSpPr/>
          <p:nvPr/>
        </p:nvSpPr>
        <p:spPr>
          <a:xfrm>
            <a:off x="8056807" y="2756485"/>
            <a:ext cx="2839811" cy="2772337"/>
          </a:xfrm>
          <a:prstGeom prst="rect">
            <a:avLst/>
          </a:prstGeom>
          <a:solidFill>
            <a:srgbClr val="304A9C"/>
          </a:solidFill>
          <a:ln w="25400">
            <a:noFill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73" name="Shape 873"/>
          <p:cNvSpPr/>
          <p:nvPr/>
        </p:nvSpPr>
        <p:spPr>
          <a:xfrm>
            <a:off x="7938751" y="2641233"/>
            <a:ext cx="3075924" cy="3002840"/>
          </a:xfrm>
          <a:prstGeom prst="rect">
            <a:avLst/>
          </a:prstGeom>
          <a:ln w="12700">
            <a:solidFill>
              <a:srgbClr val="304A9C"/>
            </a:solidFill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06F3040-C6B8-434F-9E89-CFF433BE401E}"/>
              </a:ext>
            </a:extLst>
          </p:cNvPr>
          <p:cNvSpPr/>
          <p:nvPr/>
        </p:nvSpPr>
        <p:spPr>
          <a:xfrm>
            <a:off x="2237205" y="2190061"/>
            <a:ext cx="7716003" cy="952992"/>
          </a:xfrm>
          <a:custGeom>
            <a:avLst/>
            <a:gdLst>
              <a:gd name="connsiteX0" fmla="*/ 7240450 w 7717008"/>
              <a:gd name="connsiteY0" fmla="*/ 0 h 953116"/>
              <a:gd name="connsiteX1" fmla="*/ 7717008 w 7717008"/>
              <a:gd name="connsiteY1" fmla="*/ 476558 h 953116"/>
              <a:gd name="connsiteX2" fmla="*/ 7240450 w 7717008"/>
              <a:gd name="connsiteY2" fmla="*/ 953116 h 953116"/>
              <a:gd name="connsiteX3" fmla="*/ 6763892 w 7717008"/>
              <a:gd name="connsiteY3" fmla="*/ 476558 h 953116"/>
              <a:gd name="connsiteX4" fmla="*/ 7240450 w 7717008"/>
              <a:gd name="connsiteY4" fmla="*/ 0 h 953116"/>
              <a:gd name="connsiteX5" fmla="*/ 3858504 w 7717008"/>
              <a:gd name="connsiteY5" fmla="*/ 0 h 953116"/>
              <a:gd name="connsiteX6" fmla="*/ 4335062 w 7717008"/>
              <a:gd name="connsiteY6" fmla="*/ 476558 h 953116"/>
              <a:gd name="connsiteX7" fmla="*/ 3858504 w 7717008"/>
              <a:gd name="connsiteY7" fmla="*/ 953116 h 953116"/>
              <a:gd name="connsiteX8" fmla="*/ 3381946 w 7717008"/>
              <a:gd name="connsiteY8" fmla="*/ 476558 h 953116"/>
              <a:gd name="connsiteX9" fmla="*/ 3858504 w 7717008"/>
              <a:gd name="connsiteY9" fmla="*/ 0 h 953116"/>
              <a:gd name="connsiteX10" fmla="*/ 476558 w 7717008"/>
              <a:gd name="connsiteY10" fmla="*/ 0 h 953116"/>
              <a:gd name="connsiteX11" fmla="*/ 953116 w 7717008"/>
              <a:gd name="connsiteY11" fmla="*/ 476558 h 953116"/>
              <a:gd name="connsiteX12" fmla="*/ 476558 w 7717008"/>
              <a:gd name="connsiteY12" fmla="*/ 953116 h 953116"/>
              <a:gd name="connsiteX13" fmla="*/ 0 w 7717008"/>
              <a:gd name="connsiteY13" fmla="*/ 476558 h 953116"/>
              <a:gd name="connsiteX14" fmla="*/ 476558 w 7717008"/>
              <a:gd name="connsiteY14" fmla="*/ 0 h 9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17008" h="953116">
                <a:moveTo>
                  <a:pt x="7240450" y="0"/>
                </a:moveTo>
                <a:cubicBezTo>
                  <a:pt x="7503646" y="0"/>
                  <a:pt x="7717008" y="213362"/>
                  <a:pt x="7717008" y="476558"/>
                </a:cubicBezTo>
                <a:cubicBezTo>
                  <a:pt x="7717008" y="739754"/>
                  <a:pt x="7503646" y="953116"/>
                  <a:pt x="7240450" y="953116"/>
                </a:cubicBezTo>
                <a:cubicBezTo>
                  <a:pt x="6977254" y="953116"/>
                  <a:pt x="6763892" y="739754"/>
                  <a:pt x="6763892" y="476558"/>
                </a:cubicBezTo>
                <a:cubicBezTo>
                  <a:pt x="6763892" y="213362"/>
                  <a:pt x="6977254" y="0"/>
                  <a:pt x="7240450" y="0"/>
                </a:cubicBezTo>
                <a:close/>
                <a:moveTo>
                  <a:pt x="3858504" y="0"/>
                </a:moveTo>
                <a:cubicBezTo>
                  <a:pt x="4121700" y="0"/>
                  <a:pt x="4335062" y="213362"/>
                  <a:pt x="4335062" y="476558"/>
                </a:cubicBezTo>
                <a:cubicBezTo>
                  <a:pt x="4335062" y="739754"/>
                  <a:pt x="4121700" y="953116"/>
                  <a:pt x="3858504" y="953116"/>
                </a:cubicBezTo>
                <a:cubicBezTo>
                  <a:pt x="3595308" y="953116"/>
                  <a:pt x="3381946" y="739754"/>
                  <a:pt x="3381946" y="476558"/>
                </a:cubicBezTo>
                <a:cubicBezTo>
                  <a:pt x="3381946" y="213362"/>
                  <a:pt x="3595308" y="0"/>
                  <a:pt x="3858504" y="0"/>
                </a:cubicBezTo>
                <a:close/>
                <a:moveTo>
                  <a:pt x="476558" y="0"/>
                </a:moveTo>
                <a:cubicBezTo>
                  <a:pt x="739754" y="0"/>
                  <a:pt x="953116" y="213362"/>
                  <a:pt x="953116" y="476558"/>
                </a:cubicBezTo>
                <a:cubicBezTo>
                  <a:pt x="953116" y="739754"/>
                  <a:pt x="739754" y="953116"/>
                  <a:pt x="476558" y="953116"/>
                </a:cubicBezTo>
                <a:cubicBezTo>
                  <a:pt x="213362" y="953116"/>
                  <a:pt x="0" y="739754"/>
                  <a:pt x="0" y="476558"/>
                </a:cubicBezTo>
                <a:cubicBezTo>
                  <a:pt x="0" y="213362"/>
                  <a:pt x="213362" y="0"/>
                  <a:pt x="476558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2700">
            <a:miter lim="400000"/>
          </a:ln>
        </p:spPr>
        <p:txBody>
          <a:bodyPr wrap="square" lIns="35714" tIns="35714" rIns="35714" bIns="35714" anchor="ctr">
            <a:noAutofit/>
          </a:bodyPr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5852695" y="2478463"/>
            <a:ext cx="485024" cy="37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5" y="10296"/>
                </a:moveTo>
                <a:lnTo>
                  <a:pt x="3931" y="6822"/>
                </a:lnTo>
                <a:lnTo>
                  <a:pt x="8771" y="13060"/>
                </a:lnTo>
                <a:lnTo>
                  <a:pt x="17669" y="1592"/>
                </a:lnTo>
                <a:lnTo>
                  <a:pt x="20365" y="5066"/>
                </a:lnTo>
                <a:lnTo>
                  <a:pt x="8771" y="20008"/>
                </a:lnTo>
                <a:cubicBezTo>
                  <a:pt x="8771" y="20008"/>
                  <a:pt x="1235" y="10296"/>
                  <a:pt x="1235" y="10296"/>
                </a:cubicBezTo>
                <a:close/>
                <a:moveTo>
                  <a:pt x="17669" y="0"/>
                </a:moveTo>
                <a:lnTo>
                  <a:pt x="8771" y="11468"/>
                </a:lnTo>
                <a:lnTo>
                  <a:pt x="3931" y="5230"/>
                </a:lnTo>
                <a:lnTo>
                  <a:pt x="0" y="10296"/>
                </a:lnTo>
                <a:lnTo>
                  <a:pt x="8771" y="21600"/>
                </a:lnTo>
                <a:lnTo>
                  <a:pt x="21600" y="5066"/>
                </a:lnTo>
                <a:cubicBezTo>
                  <a:pt x="21600" y="5066"/>
                  <a:pt x="17669" y="0"/>
                  <a:pt x="17669" y="0"/>
                </a:cubicBezTo>
                <a:close/>
              </a:path>
            </a:pathLst>
          </a:custGeom>
          <a:solidFill>
            <a:srgbClr val="EE7E30"/>
          </a:solidFill>
          <a:ln w="12700"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9234200" y="2478463"/>
            <a:ext cx="485025" cy="37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5" y="10296"/>
                </a:moveTo>
                <a:lnTo>
                  <a:pt x="3931" y="6822"/>
                </a:lnTo>
                <a:lnTo>
                  <a:pt x="8771" y="13060"/>
                </a:lnTo>
                <a:lnTo>
                  <a:pt x="17669" y="1592"/>
                </a:lnTo>
                <a:lnTo>
                  <a:pt x="20365" y="5066"/>
                </a:lnTo>
                <a:lnTo>
                  <a:pt x="8771" y="20008"/>
                </a:lnTo>
                <a:cubicBezTo>
                  <a:pt x="8771" y="20008"/>
                  <a:pt x="1235" y="10296"/>
                  <a:pt x="1235" y="10296"/>
                </a:cubicBezTo>
                <a:close/>
                <a:moveTo>
                  <a:pt x="17669" y="0"/>
                </a:moveTo>
                <a:lnTo>
                  <a:pt x="8771" y="11468"/>
                </a:lnTo>
                <a:lnTo>
                  <a:pt x="3931" y="5230"/>
                </a:lnTo>
                <a:lnTo>
                  <a:pt x="0" y="10296"/>
                </a:lnTo>
                <a:lnTo>
                  <a:pt x="8771" y="21600"/>
                </a:lnTo>
                <a:lnTo>
                  <a:pt x="21600" y="5066"/>
                </a:lnTo>
                <a:cubicBezTo>
                  <a:pt x="21600" y="5066"/>
                  <a:pt x="17669" y="0"/>
                  <a:pt x="17669" y="0"/>
                </a:cubicBezTo>
                <a:close/>
              </a:path>
            </a:pathLst>
          </a:custGeom>
          <a:solidFill>
            <a:srgbClr val="304A9C"/>
          </a:solidFill>
          <a:ln w="12700"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2471188" y="2478463"/>
            <a:ext cx="485024" cy="37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5" y="10296"/>
                </a:moveTo>
                <a:lnTo>
                  <a:pt x="3931" y="6822"/>
                </a:lnTo>
                <a:lnTo>
                  <a:pt x="8771" y="13060"/>
                </a:lnTo>
                <a:lnTo>
                  <a:pt x="17669" y="1592"/>
                </a:lnTo>
                <a:lnTo>
                  <a:pt x="20365" y="5066"/>
                </a:lnTo>
                <a:lnTo>
                  <a:pt x="8771" y="20008"/>
                </a:lnTo>
                <a:cubicBezTo>
                  <a:pt x="8771" y="20008"/>
                  <a:pt x="1235" y="10296"/>
                  <a:pt x="1235" y="10296"/>
                </a:cubicBezTo>
                <a:close/>
                <a:moveTo>
                  <a:pt x="17669" y="0"/>
                </a:moveTo>
                <a:lnTo>
                  <a:pt x="8771" y="11468"/>
                </a:lnTo>
                <a:lnTo>
                  <a:pt x="3931" y="5230"/>
                </a:lnTo>
                <a:lnTo>
                  <a:pt x="0" y="10296"/>
                </a:lnTo>
                <a:lnTo>
                  <a:pt x="8771" y="21600"/>
                </a:lnTo>
                <a:lnTo>
                  <a:pt x="21600" y="5066"/>
                </a:lnTo>
                <a:cubicBezTo>
                  <a:pt x="21600" y="5066"/>
                  <a:pt x="17669" y="0"/>
                  <a:pt x="17669" y="0"/>
                </a:cubicBezTo>
                <a:close/>
              </a:path>
            </a:pathLst>
          </a:custGeom>
          <a:solidFill>
            <a:srgbClr val="304A9C"/>
          </a:solidFill>
          <a:ln w="12700">
            <a:miter lim="400000"/>
          </a:ln>
        </p:spPr>
        <p:txBody>
          <a:bodyPr lIns="35714" tIns="35714" rIns="35714" bIns="35714" anchor="ctr"/>
          <a:lstStyle/>
          <a:p>
            <a:pPr defTabSz="457154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000000"/>
              </a:solidFill>
              <a:latin typeface="Helvetica Light"/>
              <a:cs typeface="+mn-ea"/>
              <a:sym typeface="+mn-lt"/>
            </a:endParaRPr>
          </a:p>
        </p:txBody>
      </p:sp>
      <p:grpSp>
        <p:nvGrpSpPr>
          <p:cNvPr id="16" name="组合 17">
            <a:extLst>
              <a:ext uri="{FF2B5EF4-FFF2-40B4-BE49-F238E27FC236}">
                <a16:creationId xmlns:a16="http://schemas.microsoft.com/office/drawing/2014/main" id="{16FF7F49-8601-40C5-8693-9DF595F36000}"/>
              </a:ext>
            </a:extLst>
          </p:cNvPr>
          <p:cNvGrpSpPr>
            <a:grpSpLocks/>
          </p:cNvGrpSpPr>
          <p:nvPr/>
        </p:nvGrpSpPr>
        <p:grpSpPr bwMode="auto">
          <a:xfrm>
            <a:off x="1477631" y="3665742"/>
            <a:ext cx="2472137" cy="1361605"/>
            <a:chOff x="8587774" y="1542823"/>
            <a:chExt cx="3551851" cy="1362264"/>
          </a:xfrm>
        </p:grpSpPr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6947C95F-D443-4614-BCCC-228E2117CC36}"/>
                </a:ext>
              </a:extLst>
            </p:cNvPr>
            <p:cNvSpPr txBox="1"/>
            <p:nvPr/>
          </p:nvSpPr>
          <p:spPr>
            <a:xfrm>
              <a:off x="8587774" y="1864203"/>
              <a:ext cx="355185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8" name="文本框 7">
              <a:extLst>
                <a:ext uri="{FF2B5EF4-FFF2-40B4-BE49-F238E27FC236}">
                  <a16:creationId xmlns:a16="http://schemas.microsoft.com/office/drawing/2014/main" id="{B744E42A-A4DA-47A9-9774-71D06E240CA1}"/>
                </a:ext>
              </a:extLst>
            </p:cNvPr>
            <p:cNvSpPr txBox="1"/>
            <p:nvPr/>
          </p:nvSpPr>
          <p:spPr>
            <a:xfrm>
              <a:off x="8587775" y="1542823"/>
              <a:ext cx="2623003" cy="3695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2EC38E60-CCA4-49EA-B003-73E00CC01832}"/>
                </a:ext>
              </a:extLst>
            </p:cNvPr>
            <p:cNvSpPr txBox="1"/>
            <p:nvPr/>
          </p:nvSpPr>
          <p:spPr>
            <a:xfrm>
              <a:off x="8587774" y="2354542"/>
              <a:ext cx="355185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0" name="组合 17">
            <a:extLst>
              <a:ext uri="{FF2B5EF4-FFF2-40B4-BE49-F238E27FC236}">
                <a16:creationId xmlns:a16="http://schemas.microsoft.com/office/drawing/2014/main" id="{513A1B0F-24B4-422E-B8D1-59ADC419D3B2}"/>
              </a:ext>
            </a:extLst>
          </p:cNvPr>
          <p:cNvGrpSpPr>
            <a:grpSpLocks/>
          </p:cNvGrpSpPr>
          <p:nvPr/>
        </p:nvGrpSpPr>
        <p:grpSpPr bwMode="auto">
          <a:xfrm>
            <a:off x="4859138" y="3665742"/>
            <a:ext cx="2472137" cy="1361605"/>
            <a:chOff x="8587774" y="1542823"/>
            <a:chExt cx="3551851" cy="1362264"/>
          </a:xfrm>
        </p:grpSpPr>
        <p:sp>
          <p:nvSpPr>
            <p:cNvPr id="21" name="文本框 6">
              <a:extLst>
                <a:ext uri="{FF2B5EF4-FFF2-40B4-BE49-F238E27FC236}">
                  <a16:creationId xmlns:a16="http://schemas.microsoft.com/office/drawing/2014/main" id="{2F0F3819-C87D-4953-ADC6-8FC5A86E053D}"/>
                </a:ext>
              </a:extLst>
            </p:cNvPr>
            <p:cNvSpPr txBox="1"/>
            <p:nvPr/>
          </p:nvSpPr>
          <p:spPr>
            <a:xfrm>
              <a:off x="8587774" y="1864203"/>
              <a:ext cx="355185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2" name="文本框 7">
              <a:extLst>
                <a:ext uri="{FF2B5EF4-FFF2-40B4-BE49-F238E27FC236}">
                  <a16:creationId xmlns:a16="http://schemas.microsoft.com/office/drawing/2014/main" id="{05754319-D85E-46FC-B060-C27F23878844}"/>
                </a:ext>
              </a:extLst>
            </p:cNvPr>
            <p:cNvSpPr txBox="1"/>
            <p:nvPr/>
          </p:nvSpPr>
          <p:spPr>
            <a:xfrm>
              <a:off x="8587775" y="1542823"/>
              <a:ext cx="2792619" cy="3695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3" name="文本框 6">
              <a:extLst>
                <a:ext uri="{FF2B5EF4-FFF2-40B4-BE49-F238E27FC236}">
                  <a16:creationId xmlns:a16="http://schemas.microsoft.com/office/drawing/2014/main" id="{EB64E8DD-29A2-4FB3-B313-C9D7D5A12BA2}"/>
                </a:ext>
              </a:extLst>
            </p:cNvPr>
            <p:cNvSpPr txBox="1"/>
            <p:nvPr/>
          </p:nvSpPr>
          <p:spPr>
            <a:xfrm>
              <a:off x="8587774" y="2354542"/>
              <a:ext cx="355185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4" name="组合 17">
            <a:extLst>
              <a:ext uri="{FF2B5EF4-FFF2-40B4-BE49-F238E27FC236}">
                <a16:creationId xmlns:a16="http://schemas.microsoft.com/office/drawing/2014/main" id="{A879CDD0-556A-48E3-A131-4F8CE4EC9691}"/>
              </a:ext>
            </a:extLst>
          </p:cNvPr>
          <p:cNvGrpSpPr>
            <a:grpSpLocks/>
          </p:cNvGrpSpPr>
          <p:nvPr/>
        </p:nvGrpSpPr>
        <p:grpSpPr bwMode="auto">
          <a:xfrm>
            <a:off x="8243247" y="3665742"/>
            <a:ext cx="2472137" cy="1361605"/>
            <a:chOff x="8587774" y="1542823"/>
            <a:chExt cx="3551851" cy="1362264"/>
          </a:xfrm>
        </p:grpSpPr>
        <p:sp>
          <p:nvSpPr>
            <p:cNvPr id="25" name="文本框 6">
              <a:extLst>
                <a:ext uri="{FF2B5EF4-FFF2-40B4-BE49-F238E27FC236}">
                  <a16:creationId xmlns:a16="http://schemas.microsoft.com/office/drawing/2014/main" id="{75172BDF-9C08-4587-AA14-D2288E5A4335}"/>
                </a:ext>
              </a:extLst>
            </p:cNvPr>
            <p:cNvSpPr txBox="1"/>
            <p:nvPr/>
          </p:nvSpPr>
          <p:spPr>
            <a:xfrm>
              <a:off x="8587774" y="1864203"/>
              <a:ext cx="355185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id="{2E9F09AA-1607-4CEE-8B25-ABF237A18957}"/>
                </a:ext>
              </a:extLst>
            </p:cNvPr>
            <p:cNvSpPr txBox="1"/>
            <p:nvPr/>
          </p:nvSpPr>
          <p:spPr>
            <a:xfrm>
              <a:off x="8587775" y="1542823"/>
              <a:ext cx="2456791" cy="3695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66288831-7E34-4D78-B769-0416F6FD2A63}"/>
                </a:ext>
              </a:extLst>
            </p:cNvPr>
            <p:cNvSpPr txBox="1"/>
            <p:nvPr/>
          </p:nvSpPr>
          <p:spPr>
            <a:xfrm>
              <a:off x="8587774" y="2354542"/>
              <a:ext cx="355185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D5035F8-B6D3-4C50-A7B8-16AE305C1909}"/>
              </a:ext>
            </a:extLst>
          </p:cNvPr>
          <p:cNvGrpSpPr/>
          <p:nvPr/>
        </p:nvGrpSpPr>
        <p:grpSpPr>
          <a:xfrm>
            <a:off x="2417271" y="488500"/>
            <a:ext cx="4236663" cy="753947"/>
            <a:chOff x="6082441" y="2560350"/>
            <a:chExt cx="4237215" cy="75404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F2F4AE8-A53C-4D44-904F-9F7709670F36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Planning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0976380-1A2D-4E6D-9F44-A2B68C87A548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308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9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1D8A7A47-F93C-46F6-9AB2-43257109C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" grpId="0" animBg="1"/>
      <p:bldP spid="867" grpId="0" animBg="1"/>
      <p:bldP spid="870" grpId="0" animBg="1"/>
      <p:bldP spid="871" grpId="0" animBg="1"/>
      <p:bldP spid="872" grpId="0" animBg="1"/>
      <p:bldP spid="873" grpId="0" animBg="1"/>
      <p:bldP spid="15" grpId="0" animBg="1"/>
      <p:bldP spid="869" grpId="0" animBg="1"/>
      <p:bldP spid="883" grpId="0" animBg="1"/>
      <p:bldP spid="8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9E9EEF-7063-4131-BF22-D62B7AFB8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4907548" y="-424517"/>
            <a:ext cx="6857107" cy="770862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D8405A5-C5C9-4C70-BA4C-A36727B4399F}"/>
              </a:ext>
            </a:extLst>
          </p:cNvPr>
          <p:cNvGrpSpPr/>
          <p:nvPr/>
        </p:nvGrpSpPr>
        <p:grpSpPr>
          <a:xfrm>
            <a:off x="1675323" y="1165090"/>
            <a:ext cx="4236663" cy="861028"/>
            <a:chOff x="6082441" y="2560350"/>
            <a:chExt cx="4237215" cy="86114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39AD5C8-3DB7-4C74-BD4C-066FBE47FEFF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28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1. Project Overview</a:t>
              </a:r>
              <a:endParaRPr lang="zh-CN" altLang="en-US" sz="28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17DED86-1992-46F1-955E-13E0FFDAA287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33795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2908A76-4AA7-48B1-A760-51A6FBECBE27}"/>
              </a:ext>
            </a:extLst>
          </p:cNvPr>
          <p:cNvGrpSpPr/>
          <p:nvPr/>
        </p:nvGrpSpPr>
        <p:grpSpPr>
          <a:xfrm>
            <a:off x="1675323" y="2377426"/>
            <a:ext cx="4236663" cy="800114"/>
            <a:chOff x="6082441" y="2560350"/>
            <a:chExt cx="4237215" cy="80021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0D98DB1-4878-4792-BFE4-5D6C48D101DF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28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2. Market Analysis</a:t>
              </a:r>
              <a:endParaRPr lang="zh-CN" altLang="en-US" sz="28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70F872-919E-4538-A7C6-8223F7FEB039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F1558E9-474B-403F-92A4-0528D6D57115}"/>
              </a:ext>
            </a:extLst>
          </p:cNvPr>
          <p:cNvGrpSpPr/>
          <p:nvPr/>
        </p:nvGrpSpPr>
        <p:grpSpPr>
          <a:xfrm>
            <a:off x="1675323" y="3589763"/>
            <a:ext cx="4236663" cy="800114"/>
            <a:chOff x="6082441" y="2560350"/>
            <a:chExt cx="4237215" cy="800218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5266BF0-5E4B-40C5-8949-9B86CC9C5037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28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3. Project Planning</a:t>
              </a:r>
              <a:endParaRPr lang="zh-CN" altLang="en-US" sz="28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E30B549-4B24-4E0F-9C46-69BCBF9D9C32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D6E2E4A-396C-4E5E-AEAE-2E072660770B}"/>
              </a:ext>
            </a:extLst>
          </p:cNvPr>
          <p:cNvGrpSpPr/>
          <p:nvPr/>
        </p:nvGrpSpPr>
        <p:grpSpPr>
          <a:xfrm>
            <a:off x="1675323" y="4802100"/>
            <a:ext cx="4419883" cy="800114"/>
            <a:chOff x="6082441" y="2560350"/>
            <a:chExt cx="4420459" cy="80021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4EF01DD-0860-4BB0-9539-7E5C61FEEC35}"/>
                </a:ext>
              </a:extLst>
            </p:cNvPr>
            <p:cNvSpPr txBox="1"/>
            <p:nvPr/>
          </p:nvSpPr>
          <p:spPr>
            <a:xfrm>
              <a:off x="6082442" y="2560350"/>
              <a:ext cx="4420458" cy="5232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28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4. Return On Investment</a:t>
              </a:r>
              <a:endParaRPr lang="zh-CN" altLang="en-US" sz="28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5072FB0-B8D2-4FA7-AFB6-26EC3D3CDA38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B9C93A9-9F42-4070-A13C-D447BAB28726}"/>
              </a:ext>
            </a:extLst>
          </p:cNvPr>
          <p:cNvSpPr txBox="1"/>
          <p:nvPr/>
        </p:nvSpPr>
        <p:spPr>
          <a:xfrm>
            <a:off x="6290776" y="1436154"/>
            <a:ext cx="1015663" cy="372727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CONTENTS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40641FB-39B0-4C40-869A-41E970B36C3D}"/>
              </a:ext>
            </a:extLst>
          </p:cNvPr>
          <p:cNvCxnSpPr>
            <a:cxnSpLocks/>
          </p:cNvCxnSpPr>
          <p:nvPr/>
        </p:nvCxnSpPr>
        <p:spPr>
          <a:xfrm>
            <a:off x="1304755" y="1436154"/>
            <a:ext cx="287963" cy="0"/>
          </a:xfrm>
          <a:prstGeom prst="line">
            <a:avLst/>
          </a:prstGeom>
          <a:ln w="38100">
            <a:solidFill>
              <a:srgbClr val="EE7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283F451-AEE1-42D3-9BED-9298AB666460}"/>
              </a:ext>
            </a:extLst>
          </p:cNvPr>
          <p:cNvCxnSpPr>
            <a:cxnSpLocks/>
          </p:cNvCxnSpPr>
          <p:nvPr/>
        </p:nvCxnSpPr>
        <p:spPr>
          <a:xfrm>
            <a:off x="1304755" y="2617100"/>
            <a:ext cx="287963" cy="0"/>
          </a:xfrm>
          <a:prstGeom prst="line">
            <a:avLst/>
          </a:prstGeom>
          <a:ln w="38100">
            <a:solidFill>
              <a:srgbClr val="EE7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B58B894-89EC-4F5D-9D72-CDFAA0574919}"/>
              </a:ext>
            </a:extLst>
          </p:cNvPr>
          <p:cNvCxnSpPr>
            <a:cxnSpLocks/>
          </p:cNvCxnSpPr>
          <p:nvPr/>
        </p:nvCxnSpPr>
        <p:spPr>
          <a:xfrm>
            <a:off x="1304755" y="3848839"/>
            <a:ext cx="287963" cy="0"/>
          </a:xfrm>
          <a:prstGeom prst="line">
            <a:avLst/>
          </a:prstGeom>
          <a:ln w="38100">
            <a:solidFill>
              <a:srgbClr val="EE7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4FBA3F6-275E-4E9D-B2BE-4AF6681F99C7}"/>
              </a:ext>
            </a:extLst>
          </p:cNvPr>
          <p:cNvCxnSpPr>
            <a:cxnSpLocks/>
          </p:cNvCxnSpPr>
          <p:nvPr/>
        </p:nvCxnSpPr>
        <p:spPr>
          <a:xfrm>
            <a:off x="1304755" y="5042484"/>
            <a:ext cx="287963" cy="0"/>
          </a:xfrm>
          <a:prstGeom prst="line">
            <a:avLst/>
          </a:prstGeom>
          <a:ln w="38100">
            <a:solidFill>
              <a:srgbClr val="EE7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3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56F697-D01C-4392-98FF-76A679AC1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42" y="1614606"/>
            <a:ext cx="7253930" cy="52437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B115FE6-0137-421D-858A-9F75F5CFE1D0}"/>
              </a:ext>
            </a:extLst>
          </p:cNvPr>
          <p:cNvSpPr txBox="1"/>
          <p:nvPr/>
        </p:nvSpPr>
        <p:spPr>
          <a:xfrm rot="5400000">
            <a:off x="8960958" y="541948"/>
            <a:ext cx="3600986" cy="315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9898" dirty="0">
                <a:solidFill>
                  <a:srgbClr val="EE7E30"/>
                </a:solidFill>
                <a:latin typeface="微软雅黑 Light"/>
                <a:ea typeface="微软雅黑 Light"/>
                <a:cs typeface="+mn-ea"/>
                <a:sym typeface="+mn-lt"/>
              </a:rPr>
              <a:t>04</a:t>
            </a:r>
            <a:endParaRPr lang="zh-CN" altLang="en-US" sz="19898" dirty="0">
              <a:solidFill>
                <a:srgbClr val="EE7E3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75F3C0-90FA-4107-A87C-1B67372B7334}"/>
              </a:ext>
            </a:extLst>
          </p:cNvPr>
          <p:cNvGrpSpPr/>
          <p:nvPr/>
        </p:nvGrpSpPr>
        <p:grpSpPr>
          <a:xfrm>
            <a:off x="4635859" y="1181587"/>
            <a:ext cx="8586810" cy="2502124"/>
            <a:chOff x="4636463" y="1180499"/>
            <a:chExt cx="8587928" cy="250244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7BFCA4C-7B43-48D1-8C18-D7AA4D6CFEAC}"/>
                </a:ext>
              </a:extLst>
            </p:cNvPr>
            <p:cNvSpPr txBox="1"/>
            <p:nvPr/>
          </p:nvSpPr>
          <p:spPr>
            <a:xfrm>
              <a:off x="4636463" y="1180499"/>
              <a:ext cx="8587928" cy="19389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5999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Return On </a:t>
              </a:r>
            </a:p>
            <a:p>
              <a:pPr defTabSz="457154"/>
              <a:r>
                <a:rPr lang="en-US" altLang="zh-CN" sz="5999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Investment</a:t>
              </a:r>
              <a:endParaRPr lang="zh-CN" altLang="en-US" sz="5999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61F79D-9C35-4885-92BD-6DBBC9484AEE}"/>
                </a:ext>
              </a:extLst>
            </p:cNvPr>
            <p:cNvSpPr txBox="1"/>
            <p:nvPr/>
          </p:nvSpPr>
          <p:spPr>
            <a:xfrm>
              <a:off x="4637792" y="3313568"/>
              <a:ext cx="5923285" cy="36938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8806694-3D09-49AC-8E60-8284275E306D}"/>
                </a:ext>
              </a:extLst>
            </p:cNvPr>
            <p:cNvCxnSpPr>
              <a:cxnSpLocks/>
            </p:cNvCxnSpPr>
            <p:nvPr/>
          </p:nvCxnSpPr>
          <p:spPr>
            <a:xfrm>
              <a:off x="4749800" y="3084294"/>
              <a:ext cx="596900" cy="0"/>
            </a:xfrm>
            <a:prstGeom prst="line">
              <a:avLst/>
            </a:prstGeom>
            <a:ln w="38100">
              <a:solidFill>
                <a:srgbClr val="EE7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16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cbookleft.png">
            <a:extLst>
              <a:ext uri="{FF2B5EF4-FFF2-40B4-BE49-F238E27FC236}">
                <a16:creationId xmlns:a16="http://schemas.microsoft.com/office/drawing/2014/main" id="{0B066DA9-FC8D-4F0F-AB6D-49D669A338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388" y="1990119"/>
            <a:ext cx="6696592" cy="388934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</p:pic>
      <p:grpSp>
        <p:nvGrpSpPr>
          <p:cNvPr id="21" name="组合 17">
            <a:extLst>
              <a:ext uri="{FF2B5EF4-FFF2-40B4-BE49-F238E27FC236}">
                <a16:creationId xmlns:a16="http://schemas.microsoft.com/office/drawing/2014/main" id="{5E75D6FA-8EE0-4DEC-A704-E0AB1FFB7865}"/>
              </a:ext>
            </a:extLst>
          </p:cNvPr>
          <p:cNvGrpSpPr>
            <a:grpSpLocks/>
          </p:cNvGrpSpPr>
          <p:nvPr/>
        </p:nvGrpSpPr>
        <p:grpSpPr bwMode="auto">
          <a:xfrm>
            <a:off x="8274015" y="2443608"/>
            <a:ext cx="2562980" cy="947871"/>
            <a:chOff x="7376008" y="1542823"/>
            <a:chExt cx="3682371" cy="948329"/>
          </a:xfrm>
        </p:grpSpPr>
        <p:sp>
          <p:nvSpPr>
            <p:cNvPr id="22" name="文本框 6">
              <a:extLst>
                <a:ext uri="{FF2B5EF4-FFF2-40B4-BE49-F238E27FC236}">
                  <a16:creationId xmlns:a16="http://schemas.microsoft.com/office/drawing/2014/main" id="{BDBDBE6C-69EA-476A-9F36-A45368F3EF4B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3" name="文本框 7">
              <a:extLst>
                <a:ext uri="{FF2B5EF4-FFF2-40B4-BE49-F238E27FC236}">
                  <a16:creationId xmlns:a16="http://schemas.microsoft.com/office/drawing/2014/main" id="{9F3EEF2B-D157-4888-A7B2-609F58B79915}"/>
                </a:ext>
              </a:extLst>
            </p:cNvPr>
            <p:cNvSpPr txBox="1"/>
            <p:nvPr/>
          </p:nvSpPr>
          <p:spPr>
            <a:xfrm>
              <a:off x="7376008" y="1542823"/>
              <a:ext cx="2870138" cy="3695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4" name="组合 17">
            <a:extLst>
              <a:ext uri="{FF2B5EF4-FFF2-40B4-BE49-F238E27FC236}">
                <a16:creationId xmlns:a16="http://schemas.microsoft.com/office/drawing/2014/main" id="{B5CC4AC5-90D1-479A-B3CC-571B86D6A7A4}"/>
              </a:ext>
            </a:extLst>
          </p:cNvPr>
          <p:cNvGrpSpPr>
            <a:grpSpLocks/>
          </p:cNvGrpSpPr>
          <p:nvPr/>
        </p:nvGrpSpPr>
        <p:grpSpPr bwMode="auto">
          <a:xfrm>
            <a:off x="8274015" y="3929303"/>
            <a:ext cx="2562980" cy="947871"/>
            <a:chOff x="7376008" y="1542823"/>
            <a:chExt cx="3682371" cy="948329"/>
          </a:xfrm>
        </p:grpSpPr>
        <p:sp>
          <p:nvSpPr>
            <p:cNvPr id="25" name="文本框 6">
              <a:extLst>
                <a:ext uri="{FF2B5EF4-FFF2-40B4-BE49-F238E27FC236}">
                  <a16:creationId xmlns:a16="http://schemas.microsoft.com/office/drawing/2014/main" id="{54A6D12F-EFC0-455C-AC88-A8A02AD57161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id="{BF18FC73-FA98-498A-ABE5-DFCF08EDCD32}"/>
                </a:ext>
              </a:extLst>
            </p:cNvPr>
            <p:cNvSpPr txBox="1"/>
            <p:nvPr/>
          </p:nvSpPr>
          <p:spPr>
            <a:xfrm>
              <a:off x="7376008" y="1542823"/>
              <a:ext cx="2973596" cy="3695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1FB3066-56F4-4AF8-B388-7D01107CC908}"/>
              </a:ext>
            </a:extLst>
          </p:cNvPr>
          <p:cNvGrpSpPr/>
          <p:nvPr/>
        </p:nvGrpSpPr>
        <p:grpSpPr>
          <a:xfrm>
            <a:off x="2417271" y="488500"/>
            <a:ext cx="5334119" cy="800114"/>
            <a:chOff x="6082441" y="2560350"/>
            <a:chExt cx="5334814" cy="800218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BC33F8A-1FA2-4DC5-84E9-DE6739FD1408}"/>
                </a:ext>
              </a:extLst>
            </p:cNvPr>
            <p:cNvSpPr txBox="1"/>
            <p:nvPr/>
          </p:nvSpPr>
          <p:spPr>
            <a:xfrm>
              <a:off x="6082442" y="2560350"/>
              <a:ext cx="5334813" cy="5848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Return On Investment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4EF293D-2AD6-4539-8FEA-5200074CF195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61ED130E-B013-4145-A92F-C11DA4247F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B0C613B-0470-4DB1-A14D-ABD776857C94}"/>
              </a:ext>
            </a:extLst>
          </p:cNvPr>
          <p:cNvGrpSpPr/>
          <p:nvPr/>
        </p:nvGrpSpPr>
        <p:grpSpPr>
          <a:xfrm>
            <a:off x="6409410" y="2377077"/>
            <a:ext cx="1615946" cy="1092767"/>
            <a:chOff x="6410245" y="2376146"/>
            <a:chExt cx="1616156" cy="1092909"/>
          </a:xfrm>
        </p:grpSpPr>
        <p:sp>
          <p:nvSpPr>
            <p:cNvPr id="13" name="Shape 4054">
              <a:extLst>
                <a:ext uri="{FF2B5EF4-FFF2-40B4-BE49-F238E27FC236}">
                  <a16:creationId xmlns:a16="http://schemas.microsoft.com/office/drawing/2014/main" id="{B099376C-11F4-4964-BF65-94DF1A5B3563}"/>
                </a:ext>
              </a:extLst>
            </p:cNvPr>
            <p:cNvSpPr/>
            <p:nvPr/>
          </p:nvSpPr>
          <p:spPr>
            <a:xfrm>
              <a:off x="6410245" y="2376146"/>
              <a:ext cx="1616156" cy="1092909"/>
            </a:xfrm>
            <a:prstGeom prst="rect">
              <a:avLst/>
            </a:prstGeom>
            <a:ln w="12700">
              <a:solidFill>
                <a:srgbClr val="304A9C"/>
              </a:solidFill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endParaRPr sz="1200">
                <a:solidFill>
                  <a:srgbClr val="000000">
                    <a:lumMod val="85000"/>
                    <a:lumOff val="1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7" name="Shape 4062">
              <a:extLst>
                <a:ext uri="{FF2B5EF4-FFF2-40B4-BE49-F238E27FC236}">
                  <a16:creationId xmlns:a16="http://schemas.microsoft.com/office/drawing/2014/main" id="{B594A804-80A0-40B7-9717-688ECB96CDE4}"/>
                </a:ext>
              </a:extLst>
            </p:cNvPr>
            <p:cNvSpPr/>
            <p:nvPr/>
          </p:nvSpPr>
          <p:spPr>
            <a:xfrm>
              <a:off x="7045766" y="2577809"/>
              <a:ext cx="345114" cy="35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13500"/>
                  </a:moveTo>
                  <a:cubicBezTo>
                    <a:pt x="16026" y="13500"/>
                    <a:pt x="14632" y="14175"/>
                    <a:pt x="13935" y="15356"/>
                  </a:cubicBezTo>
                  <a:cubicBezTo>
                    <a:pt x="7839" y="12656"/>
                    <a:pt x="7839" y="12656"/>
                    <a:pt x="7839" y="12656"/>
                  </a:cubicBezTo>
                  <a:cubicBezTo>
                    <a:pt x="8187" y="12150"/>
                    <a:pt x="8361" y="11475"/>
                    <a:pt x="8361" y="10800"/>
                  </a:cubicBezTo>
                  <a:cubicBezTo>
                    <a:pt x="8361" y="10125"/>
                    <a:pt x="8187" y="9619"/>
                    <a:pt x="8013" y="9113"/>
                  </a:cubicBezTo>
                  <a:cubicBezTo>
                    <a:pt x="14110" y="6413"/>
                    <a:pt x="14110" y="6413"/>
                    <a:pt x="14110" y="6413"/>
                  </a:cubicBezTo>
                  <a:cubicBezTo>
                    <a:pt x="14806" y="7425"/>
                    <a:pt x="16026" y="8100"/>
                    <a:pt x="17419" y="8100"/>
                  </a:cubicBezTo>
                  <a:cubicBezTo>
                    <a:pt x="19684" y="8100"/>
                    <a:pt x="21600" y="6244"/>
                    <a:pt x="21600" y="4050"/>
                  </a:cubicBezTo>
                  <a:cubicBezTo>
                    <a:pt x="21600" y="1856"/>
                    <a:pt x="19684" y="0"/>
                    <a:pt x="17419" y="0"/>
                  </a:cubicBezTo>
                  <a:cubicBezTo>
                    <a:pt x="15155" y="0"/>
                    <a:pt x="13239" y="1856"/>
                    <a:pt x="13239" y="4050"/>
                  </a:cubicBezTo>
                  <a:cubicBezTo>
                    <a:pt x="13239" y="4388"/>
                    <a:pt x="13239" y="4894"/>
                    <a:pt x="13413" y="5231"/>
                  </a:cubicBezTo>
                  <a:cubicBezTo>
                    <a:pt x="7142" y="7931"/>
                    <a:pt x="7142" y="7931"/>
                    <a:pt x="7142" y="7931"/>
                  </a:cubicBezTo>
                  <a:cubicBezTo>
                    <a:pt x="6445" y="7256"/>
                    <a:pt x="5400" y="6750"/>
                    <a:pt x="4181" y="6750"/>
                  </a:cubicBezTo>
                  <a:cubicBezTo>
                    <a:pt x="1916" y="6750"/>
                    <a:pt x="0" y="8606"/>
                    <a:pt x="0" y="10800"/>
                  </a:cubicBezTo>
                  <a:cubicBezTo>
                    <a:pt x="0" y="12994"/>
                    <a:pt x="1916" y="14850"/>
                    <a:pt x="4181" y="14850"/>
                  </a:cubicBezTo>
                  <a:cubicBezTo>
                    <a:pt x="5226" y="14850"/>
                    <a:pt x="6271" y="14513"/>
                    <a:pt x="6968" y="13838"/>
                  </a:cubicBezTo>
                  <a:cubicBezTo>
                    <a:pt x="13413" y="16537"/>
                    <a:pt x="13413" y="16537"/>
                    <a:pt x="13413" y="16537"/>
                  </a:cubicBezTo>
                  <a:cubicBezTo>
                    <a:pt x="13239" y="16875"/>
                    <a:pt x="13239" y="17213"/>
                    <a:pt x="13239" y="17550"/>
                  </a:cubicBezTo>
                  <a:cubicBezTo>
                    <a:pt x="13239" y="19744"/>
                    <a:pt x="15155" y="21600"/>
                    <a:pt x="17419" y="21600"/>
                  </a:cubicBezTo>
                  <a:cubicBezTo>
                    <a:pt x="19684" y="21600"/>
                    <a:pt x="21600" y="19744"/>
                    <a:pt x="21600" y="17550"/>
                  </a:cubicBezTo>
                  <a:cubicBezTo>
                    <a:pt x="21600" y="15356"/>
                    <a:pt x="19684" y="13500"/>
                    <a:pt x="17419" y="13500"/>
                  </a:cubicBezTo>
                  <a:close/>
                  <a:moveTo>
                    <a:pt x="17419" y="1350"/>
                  </a:moveTo>
                  <a:cubicBezTo>
                    <a:pt x="18987" y="1350"/>
                    <a:pt x="20206" y="2531"/>
                    <a:pt x="20206" y="4050"/>
                  </a:cubicBezTo>
                  <a:cubicBezTo>
                    <a:pt x="20206" y="5569"/>
                    <a:pt x="18987" y="6750"/>
                    <a:pt x="17419" y="6750"/>
                  </a:cubicBezTo>
                  <a:cubicBezTo>
                    <a:pt x="15852" y="6750"/>
                    <a:pt x="14632" y="5569"/>
                    <a:pt x="14632" y="4050"/>
                  </a:cubicBezTo>
                  <a:cubicBezTo>
                    <a:pt x="14632" y="2531"/>
                    <a:pt x="15852" y="1350"/>
                    <a:pt x="17419" y="1350"/>
                  </a:cubicBezTo>
                  <a:close/>
                  <a:moveTo>
                    <a:pt x="4181" y="13500"/>
                  </a:moveTo>
                  <a:cubicBezTo>
                    <a:pt x="2613" y="13500"/>
                    <a:pt x="1394" y="12319"/>
                    <a:pt x="1394" y="10800"/>
                  </a:cubicBezTo>
                  <a:cubicBezTo>
                    <a:pt x="1394" y="9281"/>
                    <a:pt x="2613" y="8100"/>
                    <a:pt x="4181" y="8100"/>
                  </a:cubicBezTo>
                  <a:cubicBezTo>
                    <a:pt x="5748" y="8100"/>
                    <a:pt x="6968" y="9281"/>
                    <a:pt x="6968" y="10800"/>
                  </a:cubicBezTo>
                  <a:cubicBezTo>
                    <a:pt x="6968" y="12319"/>
                    <a:pt x="5748" y="13500"/>
                    <a:pt x="4181" y="13500"/>
                  </a:cubicBezTo>
                  <a:close/>
                  <a:moveTo>
                    <a:pt x="17419" y="20250"/>
                  </a:moveTo>
                  <a:cubicBezTo>
                    <a:pt x="15852" y="20250"/>
                    <a:pt x="14632" y="19069"/>
                    <a:pt x="14632" y="17550"/>
                  </a:cubicBezTo>
                  <a:cubicBezTo>
                    <a:pt x="14632" y="16031"/>
                    <a:pt x="15852" y="14850"/>
                    <a:pt x="17419" y="14850"/>
                  </a:cubicBezTo>
                  <a:cubicBezTo>
                    <a:pt x="18987" y="14850"/>
                    <a:pt x="20206" y="16031"/>
                    <a:pt x="20206" y="17550"/>
                  </a:cubicBezTo>
                  <a:cubicBezTo>
                    <a:pt x="20206" y="19069"/>
                    <a:pt x="18987" y="20250"/>
                    <a:pt x="17419" y="20250"/>
                  </a:cubicBezTo>
                  <a:close/>
                </a:path>
              </a:pathLst>
            </a:custGeom>
            <a:solidFill>
              <a:srgbClr val="304A9C"/>
            </a:solidFill>
            <a:ln w="12700">
              <a:miter lim="400000"/>
            </a:ln>
          </p:spPr>
          <p:txBody>
            <a:bodyPr lIns="22857" rIns="22857"/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32" name="文本框 7">
              <a:extLst>
                <a:ext uri="{FF2B5EF4-FFF2-40B4-BE49-F238E27FC236}">
                  <a16:creationId xmlns:a16="http://schemas.microsoft.com/office/drawing/2014/main" id="{CE525892-1A1F-42E6-8591-265987445DF9}"/>
                </a:ext>
              </a:extLst>
            </p:cNvPr>
            <p:cNvSpPr txBox="1"/>
            <p:nvPr/>
          </p:nvSpPr>
          <p:spPr bwMode="auto">
            <a:xfrm>
              <a:off x="6422637" y="3022446"/>
              <a:ext cx="1603764" cy="33859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600" b="1" kern="0" dirty="0">
                  <a:solidFill>
                    <a:srgbClr val="304A9C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304A9C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1587B7B-AC62-435B-833A-7C75CCDC6EB6}"/>
              </a:ext>
            </a:extLst>
          </p:cNvPr>
          <p:cNvGrpSpPr/>
          <p:nvPr/>
        </p:nvGrpSpPr>
        <p:grpSpPr>
          <a:xfrm>
            <a:off x="6409410" y="3863029"/>
            <a:ext cx="1615946" cy="1092767"/>
            <a:chOff x="6410245" y="3862291"/>
            <a:chExt cx="1616156" cy="1092909"/>
          </a:xfrm>
        </p:grpSpPr>
        <p:sp>
          <p:nvSpPr>
            <p:cNvPr id="14" name="Shape 4057">
              <a:extLst>
                <a:ext uri="{FF2B5EF4-FFF2-40B4-BE49-F238E27FC236}">
                  <a16:creationId xmlns:a16="http://schemas.microsoft.com/office/drawing/2014/main" id="{A11A105F-B255-4A8C-8834-DA5DE4D3A02B}"/>
                </a:ext>
              </a:extLst>
            </p:cNvPr>
            <p:cNvSpPr/>
            <p:nvPr/>
          </p:nvSpPr>
          <p:spPr>
            <a:xfrm>
              <a:off x="6410245" y="3862291"/>
              <a:ext cx="1616156" cy="1092909"/>
            </a:xfrm>
            <a:prstGeom prst="rect">
              <a:avLst/>
            </a:prstGeom>
            <a:ln w="12700">
              <a:solidFill>
                <a:srgbClr val="EE7E30"/>
              </a:solidFill>
            </a:ln>
          </p:spPr>
          <p:txBody>
            <a:bodyPr lIns="35714" tIns="35714" rIns="35714" bIns="35714" anchor="ctr"/>
            <a:lstStyle/>
            <a:p>
              <a:pPr algn="ctr" defTabSz="457154"/>
              <a:endParaRPr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8" name="Shape 4063">
              <a:extLst>
                <a:ext uri="{FF2B5EF4-FFF2-40B4-BE49-F238E27FC236}">
                  <a16:creationId xmlns:a16="http://schemas.microsoft.com/office/drawing/2014/main" id="{C672348F-0DDE-4CAF-8AD3-C34CF3A2413B}"/>
                </a:ext>
              </a:extLst>
            </p:cNvPr>
            <p:cNvSpPr/>
            <p:nvPr/>
          </p:nvSpPr>
          <p:spPr>
            <a:xfrm>
              <a:off x="7040484" y="4064118"/>
              <a:ext cx="355680" cy="35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5" y="12825"/>
                  </a:moveTo>
                  <a:cubicBezTo>
                    <a:pt x="13162" y="12825"/>
                    <a:pt x="11475" y="14850"/>
                    <a:pt x="8775" y="14850"/>
                  </a:cubicBezTo>
                  <a:cubicBezTo>
                    <a:pt x="5400" y="14850"/>
                    <a:pt x="2700" y="12825"/>
                    <a:pt x="2700" y="12825"/>
                  </a:cubicBezTo>
                  <a:cubicBezTo>
                    <a:pt x="2700" y="1350"/>
                    <a:pt x="2700" y="1350"/>
                    <a:pt x="2700" y="1350"/>
                  </a:cubicBezTo>
                  <a:cubicBezTo>
                    <a:pt x="2700" y="1350"/>
                    <a:pt x="5063" y="3375"/>
                    <a:pt x="8775" y="3375"/>
                  </a:cubicBezTo>
                  <a:cubicBezTo>
                    <a:pt x="11475" y="3375"/>
                    <a:pt x="12825" y="1350"/>
                    <a:pt x="15525" y="1350"/>
                  </a:cubicBezTo>
                  <a:cubicBezTo>
                    <a:pt x="18900" y="1350"/>
                    <a:pt x="21600" y="3375"/>
                    <a:pt x="21600" y="3375"/>
                  </a:cubicBezTo>
                  <a:cubicBezTo>
                    <a:pt x="21600" y="14850"/>
                    <a:pt x="21600" y="14850"/>
                    <a:pt x="21600" y="14850"/>
                  </a:cubicBezTo>
                  <a:cubicBezTo>
                    <a:pt x="21600" y="14850"/>
                    <a:pt x="18900" y="12825"/>
                    <a:pt x="15525" y="12825"/>
                  </a:cubicBezTo>
                  <a:close/>
                  <a:moveTo>
                    <a:pt x="20250" y="3881"/>
                  </a:moveTo>
                  <a:cubicBezTo>
                    <a:pt x="19069" y="3375"/>
                    <a:pt x="17381" y="2700"/>
                    <a:pt x="15525" y="2700"/>
                  </a:cubicBezTo>
                  <a:cubicBezTo>
                    <a:pt x="12825" y="2700"/>
                    <a:pt x="11475" y="4725"/>
                    <a:pt x="8775" y="4725"/>
                  </a:cubicBezTo>
                  <a:cubicBezTo>
                    <a:pt x="6750" y="4725"/>
                    <a:pt x="5063" y="4050"/>
                    <a:pt x="4050" y="3544"/>
                  </a:cubicBezTo>
                  <a:cubicBezTo>
                    <a:pt x="4050" y="6413"/>
                    <a:pt x="4050" y="10462"/>
                    <a:pt x="4050" y="12319"/>
                  </a:cubicBezTo>
                  <a:cubicBezTo>
                    <a:pt x="5231" y="12825"/>
                    <a:pt x="6919" y="13500"/>
                    <a:pt x="8775" y="13500"/>
                  </a:cubicBezTo>
                  <a:cubicBezTo>
                    <a:pt x="11475" y="13500"/>
                    <a:pt x="13162" y="11475"/>
                    <a:pt x="15525" y="11475"/>
                  </a:cubicBezTo>
                  <a:cubicBezTo>
                    <a:pt x="17550" y="11475"/>
                    <a:pt x="19237" y="12150"/>
                    <a:pt x="20250" y="12656"/>
                  </a:cubicBezTo>
                  <a:cubicBezTo>
                    <a:pt x="20250" y="10294"/>
                    <a:pt x="20250" y="8269"/>
                    <a:pt x="20250" y="3881"/>
                  </a:cubicBezTo>
                  <a:close/>
                  <a:moveTo>
                    <a:pt x="675" y="21600"/>
                  </a:moveTo>
                  <a:cubicBezTo>
                    <a:pt x="338" y="21600"/>
                    <a:pt x="0" y="21263"/>
                    <a:pt x="0" y="20925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338"/>
                    <a:pt x="338" y="0"/>
                    <a:pt x="675" y="0"/>
                  </a:cubicBezTo>
                  <a:cubicBezTo>
                    <a:pt x="1013" y="0"/>
                    <a:pt x="1350" y="338"/>
                    <a:pt x="1350" y="675"/>
                  </a:cubicBezTo>
                  <a:cubicBezTo>
                    <a:pt x="1350" y="20925"/>
                    <a:pt x="1350" y="20925"/>
                    <a:pt x="1350" y="20925"/>
                  </a:cubicBezTo>
                  <a:cubicBezTo>
                    <a:pt x="1350" y="21263"/>
                    <a:pt x="1013" y="21600"/>
                    <a:pt x="675" y="21600"/>
                  </a:cubicBezTo>
                  <a:close/>
                </a:path>
              </a:pathLst>
            </a:custGeom>
            <a:solidFill>
              <a:srgbClr val="EE7E30"/>
            </a:solidFill>
            <a:ln w="12700">
              <a:miter lim="400000"/>
            </a:ln>
          </p:spPr>
          <p:txBody>
            <a:bodyPr lIns="22857" rIns="22857"/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33" name="文本框 7">
              <a:extLst>
                <a:ext uri="{FF2B5EF4-FFF2-40B4-BE49-F238E27FC236}">
                  <a16:creationId xmlns:a16="http://schemas.microsoft.com/office/drawing/2014/main" id="{770150D2-466C-4DBA-A546-90097C27435D}"/>
                </a:ext>
              </a:extLst>
            </p:cNvPr>
            <p:cNvSpPr txBox="1"/>
            <p:nvPr/>
          </p:nvSpPr>
          <p:spPr bwMode="auto">
            <a:xfrm>
              <a:off x="6422637" y="4505155"/>
              <a:ext cx="1603764" cy="33859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>
                <a:defRPr/>
              </a:pPr>
              <a:r>
                <a:rPr lang="en-US" altLang="zh-CN" sz="1600" b="1" kern="0" dirty="0">
                  <a:solidFill>
                    <a:srgbClr val="EE7E3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EE7E3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CE9BE2C9-B2E0-4174-A4AE-E7CBF156B0DD}"/>
              </a:ext>
            </a:extLst>
          </p:cNvPr>
          <p:cNvGrpSpPr/>
          <p:nvPr/>
        </p:nvGrpSpPr>
        <p:grpSpPr>
          <a:xfrm>
            <a:off x="1671464" y="2447961"/>
            <a:ext cx="789796" cy="911978"/>
            <a:chOff x="2753401" y="2232844"/>
            <a:chExt cx="1171412" cy="1352630"/>
          </a:xfrm>
        </p:grpSpPr>
        <p:sp>
          <p:nvSpPr>
            <p:cNvPr id="13" name="Shape 1593">
              <a:extLst>
                <a:ext uri="{FF2B5EF4-FFF2-40B4-BE49-F238E27FC236}">
                  <a16:creationId xmlns:a16="http://schemas.microsoft.com/office/drawing/2014/main" id="{8A2B07BF-E784-4D78-8D88-C50ECBD5AF56}"/>
                </a:ext>
              </a:extLst>
            </p:cNvPr>
            <p:cNvSpPr/>
            <p:nvPr/>
          </p:nvSpPr>
          <p:spPr>
            <a:xfrm flipH="1">
              <a:off x="2753401" y="223284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9" name="Shape 1603">
              <a:extLst>
                <a:ext uri="{FF2B5EF4-FFF2-40B4-BE49-F238E27FC236}">
                  <a16:creationId xmlns:a16="http://schemas.microsoft.com/office/drawing/2014/main" id="{8EE9D469-2409-422B-BAE5-1AD8406FC14F}"/>
                </a:ext>
              </a:extLst>
            </p:cNvPr>
            <p:cNvSpPr/>
            <p:nvPr/>
          </p:nvSpPr>
          <p:spPr>
            <a:xfrm>
              <a:off x="3121255" y="2719509"/>
              <a:ext cx="435705" cy="37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extrusionOk="0">
                  <a:moveTo>
                    <a:pt x="8489" y="0"/>
                  </a:moveTo>
                  <a:cubicBezTo>
                    <a:pt x="7689" y="-4"/>
                    <a:pt x="6958" y="348"/>
                    <a:pt x="6379" y="981"/>
                  </a:cubicBezTo>
                  <a:lnTo>
                    <a:pt x="6379" y="1000"/>
                  </a:lnTo>
                  <a:cubicBezTo>
                    <a:pt x="5894" y="1569"/>
                    <a:pt x="5631" y="2295"/>
                    <a:pt x="5576" y="3077"/>
                  </a:cubicBezTo>
                  <a:lnTo>
                    <a:pt x="4136" y="3135"/>
                  </a:lnTo>
                  <a:cubicBezTo>
                    <a:pt x="4060" y="3137"/>
                    <a:pt x="4061" y="3245"/>
                    <a:pt x="4002" y="3288"/>
                  </a:cubicBezTo>
                  <a:lnTo>
                    <a:pt x="2947" y="3288"/>
                  </a:lnTo>
                  <a:cubicBezTo>
                    <a:pt x="2036" y="3287"/>
                    <a:pt x="1279" y="3540"/>
                    <a:pt x="753" y="4135"/>
                  </a:cubicBezTo>
                  <a:cubicBezTo>
                    <a:pt x="493" y="4430"/>
                    <a:pt x="307" y="4810"/>
                    <a:pt x="184" y="5231"/>
                  </a:cubicBezTo>
                  <a:cubicBezTo>
                    <a:pt x="61" y="5652"/>
                    <a:pt x="0" y="6112"/>
                    <a:pt x="0" y="6634"/>
                  </a:cubicBezTo>
                  <a:lnTo>
                    <a:pt x="0" y="6692"/>
                  </a:lnTo>
                  <a:lnTo>
                    <a:pt x="0" y="18095"/>
                  </a:lnTo>
                  <a:lnTo>
                    <a:pt x="0" y="18153"/>
                  </a:lnTo>
                  <a:cubicBezTo>
                    <a:pt x="0" y="18675"/>
                    <a:pt x="61" y="19135"/>
                    <a:pt x="184" y="19556"/>
                  </a:cubicBezTo>
                  <a:cubicBezTo>
                    <a:pt x="366" y="20188"/>
                    <a:pt x="707" y="20713"/>
                    <a:pt x="1189" y="21037"/>
                  </a:cubicBezTo>
                  <a:cubicBezTo>
                    <a:pt x="1670" y="21363"/>
                    <a:pt x="2261" y="21498"/>
                    <a:pt x="2947" y="21499"/>
                  </a:cubicBezTo>
                  <a:lnTo>
                    <a:pt x="18652" y="21499"/>
                  </a:lnTo>
                  <a:lnTo>
                    <a:pt x="18669" y="21499"/>
                  </a:lnTo>
                  <a:cubicBezTo>
                    <a:pt x="18706" y="21497"/>
                    <a:pt x="18733" y="21482"/>
                    <a:pt x="18769" y="21479"/>
                  </a:cubicBezTo>
                  <a:lnTo>
                    <a:pt x="18769" y="21595"/>
                  </a:lnTo>
                  <a:cubicBezTo>
                    <a:pt x="19667" y="21596"/>
                    <a:pt x="20386" y="21335"/>
                    <a:pt x="20879" y="20768"/>
                  </a:cubicBezTo>
                  <a:cubicBezTo>
                    <a:pt x="21372" y="20201"/>
                    <a:pt x="21600" y="19376"/>
                    <a:pt x="21599" y="18345"/>
                  </a:cubicBezTo>
                  <a:lnTo>
                    <a:pt x="21599" y="6942"/>
                  </a:lnTo>
                  <a:cubicBezTo>
                    <a:pt x="21600" y="6294"/>
                    <a:pt x="21469" y="5762"/>
                    <a:pt x="21281" y="5288"/>
                  </a:cubicBezTo>
                  <a:cubicBezTo>
                    <a:pt x="21165" y="4871"/>
                    <a:pt x="20991" y="4514"/>
                    <a:pt x="20745" y="4211"/>
                  </a:cubicBezTo>
                  <a:cubicBezTo>
                    <a:pt x="20252" y="3605"/>
                    <a:pt x="19516" y="3314"/>
                    <a:pt x="18652" y="3288"/>
                  </a:cubicBezTo>
                  <a:lnTo>
                    <a:pt x="16090" y="3288"/>
                  </a:lnTo>
                  <a:cubicBezTo>
                    <a:pt x="16068" y="2424"/>
                    <a:pt x="15782" y="1625"/>
                    <a:pt x="15220" y="1000"/>
                  </a:cubicBezTo>
                  <a:cubicBezTo>
                    <a:pt x="14665" y="357"/>
                    <a:pt x="13942" y="-4"/>
                    <a:pt x="13144" y="0"/>
                  </a:cubicBezTo>
                  <a:lnTo>
                    <a:pt x="8489" y="0"/>
                  </a:lnTo>
                  <a:close/>
                  <a:moveTo>
                    <a:pt x="8489" y="923"/>
                  </a:moveTo>
                  <a:lnTo>
                    <a:pt x="13144" y="923"/>
                  </a:lnTo>
                  <a:cubicBezTo>
                    <a:pt x="13746" y="927"/>
                    <a:pt x="14222" y="1168"/>
                    <a:pt x="14650" y="1654"/>
                  </a:cubicBezTo>
                  <a:cubicBezTo>
                    <a:pt x="15105" y="2167"/>
                    <a:pt x="15299" y="2710"/>
                    <a:pt x="15303" y="3404"/>
                  </a:cubicBezTo>
                  <a:lnTo>
                    <a:pt x="15303" y="3692"/>
                  </a:lnTo>
                  <a:lnTo>
                    <a:pt x="15303" y="3750"/>
                  </a:lnTo>
                  <a:cubicBezTo>
                    <a:pt x="15303" y="3871"/>
                    <a:pt x="15346" y="3991"/>
                    <a:pt x="15421" y="4077"/>
                  </a:cubicBezTo>
                  <a:cubicBezTo>
                    <a:pt x="15495" y="4163"/>
                    <a:pt x="15600" y="4211"/>
                    <a:pt x="15705" y="4211"/>
                  </a:cubicBezTo>
                  <a:lnTo>
                    <a:pt x="18652" y="4211"/>
                  </a:lnTo>
                  <a:cubicBezTo>
                    <a:pt x="18692" y="4213"/>
                    <a:pt x="18714" y="4228"/>
                    <a:pt x="18753" y="4231"/>
                  </a:cubicBezTo>
                  <a:lnTo>
                    <a:pt x="18753" y="4308"/>
                  </a:lnTo>
                  <a:cubicBezTo>
                    <a:pt x="19129" y="4321"/>
                    <a:pt x="19458" y="4385"/>
                    <a:pt x="19724" y="4500"/>
                  </a:cubicBezTo>
                  <a:cubicBezTo>
                    <a:pt x="19885" y="4596"/>
                    <a:pt x="20046" y="4708"/>
                    <a:pt x="20159" y="4846"/>
                  </a:cubicBezTo>
                  <a:cubicBezTo>
                    <a:pt x="20468" y="5225"/>
                    <a:pt x="20644" y="5812"/>
                    <a:pt x="20645" y="6692"/>
                  </a:cubicBezTo>
                  <a:lnTo>
                    <a:pt x="20645" y="18095"/>
                  </a:lnTo>
                  <a:cubicBezTo>
                    <a:pt x="20644" y="18976"/>
                    <a:pt x="20467" y="19564"/>
                    <a:pt x="20159" y="19941"/>
                  </a:cubicBezTo>
                  <a:cubicBezTo>
                    <a:pt x="19851" y="20318"/>
                    <a:pt x="19369" y="20542"/>
                    <a:pt x="18635" y="20576"/>
                  </a:cubicBezTo>
                  <a:lnTo>
                    <a:pt x="2947" y="20576"/>
                  </a:lnTo>
                  <a:cubicBezTo>
                    <a:pt x="2157" y="20574"/>
                    <a:pt x="1647" y="20348"/>
                    <a:pt x="1323" y="19980"/>
                  </a:cubicBezTo>
                  <a:cubicBezTo>
                    <a:pt x="1158" y="19793"/>
                    <a:pt x="1028" y="19572"/>
                    <a:pt x="938" y="19268"/>
                  </a:cubicBezTo>
                  <a:cubicBezTo>
                    <a:pt x="849" y="18965"/>
                    <a:pt x="804" y="18598"/>
                    <a:pt x="804" y="18153"/>
                  </a:cubicBezTo>
                  <a:lnTo>
                    <a:pt x="804" y="18095"/>
                  </a:lnTo>
                  <a:lnTo>
                    <a:pt x="804" y="6692"/>
                  </a:lnTo>
                  <a:lnTo>
                    <a:pt x="804" y="6634"/>
                  </a:lnTo>
                  <a:cubicBezTo>
                    <a:pt x="804" y="6189"/>
                    <a:pt x="849" y="5822"/>
                    <a:pt x="938" y="5519"/>
                  </a:cubicBezTo>
                  <a:cubicBezTo>
                    <a:pt x="1074" y="5065"/>
                    <a:pt x="1293" y="4775"/>
                    <a:pt x="1607" y="4558"/>
                  </a:cubicBezTo>
                  <a:cubicBezTo>
                    <a:pt x="1923" y="4342"/>
                    <a:pt x="2357" y="4211"/>
                    <a:pt x="2947" y="4211"/>
                  </a:cubicBezTo>
                  <a:lnTo>
                    <a:pt x="4437" y="4211"/>
                  </a:lnTo>
                  <a:cubicBezTo>
                    <a:pt x="4511" y="4211"/>
                    <a:pt x="4511" y="4098"/>
                    <a:pt x="4571" y="4058"/>
                  </a:cubicBezTo>
                  <a:lnTo>
                    <a:pt x="5643" y="4058"/>
                  </a:lnTo>
                  <a:cubicBezTo>
                    <a:pt x="5697" y="4058"/>
                    <a:pt x="5744" y="4024"/>
                    <a:pt x="5793" y="4000"/>
                  </a:cubicBezTo>
                  <a:cubicBezTo>
                    <a:pt x="5853" y="4040"/>
                    <a:pt x="5853" y="4154"/>
                    <a:pt x="5927" y="4154"/>
                  </a:cubicBezTo>
                  <a:cubicBezTo>
                    <a:pt x="6149" y="4154"/>
                    <a:pt x="6329" y="3947"/>
                    <a:pt x="6329" y="3692"/>
                  </a:cubicBezTo>
                  <a:lnTo>
                    <a:pt x="6329" y="3404"/>
                  </a:lnTo>
                  <a:lnTo>
                    <a:pt x="6329" y="3346"/>
                  </a:lnTo>
                  <a:cubicBezTo>
                    <a:pt x="6332" y="2686"/>
                    <a:pt x="6535" y="2129"/>
                    <a:pt x="6948" y="1635"/>
                  </a:cubicBezTo>
                  <a:cubicBezTo>
                    <a:pt x="7407" y="1152"/>
                    <a:pt x="7895" y="927"/>
                    <a:pt x="8489" y="923"/>
                  </a:cubicBezTo>
                  <a:close/>
                  <a:moveTo>
                    <a:pt x="10917" y="6154"/>
                  </a:moveTo>
                  <a:cubicBezTo>
                    <a:pt x="9404" y="6149"/>
                    <a:pt x="8064" y="6792"/>
                    <a:pt x="6999" y="8038"/>
                  </a:cubicBezTo>
                  <a:cubicBezTo>
                    <a:pt x="5913" y="9261"/>
                    <a:pt x="5354" y="10801"/>
                    <a:pt x="5358" y="12538"/>
                  </a:cubicBezTo>
                  <a:cubicBezTo>
                    <a:pt x="5354" y="14274"/>
                    <a:pt x="5915" y="15798"/>
                    <a:pt x="6999" y="17018"/>
                  </a:cubicBezTo>
                  <a:cubicBezTo>
                    <a:pt x="8062" y="18243"/>
                    <a:pt x="9407" y="18888"/>
                    <a:pt x="10917" y="18903"/>
                  </a:cubicBezTo>
                  <a:cubicBezTo>
                    <a:pt x="12427" y="18889"/>
                    <a:pt x="13756" y="18244"/>
                    <a:pt x="14818" y="17018"/>
                  </a:cubicBezTo>
                  <a:cubicBezTo>
                    <a:pt x="15886" y="15798"/>
                    <a:pt x="16447" y="14271"/>
                    <a:pt x="16459" y="12538"/>
                  </a:cubicBezTo>
                  <a:cubicBezTo>
                    <a:pt x="16446" y="10804"/>
                    <a:pt x="15887" y="9261"/>
                    <a:pt x="14818" y="8038"/>
                  </a:cubicBezTo>
                  <a:cubicBezTo>
                    <a:pt x="13758" y="6795"/>
                    <a:pt x="12429" y="6149"/>
                    <a:pt x="10917" y="6154"/>
                  </a:cubicBezTo>
                  <a:close/>
                  <a:moveTo>
                    <a:pt x="10917" y="7077"/>
                  </a:moveTo>
                  <a:cubicBezTo>
                    <a:pt x="12237" y="7081"/>
                    <a:pt x="13314" y="7609"/>
                    <a:pt x="14249" y="8692"/>
                  </a:cubicBezTo>
                  <a:cubicBezTo>
                    <a:pt x="15179" y="9766"/>
                    <a:pt x="15638" y="11019"/>
                    <a:pt x="15655" y="12538"/>
                  </a:cubicBezTo>
                  <a:cubicBezTo>
                    <a:pt x="15638" y="14056"/>
                    <a:pt x="15178" y="15291"/>
                    <a:pt x="14249" y="16364"/>
                  </a:cubicBezTo>
                  <a:cubicBezTo>
                    <a:pt x="13314" y="17432"/>
                    <a:pt x="12239" y="17960"/>
                    <a:pt x="10917" y="17980"/>
                  </a:cubicBezTo>
                  <a:cubicBezTo>
                    <a:pt x="9594" y="17960"/>
                    <a:pt x="8501" y="17430"/>
                    <a:pt x="7568" y="16364"/>
                  </a:cubicBezTo>
                  <a:cubicBezTo>
                    <a:pt x="6623" y="15289"/>
                    <a:pt x="6166" y="14053"/>
                    <a:pt x="6162" y="12538"/>
                  </a:cubicBezTo>
                  <a:cubicBezTo>
                    <a:pt x="6165" y="11021"/>
                    <a:pt x="6626" y="9763"/>
                    <a:pt x="7568" y="8692"/>
                  </a:cubicBezTo>
                  <a:cubicBezTo>
                    <a:pt x="8506" y="7605"/>
                    <a:pt x="9596" y="7081"/>
                    <a:pt x="10917" y="7077"/>
                  </a:cubicBezTo>
                  <a:close/>
                  <a:moveTo>
                    <a:pt x="10866" y="8615"/>
                  </a:moveTo>
                  <a:cubicBezTo>
                    <a:pt x="10017" y="8612"/>
                    <a:pt x="9244" y="8955"/>
                    <a:pt x="8623" y="9615"/>
                  </a:cubicBezTo>
                  <a:lnTo>
                    <a:pt x="8606" y="9615"/>
                  </a:lnTo>
                  <a:lnTo>
                    <a:pt x="8489" y="9750"/>
                  </a:lnTo>
                  <a:cubicBezTo>
                    <a:pt x="7836" y="10495"/>
                    <a:pt x="7497" y="11451"/>
                    <a:pt x="7501" y="12499"/>
                  </a:cubicBezTo>
                  <a:cubicBezTo>
                    <a:pt x="7496" y="13548"/>
                    <a:pt x="7839" y="14491"/>
                    <a:pt x="8489" y="15230"/>
                  </a:cubicBezTo>
                  <a:cubicBezTo>
                    <a:pt x="9136" y="15979"/>
                    <a:pt x="9959" y="16350"/>
                    <a:pt x="10866" y="16364"/>
                  </a:cubicBezTo>
                  <a:lnTo>
                    <a:pt x="10883" y="16364"/>
                  </a:lnTo>
                  <a:cubicBezTo>
                    <a:pt x="11727" y="16348"/>
                    <a:pt x="12506" y="16024"/>
                    <a:pt x="13127" y="15384"/>
                  </a:cubicBezTo>
                  <a:lnTo>
                    <a:pt x="13127" y="15364"/>
                  </a:lnTo>
                  <a:lnTo>
                    <a:pt x="13261" y="15230"/>
                  </a:lnTo>
                  <a:cubicBezTo>
                    <a:pt x="13912" y="14490"/>
                    <a:pt x="14237" y="13547"/>
                    <a:pt x="14232" y="12499"/>
                  </a:cubicBezTo>
                  <a:cubicBezTo>
                    <a:pt x="14236" y="11451"/>
                    <a:pt x="13913" y="10513"/>
                    <a:pt x="13261" y="9769"/>
                  </a:cubicBezTo>
                  <a:cubicBezTo>
                    <a:pt x="12617" y="9024"/>
                    <a:pt x="11785" y="8611"/>
                    <a:pt x="10866" y="8615"/>
                  </a:cubicBezTo>
                  <a:close/>
                  <a:moveTo>
                    <a:pt x="10866" y="9538"/>
                  </a:moveTo>
                  <a:cubicBezTo>
                    <a:pt x="11588" y="9542"/>
                    <a:pt x="12172" y="9815"/>
                    <a:pt x="12691" y="10403"/>
                  </a:cubicBezTo>
                  <a:cubicBezTo>
                    <a:pt x="13201" y="10996"/>
                    <a:pt x="13424" y="11663"/>
                    <a:pt x="13428" y="12499"/>
                  </a:cubicBezTo>
                  <a:cubicBezTo>
                    <a:pt x="13423" y="13335"/>
                    <a:pt x="13204" y="13980"/>
                    <a:pt x="12691" y="14576"/>
                  </a:cubicBezTo>
                  <a:lnTo>
                    <a:pt x="12574" y="14711"/>
                  </a:lnTo>
                  <a:cubicBezTo>
                    <a:pt x="12101" y="15185"/>
                    <a:pt x="11543" y="15420"/>
                    <a:pt x="10883" y="15441"/>
                  </a:cubicBezTo>
                  <a:cubicBezTo>
                    <a:pt x="10151" y="15422"/>
                    <a:pt x="9574" y="15162"/>
                    <a:pt x="9058" y="14576"/>
                  </a:cubicBezTo>
                  <a:cubicBezTo>
                    <a:pt x="8546" y="13980"/>
                    <a:pt x="8309" y="13334"/>
                    <a:pt x="8305" y="12499"/>
                  </a:cubicBezTo>
                  <a:cubicBezTo>
                    <a:pt x="8309" y="11663"/>
                    <a:pt x="8549" y="10996"/>
                    <a:pt x="9058" y="10403"/>
                  </a:cubicBezTo>
                  <a:lnTo>
                    <a:pt x="9175" y="10269"/>
                  </a:lnTo>
                  <a:cubicBezTo>
                    <a:pt x="9654" y="9777"/>
                    <a:pt x="10204" y="9541"/>
                    <a:pt x="10866" y="95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85060E7-F5C1-4561-ACAB-E57076B25B68}"/>
              </a:ext>
            </a:extLst>
          </p:cNvPr>
          <p:cNvGrpSpPr/>
          <p:nvPr/>
        </p:nvGrpSpPr>
        <p:grpSpPr>
          <a:xfrm>
            <a:off x="1671464" y="3596828"/>
            <a:ext cx="789796" cy="911978"/>
            <a:chOff x="3342276" y="3286458"/>
            <a:chExt cx="1171412" cy="1352630"/>
          </a:xfrm>
        </p:grpSpPr>
        <p:sp>
          <p:nvSpPr>
            <p:cNvPr id="14" name="Shape 1594">
              <a:extLst>
                <a:ext uri="{FF2B5EF4-FFF2-40B4-BE49-F238E27FC236}">
                  <a16:creationId xmlns:a16="http://schemas.microsoft.com/office/drawing/2014/main" id="{1D3F8255-DBF8-431E-9E0F-5E4EA57945DF}"/>
                </a:ext>
              </a:extLst>
            </p:cNvPr>
            <p:cNvSpPr/>
            <p:nvPr/>
          </p:nvSpPr>
          <p:spPr>
            <a:xfrm flipH="1">
              <a:off x="3342276" y="3286458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7E30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20" name="Shape 1604">
              <a:extLst>
                <a:ext uri="{FF2B5EF4-FFF2-40B4-BE49-F238E27FC236}">
                  <a16:creationId xmlns:a16="http://schemas.microsoft.com/office/drawing/2014/main" id="{03A675CD-ACEB-42A1-B757-483033A313FD}"/>
                </a:ext>
              </a:extLst>
            </p:cNvPr>
            <p:cNvSpPr/>
            <p:nvPr/>
          </p:nvSpPr>
          <p:spPr>
            <a:xfrm>
              <a:off x="3734783" y="3777511"/>
              <a:ext cx="386398" cy="37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87" extrusionOk="0">
                  <a:moveTo>
                    <a:pt x="12025" y="0"/>
                  </a:moveTo>
                  <a:cubicBezTo>
                    <a:pt x="11590" y="-5"/>
                    <a:pt x="11171" y="174"/>
                    <a:pt x="10874" y="512"/>
                  </a:cubicBezTo>
                  <a:cubicBezTo>
                    <a:pt x="10568" y="822"/>
                    <a:pt x="10396" y="1239"/>
                    <a:pt x="10402" y="1692"/>
                  </a:cubicBezTo>
                  <a:lnTo>
                    <a:pt x="9835" y="4939"/>
                  </a:lnTo>
                  <a:cubicBezTo>
                    <a:pt x="9372" y="6379"/>
                    <a:pt x="8782" y="7571"/>
                    <a:pt x="8099" y="8501"/>
                  </a:cubicBezTo>
                  <a:cubicBezTo>
                    <a:pt x="7533" y="9272"/>
                    <a:pt x="6883" y="9816"/>
                    <a:pt x="6173" y="10253"/>
                  </a:cubicBezTo>
                  <a:cubicBezTo>
                    <a:pt x="6127" y="10090"/>
                    <a:pt x="6120" y="9911"/>
                    <a:pt x="6003" y="9780"/>
                  </a:cubicBezTo>
                  <a:cubicBezTo>
                    <a:pt x="5894" y="9659"/>
                    <a:pt x="5753" y="9579"/>
                    <a:pt x="5607" y="9524"/>
                  </a:cubicBezTo>
                  <a:cubicBezTo>
                    <a:pt x="5460" y="9470"/>
                    <a:pt x="5309" y="9446"/>
                    <a:pt x="5154" y="9446"/>
                  </a:cubicBezTo>
                  <a:lnTo>
                    <a:pt x="5116" y="9446"/>
                  </a:lnTo>
                  <a:lnTo>
                    <a:pt x="1227" y="9446"/>
                  </a:lnTo>
                  <a:lnTo>
                    <a:pt x="1170" y="9446"/>
                  </a:lnTo>
                  <a:cubicBezTo>
                    <a:pt x="1012" y="9446"/>
                    <a:pt x="846" y="9470"/>
                    <a:pt x="698" y="9524"/>
                  </a:cubicBezTo>
                  <a:cubicBezTo>
                    <a:pt x="476" y="9602"/>
                    <a:pt x="286" y="9761"/>
                    <a:pt x="170" y="9977"/>
                  </a:cubicBezTo>
                  <a:cubicBezTo>
                    <a:pt x="51" y="10194"/>
                    <a:pt x="0" y="10438"/>
                    <a:pt x="0" y="10685"/>
                  </a:cubicBezTo>
                  <a:lnTo>
                    <a:pt x="0" y="20013"/>
                  </a:lnTo>
                  <a:cubicBezTo>
                    <a:pt x="-2" y="20343"/>
                    <a:pt x="82" y="20674"/>
                    <a:pt x="321" y="20918"/>
                  </a:cubicBezTo>
                  <a:cubicBezTo>
                    <a:pt x="559" y="21162"/>
                    <a:pt x="886" y="21254"/>
                    <a:pt x="1208" y="21253"/>
                  </a:cubicBezTo>
                  <a:lnTo>
                    <a:pt x="5116" y="21253"/>
                  </a:lnTo>
                  <a:cubicBezTo>
                    <a:pt x="5433" y="21255"/>
                    <a:pt x="5751" y="21162"/>
                    <a:pt x="5984" y="20918"/>
                  </a:cubicBezTo>
                  <a:cubicBezTo>
                    <a:pt x="6030" y="20871"/>
                    <a:pt x="6006" y="20794"/>
                    <a:pt x="6041" y="20741"/>
                  </a:cubicBezTo>
                  <a:cubicBezTo>
                    <a:pt x="6759" y="21194"/>
                    <a:pt x="7567" y="21495"/>
                    <a:pt x="8514" y="21587"/>
                  </a:cubicBezTo>
                  <a:lnTo>
                    <a:pt x="8571" y="21587"/>
                  </a:lnTo>
                  <a:lnTo>
                    <a:pt x="17972" y="21587"/>
                  </a:lnTo>
                  <a:cubicBezTo>
                    <a:pt x="18465" y="21594"/>
                    <a:pt x="18944" y="21390"/>
                    <a:pt x="19294" y="21017"/>
                  </a:cubicBezTo>
                  <a:lnTo>
                    <a:pt x="19388" y="20898"/>
                  </a:lnTo>
                  <a:lnTo>
                    <a:pt x="19426" y="20859"/>
                  </a:lnTo>
                  <a:cubicBezTo>
                    <a:pt x="19693" y="20512"/>
                    <a:pt x="19822" y="20108"/>
                    <a:pt x="19841" y="19678"/>
                  </a:cubicBezTo>
                  <a:lnTo>
                    <a:pt x="19841" y="19639"/>
                  </a:lnTo>
                  <a:cubicBezTo>
                    <a:pt x="19848" y="19125"/>
                    <a:pt x="19651" y="18646"/>
                    <a:pt x="19294" y="18281"/>
                  </a:cubicBezTo>
                  <a:cubicBezTo>
                    <a:pt x="19270" y="18257"/>
                    <a:pt x="19259" y="18245"/>
                    <a:pt x="19237" y="18222"/>
                  </a:cubicBezTo>
                  <a:cubicBezTo>
                    <a:pt x="19469" y="18131"/>
                    <a:pt x="19736" y="18126"/>
                    <a:pt x="19917" y="17947"/>
                  </a:cubicBezTo>
                  <a:lnTo>
                    <a:pt x="19954" y="17907"/>
                  </a:lnTo>
                  <a:lnTo>
                    <a:pt x="20030" y="17809"/>
                  </a:lnTo>
                  <a:cubicBezTo>
                    <a:pt x="20323" y="17458"/>
                    <a:pt x="20465" y="17017"/>
                    <a:pt x="20483" y="16589"/>
                  </a:cubicBezTo>
                  <a:lnTo>
                    <a:pt x="20483" y="16550"/>
                  </a:lnTo>
                  <a:cubicBezTo>
                    <a:pt x="20470" y="16132"/>
                    <a:pt x="20264" y="15770"/>
                    <a:pt x="20011" y="15448"/>
                  </a:cubicBezTo>
                  <a:cubicBezTo>
                    <a:pt x="20228" y="15352"/>
                    <a:pt x="20486" y="15351"/>
                    <a:pt x="20653" y="15172"/>
                  </a:cubicBezTo>
                  <a:lnTo>
                    <a:pt x="20672" y="15152"/>
                  </a:lnTo>
                  <a:lnTo>
                    <a:pt x="20691" y="15133"/>
                  </a:lnTo>
                  <a:cubicBezTo>
                    <a:pt x="21002" y="14770"/>
                    <a:pt x="21184" y="14305"/>
                    <a:pt x="21181" y="13814"/>
                  </a:cubicBezTo>
                  <a:cubicBezTo>
                    <a:pt x="21187" y="13301"/>
                    <a:pt x="20999" y="12830"/>
                    <a:pt x="20653" y="12476"/>
                  </a:cubicBezTo>
                  <a:cubicBezTo>
                    <a:pt x="20642" y="12465"/>
                    <a:pt x="20626" y="12467"/>
                    <a:pt x="20615" y="12457"/>
                  </a:cubicBezTo>
                  <a:cubicBezTo>
                    <a:pt x="20770" y="12374"/>
                    <a:pt x="20960" y="12394"/>
                    <a:pt x="21087" y="12260"/>
                  </a:cubicBezTo>
                  <a:cubicBezTo>
                    <a:pt x="21416" y="11898"/>
                    <a:pt x="21579" y="11439"/>
                    <a:pt x="21597" y="10981"/>
                  </a:cubicBezTo>
                  <a:lnTo>
                    <a:pt x="21597" y="10863"/>
                  </a:lnTo>
                  <a:cubicBezTo>
                    <a:pt x="21594" y="10840"/>
                    <a:pt x="21598" y="10741"/>
                    <a:pt x="21597" y="10587"/>
                  </a:cubicBezTo>
                  <a:cubicBezTo>
                    <a:pt x="21596" y="10431"/>
                    <a:pt x="21578" y="10219"/>
                    <a:pt x="21578" y="9957"/>
                  </a:cubicBezTo>
                  <a:lnTo>
                    <a:pt x="21578" y="9879"/>
                  </a:lnTo>
                  <a:cubicBezTo>
                    <a:pt x="21517" y="9502"/>
                    <a:pt x="21354" y="9130"/>
                    <a:pt x="21087" y="8855"/>
                  </a:cubicBezTo>
                  <a:cubicBezTo>
                    <a:pt x="20908" y="8669"/>
                    <a:pt x="20675" y="8540"/>
                    <a:pt x="20426" y="8462"/>
                  </a:cubicBezTo>
                  <a:cubicBezTo>
                    <a:pt x="20177" y="8383"/>
                    <a:pt x="19898" y="8364"/>
                    <a:pt x="19596" y="8363"/>
                  </a:cubicBezTo>
                  <a:lnTo>
                    <a:pt x="13743" y="8363"/>
                  </a:lnTo>
                  <a:cubicBezTo>
                    <a:pt x="13966" y="7952"/>
                    <a:pt x="14141" y="7497"/>
                    <a:pt x="14196" y="7006"/>
                  </a:cubicBezTo>
                  <a:cubicBezTo>
                    <a:pt x="14208" y="6878"/>
                    <a:pt x="14209" y="6638"/>
                    <a:pt x="14215" y="6238"/>
                  </a:cubicBezTo>
                  <a:cubicBezTo>
                    <a:pt x="14222" y="5843"/>
                    <a:pt x="14234" y="5299"/>
                    <a:pt x="14234" y="4605"/>
                  </a:cubicBezTo>
                  <a:lnTo>
                    <a:pt x="14215" y="4546"/>
                  </a:lnTo>
                  <a:lnTo>
                    <a:pt x="13781" y="1456"/>
                  </a:lnTo>
                  <a:lnTo>
                    <a:pt x="13781" y="1437"/>
                  </a:lnTo>
                  <a:cubicBezTo>
                    <a:pt x="13715" y="1087"/>
                    <a:pt x="13552" y="765"/>
                    <a:pt x="13309" y="512"/>
                  </a:cubicBezTo>
                  <a:cubicBezTo>
                    <a:pt x="13010" y="193"/>
                    <a:pt x="12594" y="-6"/>
                    <a:pt x="12158" y="0"/>
                  </a:cubicBezTo>
                  <a:lnTo>
                    <a:pt x="12120" y="0"/>
                  </a:lnTo>
                  <a:lnTo>
                    <a:pt x="12025" y="0"/>
                  </a:lnTo>
                  <a:close/>
                  <a:moveTo>
                    <a:pt x="12025" y="945"/>
                  </a:moveTo>
                  <a:lnTo>
                    <a:pt x="12063" y="945"/>
                  </a:lnTo>
                  <a:lnTo>
                    <a:pt x="12120" y="945"/>
                  </a:lnTo>
                  <a:lnTo>
                    <a:pt x="12158" y="945"/>
                  </a:lnTo>
                  <a:cubicBezTo>
                    <a:pt x="12368" y="951"/>
                    <a:pt x="12491" y="1007"/>
                    <a:pt x="12667" y="1181"/>
                  </a:cubicBezTo>
                  <a:cubicBezTo>
                    <a:pt x="12788" y="1308"/>
                    <a:pt x="12857" y="1427"/>
                    <a:pt x="12894" y="1594"/>
                  </a:cubicBezTo>
                  <a:lnTo>
                    <a:pt x="13328" y="4684"/>
                  </a:lnTo>
                  <a:cubicBezTo>
                    <a:pt x="13328" y="5326"/>
                    <a:pt x="13315" y="5849"/>
                    <a:pt x="13309" y="6218"/>
                  </a:cubicBezTo>
                  <a:cubicBezTo>
                    <a:pt x="13303" y="6603"/>
                    <a:pt x="13296" y="6859"/>
                    <a:pt x="13290" y="6907"/>
                  </a:cubicBezTo>
                  <a:cubicBezTo>
                    <a:pt x="13215" y="7542"/>
                    <a:pt x="12955" y="8061"/>
                    <a:pt x="12535" y="8501"/>
                  </a:cubicBezTo>
                  <a:cubicBezTo>
                    <a:pt x="12405" y="8636"/>
                    <a:pt x="12371" y="8836"/>
                    <a:pt x="12441" y="9013"/>
                  </a:cubicBezTo>
                  <a:cubicBezTo>
                    <a:pt x="12510" y="9189"/>
                    <a:pt x="12673" y="9308"/>
                    <a:pt x="12856" y="9308"/>
                  </a:cubicBezTo>
                  <a:lnTo>
                    <a:pt x="19596" y="9308"/>
                  </a:lnTo>
                  <a:cubicBezTo>
                    <a:pt x="19832" y="9307"/>
                    <a:pt x="20025" y="9323"/>
                    <a:pt x="20162" y="9367"/>
                  </a:cubicBezTo>
                  <a:cubicBezTo>
                    <a:pt x="20300" y="9411"/>
                    <a:pt x="20389" y="9466"/>
                    <a:pt x="20445" y="9524"/>
                  </a:cubicBezTo>
                  <a:cubicBezTo>
                    <a:pt x="20572" y="9660"/>
                    <a:pt x="20631" y="9806"/>
                    <a:pt x="20672" y="9997"/>
                  </a:cubicBezTo>
                  <a:cubicBezTo>
                    <a:pt x="20672" y="10271"/>
                    <a:pt x="20688" y="10484"/>
                    <a:pt x="20691" y="10646"/>
                  </a:cubicBezTo>
                  <a:cubicBezTo>
                    <a:pt x="20692" y="10732"/>
                    <a:pt x="20688" y="10802"/>
                    <a:pt x="20691" y="10863"/>
                  </a:cubicBezTo>
                  <a:cubicBezTo>
                    <a:pt x="20692" y="10882"/>
                    <a:pt x="20690" y="10905"/>
                    <a:pt x="20691" y="10922"/>
                  </a:cubicBezTo>
                  <a:cubicBezTo>
                    <a:pt x="20676" y="11190"/>
                    <a:pt x="20607" y="11398"/>
                    <a:pt x="20445" y="11591"/>
                  </a:cubicBezTo>
                  <a:cubicBezTo>
                    <a:pt x="20441" y="11595"/>
                    <a:pt x="20431" y="11586"/>
                    <a:pt x="20426" y="11591"/>
                  </a:cubicBezTo>
                  <a:cubicBezTo>
                    <a:pt x="20422" y="11596"/>
                    <a:pt x="20431" y="11605"/>
                    <a:pt x="20426" y="11610"/>
                  </a:cubicBezTo>
                  <a:cubicBezTo>
                    <a:pt x="20265" y="11767"/>
                    <a:pt x="20086" y="11844"/>
                    <a:pt x="19841" y="11846"/>
                  </a:cubicBezTo>
                  <a:lnTo>
                    <a:pt x="19803" y="11846"/>
                  </a:lnTo>
                  <a:lnTo>
                    <a:pt x="19577" y="11866"/>
                  </a:lnTo>
                  <a:cubicBezTo>
                    <a:pt x="19340" y="11883"/>
                    <a:pt x="19143" y="12091"/>
                    <a:pt x="19143" y="12338"/>
                  </a:cubicBezTo>
                  <a:lnTo>
                    <a:pt x="19143" y="12397"/>
                  </a:lnTo>
                  <a:cubicBezTo>
                    <a:pt x="19143" y="12624"/>
                    <a:pt x="19307" y="12828"/>
                    <a:pt x="19520" y="12870"/>
                  </a:cubicBezTo>
                  <a:cubicBezTo>
                    <a:pt x="19711" y="12910"/>
                    <a:pt x="19848" y="12979"/>
                    <a:pt x="20011" y="13145"/>
                  </a:cubicBezTo>
                  <a:cubicBezTo>
                    <a:pt x="20203" y="13352"/>
                    <a:pt x="20270" y="13522"/>
                    <a:pt x="20275" y="13814"/>
                  </a:cubicBezTo>
                  <a:cubicBezTo>
                    <a:pt x="20273" y="14059"/>
                    <a:pt x="20205" y="14269"/>
                    <a:pt x="20011" y="14503"/>
                  </a:cubicBezTo>
                  <a:cubicBezTo>
                    <a:pt x="19812" y="14703"/>
                    <a:pt x="19632" y="14773"/>
                    <a:pt x="19350" y="14779"/>
                  </a:cubicBezTo>
                  <a:lnTo>
                    <a:pt x="19350" y="14798"/>
                  </a:lnTo>
                  <a:lnTo>
                    <a:pt x="19180" y="14779"/>
                  </a:lnTo>
                  <a:cubicBezTo>
                    <a:pt x="18957" y="14759"/>
                    <a:pt x="18760" y="14905"/>
                    <a:pt x="18708" y="15133"/>
                  </a:cubicBezTo>
                  <a:cubicBezTo>
                    <a:pt x="18657" y="15360"/>
                    <a:pt x="18764" y="15597"/>
                    <a:pt x="18973" y="15684"/>
                  </a:cubicBezTo>
                  <a:cubicBezTo>
                    <a:pt x="19082" y="15730"/>
                    <a:pt x="19167" y="15778"/>
                    <a:pt x="19256" y="15881"/>
                  </a:cubicBezTo>
                  <a:lnTo>
                    <a:pt x="19294" y="15920"/>
                  </a:lnTo>
                  <a:cubicBezTo>
                    <a:pt x="19470" y="16098"/>
                    <a:pt x="19557" y="16275"/>
                    <a:pt x="19577" y="16569"/>
                  </a:cubicBezTo>
                  <a:cubicBezTo>
                    <a:pt x="19560" y="16830"/>
                    <a:pt x="19490" y="17028"/>
                    <a:pt x="19350" y="17199"/>
                  </a:cubicBezTo>
                  <a:lnTo>
                    <a:pt x="19294" y="17258"/>
                  </a:lnTo>
                  <a:cubicBezTo>
                    <a:pt x="19093" y="17449"/>
                    <a:pt x="18910" y="17530"/>
                    <a:pt x="18652" y="17534"/>
                  </a:cubicBezTo>
                  <a:cubicBezTo>
                    <a:pt x="18594" y="17534"/>
                    <a:pt x="18608" y="17631"/>
                    <a:pt x="18557" y="17652"/>
                  </a:cubicBezTo>
                  <a:cubicBezTo>
                    <a:pt x="18544" y="17657"/>
                    <a:pt x="18533" y="17664"/>
                    <a:pt x="18520" y="17671"/>
                  </a:cubicBezTo>
                  <a:cubicBezTo>
                    <a:pt x="18295" y="17621"/>
                    <a:pt x="18044" y="17734"/>
                    <a:pt x="17972" y="17966"/>
                  </a:cubicBezTo>
                  <a:cubicBezTo>
                    <a:pt x="17905" y="18182"/>
                    <a:pt x="18056" y="18369"/>
                    <a:pt x="18236" y="18478"/>
                  </a:cubicBezTo>
                  <a:lnTo>
                    <a:pt x="18199" y="18517"/>
                  </a:lnTo>
                  <a:cubicBezTo>
                    <a:pt x="18205" y="18521"/>
                    <a:pt x="18255" y="18564"/>
                    <a:pt x="18331" y="18635"/>
                  </a:cubicBezTo>
                  <a:cubicBezTo>
                    <a:pt x="18408" y="18707"/>
                    <a:pt x="18526" y="18819"/>
                    <a:pt x="18652" y="18950"/>
                  </a:cubicBezTo>
                  <a:cubicBezTo>
                    <a:pt x="18865" y="19183"/>
                    <a:pt x="18928" y="19346"/>
                    <a:pt x="18935" y="19639"/>
                  </a:cubicBezTo>
                  <a:cubicBezTo>
                    <a:pt x="18918" y="19900"/>
                    <a:pt x="18840" y="20115"/>
                    <a:pt x="18708" y="20288"/>
                  </a:cubicBezTo>
                  <a:lnTo>
                    <a:pt x="18652" y="20348"/>
                  </a:lnTo>
                  <a:cubicBezTo>
                    <a:pt x="18429" y="20569"/>
                    <a:pt x="18252" y="20636"/>
                    <a:pt x="17972" y="20643"/>
                  </a:cubicBezTo>
                  <a:lnTo>
                    <a:pt x="8608" y="20643"/>
                  </a:lnTo>
                  <a:cubicBezTo>
                    <a:pt x="7699" y="20552"/>
                    <a:pt x="6960" y="20265"/>
                    <a:pt x="6343" y="19836"/>
                  </a:cubicBezTo>
                  <a:lnTo>
                    <a:pt x="6343" y="11256"/>
                  </a:lnTo>
                  <a:cubicBezTo>
                    <a:pt x="7280" y="10741"/>
                    <a:pt x="8116" y="10026"/>
                    <a:pt x="8816" y="9072"/>
                  </a:cubicBezTo>
                  <a:cubicBezTo>
                    <a:pt x="9585" y="8023"/>
                    <a:pt x="10212" y="6721"/>
                    <a:pt x="10704" y="5176"/>
                  </a:cubicBezTo>
                  <a:lnTo>
                    <a:pt x="10723" y="5117"/>
                  </a:lnTo>
                  <a:lnTo>
                    <a:pt x="11289" y="1870"/>
                  </a:lnTo>
                  <a:lnTo>
                    <a:pt x="11308" y="1791"/>
                  </a:lnTo>
                  <a:lnTo>
                    <a:pt x="11308" y="1771"/>
                  </a:lnTo>
                  <a:lnTo>
                    <a:pt x="11308" y="1752"/>
                  </a:lnTo>
                  <a:lnTo>
                    <a:pt x="11308" y="1692"/>
                  </a:lnTo>
                  <a:cubicBezTo>
                    <a:pt x="11314" y="1474"/>
                    <a:pt x="11349" y="1363"/>
                    <a:pt x="11516" y="1181"/>
                  </a:cubicBezTo>
                  <a:lnTo>
                    <a:pt x="11535" y="1161"/>
                  </a:lnTo>
                  <a:cubicBezTo>
                    <a:pt x="11679" y="1007"/>
                    <a:pt x="11809" y="950"/>
                    <a:pt x="12025" y="945"/>
                  </a:cubicBezTo>
                  <a:close/>
                  <a:moveTo>
                    <a:pt x="1170" y="10390"/>
                  </a:moveTo>
                  <a:lnTo>
                    <a:pt x="1189" y="10390"/>
                  </a:lnTo>
                  <a:lnTo>
                    <a:pt x="1208" y="10390"/>
                  </a:lnTo>
                  <a:lnTo>
                    <a:pt x="5116" y="10390"/>
                  </a:lnTo>
                  <a:lnTo>
                    <a:pt x="5135" y="10390"/>
                  </a:lnTo>
                  <a:lnTo>
                    <a:pt x="5154" y="10390"/>
                  </a:lnTo>
                  <a:cubicBezTo>
                    <a:pt x="5227" y="10390"/>
                    <a:pt x="5278" y="10400"/>
                    <a:pt x="5305" y="10410"/>
                  </a:cubicBezTo>
                  <a:lnTo>
                    <a:pt x="5361" y="10449"/>
                  </a:lnTo>
                  <a:cubicBezTo>
                    <a:pt x="5377" y="10476"/>
                    <a:pt x="5400" y="10550"/>
                    <a:pt x="5399" y="10685"/>
                  </a:cubicBezTo>
                  <a:cubicBezTo>
                    <a:pt x="5399" y="10794"/>
                    <a:pt x="5529" y="10802"/>
                    <a:pt x="5588" y="10882"/>
                  </a:cubicBezTo>
                  <a:cubicBezTo>
                    <a:pt x="5561" y="10960"/>
                    <a:pt x="5497" y="11015"/>
                    <a:pt x="5512" y="11099"/>
                  </a:cubicBezTo>
                  <a:cubicBezTo>
                    <a:pt x="5502" y="11139"/>
                    <a:pt x="5437" y="11134"/>
                    <a:pt x="5437" y="11177"/>
                  </a:cubicBezTo>
                  <a:lnTo>
                    <a:pt x="5437" y="19678"/>
                  </a:lnTo>
                  <a:cubicBezTo>
                    <a:pt x="5434" y="19699"/>
                    <a:pt x="5399" y="19696"/>
                    <a:pt x="5399" y="19718"/>
                  </a:cubicBezTo>
                  <a:lnTo>
                    <a:pt x="5399" y="20013"/>
                  </a:lnTo>
                  <a:cubicBezTo>
                    <a:pt x="5397" y="20191"/>
                    <a:pt x="5357" y="20234"/>
                    <a:pt x="5342" y="20249"/>
                  </a:cubicBezTo>
                  <a:cubicBezTo>
                    <a:pt x="5328" y="20264"/>
                    <a:pt x="5286" y="20306"/>
                    <a:pt x="5116" y="20308"/>
                  </a:cubicBezTo>
                  <a:lnTo>
                    <a:pt x="1208" y="20308"/>
                  </a:lnTo>
                  <a:cubicBezTo>
                    <a:pt x="1026" y="20307"/>
                    <a:pt x="977" y="20264"/>
                    <a:pt x="963" y="20249"/>
                  </a:cubicBezTo>
                  <a:cubicBezTo>
                    <a:pt x="948" y="20234"/>
                    <a:pt x="908" y="20191"/>
                    <a:pt x="906" y="20013"/>
                  </a:cubicBezTo>
                  <a:lnTo>
                    <a:pt x="906" y="10685"/>
                  </a:lnTo>
                  <a:cubicBezTo>
                    <a:pt x="907" y="10502"/>
                    <a:pt x="952" y="10440"/>
                    <a:pt x="963" y="10430"/>
                  </a:cubicBezTo>
                  <a:lnTo>
                    <a:pt x="1000" y="10410"/>
                  </a:lnTo>
                  <a:cubicBezTo>
                    <a:pt x="1029" y="10400"/>
                    <a:pt x="1092" y="10390"/>
                    <a:pt x="1170" y="1039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A912D99-5BF0-46FE-AD2C-3B9BF0726EA0}"/>
              </a:ext>
            </a:extLst>
          </p:cNvPr>
          <p:cNvGrpSpPr/>
          <p:nvPr/>
        </p:nvGrpSpPr>
        <p:grpSpPr>
          <a:xfrm>
            <a:off x="1671464" y="4745693"/>
            <a:ext cx="789796" cy="911978"/>
            <a:chOff x="2753401" y="4342464"/>
            <a:chExt cx="1171412" cy="1352630"/>
          </a:xfrm>
        </p:grpSpPr>
        <p:sp>
          <p:nvSpPr>
            <p:cNvPr id="15" name="Shape 1595">
              <a:extLst>
                <a:ext uri="{FF2B5EF4-FFF2-40B4-BE49-F238E27FC236}">
                  <a16:creationId xmlns:a16="http://schemas.microsoft.com/office/drawing/2014/main" id="{D4A83DF2-E558-449D-B9D9-E0EC6FAA3C6E}"/>
                </a:ext>
              </a:extLst>
            </p:cNvPr>
            <p:cNvSpPr/>
            <p:nvPr/>
          </p:nvSpPr>
          <p:spPr>
            <a:xfrm flipH="1">
              <a:off x="2753401" y="434246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21" name="Shape 1605">
              <a:extLst>
                <a:ext uri="{FF2B5EF4-FFF2-40B4-BE49-F238E27FC236}">
                  <a16:creationId xmlns:a16="http://schemas.microsoft.com/office/drawing/2014/main" id="{11D59AEE-A3B6-42F4-A3EE-396245763C0A}"/>
                </a:ext>
              </a:extLst>
            </p:cNvPr>
            <p:cNvSpPr/>
            <p:nvPr/>
          </p:nvSpPr>
          <p:spPr>
            <a:xfrm>
              <a:off x="3185908" y="4841262"/>
              <a:ext cx="306398" cy="3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36" extrusionOk="0">
                  <a:moveTo>
                    <a:pt x="10275" y="0"/>
                  </a:moveTo>
                  <a:cubicBezTo>
                    <a:pt x="8517" y="-1"/>
                    <a:pt x="6819" y="413"/>
                    <a:pt x="5197" y="1208"/>
                  </a:cubicBezTo>
                  <a:cubicBezTo>
                    <a:pt x="2728" y="2433"/>
                    <a:pt x="1105" y="4284"/>
                    <a:pt x="380" y="6638"/>
                  </a:cubicBezTo>
                  <a:cubicBezTo>
                    <a:pt x="130" y="7444"/>
                    <a:pt x="0" y="8229"/>
                    <a:pt x="0" y="9014"/>
                  </a:cubicBezTo>
                  <a:cubicBezTo>
                    <a:pt x="-1" y="10521"/>
                    <a:pt x="466" y="11993"/>
                    <a:pt x="1400" y="13378"/>
                  </a:cubicBezTo>
                  <a:cubicBezTo>
                    <a:pt x="2794" y="15509"/>
                    <a:pt x="4934" y="16910"/>
                    <a:pt x="7665" y="17537"/>
                  </a:cubicBezTo>
                  <a:cubicBezTo>
                    <a:pt x="8586" y="17751"/>
                    <a:pt x="9495" y="17865"/>
                    <a:pt x="10393" y="17865"/>
                  </a:cubicBezTo>
                  <a:cubicBezTo>
                    <a:pt x="12155" y="17866"/>
                    <a:pt x="13868" y="17446"/>
                    <a:pt x="15495" y="16636"/>
                  </a:cubicBezTo>
                  <a:cubicBezTo>
                    <a:pt x="15702" y="16527"/>
                    <a:pt x="15893" y="16417"/>
                    <a:pt x="16088" y="16308"/>
                  </a:cubicBezTo>
                  <a:cubicBezTo>
                    <a:pt x="16103" y="16389"/>
                    <a:pt x="16001" y="16465"/>
                    <a:pt x="16064" y="16533"/>
                  </a:cubicBezTo>
                  <a:lnTo>
                    <a:pt x="20502" y="21348"/>
                  </a:lnTo>
                  <a:cubicBezTo>
                    <a:pt x="20697" y="21561"/>
                    <a:pt x="21062" y="21599"/>
                    <a:pt x="21308" y="21430"/>
                  </a:cubicBezTo>
                  <a:cubicBezTo>
                    <a:pt x="21555" y="21261"/>
                    <a:pt x="21599" y="20946"/>
                    <a:pt x="21403" y="20733"/>
                  </a:cubicBezTo>
                  <a:lnTo>
                    <a:pt x="16966" y="15919"/>
                  </a:lnTo>
                  <a:cubicBezTo>
                    <a:pt x="16914" y="15863"/>
                    <a:pt x="16822" y="15929"/>
                    <a:pt x="16753" y="15898"/>
                  </a:cubicBezTo>
                  <a:cubicBezTo>
                    <a:pt x="18510" y="14733"/>
                    <a:pt x="19708" y="13170"/>
                    <a:pt x="20312" y="11247"/>
                  </a:cubicBezTo>
                  <a:cubicBezTo>
                    <a:pt x="20559" y="10450"/>
                    <a:pt x="20691" y="9669"/>
                    <a:pt x="20691" y="8891"/>
                  </a:cubicBezTo>
                  <a:cubicBezTo>
                    <a:pt x="20692" y="7365"/>
                    <a:pt x="20207" y="5871"/>
                    <a:pt x="19268" y="4466"/>
                  </a:cubicBezTo>
                  <a:cubicBezTo>
                    <a:pt x="17875" y="2337"/>
                    <a:pt x="15730" y="954"/>
                    <a:pt x="13003" y="327"/>
                  </a:cubicBezTo>
                  <a:cubicBezTo>
                    <a:pt x="12078" y="113"/>
                    <a:pt x="11176" y="0"/>
                    <a:pt x="10275" y="0"/>
                  </a:cubicBezTo>
                  <a:close/>
                  <a:moveTo>
                    <a:pt x="10275" y="983"/>
                  </a:moveTo>
                  <a:cubicBezTo>
                    <a:pt x="11071" y="983"/>
                    <a:pt x="11882" y="1076"/>
                    <a:pt x="12719" y="1270"/>
                  </a:cubicBezTo>
                  <a:cubicBezTo>
                    <a:pt x="15189" y="1847"/>
                    <a:pt x="17005" y="3041"/>
                    <a:pt x="18271" y="4958"/>
                  </a:cubicBezTo>
                  <a:cubicBezTo>
                    <a:pt x="19124" y="6237"/>
                    <a:pt x="19552" y="7544"/>
                    <a:pt x="19552" y="8891"/>
                  </a:cubicBezTo>
                  <a:cubicBezTo>
                    <a:pt x="19552" y="9578"/>
                    <a:pt x="19443" y="10283"/>
                    <a:pt x="19220" y="11002"/>
                  </a:cubicBezTo>
                  <a:cubicBezTo>
                    <a:pt x="18655" y="12785"/>
                    <a:pt x="17577" y="14172"/>
                    <a:pt x="15946" y="15222"/>
                  </a:cubicBezTo>
                  <a:cubicBezTo>
                    <a:pt x="15625" y="15412"/>
                    <a:pt x="15264" y="15604"/>
                    <a:pt x="14902" y="15796"/>
                  </a:cubicBezTo>
                  <a:cubicBezTo>
                    <a:pt x="13432" y="16521"/>
                    <a:pt x="11937" y="16880"/>
                    <a:pt x="10393" y="16882"/>
                  </a:cubicBezTo>
                  <a:cubicBezTo>
                    <a:pt x="9601" y="16882"/>
                    <a:pt x="8807" y="16788"/>
                    <a:pt x="7973" y="16595"/>
                  </a:cubicBezTo>
                  <a:cubicBezTo>
                    <a:pt x="5505" y="16017"/>
                    <a:pt x="3664" y="14805"/>
                    <a:pt x="2397" y="12887"/>
                  </a:cubicBezTo>
                  <a:cubicBezTo>
                    <a:pt x="1550" y="11628"/>
                    <a:pt x="1140" y="10344"/>
                    <a:pt x="1139" y="9014"/>
                  </a:cubicBezTo>
                  <a:cubicBezTo>
                    <a:pt x="1139" y="8320"/>
                    <a:pt x="1245" y="7615"/>
                    <a:pt x="1472" y="6884"/>
                  </a:cubicBezTo>
                  <a:cubicBezTo>
                    <a:pt x="2140" y="4752"/>
                    <a:pt x="3521" y="3181"/>
                    <a:pt x="5743" y="2069"/>
                  </a:cubicBezTo>
                  <a:cubicBezTo>
                    <a:pt x="7217" y="1348"/>
                    <a:pt x="8724" y="984"/>
                    <a:pt x="10275" y="98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</p:grpSp>
      <p:grpSp>
        <p:nvGrpSpPr>
          <p:cNvPr id="29" name="组合 17">
            <a:extLst>
              <a:ext uri="{FF2B5EF4-FFF2-40B4-BE49-F238E27FC236}">
                <a16:creationId xmlns:a16="http://schemas.microsoft.com/office/drawing/2014/main" id="{D45D8C49-0322-4D07-ACC9-96032AC8F3A7}"/>
              </a:ext>
            </a:extLst>
          </p:cNvPr>
          <p:cNvGrpSpPr>
            <a:grpSpLocks/>
          </p:cNvGrpSpPr>
          <p:nvPr/>
        </p:nvGrpSpPr>
        <p:grpSpPr bwMode="auto">
          <a:xfrm>
            <a:off x="2741509" y="2460011"/>
            <a:ext cx="2562980" cy="947871"/>
            <a:chOff x="7376008" y="1542823"/>
            <a:chExt cx="3682371" cy="948329"/>
          </a:xfrm>
        </p:grpSpPr>
        <p:sp>
          <p:nvSpPr>
            <p:cNvPr id="30" name="文本框 6">
              <a:extLst>
                <a:ext uri="{FF2B5EF4-FFF2-40B4-BE49-F238E27FC236}">
                  <a16:creationId xmlns:a16="http://schemas.microsoft.com/office/drawing/2014/main" id="{0FD69C54-B03D-4DE7-B361-C0C372502429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1" name="文本框 7">
              <a:extLst>
                <a:ext uri="{FF2B5EF4-FFF2-40B4-BE49-F238E27FC236}">
                  <a16:creationId xmlns:a16="http://schemas.microsoft.com/office/drawing/2014/main" id="{C79D21A1-C810-4871-9E48-0DD8FBE1AAFB}"/>
                </a:ext>
              </a:extLst>
            </p:cNvPr>
            <p:cNvSpPr txBox="1"/>
            <p:nvPr/>
          </p:nvSpPr>
          <p:spPr>
            <a:xfrm>
              <a:off x="7376008" y="1542823"/>
              <a:ext cx="2749281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2" name="组合 17">
            <a:extLst>
              <a:ext uri="{FF2B5EF4-FFF2-40B4-BE49-F238E27FC236}">
                <a16:creationId xmlns:a16="http://schemas.microsoft.com/office/drawing/2014/main" id="{0850F0D7-3667-4E93-ABC8-8165B86C7AAB}"/>
              </a:ext>
            </a:extLst>
          </p:cNvPr>
          <p:cNvGrpSpPr>
            <a:grpSpLocks/>
          </p:cNvGrpSpPr>
          <p:nvPr/>
        </p:nvGrpSpPr>
        <p:grpSpPr bwMode="auto">
          <a:xfrm>
            <a:off x="2741509" y="3674928"/>
            <a:ext cx="2562980" cy="947871"/>
            <a:chOff x="7376008" y="1542823"/>
            <a:chExt cx="3682371" cy="948329"/>
          </a:xfrm>
        </p:grpSpPr>
        <p:sp>
          <p:nvSpPr>
            <p:cNvPr id="33" name="文本框 6">
              <a:extLst>
                <a:ext uri="{FF2B5EF4-FFF2-40B4-BE49-F238E27FC236}">
                  <a16:creationId xmlns:a16="http://schemas.microsoft.com/office/drawing/2014/main" id="{19631340-5314-49FA-873F-DC216108EF47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4" name="文本框 7">
              <a:extLst>
                <a:ext uri="{FF2B5EF4-FFF2-40B4-BE49-F238E27FC236}">
                  <a16:creationId xmlns:a16="http://schemas.microsoft.com/office/drawing/2014/main" id="{432368AE-AF74-4326-9482-272541BB8B65}"/>
                </a:ext>
              </a:extLst>
            </p:cNvPr>
            <p:cNvSpPr txBox="1"/>
            <p:nvPr/>
          </p:nvSpPr>
          <p:spPr>
            <a:xfrm>
              <a:off x="7376008" y="1542823"/>
              <a:ext cx="3163112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5" name="组合 17">
            <a:extLst>
              <a:ext uri="{FF2B5EF4-FFF2-40B4-BE49-F238E27FC236}">
                <a16:creationId xmlns:a16="http://schemas.microsoft.com/office/drawing/2014/main" id="{5B09A71E-A3D4-45B6-8D9A-559DAE472236}"/>
              </a:ext>
            </a:extLst>
          </p:cNvPr>
          <p:cNvGrpSpPr>
            <a:grpSpLocks/>
          </p:cNvGrpSpPr>
          <p:nvPr/>
        </p:nvGrpSpPr>
        <p:grpSpPr bwMode="auto">
          <a:xfrm>
            <a:off x="2741509" y="4823794"/>
            <a:ext cx="2562980" cy="947871"/>
            <a:chOff x="7376008" y="1542823"/>
            <a:chExt cx="3682371" cy="948329"/>
          </a:xfrm>
        </p:grpSpPr>
        <p:sp>
          <p:nvSpPr>
            <p:cNvPr id="36" name="文本框 6">
              <a:extLst>
                <a:ext uri="{FF2B5EF4-FFF2-40B4-BE49-F238E27FC236}">
                  <a16:creationId xmlns:a16="http://schemas.microsoft.com/office/drawing/2014/main" id="{9F5CAA80-9D69-40C6-A872-0FBB871B2593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6269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7" name="文本框 7">
              <a:extLst>
                <a:ext uri="{FF2B5EF4-FFF2-40B4-BE49-F238E27FC236}">
                  <a16:creationId xmlns:a16="http://schemas.microsoft.com/office/drawing/2014/main" id="{F9140487-3D04-4946-86CF-29B4C7C46750}"/>
                </a:ext>
              </a:extLst>
            </p:cNvPr>
            <p:cNvSpPr txBox="1"/>
            <p:nvPr/>
          </p:nvSpPr>
          <p:spPr>
            <a:xfrm>
              <a:off x="7376008" y="1542823"/>
              <a:ext cx="2956197" cy="3695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1C3C0DF-D902-4D6C-8889-7D20B65096E2}"/>
              </a:ext>
            </a:extLst>
          </p:cNvPr>
          <p:cNvGrpSpPr/>
          <p:nvPr/>
        </p:nvGrpSpPr>
        <p:grpSpPr>
          <a:xfrm>
            <a:off x="2417271" y="488500"/>
            <a:ext cx="5118095" cy="800114"/>
            <a:chOff x="6082441" y="2560350"/>
            <a:chExt cx="5118762" cy="800218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4E2E826-0626-4544-AB36-C583677ECC04}"/>
                </a:ext>
              </a:extLst>
            </p:cNvPr>
            <p:cNvSpPr txBox="1"/>
            <p:nvPr/>
          </p:nvSpPr>
          <p:spPr>
            <a:xfrm>
              <a:off x="6082442" y="2560350"/>
              <a:ext cx="5118761" cy="5848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Return On Investment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0006B63-A476-4BA4-ABBA-A08ADD8E1627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0B496A1E-33ED-41C1-843A-8FF7E0B79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28B35E01-3B82-4168-B8FA-5AB3733FABBB}"/>
              </a:ext>
            </a:extLst>
          </p:cNvPr>
          <p:cNvGrpSpPr/>
          <p:nvPr/>
        </p:nvGrpSpPr>
        <p:grpSpPr>
          <a:xfrm>
            <a:off x="5648229" y="2219981"/>
            <a:ext cx="5276936" cy="3437690"/>
            <a:chOff x="5648964" y="2219029"/>
            <a:chExt cx="5277623" cy="3438138"/>
          </a:xfrm>
          <a:blipFill>
            <a:blip r:embed="rId4"/>
            <a:stretch>
              <a:fillRect/>
            </a:stretch>
          </a:blipFill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0A835D14-5130-4CD8-A59C-DCDBEF25DF19}"/>
                </a:ext>
              </a:extLst>
            </p:cNvPr>
            <p:cNvGrpSpPr/>
            <p:nvPr/>
          </p:nvGrpSpPr>
          <p:grpSpPr>
            <a:xfrm>
              <a:off x="6813739" y="2837027"/>
              <a:ext cx="2929381" cy="2820140"/>
              <a:chOff x="4204410" y="2237647"/>
              <a:chExt cx="3727081" cy="3588093"/>
            </a:xfrm>
            <a:grpFill/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ED8AE3AF-F754-409D-85E4-3D63075108B4}"/>
                  </a:ext>
                </a:extLst>
              </p:cNvPr>
              <p:cNvCxnSpPr/>
              <p:nvPr/>
            </p:nvCxnSpPr>
            <p:spPr>
              <a:xfrm flipV="1">
                <a:off x="4259847" y="2237647"/>
                <a:ext cx="406286" cy="812572"/>
              </a:xfrm>
              <a:prstGeom prst="line">
                <a:avLst/>
              </a:prstGeom>
              <a:grpFill/>
              <a:ln w="12700">
                <a:solidFill>
                  <a:srgbClr val="EE7E30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61608C6B-9385-4CBE-A158-20FD85A2D867}"/>
                  </a:ext>
                </a:extLst>
              </p:cNvPr>
              <p:cNvCxnSpPr/>
              <p:nvPr/>
            </p:nvCxnSpPr>
            <p:spPr>
              <a:xfrm>
                <a:off x="4666133" y="2237647"/>
                <a:ext cx="1072365" cy="0"/>
              </a:xfrm>
              <a:prstGeom prst="line">
                <a:avLst/>
              </a:prstGeom>
              <a:grpFill/>
              <a:ln w="12700">
                <a:solidFill>
                  <a:srgbClr val="EE7E30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F2BD8519-3B1B-4C83-94BE-D58BD5EA5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5045" y="3274062"/>
                <a:ext cx="366446" cy="732891"/>
              </a:xfrm>
              <a:prstGeom prst="line">
                <a:avLst/>
              </a:prstGeom>
              <a:grpFill/>
              <a:ln w="12700">
                <a:solidFill>
                  <a:srgbClr val="304A9C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95D81B2D-9C2B-4C2E-B43F-1DF671E50440}"/>
                  </a:ext>
                </a:extLst>
              </p:cNvPr>
              <p:cNvCxnSpPr/>
              <p:nvPr/>
            </p:nvCxnSpPr>
            <p:spPr>
              <a:xfrm>
                <a:off x="6365445" y="4997319"/>
                <a:ext cx="1072365" cy="0"/>
              </a:xfrm>
              <a:prstGeom prst="line">
                <a:avLst/>
              </a:prstGeom>
              <a:grpFill/>
              <a:ln w="12700">
                <a:solidFill>
                  <a:srgbClr val="304A9C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EF832238-17A3-48DC-936E-4E856AEF0647}"/>
                  </a:ext>
                </a:extLst>
              </p:cNvPr>
              <p:cNvCxnSpPr/>
              <p:nvPr/>
            </p:nvCxnSpPr>
            <p:spPr>
              <a:xfrm flipH="1">
                <a:off x="5959519" y="5013168"/>
                <a:ext cx="406286" cy="812572"/>
              </a:xfrm>
              <a:prstGeom prst="line">
                <a:avLst/>
              </a:prstGeom>
              <a:grpFill/>
              <a:ln w="12700">
                <a:solidFill>
                  <a:srgbClr val="304A9C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EDD64B52-3BAD-4658-9FC2-B5C08EE95B24}"/>
                  </a:ext>
                </a:extLst>
              </p:cNvPr>
              <p:cNvCxnSpPr/>
              <p:nvPr/>
            </p:nvCxnSpPr>
            <p:spPr>
              <a:xfrm>
                <a:off x="4204410" y="4991396"/>
                <a:ext cx="406286" cy="812572"/>
              </a:xfrm>
              <a:prstGeom prst="line">
                <a:avLst/>
              </a:prstGeom>
              <a:grpFill/>
              <a:ln w="12700">
                <a:solidFill>
                  <a:srgbClr val="304A9C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图片占位符 27">
              <a:extLst>
                <a:ext uri="{FF2B5EF4-FFF2-40B4-BE49-F238E27FC236}">
                  <a16:creationId xmlns:a16="http://schemas.microsoft.com/office/drawing/2014/main" id="{DB7C548E-9AEE-4B78-9094-4971F5DE4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8964" y="2219029"/>
              <a:ext cx="5277623" cy="3396313"/>
            </a:xfrm>
            <a:custGeom>
              <a:avLst/>
              <a:gdLst>
                <a:gd name="connsiteX0" fmla="*/ 1607919 w 5277623"/>
                <a:gd name="connsiteY0" fmla="*/ 2118233 h 3396313"/>
                <a:gd name="connsiteX1" fmla="*/ 2449386 w 5277623"/>
                <a:gd name="connsiteY1" fmla="*/ 2118233 h 3396313"/>
                <a:gd name="connsiteX2" fmla="*/ 2768905 w 5277623"/>
                <a:gd name="connsiteY2" fmla="*/ 2757273 h 3396313"/>
                <a:gd name="connsiteX3" fmla="*/ 2449386 w 5277623"/>
                <a:gd name="connsiteY3" fmla="*/ 3396313 h 3396313"/>
                <a:gd name="connsiteX4" fmla="*/ 1607919 w 5277623"/>
                <a:gd name="connsiteY4" fmla="*/ 3396313 h 3396313"/>
                <a:gd name="connsiteX5" fmla="*/ 1288399 w 5277623"/>
                <a:gd name="connsiteY5" fmla="*/ 2757273 h 3396313"/>
                <a:gd name="connsiteX6" fmla="*/ 4116637 w 5277623"/>
                <a:gd name="connsiteY6" fmla="*/ 2102903 h 3396313"/>
                <a:gd name="connsiteX7" fmla="*/ 4958103 w 5277623"/>
                <a:gd name="connsiteY7" fmla="*/ 2102903 h 3396313"/>
                <a:gd name="connsiteX8" fmla="*/ 5277623 w 5277623"/>
                <a:gd name="connsiteY8" fmla="*/ 2741943 h 3396313"/>
                <a:gd name="connsiteX9" fmla="*/ 4958103 w 5277623"/>
                <a:gd name="connsiteY9" fmla="*/ 3380983 h 3396313"/>
                <a:gd name="connsiteX10" fmla="*/ 4116637 w 5277623"/>
                <a:gd name="connsiteY10" fmla="*/ 3380983 h 3396313"/>
                <a:gd name="connsiteX11" fmla="*/ 3797116 w 5277623"/>
                <a:gd name="connsiteY11" fmla="*/ 2741943 h 3396313"/>
                <a:gd name="connsiteX12" fmla="*/ 2864649 w 5277623"/>
                <a:gd name="connsiteY12" fmla="*/ 1414667 h 3396313"/>
                <a:gd name="connsiteX13" fmla="*/ 3706117 w 5277623"/>
                <a:gd name="connsiteY13" fmla="*/ 1414667 h 3396313"/>
                <a:gd name="connsiteX14" fmla="*/ 4025636 w 5277623"/>
                <a:gd name="connsiteY14" fmla="*/ 2053707 h 3396313"/>
                <a:gd name="connsiteX15" fmla="*/ 3706117 w 5277623"/>
                <a:gd name="connsiteY15" fmla="*/ 2692747 h 3396313"/>
                <a:gd name="connsiteX16" fmla="*/ 2864649 w 5277623"/>
                <a:gd name="connsiteY16" fmla="*/ 2692747 h 3396313"/>
                <a:gd name="connsiteX17" fmla="*/ 2545129 w 5277623"/>
                <a:gd name="connsiteY17" fmla="*/ 2053707 h 3396313"/>
                <a:gd name="connsiteX18" fmla="*/ 319521 w 5277623"/>
                <a:gd name="connsiteY18" fmla="*/ 1414667 h 3396313"/>
                <a:gd name="connsiteX19" fmla="*/ 1160987 w 5277623"/>
                <a:gd name="connsiteY19" fmla="*/ 1414667 h 3396313"/>
                <a:gd name="connsiteX20" fmla="*/ 1480507 w 5277623"/>
                <a:gd name="connsiteY20" fmla="*/ 2053707 h 3396313"/>
                <a:gd name="connsiteX21" fmla="*/ 1160987 w 5277623"/>
                <a:gd name="connsiteY21" fmla="*/ 2692747 h 3396313"/>
                <a:gd name="connsiteX22" fmla="*/ 319521 w 5277623"/>
                <a:gd name="connsiteY22" fmla="*/ 2692747 h 3396313"/>
                <a:gd name="connsiteX23" fmla="*/ 0 w 5277623"/>
                <a:gd name="connsiteY23" fmla="*/ 2053707 h 3396313"/>
                <a:gd name="connsiteX24" fmla="*/ 1600096 w 5277623"/>
                <a:gd name="connsiteY24" fmla="*/ 711118 h 3396313"/>
                <a:gd name="connsiteX25" fmla="*/ 2441563 w 5277623"/>
                <a:gd name="connsiteY25" fmla="*/ 711118 h 3396313"/>
                <a:gd name="connsiteX26" fmla="*/ 2761082 w 5277623"/>
                <a:gd name="connsiteY26" fmla="*/ 1350157 h 3396313"/>
                <a:gd name="connsiteX27" fmla="*/ 2441563 w 5277623"/>
                <a:gd name="connsiteY27" fmla="*/ 1989197 h 3396313"/>
                <a:gd name="connsiteX28" fmla="*/ 1600096 w 5277623"/>
                <a:gd name="connsiteY28" fmla="*/ 1989197 h 3396313"/>
                <a:gd name="connsiteX29" fmla="*/ 1280575 w 5277623"/>
                <a:gd name="connsiteY29" fmla="*/ 1350157 h 3396313"/>
                <a:gd name="connsiteX30" fmla="*/ 2861777 w 5277623"/>
                <a:gd name="connsiteY30" fmla="*/ 0 h 3396313"/>
                <a:gd name="connsiteX31" fmla="*/ 3703245 w 5277623"/>
                <a:gd name="connsiteY31" fmla="*/ 0 h 3396313"/>
                <a:gd name="connsiteX32" fmla="*/ 4022764 w 5277623"/>
                <a:gd name="connsiteY32" fmla="*/ 639040 h 3396313"/>
                <a:gd name="connsiteX33" fmla="*/ 3703245 w 5277623"/>
                <a:gd name="connsiteY33" fmla="*/ 1278080 h 3396313"/>
                <a:gd name="connsiteX34" fmla="*/ 2861777 w 5277623"/>
                <a:gd name="connsiteY34" fmla="*/ 1278080 h 3396313"/>
                <a:gd name="connsiteX35" fmla="*/ 2542257 w 5277623"/>
                <a:gd name="connsiteY35" fmla="*/ 639040 h 33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77623" h="3396313">
                  <a:moveTo>
                    <a:pt x="1607919" y="2118233"/>
                  </a:moveTo>
                  <a:lnTo>
                    <a:pt x="2449386" y="2118233"/>
                  </a:lnTo>
                  <a:lnTo>
                    <a:pt x="2768905" y="2757273"/>
                  </a:lnTo>
                  <a:lnTo>
                    <a:pt x="2449386" y="3396313"/>
                  </a:lnTo>
                  <a:lnTo>
                    <a:pt x="1607919" y="3396313"/>
                  </a:lnTo>
                  <a:lnTo>
                    <a:pt x="1288399" y="2757273"/>
                  </a:lnTo>
                  <a:close/>
                  <a:moveTo>
                    <a:pt x="4116637" y="2102903"/>
                  </a:moveTo>
                  <a:lnTo>
                    <a:pt x="4958103" y="2102903"/>
                  </a:lnTo>
                  <a:lnTo>
                    <a:pt x="5277623" y="2741943"/>
                  </a:lnTo>
                  <a:lnTo>
                    <a:pt x="4958103" y="3380983"/>
                  </a:lnTo>
                  <a:lnTo>
                    <a:pt x="4116637" y="3380983"/>
                  </a:lnTo>
                  <a:lnTo>
                    <a:pt x="3797116" y="2741943"/>
                  </a:lnTo>
                  <a:close/>
                  <a:moveTo>
                    <a:pt x="2864649" y="1414667"/>
                  </a:moveTo>
                  <a:lnTo>
                    <a:pt x="3706117" y="1414667"/>
                  </a:lnTo>
                  <a:lnTo>
                    <a:pt x="4025636" y="2053707"/>
                  </a:lnTo>
                  <a:lnTo>
                    <a:pt x="3706117" y="2692747"/>
                  </a:lnTo>
                  <a:lnTo>
                    <a:pt x="2864649" y="2692747"/>
                  </a:lnTo>
                  <a:lnTo>
                    <a:pt x="2545129" y="2053707"/>
                  </a:lnTo>
                  <a:close/>
                  <a:moveTo>
                    <a:pt x="319521" y="1414667"/>
                  </a:moveTo>
                  <a:lnTo>
                    <a:pt x="1160987" y="1414667"/>
                  </a:lnTo>
                  <a:lnTo>
                    <a:pt x="1480507" y="2053707"/>
                  </a:lnTo>
                  <a:lnTo>
                    <a:pt x="1160987" y="2692747"/>
                  </a:lnTo>
                  <a:lnTo>
                    <a:pt x="319521" y="2692747"/>
                  </a:lnTo>
                  <a:lnTo>
                    <a:pt x="0" y="2053707"/>
                  </a:lnTo>
                  <a:close/>
                  <a:moveTo>
                    <a:pt x="1600096" y="711118"/>
                  </a:moveTo>
                  <a:lnTo>
                    <a:pt x="2441563" y="711118"/>
                  </a:lnTo>
                  <a:lnTo>
                    <a:pt x="2761082" y="1350157"/>
                  </a:lnTo>
                  <a:lnTo>
                    <a:pt x="2441563" y="1989197"/>
                  </a:lnTo>
                  <a:lnTo>
                    <a:pt x="1600096" y="1989197"/>
                  </a:lnTo>
                  <a:lnTo>
                    <a:pt x="1280575" y="1350157"/>
                  </a:lnTo>
                  <a:close/>
                  <a:moveTo>
                    <a:pt x="2861777" y="0"/>
                  </a:moveTo>
                  <a:lnTo>
                    <a:pt x="3703245" y="0"/>
                  </a:lnTo>
                  <a:lnTo>
                    <a:pt x="4022764" y="639040"/>
                  </a:lnTo>
                  <a:lnTo>
                    <a:pt x="3703245" y="1278080"/>
                  </a:lnTo>
                  <a:lnTo>
                    <a:pt x="2861777" y="1278080"/>
                  </a:lnTo>
                  <a:lnTo>
                    <a:pt x="2542257" y="639040"/>
                  </a:lnTo>
                  <a:close/>
                </a:path>
              </a:pathLst>
            </a:custGeom>
            <a:grpFill/>
          </p:spPr>
        </p:pic>
      </p:grpSp>
    </p:spTree>
    <p:extLst>
      <p:ext uri="{BB962C8B-B14F-4D97-AF65-F5344CB8AC3E}">
        <p14:creationId xmlns:p14="http://schemas.microsoft.com/office/powerpoint/2010/main" val="35913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795682AF-E0C8-4BB7-B809-F86E4D959B1E}"/>
              </a:ext>
            </a:extLst>
          </p:cNvPr>
          <p:cNvGrpSpPr/>
          <p:nvPr/>
        </p:nvGrpSpPr>
        <p:grpSpPr>
          <a:xfrm>
            <a:off x="1517879" y="2225475"/>
            <a:ext cx="9154654" cy="3592568"/>
            <a:chOff x="1856114" y="1986916"/>
            <a:chExt cx="8479772" cy="3327723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6439CEE-9442-4797-8789-829B3D7050A9}"/>
                </a:ext>
              </a:extLst>
            </p:cNvPr>
            <p:cNvSpPr/>
            <p:nvPr/>
          </p:nvSpPr>
          <p:spPr>
            <a:xfrm>
              <a:off x="4693790" y="3472873"/>
              <a:ext cx="1165225" cy="33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DF9F8E5-D04E-4E59-9396-FF8D5FF3CC59}"/>
                </a:ext>
              </a:extLst>
            </p:cNvPr>
            <p:cNvSpPr/>
            <p:nvPr/>
          </p:nvSpPr>
          <p:spPr>
            <a:xfrm>
              <a:off x="6335655" y="3472873"/>
              <a:ext cx="1165225" cy="33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DC62EBA-2322-415C-9834-1DEDC331A58C}"/>
                </a:ext>
              </a:extLst>
            </p:cNvPr>
            <p:cNvSpPr/>
            <p:nvPr/>
          </p:nvSpPr>
          <p:spPr>
            <a:xfrm>
              <a:off x="7991476" y="3472873"/>
              <a:ext cx="1165225" cy="33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550FD09-55F4-4507-90D1-AC2FD6C006CF}"/>
                </a:ext>
              </a:extLst>
            </p:cNvPr>
            <p:cNvSpPr/>
            <p:nvPr/>
          </p:nvSpPr>
          <p:spPr>
            <a:xfrm>
              <a:off x="3035299" y="3472873"/>
              <a:ext cx="1165225" cy="33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5B9CB4B-9B13-4DA6-ABEB-70D923F1E6D6}"/>
                </a:ext>
              </a:extLst>
            </p:cNvPr>
            <p:cNvGrpSpPr/>
            <p:nvPr/>
          </p:nvGrpSpPr>
          <p:grpSpPr>
            <a:xfrm>
              <a:off x="2499000" y="3172451"/>
              <a:ext cx="629210" cy="629210"/>
              <a:chOff x="5781675" y="1704217"/>
              <a:chExt cx="874642" cy="87464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D46FD3B-698F-4CFB-B7D8-94696693C7CF}"/>
                  </a:ext>
                </a:extLst>
              </p:cNvPr>
              <p:cNvSpPr/>
              <p:nvPr/>
            </p:nvSpPr>
            <p:spPr>
              <a:xfrm>
                <a:off x="5781675" y="1704217"/>
                <a:ext cx="874642" cy="874642"/>
              </a:xfrm>
              <a:prstGeom prst="ellipse">
                <a:avLst/>
              </a:prstGeom>
              <a:solidFill>
                <a:srgbClr val="EE7E30"/>
              </a:solidFill>
              <a:ln w="25400">
                <a:noFill/>
              </a:ln>
            </p:spPr>
            <p:txBody>
              <a:bodyPr lIns="35714" tIns="35714" rIns="35714" bIns="35714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8" name="椭圆 3">
                <a:extLst>
                  <a:ext uri="{FF2B5EF4-FFF2-40B4-BE49-F238E27FC236}">
                    <a16:creationId xmlns:a16="http://schemas.microsoft.com/office/drawing/2014/main" id="{2489F5B8-DC7D-48D4-98F7-1357398E5210}"/>
                  </a:ext>
                </a:extLst>
              </p:cNvPr>
              <p:cNvSpPr/>
              <p:nvPr/>
            </p:nvSpPr>
            <p:spPr>
              <a:xfrm>
                <a:off x="5989567" y="1941393"/>
                <a:ext cx="458857" cy="400288"/>
              </a:xfrm>
              <a:custGeom>
                <a:avLst/>
                <a:gdLst>
                  <a:gd name="T0" fmla="*/ 6496 w 6497"/>
                  <a:gd name="T1" fmla="*/ 518 h 5676"/>
                  <a:gd name="T2" fmla="*/ 6184 w 6497"/>
                  <a:gd name="T3" fmla="*/ 830 h 5676"/>
                  <a:gd name="T4" fmla="*/ 1891 w 6497"/>
                  <a:gd name="T5" fmla="*/ 830 h 5676"/>
                  <a:gd name="T6" fmla="*/ 1579 w 6497"/>
                  <a:gd name="T7" fmla="*/ 518 h 5676"/>
                  <a:gd name="T8" fmla="*/ 1891 w 6497"/>
                  <a:gd name="T9" fmla="*/ 206 h 5676"/>
                  <a:gd name="T10" fmla="*/ 6185 w 6497"/>
                  <a:gd name="T11" fmla="*/ 206 h 5676"/>
                  <a:gd name="T12" fmla="*/ 6496 w 6497"/>
                  <a:gd name="T13" fmla="*/ 518 h 5676"/>
                  <a:gd name="T14" fmla="*/ 6185 w 6497"/>
                  <a:gd name="T15" fmla="*/ 1753 h 5676"/>
                  <a:gd name="T16" fmla="*/ 1891 w 6497"/>
                  <a:gd name="T17" fmla="*/ 1753 h 5676"/>
                  <a:gd name="T18" fmla="*/ 1579 w 6497"/>
                  <a:gd name="T19" fmla="*/ 2065 h 5676"/>
                  <a:gd name="T20" fmla="*/ 1891 w 6497"/>
                  <a:gd name="T21" fmla="*/ 2377 h 5676"/>
                  <a:gd name="T22" fmla="*/ 6185 w 6497"/>
                  <a:gd name="T23" fmla="*/ 2377 h 5676"/>
                  <a:gd name="T24" fmla="*/ 6497 w 6497"/>
                  <a:gd name="T25" fmla="*/ 2065 h 5676"/>
                  <a:gd name="T26" fmla="*/ 6185 w 6497"/>
                  <a:gd name="T27" fmla="*/ 1753 h 5676"/>
                  <a:gd name="T28" fmla="*/ 6185 w 6497"/>
                  <a:gd name="T29" fmla="*/ 3300 h 5676"/>
                  <a:gd name="T30" fmla="*/ 1891 w 6497"/>
                  <a:gd name="T31" fmla="*/ 3300 h 5676"/>
                  <a:gd name="T32" fmla="*/ 1579 w 6497"/>
                  <a:gd name="T33" fmla="*/ 3612 h 5676"/>
                  <a:gd name="T34" fmla="*/ 1891 w 6497"/>
                  <a:gd name="T35" fmla="*/ 3924 h 5676"/>
                  <a:gd name="T36" fmla="*/ 6185 w 6497"/>
                  <a:gd name="T37" fmla="*/ 3924 h 5676"/>
                  <a:gd name="T38" fmla="*/ 6497 w 6497"/>
                  <a:gd name="T39" fmla="*/ 3612 h 5676"/>
                  <a:gd name="T40" fmla="*/ 6185 w 6497"/>
                  <a:gd name="T41" fmla="*/ 3300 h 5676"/>
                  <a:gd name="T42" fmla="*/ 6185 w 6497"/>
                  <a:gd name="T43" fmla="*/ 4846 h 5676"/>
                  <a:gd name="T44" fmla="*/ 1891 w 6497"/>
                  <a:gd name="T45" fmla="*/ 4846 h 5676"/>
                  <a:gd name="T46" fmla="*/ 1579 w 6497"/>
                  <a:gd name="T47" fmla="*/ 5158 h 5676"/>
                  <a:gd name="T48" fmla="*/ 1891 w 6497"/>
                  <a:gd name="T49" fmla="*/ 5470 h 5676"/>
                  <a:gd name="T50" fmla="*/ 6185 w 6497"/>
                  <a:gd name="T51" fmla="*/ 5470 h 5676"/>
                  <a:gd name="T52" fmla="*/ 6497 w 6497"/>
                  <a:gd name="T53" fmla="*/ 5158 h 5676"/>
                  <a:gd name="T54" fmla="*/ 6185 w 6497"/>
                  <a:gd name="T55" fmla="*/ 4846 h 5676"/>
                  <a:gd name="T56" fmla="*/ 519 w 6497"/>
                  <a:gd name="T57" fmla="*/ 0 h 5676"/>
                  <a:gd name="T58" fmla="*/ 0 w 6497"/>
                  <a:gd name="T59" fmla="*/ 518 h 5676"/>
                  <a:gd name="T60" fmla="*/ 519 w 6497"/>
                  <a:gd name="T61" fmla="*/ 1038 h 5676"/>
                  <a:gd name="T62" fmla="*/ 1037 w 6497"/>
                  <a:gd name="T63" fmla="*/ 518 h 5676"/>
                  <a:gd name="T64" fmla="*/ 519 w 6497"/>
                  <a:gd name="T65" fmla="*/ 0 h 5676"/>
                  <a:gd name="T66" fmla="*/ 519 w 6497"/>
                  <a:gd name="T67" fmla="*/ 1546 h 5676"/>
                  <a:gd name="T68" fmla="*/ 0 w 6497"/>
                  <a:gd name="T69" fmla="*/ 2065 h 5676"/>
                  <a:gd name="T70" fmla="*/ 519 w 6497"/>
                  <a:gd name="T71" fmla="*/ 2584 h 5676"/>
                  <a:gd name="T72" fmla="*/ 1037 w 6497"/>
                  <a:gd name="T73" fmla="*/ 2065 h 5676"/>
                  <a:gd name="T74" fmla="*/ 519 w 6497"/>
                  <a:gd name="T75" fmla="*/ 1546 h 5676"/>
                  <a:gd name="T76" fmla="*/ 519 w 6497"/>
                  <a:gd name="T77" fmla="*/ 3093 h 5676"/>
                  <a:gd name="T78" fmla="*/ 0 w 6497"/>
                  <a:gd name="T79" fmla="*/ 3612 h 5676"/>
                  <a:gd name="T80" fmla="*/ 519 w 6497"/>
                  <a:gd name="T81" fmla="*/ 4130 h 5676"/>
                  <a:gd name="T82" fmla="*/ 1037 w 6497"/>
                  <a:gd name="T83" fmla="*/ 3612 h 5676"/>
                  <a:gd name="T84" fmla="*/ 519 w 6497"/>
                  <a:gd name="T85" fmla="*/ 3093 h 5676"/>
                  <a:gd name="T86" fmla="*/ 519 w 6497"/>
                  <a:gd name="T87" fmla="*/ 4638 h 5676"/>
                  <a:gd name="T88" fmla="*/ 0 w 6497"/>
                  <a:gd name="T89" fmla="*/ 5157 h 5676"/>
                  <a:gd name="T90" fmla="*/ 519 w 6497"/>
                  <a:gd name="T91" fmla="*/ 5676 h 5676"/>
                  <a:gd name="T92" fmla="*/ 1037 w 6497"/>
                  <a:gd name="T93" fmla="*/ 5157 h 5676"/>
                  <a:gd name="T94" fmla="*/ 519 w 6497"/>
                  <a:gd name="T95" fmla="*/ 4638 h 5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497" h="5676">
                    <a:moveTo>
                      <a:pt x="6496" y="518"/>
                    </a:moveTo>
                    <a:cubicBezTo>
                      <a:pt x="6496" y="690"/>
                      <a:pt x="6356" y="830"/>
                      <a:pt x="6184" y="830"/>
                    </a:cubicBezTo>
                    <a:lnTo>
                      <a:pt x="1891" y="830"/>
                    </a:lnTo>
                    <a:cubicBezTo>
                      <a:pt x="1719" y="830"/>
                      <a:pt x="1579" y="690"/>
                      <a:pt x="1579" y="518"/>
                    </a:cubicBezTo>
                    <a:cubicBezTo>
                      <a:pt x="1579" y="346"/>
                      <a:pt x="1719" y="206"/>
                      <a:pt x="1891" y="206"/>
                    </a:cubicBezTo>
                    <a:lnTo>
                      <a:pt x="6185" y="206"/>
                    </a:lnTo>
                    <a:cubicBezTo>
                      <a:pt x="6357" y="208"/>
                      <a:pt x="6496" y="346"/>
                      <a:pt x="6496" y="518"/>
                    </a:cubicBezTo>
                    <a:close/>
                    <a:moveTo>
                      <a:pt x="6185" y="1753"/>
                    </a:moveTo>
                    <a:lnTo>
                      <a:pt x="1891" y="1753"/>
                    </a:lnTo>
                    <a:cubicBezTo>
                      <a:pt x="1719" y="1753"/>
                      <a:pt x="1579" y="1893"/>
                      <a:pt x="1579" y="2065"/>
                    </a:cubicBezTo>
                    <a:cubicBezTo>
                      <a:pt x="1579" y="2237"/>
                      <a:pt x="1719" y="2377"/>
                      <a:pt x="1891" y="2377"/>
                    </a:cubicBezTo>
                    <a:lnTo>
                      <a:pt x="6185" y="2377"/>
                    </a:lnTo>
                    <a:cubicBezTo>
                      <a:pt x="6357" y="2377"/>
                      <a:pt x="6497" y="2237"/>
                      <a:pt x="6497" y="2065"/>
                    </a:cubicBezTo>
                    <a:cubicBezTo>
                      <a:pt x="6496" y="1893"/>
                      <a:pt x="6357" y="1753"/>
                      <a:pt x="6185" y="1753"/>
                    </a:cubicBezTo>
                    <a:close/>
                    <a:moveTo>
                      <a:pt x="6185" y="3300"/>
                    </a:moveTo>
                    <a:lnTo>
                      <a:pt x="1891" y="3300"/>
                    </a:lnTo>
                    <a:cubicBezTo>
                      <a:pt x="1719" y="3300"/>
                      <a:pt x="1579" y="3440"/>
                      <a:pt x="1579" y="3612"/>
                    </a:cubicBezTo>
                    <a:cubicBezTo>
                      <a:pt x="1579" y="3784"/>
                      <a:pt x="1719" y="3924"/>
                      <a:pt x="1891" y="3924"/>
                    </a:cubicBezTo>
                    <a:lnTo>
                      <a:pt x="6185" y="3924"/>
                    </a:lnTo>
                    <a:cubicBezTo>
                      <a:pt x="6357" y="3924"/>
                      <a:pt x="6497" y="3784"/>
                      <a:pt x="6497" y="3612"/>
                    </a:cubicBezTo>
                    <a:cubicBezTo>
                      <a:pt x="6496" y="3440"/>
                      <a:pt x="6357" y="3300"/>
                      <a:pt x="6185" y="3300"/>
                    </a:cubicBezTo>
                    <a:close/>
                    <a:moveTo>
                      <a:pt x="6185" y="4846"/>
                    </a:moveTo>
                    <a:lnTo>
                      <a:pt x="1891" y="4846"/>
                    </a:lnTo>
                    <a:cubicBezTo>
                      <a:pt x="1719" y="4846"/>
                      <a:pt x="1579" y="4986"/>
                      <a:pt x="1579" y="5158"/>
                    </a:cubicBezTo>
                    <a:cubicBezTo>
                      <a:pt x="1579" y="5330"/>
                      <a:pt x="1719" y="5470"/>
                      <a:pt x="1891" y="5470"/>
                    </a:cubicBezTo>
                    <a:lnTo>
                      <a:pt x="6185" y="5470"/>
                    </a:lnTo>
                    <a:cubicBezTo>
                      <a:pt x="6357" y="5470"/>
                      <a:pt x="6497" y="5330"/>
                      <a:pt x="6497" y="5158"/>
                    </a:cubicBezTo>
                    <a:cubicBezTo>
                      <a:pt x="6496" y="4986"/>
                      <a:pt x="6357" y="4846"/>
                      <a:pt x="6185" y="4846"/>
                    </a:cubicBezTo>
                    <a:close/>
                    <a:moveTo>
                      <a:pt x="519" y="0"/>
                    </a:moveTo>
                    <a:cubicBezTo>
                      <a:pt x="232" y="0"/>
                      <a:pt x="0" y="232"/>
                      <a:pt x="0" y="518"/>
                    </a:cubicBezTo>
                    <a:cubicBezTo>
                      <a:pt x="0" y="805"/>
                      <a:pt x="232" y="1038"/>
                      <a:pt x="519" y="1038"/>
                    </a:cubicBezTo>
                    <a:cubicBezTo>
                      <a:pt x="805" y="1038"/>
                      <a:pt x="1037" y="805"/>
                      <a:pt x="1037" y="518"/>
                    </a:cubicBezTo>
                    <a:cubicBezTo>
                      <a:pt x="1037" y="232"/>
                      <a:pt x="805" y="0"/>
                      <a:pt x="519" y="0"/>
                    </a:cubicBezTo>
                    <a:close/>
                    <a:moveTo>
                      <a:pt x="519" y="1546"/>
                    </a:moveTo>
                    <a:cubicBezTo>
                      <a:pt x="232" y="1546"/>
                      <a:pt x="0" y="1778"/>
                      <a:pt x="0" y="2065"/>
                    </a:cubicBezTo>
                    <a:cubicBezTo>
                      <a:pt x="0" y="2352"/>
                      <a:pt x="232" y="2584"/>
                      <a:pt x="519" y="2584"/>
                    </a:cubicBezTo>
                    <a:cubicBezTo>
                      <a:pt x="805" y="2584"/>
                      <a:pt x="1037" y="2352"/>
                      <a:pt x="1037" y="2065"/>
                    </a:cubicBezTo>
                    <a:cubicBezTo>
                      <a:pt x="1037" y="1778"/>
                      <a:pt x="805" y="1546"/>
                      <a:pt x="519" y="1546"/>
                    </a:cubicBezTo>
                    <a:close/>
                    <a:moveTo>
                      <a:pt x="519" y="3093"/>
                    </a:moveTo>
                    <a:cubicBezTo>
                      <a:pt x="232" y="3093"/>
                      <a:pt x="0" y="3325"/>
                      <a:pt x="0" y="3612"/>
                    </a:cubicBezTo>
                    <a:cubicBezTo>
                      <a:pt x="0" y="3898"/>
                      <a:pt x="232" y="4130"/>
                      <a:pt x="519" y="4130"/>
                    </a:cubicBezTo>
                    <a:cubicBezTo>
                      <a:pt x="805" y="4130"/>
                      <a:pt x="1037" y="3898"/>
                      <a:pt x="1037" y="3612"/>
                    </a:cubicBezTo>
                    <a:cubicBezTo>
                      <a:pt x="1037" y="3325"/>
                      <a:pt x="805" y="3093"/>
                      <a:pt x="519" y="3093"/>
                    </a:cubicBezTo>
                    <a:close/>
                    <a:moveTo>
                      <a:pt x="519" y="4638"/>
                    </a:moveTo>
                    <a:cubicBezTo>
                      <a:pt x="232" y="4638"/>
                      <a:pt x="0" y="4870"/>
                      <a:pt x="0" y="5157"/>
                    </a:cubicBezTo>
                    <a:cubicBezTo>
                      <a:pt x="0" y="5444"/>
                      <a:pt x="232" y="5676"/>
                      <a:pt x="519" y="5676"/>
                    </a:cubicBezTo>
                    <a:cubicBezTo>
                      <a:pt x="805" y="5676"/>
                      <a:pt x="1037" y="5444"/>
                      <a:pt x="1037" y="5157"/>
                    </a:cubicBezTo>
                    <a:cubicBezTo>
                      <a:pt x="1037" y="4872"/>
                      <a:pt x="805" y="4638"/>
                      <a:pt x="519" y="46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C5FC521-E012-4A86-A8E2-784DFE2D009C}"/>
                </a:ext>
              </a:extLst>
            </p:cNvPr>
            <p:cNvGrpSpPr/>
            <p:nvPr/>
          </p:nvGrpSpPr>
          <p:grpSpPr>
            <a:xfrm>
              <a:off x="4140865" y="3172451"/>
              <a:ext cx="629210" cy="629210"/>
              <a:chOff x="5781675" y="1704217"/>
              <a:chExt cx="874642" cy="874642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1F4EA9A8-D34B-485F-99E1-B7169BB45B97}"/>
                  </a:ext>
                </a:extLst>
              </p:cNvPr>
              <p:cNvSpPr/>
              <p:nvPr/>
            </p:nvSpPr>
            <p:spPr>
              <a:xfrm>
                <a:off x="5781675" y="1704217"/>
                <a:ext cx="874642" cy="874642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rgbClr val="304A9C"/>
                </a:solidFill>
              </a:ln>
            </p:spPr>
            <p:txBody>
              <a:bodyPr lIns="35714" tIns="35714" rIns="35714" bIns="35714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11" name="椭圆 6">
                <a:extLst>
                  <a:ext uri="{FF2B5EF4-FFF2-40B4-BE49-F238E27FC236}">
                    <a16:creationId xmlns:a16="http://schemas.microsoft.com/office/drawing/2014/main" id="{4E967B82-0673-4E77-B30A-7C8C7D16A6F8}"/>
                  </a:ext>
                </a:extLst>
              </p:cNvPr>
              <p:cNvSpPr/>
              <p:nvPr/>
            </p:nvSpPr>
            <p:spPr>
              <a:xfrm>
                <a:off x="5999532" y="1912109"/>
                <a:ext cx="438926" cy="458858"/>
              </a:xfrm>
              <a:custGeom>
                <a:avLst/>
                <a:gdLst>
                  <a:gd name="connsiteX0" fmla="*/ 216139 w 562480"/>
                  <a:gd name="connsiteY0" fmla="*/ 201212 h 588022"/>
                  <a:gd name="connsiteX1" fmla="*/ 235819 w 562480"/>
                  <a:gd name="connsiteY1" fmla="*/ 209344 h 588022"/>
                  <a:gd name="connsiteX2" fmla="*/ 281211 w 562480"/>
                  <a:gd name="connsiteY2" fmla="*/ 254758 h 588022"/>
                  <a:gd name="connsiteX3" fmla="*/ 326691 w 562480"/>
                  <a:gd name="connsiteY3" fmla="*/ 209344 h 588022"/>
                  <a:gd name="connsiteX4" fmla="*/ 366119 w 562480"/>
                  <a:gd name="connsiteY4" fmla="*/ 209344 h 588022"/>
                  <a:gd name="connsiteX5" fmla="*/ 366119 w 562480"/>
                  <a:gd name="connsiteY5" fmla="*/ 248714 h 588022"/>
                  <a:gd name="connsiteX6" fmla="*/ 320639 w 562480"/>
                  <a:gd name="connsiteY6" fmla="*/ 294039 h 588022"/>
                  <a:gd name="connsiteX7" fmla="*/ 366119 w 562480"/>
                  <a:gd name="connsiteY7" fmla="*/ 339453 h 588022"/>
                  <a:gd name="connsiteX8" fmla="*/ 366119 w 562480"/>
                  <a:gd name="connsiteY8" fmla="*/ 378824 h 588022"/>
                  <a:gd name="connsiteX9" fmla="*/ 346360 w 562480"/>
                  <a:gd name="connsiteY9" fmla="*/ 386911 h 588022"/>
                  <a:gd name="connsiteX10" fmla="*/ 326691 w 562480"/>
                  <a:gd name="connsiteY10" fmla="*/ 378824 h 588022"/>
                  <a:gd name="connsiteX11" fmla="*/ 281211 w 562480"/>
                  <a:gd name="connsiteY11" fmla="*/ 333410 h 588022"/>
                  <a:gd name="connsiteX12" fmla="*/ 235819 w 562480"/>
                  <a:gd name="connsiteY12" fmla="*/ 378824 h 588022"/>
                  <a:gd name="connsiteX13" fmla="*/ 216150 w 562480"/>
                  <a:gd name="connsiteY13" fmla="*/ 386911 h 588022"/>
                  <a:gd name="connsiteX14" fmla="*/ 196391 w 562480"/>
                  <a:gd name="connsiteY14" fmla="*/ 378824 h 588022"/>
                  <a:gd name="connsiteX15" fmla="*/ 196391 w 562480"/>
                  <a:gd name="connsiteY15" fmla="*/ 339453 h 588022"/>
                  <a:gd name="connsiteX16" fmla="*/ 241872 w 562480"/>
                  <a:gd name="connsiteY16" fmla="*/ 294039 h 588022"/>
                  <a:gd name="connsiteX17" fmla="*/ 196391 w 562480"/>
                  <a:gd name="connsiteY17" fmla="*/ 248714 h 588022"/>
                  <a:gd name="connsiteX18" fmla="*/ 196391 w 562480"/>
                  <a:gd name="connsiteY18" fmla="*/ 209344 h 588022"/>
                  <a:gd name="connsiteX19" fmla="*/ 216139 w 562480"/>
                  <a:gd name="connsiteY19" fmla="*/ 201212 h 588022"/>
                  <a:gd name="connsiteX20" fmla="*/ 281210 w 562480"/>
                  <a:gd name="connsiteY20" fmla="*/ 135984 h 588022"/>
                  <a:gd name="connsiteX21" fmla="*/ 122958 w 562480"/>
                  <a:gd name="connsiteY21" fmla="*/ 294011 h 588022"/>
                  <a:gd name="connsiteX22" fmla="*/ 281210 w 562480"/>
                  <a:gd name="connsiteY22" fmla="*/ 452127 h 588022"/>
                  <a:gd name="connsiteX23" fmla="*/ 439551 w 562480"/>
                  <a:gd name="connsiteY23" fmla="*/ 294011 h 588022"/>
                  <a:gd name="connsiteX24" fmla="*/ 281210 w 562480"/>
                  <a:gd name="connsiteY24" fmla="*/ 135984 h 588022"/>
                  <a:gd name="connsiteX25" fmla="*/ 237954 w 562480"/>
                  <a:gd name="connsiteY25" fmla="*/ 0 h 588022"/>
                  <a:gd name="connsiteX26" fmla="*/ 324556 w 562480"/>
                  <a:gd name="connsiteY26" fmla="*/ 0 h 588022"/>
                  <a:gd name="connsiteX27" fmla="*/ 358734 w 562480"/>
                  <a:gd name="connsiteY27" fmla="*/ 34218 h 588022"/>
                  <a:gd name="connsiteX28" fmla="*/ 358734 w 562480"/>
                  <a:gd name="connsiteY28" fmla="*/ 76702 h 588022"/>
                  <a:gd name="connsiteX29" fmla="*/ 431006 w 562480"/>
                  <a:gd name="connsiteY29" fmla="*/ 118386 h 588022"/>
                  <a:gd name="connsiteX30" fmla="*/ 467943 w 562480"/>
                  <a:gd name="connsiteY30" fmla="*/ 97144 h 588022"/>
                  <a:gd name="connsiteX31" fmla="*/ 514582 w 562480"/>
                  <a:gd name="connsiteY31" fmla="*/ 109587 h 588022"/>
                  <a:gd name="connsiteX32" fmla="*/ 557839 w 562480"/>
                  <a:gd name="connsiteY32" fmla="*/ 184512 h 588022"/>
                  <a:gd name="connsiteX33" fmla="*/ 545378 w 562480"/>
                  <a:gd name="connsiteY33" fmla="*/ 231085 h 588022"/>
                  <a:gd name="connsiteX34" fmla="*/ 508441 w 562480"/>
                  <a:gd name="connsiteY34" fmla="*/ 252416 h 588022"/>
                  <a:gd name="connsiteX35" fmla="*/ 512357 w 562480"/>
                  <a:gd name="connsiteY35" fmla="*/ 294011 h 588022"/>
                  <a:gd name="connsiteX36" fmla="*/ 508441 w 562480"/>
                  <a:gd name="connsiteY36" fmla="*/ 335695 h 588022"/>
                  <a:gd name="connsiteX37" fmla="*/ 545378 w 562480"/>
                  <a:gd name="connsiteY37" fmla="*/ 357026 h 588022"/>
                  <a:gd name="connsiteX38" fmla="*/ 557839 w 562480"/>
                  <a:gd name="connsiteY38" fmla="*/ 403599 h 588022"/>
                  <a:gd name="connsiteX39" fmla="*/ 514582 w 562480"/>
                  <a:gd name="connsiteY39" fmla="*/ 478524 h 588022"/>
                  <a:gd name="connsiteX40" fmla="*/ 467943 w 562480"/>
                  <a:gd name="connsiteY40" fmla="*/ 490967 h 588022"/>
                  <a:gd name="connsiteX41" fmla="*/ 430917 w 562480"/>
                  <a:gd name="connsiteY41" fmla="*/ 469725 h 588022"/>
                  <a:gd name="connsiteX42" fmla="*/ 358734 w 562480"/>
                  <a:gd name="connsiteY42" fmla="*/ 511231 h 588022"/>
                  <a:gd name="connsiteX43" fmla="*/ 358734 w 562480"/>
                  <a:gd name="connsiteY43" fmla="*/ 553893 h 588022"/>
                  <a:gd name="connsiteX44" fmla="*/ 324556 w 562480"/>
                  <a:gd name="connsiteY44" fmla="*/ 588022 h 588022"/>
                  <a:gd name="connsiteX45" fmla="*/ 237954 w 562480"/>
                  <a:gd name="connsiteY45" fmla="*/ 588022 h 588022"/>
                  <a:gd name="connsiteX46" fmla="*/ 203776 w 562480"/>
                  <a:gd name="connsiteY46" fmla="*/ 553893 h 588022"/>
                  <a:gd name="connsiteX47" fmla="*/ 203776 w 562480"/>
                  <a:gd name="connsiteY47" fmla="*/ 511231 h 588022"/>
                  <a:gd name="connsiteX48" fmla="*/ 131503 w 562480"/>
                  <a:gd name="connsiteY48" fmla="*/ 469725 h 588022"/>
                  <a:gd name="connsiteX49" fmla="*/ 94655 w 562480"/>
                  <a:gd name="connsiteY49" fmla="*/ 490967 h 588022"/>
                  <a:gd name="connsiteX50" fmla="*/ 68665 w 562480"/>
                  <a:gd name="connsiteY50" fmla="*/ 494433 h 588022"/>
                  <a:gd name="connsiteX51" fmla="*/ 47927 w 562480"/>
                  <a:gd name="connsiteY51" fmla="*/ 478524 h 588022"/>
                  <a:gd name="connsiteX52" fmla="*/ 4581 w 562480"/>
                  <a:gd name="connsiteY52" fmla="*/ 403688 h 588022"/>
                  <a:gd name="connsiteX53" fmla="*/ 17131 w 562480"/>
                  <a:gd name="connsiteY53" fmla="*/ 357026 h 588022"/>
                  <a:gd name="connsiteX54" fmla="*/ 54068 w 562480"/>
                  <a:gd name="connsiteY54" fmla="*/ 335695 h 588022"/>
                  <a:gd name="connsiteX55" fmla="*/ 50063 w 562480"/>
                  <a:gd name="connsiteY55" fmla="*/ 294011 h 588022"/>
                  <a:gd name="connsiteX56" fmla="*/ 54068 w 562480"/>
                  <a:gd name="connsiteY56" fmla="*/ 252416 h 588022"/>
                  <a:gd name="connsiteX57" fmla="*/ 17131 w 562480"/>
                  <a:gd name="connsiteY57" fmla="*/ 231085 h 588022"/>
                  <a:gd name="connsiteX58" fmla="*/ 1199 w 562480"/>
                  <a:gd name="connsiteY58" fmla="*/ 210376 h 588022"/>
                  <a:gd name="connsiteX59" fmla="*/ 4581 w 562480"/>
                  <a:gd name="connsiteY59" fmla="*/ 184512 h 588022"/>
                  <a:gd name="connsiteX60" fmla="*/ 47927 w 562480"/>
                  <a:gd name="connsiteY60" fmla="*/ 109587 h 588022"/>
                  <a:gd name="connsiteX61" fmla="*/ 68665 w 562480"/>
                  <a:gd name="connsiteY61" fmla="*/ 93678 h 588022"/>
                  <a:gd name="connsiteX62" fmla="*/ 94655 w 562480"/>
                  <a:gd name="connsiteY62" fmla="*/ 97055 h 588022"/>
                  <a:gd name="connsiteX63" fmla="*/ 131503 w 562480"/>
                  <a:gd name="connsiteY63" fmla="*/ 118386 h 588022"/>
                  <a:gd name="connsiteX64" fmla="*/ 203776 w 562480"/>
                  <a:gd name="connsiteY64" fmla="*/ 76702 h 588022"/>
                  <a:gd name="connsiteX65" fmla="*/ 203776 w 562480"/>
                  <a:gd name="connsiteY65" fmla="*/ 34218 h 588022"/>
                  <a:gd name="connsiteX66" fmla="*/ 237954 w 562480"/>
                  <a:gd name="connsiteY66" fmla="*/ 0 h 58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562480" h="588022">
                    <a:moveTo>
                      <a:pt x="216139" y="201212"/>
                    </a:moveTo>
                    <a:cubicBezTo>
                      <a:pt x="223270" y="201212"/>
                      <a:pt x="230390" y="203923"/>
                      <a:pt x="235819" y="209344"/>
                    </a:cubicBezTo>
                    <a:lnTo>
                      <a:pt x="281211" y="254758"/>
                    </a:lnTo>
                    <a:lnTo>
                      <a:pt x="326691" y="209344"/>
                    </a:lnTo>
                    <a:cubicBezTo>
                      <a:pt x="337549" y="198501"/>
                      <a:pt x="355172" y="198501"/>
                      <a:pt x="366119" y="209344"/>
                    </a:cubicBezTo>
                    <a:cubicBezTo>
                      <a:pt x="376977" y="220186"/>
                      <a:pt x="376977" y="237783"/>
                      <a:pt x="366119" y="248714"/>
                    </a:cubicBezTo>
                    <a:lnTo>
                      <a:pt x="320639" y="294039"/>
                    </a:lnTo>
                    <a:lnTo>
                      <a:pt x="366119" y="339453"/>
                    </a:lnTo>
                    <a:cubicBezTo>
                      <a:pt x="376977" y="350385"/>
                      <a:pt x="376977" y="367892"/>
                      <a:pt x="366119" y="378824"/>
                    </a:cubicBezTo>
                    <a:cubicBezTo>
                      <a:pt x="360601" y="384245"/>
                      <a:pt x="353481" y="386911"/>
                      <a:pt x="346360" y="386911"/>
                    </a:cubicBezTo>
                    <a:cubicBezTo>
                      <a:pt x="339240" y="386911"/>
                      <a:pt x="332120" y="384245"/>
                      <a:pt x="326691" y="378824"/>
                    </a:cubicBezTo>
                    <a:lnTo>
                      <a:pt x="281211" y="333410"/>
                    </a:lnTo>
                    <a:lnTo>
                      <a:pt x="235819" y="378824"/>
                    </a:lnTo>
                    <a:cubicBezTo>
                      <a:pt x="230390" y="384245"/>
                      <a:pt x="223270" y="386911"/>
                      <a:pt x="216150" y="386911"/>
                    </a:cubicBezTo>
                    <a:cubicBezTo>
                      <a:pt x="209030" y="386911"/>
                      <a:pt x="201821" y="384245"/>
                      <a:pt x="196391" y="378824"/>
                    </a:cubicBezTo>
                    <a:cubicBezTo>
                      <a:pt x="185533" y="367892"/>
                      <a:pt x="185533" y="350385"/>
                      <a:pt x="196391" y="339453"/>
                    </a:cubicBezTo>
                    <a:lnTo>
                      <a:pt x="241872" y="294039"/>
                    </a:lnTo>
                    <a:lnTo>
                      <a:pt x="196391" y="248714"/>
                    </a:lnTo>
                    <a:cubicBezTo>
                      <a:pt x="185533" y="237783"/>
                      <a:pt x="185533" y="220186"/>
                      <a:pt x="196391" y="209344"/>
                    </a:cubicBezTo>
                    <a:cubicBezTo>
                      <a:pt x="201865" y="203923"/>
                      <a:pt x="209007" y="201212"/>
                      <a:pt x="216139" y="201212"/>
                    </a:cubicBezTo>
                    <a:close/>
                    <a:moveTo>
                      <a:pt x="281210" y="135984"/>
                    </a:moveTo>
                    <a:cubicBezTo>
                      <a:pt x="193807" y="135984"/>
                      <a:pt x="122958" y="206732"/>
                      <a:pt x="122958" y="294011"/>
                    </a:cubicBezTo>
                    <a:cubicBezTo>
                      <a:pt x="122958" y="381379"/>
                      <a:pt x="193807" y="452127"/>
                      <a:pt x="281210" y="452127"/>
                    </a:cubicBezTo>
                    <a:cubicBezTo>
                      <a:pt x="368702" y="452127"/>
                      <a:pt x="439551" y="381379"/>
                      <a:pt x="439551" y="294011"/>
                    </a:cubicBezTo>
                    <a:cubicBezTo>
                      <a:pt x="439551" y="206732"/>
                      <a:pt x="368702" y="135984"/>
                      <a:pt x="281210" y="135984"/>
                    </a:cubicBezTo>
                    <a:close/>
                    <a:moveTo>
                      <a:pt x="237954" y="0"/>
                    </a:moveTo>
                    <a:lnTo>
                      <a:pt x="324556" y="0"/>
                    </a:lnTo>
                    <a:cubicBezTo>
                      <a:pt x="343425" y="0"/>
                      <a:pt x="358734" y="15287"/>
                      <a:pt x="358734" y="34218"/>
                    </a:cubicBezTo>
                    <a:lnTo>
                      <a:pt x="358734" y="76702"/>
                    </a:lnTo>
                    <a:cubicBezTo>
                      <a:pt x="385435" y="86301"/>
                      <a:pt x="409823" y="100433"/>
                      <a:pt x="431006" y="118386"/>
                    </a:cubicBezTo>
                    <a:lnTo>
                      <a:pt x="467943" y="97144"/>
                    </a:lnTo>
                    <a:cubicBezTo>
                      <a:pt x="484231" y="87723"/>
                      <a:pt x="505147" y="93322"/>
                      <a:pt x="514582" y="109587"/>
                    </a:cubicBezTo>
                    <a:lnTo>
                      <a:pt x="557839" y="184512"/>
                    </a:lnTo>
                    <a:cubicBezTo>
                      <a:pt x="567362" y="200866"/>
                      <a:pt x="561755" y="221664"/>
                      <a:pt x="545378" y="231085"/>
                    </a:cubicBezTo>
                    <a:lnTo>
                      <a:pt x="508441" y="252416"/>
                    </a:lnTo>
                    <a:cubicBezTo>
                      <a:pt x="510933" y="265926"/>
                      <a:pt x="512357" y="279791"/>
                      <a:pt x="512357" y="294011"/>
                    </a:cubicBezTo>
                    <a:cubicBezTo>
                      <a:pt x="512357" y="308321"/>
                      <a:pt x="510933" y="322186"/>
                      <a:pt x="508441" y="335695"/>
                    </a:cubicBezTo>
                    <a:lnTo>
                      <a:pt x="545378" y="357026"/>
                    </a:lnTo>
                    <a:cubicBezTo>
                      <a:pt x="561755" y="366447"/>
                      <a:pt x="567362" y="387334"/>
                      <a:pt x="557839" y="403599"/>
                    </a:cubicBezTo>
                    <a:lnTo>
                      <a:pt x="514582" y="478524"/>
                    </a:lnTo>
                    <a:cubicBezTo>
                      <a:pt x="505147" y="494788"/>
                      <a:pt x="484231" y="500388"/>
                      <a:pt x="467943" y="490967"/>
                    </a:cubicBezTo>
                    <a:lnTo>
                      <a:pt x="430917" y="469725"/>
                    </a:lnTo>
                    <a:cubicBezTo>
                      <a:pt x="409823" y="487678"/>
                      <a:pt x="385435" y="501810"/>
                      <a:pt x="358734" y="511231"/>
                    </a:cubicBezTo>
                    <a:lnTo>
                      <a:pt x="358734" y="553893"/>
                    </a:lnTo>
                    <a:cubicBezTo>
                      <a:pt x="358734" y="572735"/>
                      <a:pt x="343425" y="588022"/>
                      <a:pt x="324556" y="588022"/>
                    </a:cubicBezTo>
                    <a:lnTo>
                      <a:pt x="237954" y="588022"/>
                    </a:lnTo>
                    <a:cubicBezTo>
                      <a:pt x="219084" y="588022"/>
                      <a:pt x="203776" y="572735"/>
                      <a:pt x="203776" y="553893"/>
                    </a:cubicBezTo>
                    <a:lnTo>
                      <a:pt x="203776" y="511231"/>
                    </a:lnTo>
                    <a:cubicBezTo>
                      <a:pt x="177074" y="501810"/>
                      <a:pt x="152686" y="487678"/>
                      <a:pt x="131503" y="469725"/>
                    </a:cubicBezTo>
                    <a:lnTo>
                      <a:pt x="94655" y="490967"/>
                    </a:lnTo>
                    <a:cubicBezTo>
                      <a:pt x="86733" y="495499"/>
                      <a:pt x="77388" y="496744"/>
                      <a:pt x="68665" y="494433"/>
                    </a:cubicBezTo>
                    <a:cubicBezTo>
                      <a:pt x="59943" y="492122"/>
                      <a:pt x="52466" y="486345"/>
                      <a:pt x="47927" y="478524"/>
                    </a:cubicBezTo>
                    <a:lnTo>
                      <a:pt x="4581" y="403688"/>
                    </a:lnTo>
                    <a:cubicBezTo>
                      <a:pt x="-4853" y="387334"/>
                      <a:pt x="754" y="366447"/>
                      <a:pt x="17131" y="357026"/>
                    </a:cubicBezTo>
                    <a:lnTo>
                      <a:pt x="54068" y="335695"/>
                    </a:lnTo>
                    <a:cubicBezTo>
                      <a:pt x="51576" y="322186"/>
                      <a:pt x="50063" y="308321"/>
                      <a:pt x="50063" y="294011"/>
                    </a:cubicBezTo>
                    <a:cubicBezTo>
                      <a:pt x="50063" y="279791"/>
                      <a:pt x="51576" y="265926"/>
                      <a:pt x="54068" y="252416"/>
                    </a:cubicBezTo>
                    <a:lnTo>
                      <a:pt x="17131" y="231085"/>
                    </a:lnTo>
                    <a:cubicBezTo>
                      <a:pt x="9299" y="226552"/>
                      <a:pt x="3513" y="219086"/>
                      <a:pt x="1199" y="210376"/>
                    </a:cubicBezTo>
                    <a:cubicBezTo>
                      <a:pt x="-1204" y="201666"/>
                      <a:pt x="42" y="192333"/>
                      <a:pt x="4581" y="184512"/>
                    </a:cubicBezTo>
                    <a:lnTo>
                      <a:pt x="47927" y="109587"/>
                    </a:lnTo>
                    <a:cubicBezTo>
                      <a:pt x="52466" y="101766"/>
                      <a:pt x="59943" y="96078"/>
                      <a:pt x="68665" y="93678"/>
                    </a:cubicBezTo>
                    <a:cubicBezTo>
                      <a:pt x="77388" y="91367"/>
                      <a:pt x="86733" y="92611"/>
                      <a:pt x="94655" y="97055"/>
                    </a:cubicBezTo>
                    <a:lnTo>
                      <a:pt x="131503" y="118386"/>
                    </a:lnTo>
                    <a:cubicBezTo>
                      <a:pt x="152597" y="100433"/>
                      <a:pt x="177074" y="86301"/>
                      <a:pt x="203776" y="76702"/>
                    </a:cubicBezTo>
                    <a:lnTo>
                      <a:pt x="203776" y="34218"/>
                    </a:lnTo>
                    <a:cubicBezTo>
                      <a:pt x="203776" y="15287"/>
                      <a:pt x="219084" y="0"/>
                      <a:pt x="237954" y="0"/>
                    </a:cubicBezTo>
                    <a:close/>
                  </a:path>
                </a:pathLst>
              </a:custGeom>
              <a:solidFill>
                <a:srgbClr val="304A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041BD18-3F8D-42DD-A751-BAEF118BA383}"/>
                </a:ext>
              </a:extLst>
            </p:cNvPr>
            <p:cNvGrpSpPr/>
            <p:nvPr/>
          </p:nvGrpSpPr>
          <p:grpSpPr>
            <a:xfrm>
              <a:off x="5782730" y="3172451"/>
              <a:ext cx="629210" cy="629210"/>
              <a:chOff x="5781675" y="1704217"/>
              <a:chExt cx="874642" cy="874642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0FCB2DC-EA1E-4A7A-A82B-A9028E7B85BF}"/>
                  </a:ext>
                </a:extLst>
              </p:cNvPr>
              <p:cNvSpPr/>
              <p:nvPr/>
            </p:nvSpPr>
            <p:spPr>
              <a:xfrm>
                <a:off x="5781675" y="1704217"/>
                <a:ext cx="874642" cy="874642"/>
              </a:xfrm>
              <a:prstGeom prst="ellipse">
                <a:avLst/>
              </a:prstGeom>
              <a:solidFill>
                <a:srgbClr val="EE7E30"/>
              </a:solidFill>
              <a:ln w="25400">
                <a:noFill/>
              </a:ln>
            </p:spPr>
            <p:txBody>
              <a:bodyPr lIns="35714" tIns="35714" rIns="35714" bIns="35714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154"/>
                <a:endParaRPr lang="zh-CN" altLang="en-US" sz="16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14" name="椭圆 9">
                <a:extLst>
                  <a:ext uri="{FF2B5EF4-FFF2-40B4-BE49-F238E27FC236}">
                    <a16:creationId xmlns:a16="http://schemas.microsoft.com/office/drawing/2014/main" id="{4B5C835E-4A30-49BE-87F7-000E98E0BFAB}"/>
                  </a:ext>
                </a:extLst>
              </p:cNvPr>
              <p:cNvSpPr/>
              <p:nvPr/>
            </p:nvSpPr>
            <p:spPr>
              <a:xfrm>
                <a:off x="5989567" y="1928476"/>
                <a:ext cx="458858" cy="426123"/>
              </a:xfrm>
              <a:custGeom>
                <a:avLst/>
                <a:gdLst>
                  <a:gd name="T0" fmla="*/ 6459 w 7984"/>
                  <a:gd name="T1" fmla="*/ 7154 h 7426"/>
                  <a:gd name="T2" fmla="*/ 446 w 7984"/>
                  <a:gd name="T3" fmla="*/ 7426 h 7426"/>
                  <a:gd name="T4" fmla="*/ 0 w 7984"/>
                  <a:gd name="T5" fmla="*/ 6980 h 7426"/>
                  <a:gd name="T6" fmla="*/ 446 w 7984"/>
                  <a:gd name="T7" fmla="*/ 2184 h 7426"/>
                  <a:gd name="T8" fmla="*/ 856 w 7984"/>
                  <a:gd name="T9" fmla="*/ 2564 h 7426"/>
                  <a:gd name="T10" fmla="*/ 439 w 7984"/>
                  <a:gd name="T11" fmla="*/ 2623 h 7426"/>
                  <a:gd name="T12" fmla="*/ 380 w 7984"/>
                  <a:gd name="T13" fmla="*/ 6844 h 7426"/>
                  <a:gd name="T14" fmla="*/ 863 w 7984"/>
                  <a:gd name="T15" fmla="*/ 7046 h 7426"/>
                  <a:gd name="T16" fmla="*/ 2552 w 7984"/>
                  <a:gd name="T17" fmla="*/ 4098 h 7426"/>
                  <a:gd name="T18" fmla="*/ 5795 w 7984"/>
                  <a:gd name="T19" fmla="*/ 3020 h 7426"/>
                  <a:gd name="T20" fmla="*/ 6174 w 7984"/>
                  <a:gd name="T21" fmla="*/ 4098 h 7426"/>
                  <a:gd name="T22" fmla="*/ 7856 w 7984"/>
                  <a:gd name="T23" fmla="*/ 4511 h 7426"/>
                  <a:gd name="T24" fmla="*/ 1114 w 7984"/>
                  <a:gd name="T25" fmla="*/ 366 h 7426"/>
                  <a:gd name="T26" fmla="*/ 4408 w 7984"/>
                  <a:gd name="T27" fmla="*/ 0 h 7426"/>
                  <a:gd name="T28" fmla="*/ 5478 w 7984"/>
                  <a:gd name="T29" fmla="*/ 1083 h 7426"/>
                  <a:gd name="T30" fmla="*/ 5522 w 7984"/>
                  <a:gd name="T31" fmla="*/ 3861 h 7426"/>
                  <a:gd name="T32" fmla="*/ 5215 w 7984"/>
                  <a:gd name="T33" fmla="*/ 1427 h 7426"/>
                  <a:gd name="T34" fmla="*/ 4414 w 7984"/>
                  <a:gd name="T35" fmla="*/ 1350 h 7426"/>
                  <a:gd name="T36" fmla="*/ 4260 w 7984"/>
                  <a:gd name="T37" fmla="*/ 384 h 7426"/>
                  <a:gd name="T38" fmla="*/ 1480 w 7984"/>
                  <a:gd name="T39" fmla="*/ 308 h 7426"/>
                  <a:gd name="T40" fmla="*/ 1421 w 7984"/>
                  <a:gd name="T41" fmla="*/ 5363 h 7426"/>
                  <a:gd name="T42" fmla="*/ 1114 w 7984"/>
                  <a:gd name="T43" fmla="*/ 5698 h 7426"/>
                  <a:gd name="T44" fmla="*/ 5024 w 7984"/>
                  <a:gd name="T45" fmla="*/ 1043 h 7426"/>
                  <a:gd name="T46" fmla="*/ 4568 w 7984"/>
                  <a:gd name="T47" fmla="*/ 1043 h 7426"/>
                  <a:gd name="T48" fmla="*/ 1904 w 7984"/>
                  <a:gd name="T49" fmla="*/ 1663 h 7426"/>
                  <a:gd name="T50" fmla="*/ 1904 w 7984"/>
                  <a:gd name="T51" fmla="*/ 2041 h 7426"/>
                  <a:gd name="T52" fmla="*/ 4923 w 7984"/>
                  <a:gd name="T53" fmla="*/ 1852 h 7426"/>
                  <a:gd name="T54" fmla="*/ 4923 w 7984"/>
                  <a:gd name="T55" fmla="*/ 2953 h 7426"/>
                  <a:gd name="T56" fmla="*/ 1904 w 7984"/>
                  <a:gd name="T57" fmla="*/ 2764 h 7426"/>
                  <a:gd name="T58" fmla="*/ 1904 w 7984"/>
                  <a:gd name="T59" fmla="*/ 3142 h 7426"/>
                  <a:gd name="T60" fmla="*/ 4923 w 7984"/>
                  <a:gd name="T61" fmla="*/ 2953 h 7426"/>
                  <a:gd name="T62" fmla="*/ 1904 w 7984"/>
                  <a:gd name="T63" fmla="*/ 4249 h 7426"/>
                  <a:gd name="T64" fmla="*/ 2387 w 7984"/>
                  <a:gd name="T65" fmla="*/ 3872 h 7426"/>
                  <a:gd name="T66" fmla="*/ 1715 w 7984"/>
                  <a:gd name="T67" fmla="*/ 4061 h 7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84" h="7426">
                    <a:moveTo>
                      <a:pt x="7856" y="4511"/>
                    </a:moveTo>
                    <a:lnTo>
                      <a:pt x="6459" y="7154"/>
                    </a:lnTo>
                    <a:cubicBezTo>
                      <a:pt x="6391" y="7286"/>
                      <a:pt x="6197" y="7425"/>
                      <a:pt x="6047" y="7425"/>
                    </a:cubicBezTo>
                    <a:lnTo>
                      <a:pt x="446" y="7426"/>
                    </a:lnTo>
                    <a:cubicBezTo>
                      <a:pt x="328" y="7426"/>
                      <a:pt x="214" y="7379"/>
                      <a:pt x="131" y="7295"/>
                    </a:cubicBezTo>
                    <a:cubicBezTo>
                      <a:pt x="47" y="7211"/>
                      <a:pt x="0" y="7098"/>
                      <a:pt x="0" y="6980"/>
                    </a:cubicBezTo>
                    <a:lnTo>
                      <a:pt x="1" y="2630"/>
                    </a:lnTo>
                    <a:cubicBezTo>
                      <a:pt x="1" y="2384"/>
                      <a:pt x="200" y="2185"/>
                      <a:pt x="446" y="2184"/>
                    </a:cubicBezTo>
                    <a:lnTo>
                      <a:pt x="856" y="2184"/>
                    </a:lnTo>
                    <a:lnTo>
                      <a:pt x="856" y="2564"/>
                    </a:lnTo>
                    <a:lnTo>
                      <a:pt x="582" y="2564"/>
                    </a:lnTo>
                    <a:cubicBezTo>
                      <a:pt x="528" y="2564"/>
                      <a:pt x="477" y="2585"/>
                      <a:pt x="439" y="2623"/>
                    </a:cubicBezTo>
                    <a:cubicBezTo>
                      <a:pt x="401" y="2661"/>
                      <a:pt x="380" y="2713"/>
                      <a:pt x="380" y="2766"/>
                    </a:cubicBezTo>
                    <a:lnTo>
                      <a:pt x="380" y="6844"/>
                    </a:lnTo>
                    <a:cubicBezTo>
                      <a:pt x="380" y="6955"/>
                      <a:pt x="471" y="7046"/>
                      <a:pt x="582" y="7046"/>
                    </a:cubicBezTo>
                    <a:lnTo>
                      <a:pt x="863" y="7046"/>
                    </a:lnTo>
                    <a:lnTo>
                      <a:pt x="2187" y="4368"/>
                    </a:lnTo>
                    <a:cubicBezTo>
                      <a:pt x="2261" y="4219"/>
                      <a:pt x="2403" y="4098"/>
                      <a:pt x="2552" y="4098"/>
                    </a:cubicBezTo>
                    <a:lnTo>
                      <a:pt x="5794" y="4098"/>
                    </a:lnTo>
                    <a:lnTo>
                      <a:pt x="5795" y="3020"/>
                    </a:lnTo>
                    <a:cubicBezTo>
                      <a:pt x="6007" y="3040"/>
                      <a:pt x="6174" y="3215"/>
                      <a:pt x="6174" y="3432"/>
                    </a:cubicBezTo>
                    <a:lnTo>
                      <a:pt x="6174" y="4098"/>
                    </a:lnTo>
                    <a:lnTo>
                      <a:pt x="7661" y="4098"/>
                    </a:lnTo>
                    <a:cubicBezTo>
                      <a:pt x="7836" y="4099"/>
                      <a:pt x="7984" y="4273"/>
                      <a:pt x="7856" y="4511"/>
                    </a:cubicBezTo>
                    <a:close/>
                    <a:moveTo>
                      <a:pt x="1114" y="5698"/>
                    </a:moveTo>
                    <a:cubicBezTo>
                      <a:pt x="1102" y="4365"/>
                      <a:pt x="1114" y="366"/>
                      <a:pt x="1114" y="366"/>
                    </a:cubicBezTo>
                    <a:cubicBezTo>
                      <a:pt x="1114" y="164"/>
                      <a:pt x="1278" y="0"/>
                      <a:pt x="1480" y="0"/>
                    </a:cubicBezTo>
                    <a:lnTo>
                      <a:pt x="4408" y="0"/>
                    </a:lnTo>
                    <a:cubicBezTo>
                      <a:pt x="4455" y="0"/>
                      <a:pt x="4500" y="20"/>
                      <a:pt x="4531" y="55"/>
                    </a:cubicBezTo>
                    <a:lnTo>
                      <a:pt x="5478" y="1083"/>
                    </a:lnTo>
                    <a:cubicBezTo>
                      <a:pt x="5506" y="1114"/>
                      <a:pt x="5522" y="1155"/>
                      <a:pt x="5522" y="1197"/>
                    </a:cubicBezTo>
                    <a:lnTo>
                      <a:pt x="5522" y="3861"/>
                    </a:lnTo>
                    <a:lnTo>
                      <a:pt x="5215" y="3861"/>
                    </a:lnTo>
                    <a:lnTo>
                      <a:pt x="5215" y="1427"/>
                    </a:lnTo>
                    <a:cubicBezTo>
                      <a:pt x="5215" y="1385"/>
                      <a:pt x="5181" y="1350"/>
                      <a:pt x="5139" y="1350"/>
                    </a:cubicBezTo>
                    <a:lnTo>
                      <a:pt x="4414" y="1350"/>
                    </a:lnTo>
                    <a:cubicBezTo>
                      <a:pt x="4329" y="1350"/>
                      <a:pt x="4260" y="1282"/>
                      <a:pt x="4260" y="1197"/>
                    </a:cubicBezTo>
                    <a:lnTo>
                      <a:pt x="4260" y="384"/>
                    </a:lnTo>
                    <a:cubicBezTo>
                      <a:pt x="4260" y="342"/>
                      <a:pt x="4226" y="308"/>
                      <a:pt x="4184" y="308"/>
                    </a:cubicBezTo>
                    <a:lnTo>
                      <a:pt x="1480" y="308"/>
                    </a:lnTo>
                    <a:cubicBezTo>
                      <a:pt x="1448" y="308"/>
                      <a:pt x="1421" y="334"/>
                      <a:pt x="1421" y="366"/>
                    </a:cubicBezTo>
                    <a:lnTo>
                      <a:pt x="1421" y="5363"/>
                    </a:lnTo>
                    <a:lnTo>
                      <a:pt x="1186" y="5838"/>
                    </a:lnTo>
                    <a:cubicBezTo>
                      <a:pt x="1186" y="5838"/>
                      <a:pt x="1115" y="5833"/>
                      <a:pt x="1114" y="5698"/>
                    </a:cubicBezTo>
                    <a:close/>
                    <a:moveTo>
                      <a:pt x="4568" y="1043"/>
                    </a:moveTo>
                    <a:lnTo>
                      <a:pt x="5024" y="1043"/>
                    </a:lnTo>
                    <a:lnTo>
                      <a:pt x="4568" y="548"/>
                    </a:lnTo>
                    <a:lnTo>
                      <a:pt x="4568" y="1043"/>
                    </a:lnTo>
                    <a:close/>
                    <a:moveTo>
                      <a:pt x="4734" y="1663"/>
                    </a:moveTo>
                    <a:lnTo>
                      <a:pt x="1904" y="1663"/>
                    </a:lnTo>
                    <a:cubicBezTo>
                      <a:pt x="1800" y="1663"/>
                      <a:pt x="1715" y="1748"/>
                      <a:pt x="1715" y="1852"/>
                    </a:cubicBezTo>
                    <a:cubicBezTo>
                      <a:pt x="1715" y="1956"/>
                      <a:pt x="1800" y="2041"/>
                      <a:pt x="1904" y="2041"/>
                    </a:cubicBezTo>
                    <a:lnTo>
                      <a:pt x="4734" y="2041"/>
                    </a:lnTo>
                    <a:cubicBezTo>
                      <a:pt x="4839" y="2041"/>
                      <a:pt x="4923" y="1956"/>
                      <a:pt x="4923" y="1852"/>
                    </a:cubicBezTo>
                    <a:cubicBezTo>
                      <a:pt x="4923" y="1748"/>
                      <a:pt x="4838" y="1663"/>
                      <a:pt x="4734" y="1663"/>
                    </a:cubicBezTo>
                    <a:close/>
                    <a:moveTo>
                      <a:pt x="4923" y="2953"/>
                    </a:moveTo>
                    <a:cubicBezTo>
                      <a:pt x="4923" y="2848"/>
                      <a:pt x="4838" y="2764"/>
                      <a:pt x="4734" y="2764"/>
                    </a:cubicBezTo>
                    <a:lnTo>
                      <a:pt x="1904" y="2764"/>
                    </a:lnTo>
                    <a:cubicBezTo>
                      <a:pt x="1800" y="2764"/>
                      <a:pt x="1715" y="2849"/>
                      <a:pt x="1715" y="2953"/>
                    </a:cubicBezTo>
                    <a:cubicBezTo>
                      <a:pt x="1715" y="3057"/>
                      <a:pt x="1800" y="3142"/>
                      <a:pt x="1904" y="3142"/>
                    </a:cubicBezTo>
                    <a:lnTo>
                      <a:pt x="4734" y="3142"/>
                    </a:lnTo>
                    <a:cubicBezTo>
                      <a:pt x="4838" y="3142"/>
                      <a:pt x="4923" y="3057"/>
                      <a:pt x="4923" y="2953"/>
                    </a:cubicBezTo>
                    <a:close/>
                    <a:moveTo>
                      <a:pt x="1715" y="4061"/>
                    </a:moveTo>
                    <a:cubicBezTo>
                      <a:pt x="1715" y="4165"/>
                      <a:pt x="1800" y="4249"/>
                      <a:pt x="1904" y="4249"/>
                    </a:cubicBezTo>
                    <a:lnTo>
                      <a:pt x="1972" y="4249"/>
                    </a:lnTo>
                    <a:cubicBezTo>
                      <a:pt x="2091" y="3917"/>
                      <a:pt x="2387" y="3872"/>
                      <a:pt x="2387" y="3872"/>
                    </a:cubicBezTo>
                    <a:lnTo>
                      <a:pt x="1904" y="3872"/>
                    </a:lnTo>
                    <a:cubicBezTo>
                      <a:pt x="1800" y="3872"/>
                      <a:pt x="1715" y="3956"/>
                      <a:pt x="1715" y="40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FF35EC8-2BB7-4FE9-9E74-021837E00A92}"/>
                </a:ext>
              </a:extLst>
            </p:cNvPr>
            <p:cNvGrpSpPr/>
            <p:nvPr/>
          </p:nvGrpSpPr>
          <p:grpSpPr>
            <a:xfrm>
              <a:off x="7424595" y="3172451"/>
              <a:ext cx="629210" cy="629210"/>
              <a:chOff x="5781675" y="1704217"/>
              <a:chExt cx="874642" cy="874642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FB9977E-3830-40AE-AF8A-8EBB898ED33C}"/>
                  </a:ext>
                </a:extLst>
              </p:cNvPr>
              <p:cNvSpPr/>
              <p:nvPr/>
            </p:nvSpPr>
            <p:spPr>
              <a:xfrm>
                <a:off x="5781675" y="1704217"/>
                <a:ext cx="874642" cy="874642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 w="12700">
                <a:solidFill>
                  <a:srgbClr val="304A9C"/>
                </a:solidFill>
              </a:ln>
            </p:spPr>
            <p:txBody>
              <a:bodyPr lIns="35714" tIns="35714" rIns="35714" bIns="35714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17" name="椭圆 12">
                <a:extLst>
                  <a:ext uri="{FF2B5EF4-FFF2-40B4-BE49-F238E27FC236}">
                    <a16:creationId xmlns:a16="http://schemas.microsoft.com/office/drawing/2014/main" id="{8E24D706-C951-4F03-A89F-7B85A8B42789}"/>
                  </a:ext>
                </a:extLst>
              </p:cNvPr>
              <p:cNvSpPr/>
              <p:nvPr/>
            </p:nvSpPr>
            <p:spPr>
              <a:xfrm>
                <a:off x="5989567" y="1920979"/>
                <a:ext cx="458858" cy="441116"/>
              </a:xfrm>
              <a:custGeom>
                <a:avLst/>
                <a:gdLst>
                  <a:gd name="T0" fmla="*/ 5605 w 5814"/>
                  <a:gd name="T1" fmla="*/ 2151 h 5598"/>
                  <a:gd name="T2" fmla="*/ 415 w 5814"/>
                  <a:gd name="T3" fmla="*/ 62 h 5598"/>
                  <a:gd name="T4" fmla="*/ 136 w 5814"/>
                  <a:gd name="T5" fmla="*/ 200 h 5598"/>
                  <a:gd name="T6" fmla="*/ 86 w 5814"/>
                  <a:gd name="T7" fmla="*/ 470 h 5598"/>
                  <a:gd name="T8" fmla="*/ 91 w 5814"/>
                  <a:gd name="T9" fmla="*/ 475 h 5598"/>
                  <a:gd name="T10" fmla="*/ 410 w 5814"/>
                  <a:gd name="T11" fmla="*/ 1188 h 5598"/>
                  <a:gd name="T12" fmla="*/ 722 w 5814"/>
                  <a:gd name="T13" fmla="*/ 1831 h 5598"/>
                  <a:gd name="T14" fmla="*/ 1893 w 5814"/>
                  <a:gd name="T15" fmla="*/ 5251 h 5598"/>
                  <a:gd name="T16" fmla="*/ 2257 w 5814"/>
                  <a:gd name="T17" fmla="*/ 5347 h 5598"/>
                  <a:gd name="T18" fmla="*/ 2931 w 5814"/>
                  <a:gd name="T19" fmla="*/ 4665 h 5598"/>
                  <a:gd name="T20" fmla="*/ 3786 w 5814"/>
                  <a:gd name="T21" fmla="*/ 5293 h 5598"/>
                  <a:gd name="T22" fmla="*/ 3876 w 5814"/>
                  <a:gd name="T23" fmla="*/ 5432 h 5598"/>
                  <a:gd name="T24" fmla="*/ 4247 w 5814"/>
                  <a:gd name="T25" fmla="*/ 5432 h 5598"/>
                  <a:gd name="T26" fmla="*/ 4576 w 5814"/>
                  <a:gd name="T27" fmla="*/ 3265 h 5598"/>
                  <a:gd name="T28" fmla="*/ 5656 w 5814"/>
                  <a:gd name="T29" fmla="*/ 2545 h 5598"/>
                  <a:gd name="T30" fmla="*/ 5605 w 5814"/>
                  <a:gd name="T31" fmla="*/ 2151 h 5598"/>
                  <a:gd name="T32" fmla="*/ 4145 w 5814"/>
                  <a:gd name="T33" fmla="*/ 4175 h 5598"/>
                  <a:gd name="T34" fmla="*/ 3988 w 5814"/>
                  <a:gd name="T35" fmla="*/ 4868 h 5598"/>
                  <a:gd name="T36" fmla="*/ 3545 w 5814"/>
                  <a:gd name="T37" fmla="*/ 4114 h 5598"/>
                  <a:gd name="T38" fmla="*/ 3631 w 5814"/>
                  <a:gd name="T39" fmla="*/ 4039 h 5598"/>
                  <a:gd name="T40" fmla="*/ 3631 w 5814"/>
                  <a:gd name="T41" fmla="*/ 3723 h 5598"/>
                  <a:gd name="T42" fmla="*/ 1052 w 5814"/>
                  <a:gd name="T43" fmla="*/ 997 h 5598"/>
                  <a:gd name="T44" fmla="*/ 2027 w 5814"/>
                  <a:gd name="T45" fmla="*/ 1616 h 5598"/>
                  <a:gd name="T46" fmla="*/ 4030 w 5814"/>
                  <a:gd name="T47" fmla="*/ 3192 h 5598"/>
                  <a:gd name="T48" fmla="*/ 4183 w 5814"/>
                  <a:gd name="T49" fmla="*/ 3252 h 5598"/>
                  <a:gd name="T50" fmla="*/ 4145 w 5814"/>
                  <a:gd name="T51" fmla="*/ 4175 h 5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14" h="5598">
                    <a:moveTo>
                      <a:pt x="5605" y="2151"/>
                    </a:moveTo>
                    <a:cubicBezTo>
                      <a:pt x="3810" y="1594"/>
                      <a:pt x="2113" y="862"/>
                      <a:pt x="415" y="62"/>
                    </a:cubicBezTo>
                    <a:cubicBezTo>
                      <a:pt x="281" y="0"/>
                      <a:pt x="160" y="92"/>
                      <a:pt x="136" y="200"/>
                    </a:cubicBezTo>
                    <a:cubicBezTo>
                      <a:pt x="45" y="245"/>
                      <a:pt x="0" y="368"/>
                      <a:pt x="86" y="470"/>
                    </a:cubicBezTo>
                    <a:cubicBezTo>
                      <a:pt x="88" y="472"/>
                      <a:pt x="89" y="473"/>
                      <a:pt x="91" y="475"/>
                    </a:cubicBezTo>
                    <a:cubicBezTo>
                      <a:pt x="109" y="703"/>
                      <a:pt x="331" y="1028"/>
                      <a:pt x="410" y="1188"/>
                    </a:cubicBezTo>
                    <a:cubicBezTo>
                      <a:pt x="514" y="1397"/>
                      <a:pt x="613" y="1617"/>
                      <a:pt x="722" y="1831"/>
                    </a:cubicBezTo>
                    <a:cubicBezTo>
                      <a:pt x="1109" y="2972"/>
                      <a:pt x="1511" y="4108"/>
                      <a:pt x="1893" y="5251"/>
                    </a:cubicBezTo>
                    <a:cubicBezTo>
                      <a:pt x="1942" y="5396"/>
                      <a:pt x="2142" y="5476"/>
                      <a:pt x="2257" y="5347"/>
                    </a:cubicBezTo>
                    <a:cubicBezTo>
                      <a:pt x="2471" y="5104"/>
                      <a:pt x="2698" y="4882"/>
                      <a:pt x="2931" y="4665"/>
                    </a:cubicBezTo>
                    <a:cubicBezTo>
                      <a:pt x="3191" y="4896"/>
                      <a:pt x="3477" y="5124"/>
                      <a:pt x="3786" y="5293"/>
                    </a:cubicBezTo>
                    <a:cubicBezTo>
                      <a:pt x="3818" y="5339"/>
                      <a:pt x="3842" y="5387"/>
                      <a:pt x="3876" y="5432"/>
                    </a:cubicBezTo>
                    <a:cubicBezTo>
                      <a:pt x="3960" y="5543"/>
                      <a:pt x="4176" y="5598"/>
                      <a:pt x="4247" y="5432"/>
                    </a:cubicBezTo>
                    <a:cubicBezTo>
                      <a:pt x="4506" y="4823"/>
                      <a:pt x="4762" y="3943"/>
                      <a:pt x="4576" y="3265"/>
                    </a:cubicBezTo>
                    <a:cubicBezTo>
                      <a:pt x="4947" y="3166"/>
                      <a:pt x="5272" y="2791"/>
                      <a:pt x="5656" y="2545"/>
                    </a:cubicBezTo>
                    <a:cubicBezTo>
                      <a:pt x="5814" y="2444"/>
                      <a:pt x="5785" y="2207"/>
                      <a:pt x="5605" y="2151"/>
                    </a:cubicBezTo>
                    <a:close/>
                    <a:moveTo>
                      <a:pt x="4145" y="4175"/>
                    </a:moveTo>
                    <a:cubicBezTo>
                      <a:pt x="4115" y="4412"/>
                      <a:pt x="4057" y="4641"/>
                      <a:pt x="3988" y="4868"/>
                    </a:cubicBezTo>
                    <a:cubicBezTo>
                      <a:pt x="3823" y="4627"/>
                      <a:pt x="3679" y="4374"/>
                      <a:pt x="3545" y="4114"/>
                    </a:cubicBezTo>
                    <a:cubicBezTo>
                      <a:pt x="3575" y="4089"/>
                      <a:pt x="3601" y="4063"/>
                      <a:pt x="3631" y="4039"/>
                    </a:cubicBezTo>
                    <a:cubicBezTo>
                      <a:pt x="3726" y="3962"/>
                      <a:pt x="3708" y="3802"/>
                      <a:pt x="3631" y="3723"/>
                    </a:cubicBezTo>
                    <a:cubicBezTo>
                      <a:pt x="2759" y="2826"/>
                      <a:pt x="1908" y="1909"/>
                      <a:pt x="1052" y="997"/>
                    </a:cubicBezTo>
                    <a:cubicBezTo>
                      <a:pt x="1384" y="1191"/>
                      <a:pt x="1709" y="1396"/>
                      <a:pt x="2027" y="1616"/>
                    </a:cubicBezTo>
                    <a:cubicBezTo>
                      <a:pt x="2705" y="2085"/>
                      <a:pt x="3318" y="2793"/>
                      <a:pt x="4030" y="3192"/>
                    </a:cubicBezTo>
                    <a:cubicBezTo>
                      <a:pt x="4083" y="3222"/>
                      <a:pt x="4132" y="3235"/>
                      <a:pt x="4183" y="3252"/>
                    </a:cubicBezTo>
                    <a:cubicBezTo>
                      <a:pt x="4153" y="3558"/>
                      <a:pt x="4183" y="3867"/>
                      <a:pt x="4145" y="4175"/>
                    </a:cubicBezTo>
                    <a:close/>
                  </a:path>
                </a:pathLst>
              </a:custGeom>
              <a:solidFill>
                <a:srgbClr val="304A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63319ED-CA84-42F5-8EE5-CD309B54419D}"/>
                </a:ext>
              </a:extLst>
            </p:cNvPr>
            <p:cNvGrpSpPr/>
            <p:nvPr/>
          </p:nvGrpSpPr>
          <p:grpSpPr>
            <a:xfrm>
              <a:off x="9066461" y="3172451"/>
              <a:ext cx="629210" cy="629210"/>
              <a:chOff x="5781675" y="1704217"/>
              <a:chExt cx="874642" cy="874642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651E2C70-D250-41A2-B827-4FA870AC9C80}"/>
                  </a:ext>
                </a:extLst>
              </p:cNvPr>
              <p:cNvSpPr/>
              <p:nvPr/>
            </p:nvSpPr>
            <p:spPr>
              <a:xfrm>
                <a:off x="5781675" y="1704217"/>
                <a:ext cx="874642" cy="874642"/>
              </a:xfrm>
              <a:prstGeom prst="ellipse">
                <a:avLst/>
              </a:prstGeom>
              <a:solidFill>
                <a:srgbClr val="EE7E30"/>
              </a:solidFill>
              <a:ln w="25400">
                <a:noFill/>
              </a:ln>
            </p:spPr>
            <p:txBody>
              <a:bodyPr lIns="35714" tIns="35714" rIns="35714" bIns="35714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20" name="椭圆 15">
                <a:extLst>
                  <a:ext uri="{FF2B5EF4-FFF2-40B4-BE49-F238E27FC236}">
                    <a16:creationId xmlns:a16="http://schemas.microsoft.com/office/drawing/2014/main" id="{FCCE28F7-AF9B-4F1E-A9D2-BED90131CD9E}"/>
                  </a:ext>
                </a:extLst>
              </p:cNvPr>
              <p:cNvSpPr/>
              <p:nvPr/>
            </p:nvSpPr>
            <p:spPr>
              <a:xfrm>
                <a:off x="5989567" y="1912935"/>
                <a:ext cx="458858" cy="457205"/>
              </a:xfrm>
              <a:custGeom>
                <a:avLst/>
                <a:gdLst>
                  <a:gd name="connsiteX0" fmla="*/ 424991 w 607639"/>
                  <a:gd name="connsiteY0" fmla="*/ 430872 h 605451"/>
                  <a:gd name="connsiteX1" fmla="*/ 430420 w 607639"/>
                  <a:gd name="connsiteY1" fmla="*/ 438957 h 605451"/>
                  <a:gd name="connsiteX2" fmla="*/ 513010 w 607639"/>
                  <a:gd name="connsiteY2" fmla="*/ 521493 h 605451"/>
                  <a:gd name="connsiteX3" fmla="*/ 303775 w 607639"/>
                  <a:gd name="connsiteY3" fmla="*/ 605451 h 605451"/>
                  <a:gd name="connsiteX4" fmla="*/ 94628 w 607639"/>
                  <a:gd name="connsiteY4" fmla="*/ 521493 h 605451"/>
                  <a:gd name="connsiteX5" fmla="*/ 184072 w 607639"/>
                  <a:gd name="connsiteY5" fmla="*/ 432116 h 605451"/>
                  <a:gd name="connsiteX6" fmla="*/ 303775 w 607639"/>
                  <a:gd name="connsiteY6" fmla="*/ 479026 h 605451"/>
                  <a:gd name="connsiteX7" fmla="*/ 424991 w 607639"/>
                  <a:gd name="connsiteY7" fmla="*/ 430872 h 605451"/>
                  <a:gd name="connsiteX8" fmla="*/ 303820 w 607639"/>
                  <a:gd name="connsiteY8" fmla="*/ 175708 h 605451"/>
                  <a:gd name="connsiteX9" fmla="*/ 430450 w 607639"/>
                  <a:gd name="connsiteY9" fmla="*/ 302091 h 605451"/>
                  <a:gd name="connsiteX10" fmla="*/ 303820 w 607639"/>
                  <a:gd name="connsiteY10" fmla="*/ 428474 h 605451"/>
                  <a:gd name="connsiteX11" fmla="*/ 177190 w 607639"/>
                  <a:gd name="connsiteY11" fmla="*/ 302091 h 605451"/>
                  <a:gd name="connsiteX12" fmla="*/ 303820 w 607639"/>
                  <a:gd name="connsiteY12" fmla="*/ 175708 h 605451"/>
                  <a:gd name="connsiteX13" fmla="*/ 329139 w 607639"/>
                  <a:gd name="connsiteY13" fmla="*/ 0 h 605451"/>
                  <a:gd name="connsiteX14" fmla="*/ 607639 w 607639"/>
                  <a:gd name="connsiteY14" fmla="*/ 302052 h 605451"/>
                  <a:gd name="connsiteX15" fmla="*/ 546670 w 607639"/>
                  <a:gd name="connsiteY15" fmla="*/ 483514 h 605451"/>
                  <a:gd name="connsiteX16" fmla="*/ 466209 w 607639"/>
                  <a:gd name="connsiteY16" fmla="*/ 403180 h 605451"/>
                  <a:gd name="connsiteX17" fmla="*/ 453303 w 607639"/>
                  <a:gd name="connsiteY17" fmla="*/ 396693 h 605451"/>
                  <a:gd name="connsiteX18" fmla="*/ 481073 w 607639"/>
                  <a:gd name="connsiteY18" fmla="*/ 302052 h 605451"/>
                  <a:gd name="connsiteX19" fmla="*/ 328694 w 607639"/>
                  <a:gd name="connsiteY19" fmla="*/ 127077 h 605451"/>
                  <a:gd name="connsiteX20" fmla="*/ 329139 w 607639"/>
                  <a:gd name="connsiteY20" fmla="*/ 125122 h 605451"/>
                  <a:gd name="connsiteX21" fmla="*/ 278519 w 607639"/>
                  <a:gd name="connsiteY21" fmla="*/ 0 h 605451"/>
                  <a:gd name="connsiteX22" fmla="*/ 278519 w 607639"/>
                  <a:gd name="connsiteY22" fmla="*/ 125122 h 605451"/>
                  <a:gd name="connsiteX23" fmla="*/ 278875 w 607639"/>
                  <a:gd name="connsiteY23" fmla="*/ 127077 h 605451"/>
                  <a:gd name="connsiteX24" fmla="*/ 126575 w 607639"/>
                  <a:gd name="connsiteY24" fmla="*/ 302052 h 605451"/>
                  <a:gd name="connsiteX25" fmla="*/ 151944 w 607639"/>
                  <a:gd name="connsiteY25" fmla="*/ 392694 h 605451"/>
                  <a:gd name="connsiteX26" fmla="*/ 60973 w 607639"/>
                  <a:gd name="connsiteY26" fmla="*/ 483514 h 605451"/>
                  <a:gd name="connsiteX27" fmla="*/ 0 w 607639"/>
                  <a:gd name="connsiteY27" fmla="*/ 302052 h 605451"/>
                  <a:gd name="connsiteX28" fmla="*/ 278519 w 607639"/>
                  <a:gd name="connsiteY28" fmla="*/ 0 h 60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07639" h="605451">
                    <a:moveTo>
                      <a:pt x="424991" y="430872"/>
                    </a:moveTo>
                    <a:cubicBezTo>
                      <a:pt x="426237" y="433804"/>
                      <a:pt x="428017" y="436558"/>
                      <a:pt x="430420" y="438957"/>
                    </a:cubicBezTo>
                    <a:lnTo>
                      <a:pt x="513010" y="521493"/>
                    </a:lnTo>
                    <a:cubicBezTo>
                      <a:pt x="458454" y="573378"/>
                      <a:pt x="384852" y="605451"/>
                      <a:pt x="303775" y="605451"/>
                    </a:cubicBezTo>
                    <a:cubicBezTo>
                      <a:pt x="222697" y="605451"/>
                      <a:pt x="149095" y="573378"/>
                      <a:pt x="94628" y="521493"/>
                    </a:cubicBezTo>
                    <a:lnTo>
                      <a:pt x="184072" y="432116"/>
                    </a:lnTo>
                    <a:cubicBezTo>
                      <a:pt x="215666" y="461168"/>
                      <a:pt x="257585" y="479026"/>
                      <a:pt x="303775" y="479026"/>
                    </a:cubicBezTo>
                    <a:cubicBezTo>
                      <a:pt x="350677" y="479026"/>
                      <a:pt x="393307" y="460635"/>
                      <a:pt x="424991" y="430872"/>
                    </a:cubicBezTo>
                    <a:close/>
                    <a:moveTo>
                      <a:pt x="303820" y="175708"/>
                    </a:moveTo>
                    <a:cubicBezTo>
                      <a:pt x="373756" y="175708"/>
                      <a:pt x="430450" y="232292"/>
                      <a:pt x="430450" y="302091"/>
                    </a:cubicBezTo>
                    <a:cubicBezTo>
                      <a:pt x="430450" y="371890"/>
                      <a:pt x="373756" y="428474"/>
                      <a:pt x="303820" y="428474"/>
                    </a:cubicBezTo>
                    <a:cubicBezTo>
                      <a:pt x="233884" y="428474"/>
                      <a:pt x="177190" y="371890"/>
                      <a:pt x="177190" y="302091"/>
                    </a:cubicBezTo>
                    <a:cubicBezTo>
                      <a:pt x="177190" y="232292"/>
                      <a:pt x="233884" y="175708"/>
                      <a:pt x="303820" y="175708"/>
                    </a:cubicBezTo>
                    <a:close/>
                    <a:moveTo>
                      <a:pt x="329139" y="0"/>
                    </a:moveTo>
                    <a:cubicBezTo>
                      <a:pt x="484811" y="12974"/>
                      <a:pt x="607639" y="143339"/>
                      <a:pt x="607639" y="302052"/>
                    </a:cubicBezTo>
                    <a:cubicBezTo>
                      <a:pt x="607639" y="370211"/>
                      <a:pt x="584765" y="432861"/>
                      <a:pt x="546670" y="483514"/>
                    </a:cubicBezTo>
                    <a:lnTo>
                      <a:pt x="466209" y="403180"/>
                    </a:lnTo>
                    <a:cubicBezTo>
                      <a:pt x="462559" y="399537"/>
                      <a:pt x="458020" y="397670"/>
                      <a:pt x="453303" y="396693"/>
                    </a:cubicBezTo>
                    <a:cubicBezTo>
                      <a:pt x="470748" y="369322"/>
                      <a:pt x="481073" y="336887"/>
                      <a:pt x="481073" y="302052"/>
                    </a:cubicBezTo>
                    <a:cubicBezTo>
                      <a:pt x="481073" y="213009"/>
                      <a:pt x="414674" y="139251"/>
                      <a:pt x="328694" y="127077"/>
                    </a:cubicBezTo>
                    <a:cubicBezTo>
                      <a:pt x="328783" y="126455"/>
                      <a:pt x="329139" y="125833"/>
                      <a:pt x="329139" y="125122"/>
                    </a:cubicBezTo>
                    <a:close/>
                    <a:moveTo>
                      <a:pt x="278519" y="0"/>
                    </a:moveTo>
                    <a:lnTo>
                      <a:pt x="278519" y="125122"/>
                    </a:lnTo>
                    <a:cubicBezTo>
                      <a:pt x="278519" y="125833"/>
                      <a:pt x="278875" y="126366"/>
                      <a:pt x="278875" y="127077"/>
                    </a:cubicBezTo>
                    <a:cubicBezTo>
                      <a:pt x="192979" y="139251"/>
                      <a:pt x="126575" y="213009"/>
                      <a:pt x="126575" y="302052"/>
                    </a:cubicBezTo>
                    <a:cubicBezTo>
                      <a:pt x="126575" y="335198"/>
                      <a:pt x="135922" y="366212"/>
                      <a:pt x="151944" y="392694"/>
                    </a:cubicBezTo>
                    <a:lnTo>
                      <a:pt x="60973" y="483514"/>
                    </a:lnTo>
                    <a:cubicBezTo>
                      <a:pt x="22876" y="432861"/>
                      <a:pt x="0" y="370122"/>
                      <a:pt x="0" y="302052"/>
                    </a:cubicBezTo>
                    <a:cubicBezTo>
                      <a:pt x="0" y="143339"/>
                      <a:pt x="122837" y="12974"/>
                      <a:pt x="2785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zh-CN" altLang="en-US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8B929BC8-F4CE-473A-8CF6-E8DD0B232B70}"/>
                </a:ext>
              </a:extLst>
            </p:cNvPr>
            <p:cNvSpPr/>
            <p:nvPr/>
          </p:nvSpPr>
          <p:spPr>
            <a:xfrm>
              <a:off x="2713906" y="2925778"/>
              <a:ext cx="199398" cy="171895"/>
            </a:xfrm>
            <a:prstGeom prst="triangle">
              <a:avLst/>
            </a:prstGeom>
            <a:solidFill>
              <a:srgbClr val="EE7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67B2FCD3-5894-416F-B7BB-A82A04A71B0D}"/>
                </a:ext>
              </a:extLst>
            </p:cNvPr>
            <p:cNvSpPr/>
            <p:nvPr/>
          </p:nvSpPr>
          <p:spPr>
            <a:xfrm>
              <a:off x="5996301" y="2925778"/>
              <a:ext cx="199398" cy="171895"/>
            </a:xfrm>
            <a:prstGeom prst="triangle">
              <a:avLst/>
            </a:prstGeom>
            <a:solidFill>
              <a:srgbClr val="EE7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7903493B-4850-4E8F-95A1-643A970A5002}"/>
                </a:ext>
              </a:extLst>
            </p:cNvPr>
            <p:cNvSpPr/>
            <p:nvPr/>
          </p:nvSpPr>
          <p:spPr>
            <a:xfrm>
              <a:off x="9281367" y="2925778"/>
              <a:ext cx="199398" cy="171895"/>
            </a:xfrm>
            <a:prstGeom prst="triangle">
              <a:avLst/>
            </a:prstGeom>
            <a:solidFill>
              <a:srgbClr val="EE7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F3480769-7F69-4BDF-8B16-9D445CF1BA4E}"/>
                </a:ext>
              </a:extLst>
            </p:cNvPr>
            <p:cNvSpPr/>
            <p:nvPr/>
          </p:nvSpPr>
          <p:spPr>
            <a:xfrm flipV="1">
              <a:off x="7639501" y="3903801"/>
              <a:ext cx="199398" cy="171895"/>
            </a:xfrm>
            <a:prstGeom prst="triangle">
              <a:avLst/>
            </a:prstGeom>
            <a:solidFill>
              <a:srgbClr val="304A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AFD368AB-69A8-4C8E-B3C9-BA3B7C8F080A}"/>
                </a:ext>
              </a:extLst>
            </p:cNvPr>
            <p:cNvSpPr/>
            <p:nvPr/>
          </p:nvSpPr>
          <p:spPr>
            <a:xfrm flipV="1">
              <a:off x="4353102" y="3903801"/>
              <a:ext cx="199398" cy="171895"/>
            </a:xfrm>
            <a:prstGeom prst="triangle">
              <a:avLst/>
            </a:prstGeom>
            <a:solidFill>
              <a:srgbClr val="304A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C07DA46-FA8E-48ED-B867-67D8B39BE4E9}"/>
                </a:ext>
              </a:extLst>
            </p:cNvPr>
            <p:cNvGrpSpPr/>
            <p:nvPr/>
          </p:nvGrpSpPr>
          <p:grpSpPr>
            <a:xfrm>
              <a:off x="1856114" y="4153381"/>
              <a:ext cx="1914981" cy="1161258"/>
              <a:chOff x="6902154" y="1725490"/>
              <a:chExt cx="1813379" cy="1161258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471A875-B205-4EFA-ACBE-903753EE3425}"/>
                  </a:ext>
                </a:extLst>
              </p:cNvPr>
              <p:cNvSpPr txBox="1"/>
              <p:nvPr/>
            </p:nvSpPr>
            <p:spPr>
              <a:xfrm>
                <a:off x="6902154" y="2046869"/>
                <a:ext cx="1813379" cy="839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kern="0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defRPr>
                </a:lvl1pPr>
              </a:lstStyle>
              <a:p>
                <a:pPr algn="ctr" defTabSz="914309"/>
                <a:r>
                  <a:rPr lang="en-US" altLang="zh-CN" sz="1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75E19E5-AA07-4027-B689-CE087695DAC6}"/>
                  </a:ext>
                </a:extLst>
              </p:cNvPr>
              <p:cNvSpPr txBox="1"/>
              <p:nvPr/>
            </p:nvSpPr>
            <p:spPr>
              <a:xfrm>
                <a:off x="6902154" y="1725490"/>
                <a:ext cx="1813379" cy="342105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r" defTabSz="914400" fontAlgn="auto">
                  <a:spcBef>
                    <a:spcPts val="0"/>
                  </a:spcBef>
                  <a:spcAft>
                    <a:spcPts val="0"/>
                  </a:spcAft>
                  <a:defRPr sz="1600" kern="0"/>
                </a:lvl1pPr>
              </a:lstStyle>
              <a:p>
                <a:pPr algn="ctr" defTabSz="914309"/>
                <a:r>
                  <a:rPr lang="en-US" altLang="zh-CN" sz="1800" b="1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E30FB52-7F8D-45D1-8371-C25AE50E4729}"/>
                </a:ext>
              </a:extLst>
            </p:cNvPr>
            <p:cNvGrpSpPr/>
            <p:nvPr/>
          </p:nvGrpSpPr>
          <p:grpSpPr>
            <a:xfrm>
              <a:off x="5138508" y="4153381"/>
              <a:ext cx="1914982" cy="1161258"/>
              <a:chOff x="6902153" y="1725490"/>
              <a:chExt cx="1813380" cy="1161258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6434555-1C13-40E7-9FB3-5E3ACA85AE41}"/>
                  </a:ext>
                </a:extLst>
              </p:cNvPr>
              <p:cNvSpPr txBox="1"/>
              <p:nvPr/>
            </p:nvSpPr>
            <p:spPr>
              <a:xfrm>
                <a:off x="6902153" y="2046869"/>
                <a:ext cx="1813379" cy="839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kern="0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defRPr>
                </a:lvl1pPr>
              </a:lstStyle>
              <a:p>
                <a:pPr algn="ctr" defTabSz="914309"/>
                <a:r>
                  <a:rPr lang="en-US" altLang="zh-CN" sz="1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FB96180-226D-4B07-B772-2EB88B9C1A42}"/>
                  </a:ext>
                </a:extLst>
              </p:cNvPr>
              <p:cNvSpPr txBox="1"/>
              <p:nvPr/>
            </p:nvSpPr>
            <p:spPr>
              <a:xfrm>
                <a:off x="6902154" y="1725490"/>
                <a:ext cx="1813379" cy="342105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r" defTabSz="914400" fontAlgn="auto">
                  <a:spcBef>
                    <a:spcPts val="0"/>
                  </a:spcBef>
                  <a:spcAft>
                    <a:spcPts val="0"/>
                  </a:spcAft>
                  <a:defRPr sz="1600" kern="0"/>
                </a:lvl1pPr>
              </a:lstStyle>
              <a:p>
                <a:pPr algn="ctr" defTabSz="914309"/>
                <a:r>
                  <a:rPr lang="en-US" altLang="zh-CN" sz="1800" b="1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5F7FAA3-CC9B-41E0-BA18-4B1B7454314B}"/>
                </a:ext>
              </a:extLst>
            </p:cNvPr>
            <p:cNvGrpSpPr/>
            <p:nvPr/>
          </p:nvGrpSpPr>
          <p:grpSpPr>
            <a:xfrm>
              <a:off x="8420905" y="4153381"/>
              <a:ext cx="1914981" cy="1161258"/>
              <a:chOff x="6902154" y="1725490"/>
              <a:chExt cx="1813379" cy="1161258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8313170-B7F5-49E2-8C37-7907F535B36B}"/>
                  </a:ext>
                </a:extLst>
              </p:cNvPr>
              <p:cNvSpPr txBox="1"/>
              <p:nvPr/>
            </p:nvSpPr>
            <p:spPr>
              <a:xfrm>
                <a:off x="6902154" y="2046869"/>
                <a:ext cx="1813379" cy="839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kern="0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defRPr>
                </a:lvl1pPr>
              </a:lstStyle>
              <a:p>
                <a:pPr algn="ctr" defTabSz="914309"/>
                <a:r>
                  <a:rPr lang="en-US" altLang="zh-CN" sz="1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C6191E4-B9AB-45E4-ABEF-2400B6F1EB4A}"/>
                  </a:ext>
                </a:extLst>
              </p:cNvPr>
              <p:cNvSpPr txBox="1"/>
              <p:nvPr/>
            </p:nvSpPr>
            <p:spPr>
              <a:xfrm>
                <a:off x="6902154" y="1725490"/>
                <a:ext cx="1813379" cy="342105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r" defTabSz="914400" fontAlgn="auto">
                  <a:spcBef>
                    <a:spcPts val="0"/>
                  </a:spcBef>
                  <a:spcAft>
                    <a:spcPts val="0"/>
                  </a:spcAft>
                  <a:defRPr sz="1600" kern="0"/>
                </a:lvl1pPr>
              </a:lstStyle>
              <a:p>
                <a:pPr algn="ctr" defTabSz="914309"/>
                <a:r>
                  <a:rPr lang="en-US" altLang="zh-CN" sz="1800" b="1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06CD619-6456-4893-BB7B-0C61B34E6738}"/>
                </a:ext>
              </a:extLst>
            </p:cNvPr>
            <p:cNvGrpSpPr/>
            <p:nvPr/>
          </p:nvGrpSpPr>
          <p:grpSpPr>
            <a:xfrm>
              <a:off x="3495977" y="1986916"/>
              <a:ext cx="1914981" cy="1161258"/>
              <a:chOff x="6902154" y="1725490"/>
              <a:chExt cx="1813379" cy="1161258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C6088E8-88E0-4138-9D14-275FF16B3DF5}"/>
                  </a:ext>
                </a:extLst>
              </p:cNvPr>
              <p:cNvSpPr txBox="1"/>
              <p:nvPr/>
            </p:nvSpPr>
            <p:spPr>
              <a:xfrm>
                <a:off x="6902154" y="2046869"/>
                <a:ext cx="1813379" cy="839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kern="0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defRPr>
                </a:lvl1pPr>
              </a:lstStyle>
              <a:p>
                <a:pPr algn="ctr" defTabSz="914309"/>
                <a:r>
                  <a:rPr lang="en-US" altLang="zh-CN" sz="1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0CEAE8B-3D86-48D5-84F6-6F1059BE6F9B}"/>
                  </a:ext>
                </a:extLst>
              </p:cNvPr>
              <p:cNvSpPr txBox="1"/>
              <p:nvPr/>
            </p:nvSpPr>
            <p:spPr>
              <a:xfrm>
                <a:off x="6902154" y="1725490"/>
                <a:ext cx="1813379" cy="342105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r" defTabSz="914400" fontAlgn="auto">
                  <a:spcBef>
                    <a:spcPts val="0"/>
                  </a:spcBef>
                  <a:spcAft>
                    <a:spcPts val="0"/>
                  </a:spcAft>
                  <a:defRPr sz="1600" kern="0"/>
                </a:lvl1pPr>
              </a:lstStyle>
              <a:p>
                <a:pPr algn="ctr" defTabSz="914309"/>
                <a:r>
                  <a:rPr lang="en-US" altLang="zh-CN" sz="1800" b="1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A8B6015-38C3-48DE-BFA2-5E8B66243D15}"/>
                </a:ext>
              </a:extLst>
            </p:cNvPr>
            <p:cNvGrpSpPr/>
            <p:nvPr/>
          </p:nvGrpSpPr>
          <p:grpSpPr>
            <a:xfrm>
              <a:off x="6781709" y="1986916"/>
              <a:ext cx="1914981" cy="1161258"/>
              <a:chOff x="6902154" y="1725490"/>
              <a:chExt cx="1813379" cy="116125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5C9AF44-5FF5-4A13-9CF3-62451397191F}"/>
                  </a:ext>
                </a:extLst>
              </p:cNvPr>
              <p:cNvSpPr txBox="1"/>
              <p:nvPr/>
            </p:nvSpPr>
            <p:spPr>
              <a:xfrm>
                <a:off x="6902154" y="2046869"/>
                <a:ext cx="1813379" cy="839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kern="0" cap="none" spc="0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defRPr>
                </a:lvl1pPr>
              </a:lstStyle>
              <a:p>
                <a:pPr algn="ctr" defTabSz="914309"/>
                <a:r>
                  <a:rPr lang="en-US" altLang="zh-CN" sz="1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108653E2-05DD-4A48-9C76-F7D9284F681C}"/>
                  </a:ext>
                </a:extLst>
              </p:cNvPr>
              <p:cNvSpPr txBox="1"/>
              <p:nvPr/>
            </p:nvSpPr>
            <p:spPr>
              <a:xfrm>
                <a:off x="6902154" y="1725490"/>
                <a:ext cx="1813379" cy="342105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r" defTabSz="914400" fontAlgn="auto">
                  <a:spcBef>
                    <a:spcPts val="0"/>
                  </a:spcBef>
                  <a:spcAft>
                    <a:spcPts val="0"/>
                  </a:spcAft>
                  <a:defRPr sz="1600" kern="0"/>
                </a:lvl1pPr>
              </a:lstStyle>
              <a:p>
                <a:pPr algn="ctr" defTabSz="914309"/>
                <a:r>
                  <a:rPr lang="en-US" altLang="zh-CN" sz="1800" b="1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EC25205-E720-49C5-B404-30968F92C99D}"/>
              </a:ext>
            </a:extLst>
          </p:cNvPr>
          <p:cNvGrpSpPr/>
          <p:nvPr/>
        </p:nvGrpSpPr>
        <p:grpSpPr>
          <a:xfrm>
            <a:off x="2417271" y="488500"/>
            <a:ext cx="5112269" cy="800114"/>
            <a:chOff x="6082441" y="2560350"/>
            <a:chExt cx="5112935" cy="80021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C6A30D5-A855-4FCE-86D9-9CE58F68FACE}"/>
                </a:ext>
              </a:extLst>
            </p:cNvPr>
            <p:cNvSpPr txBox="1"/>
            <p:nvPr/>
          </p:nvSpPr>
          <p:spPr>
            <a:xfrm>
              <a:off x="6082442" y="2560350"/>
              <a:ext cx="5112934" cy="5848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Return On Investment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F24A6AE-E520-467E-BDF8-B227DF9CDEEF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625C0851-DEDD-4E6A-9F42-790EAAF76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E7998C6-568D-4014-BCBB-70AEBF37E61E}"/>
              </a:ext>
            </a:extLst>
          </p:cNvPr>
          <p:cNvSpPr/>
          <p:nvPr/>
        </p:nvSpPr>
        <p:spPr>
          <a:xfrm>
            <a:off x="1667143" y="2212663"/>
            <a:ext cx="1523252" cy="1523252"/>
          </a:xfrm>
          <a:prstGeom prst="rect">
            <a:avLst/>
          </a:prstGeom>
          <a:noFill/>
          <a:ln w="12700">
            <a:solidFill>
              <a:srgbClr val="304A9C"/>
            </a:solidFill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CB2EFA-27BF-44A0-B4B2-72EF8FF2CCE7}"/>
              </a:ext>
            </a:extLst>
          </p:cNvPr>
          <p:cNvSpPr/>
          <p:nvPr/>
        </p:nvSpPr>
        <p:spPr>
          <a:xfrm>
            <a:off x="4118062" y="2212663"/>
            <a:ext cx="1523252" cy="1523252"/>
          </a:xfrm>
          <a:prstGeom prst="rect">
            <a:avLst/>
          </a:prstGeom>
          <a:solidFill>
            <a:srgbClr val="EE7E30"/>
          </a:solidFill>
          <a:ln w="12700">
            <a:solidFill>
              <a:srgbClr val="EE7E30"/>
            </a:solidFill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0AD554-897E-402F-96D3-269FF6FC5800}"/>
              </a:ext>
            </a:extLst>
          </p:cNvPr>
          <p:cNvSpPr/>
          <p:nvPr/>
        </p:nvSpPr>
        <p:spPr>
          <a:xfrm>
            <a:off x="6568981" y="2212663"/>
            <a:ext cx="1523252" cy="1523252"/>
          </a:xfrm>
          <a:prstGeom prst="rect">
            <a:avLst/>
          </a:prstGeom>
          <a:noFill/>
          <a:ln w="12700">
            <a:solidFill>
              <a:srgbClr val="304A9C"/>
            </a:solidFill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288FB0-0E68-446D-8D20-F8716652A8EA}"/>
              </a:ext>
            </a:extLst>
          </p:cNvPr>
          <p:cNvSpPr/>
          <p:nvPr/>
        </p:nvSpPr>
        <p:spPr>
          <a:xfrm>
            <a:off x="9019901" y="2212663"/>
            <a:ext cx="1523252" cy="1523252"/>
          </a:xfrm>
          <a:prstGeom prst="rect">
            <a:avLst/>
          </a:prstGeom>
          <a:noFill/>
          <a:ln w="12700">
            <a:solidFill>
              <a:srgbClr val="EE7E30"/>
            </a:solidFill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5FAA12A-4C45-4B4E-940C-4C97D16C03F5}"/>
              </a:ext>
            </a:extLst>
          </p:cNvPr>
          <p:cNvSpPr/>
          <p:nvPr/>
        </p:nvSpPr>
        <p:spPr>
          <a:xfrm>
            <a:off x="1667143" y="4144626"/>
            <a:ext cx="1523252" cy="1523252"/>
          </a:xfrm>
          <a:prstGeom prst="rect">
            <a:avLst/>
          </a:prstGeom>
          <a:noFill/>
          <a:ln w="12700">
            <a:solidFill>
              <a:srgbClr val="EE7E30"/>
            </a:solidFill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5BD73E-2228-4867-8EC4-C8CAB0BB2063}"/>
              </a:ext>
            </a:extLst>
          </p:cNvPr>
          <p:cNvSpPr/>
          <p:nvPr/>
        </p:nvSpPr>
        <p:spPr>
          <a:xfrm>
            <a:off x="4118062" y="4144626"/>
            <a:ext cx="1523252" cy="1523252"/>
          </a:xfrm>
          <a:prstGeom prst="rect">
            <a:avLst/>
          </a:prstGeom>
          <a:noFill/>
          <a:ln w="12700">
            <a:solidFill>
              <a:srgbClr val="304A9C"/>
            </a:solidFill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EE41C5-71F3-4621-8D83-6FF0678B507F}"/>
              </a:ext>
            </a:extLst>
          </p:cNvPr>
          <p:cNvSpPr/>
          <p:nvPr/>
        </p:nvSpPr>
        <p:spPr>
          <a:xfrm>
            <a:off x="6568981" y="4144626"/>
            <a:ext cx="1523252" cy="1523252"/>
          </a:xfrm>
          <a:prstGeom prst="rect">
            <a:avLst/>
          </a:prstGeom>
          <a:noFill/>
          <a:ln w="12700">
            <a:solidFill>
              <a:srgbClr val="EE7E30"/>
            </a:solidFill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B9361E-3F81-4B3B-8FD2-17F7FB731DA4}"/>
              </a:ext>
            </a:extLst>
          </p:cNvPr>
          <p:cNvSpPr/>
          <p:nvPr/>
        </p:nvSpPr>
        <p:spPr>
          <a:xfrm>
            <a:off x="9019901" y="4144626"/>
            <a:ext cx="1523252" cy="1523252"/>
          </a:xfrm>
          <a:prstGeom prst="rect">
            <a:avLst/>
          </a:prstGeom>
          <a:noFill/>
          <a:ln w="12700">
            <a:solidFill>
              <a:srgbClr val="304A9C"/>
            </a:solidFill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" name="椭圆 13">
            <a:extLst>
              <a:ext uri="{FF2B5EF4-FFF2-40B4-BE49-F238E27FC236}">
                <a16:creationId xmlns:a16="http://schemas.microsoft.com/office/drawing/2014/main" id="{7DE9A667-24D1-4391-AC39-4806A0349079}"/>
              </a:ext>
            </a:extLst>
          </p:cNvPr>
          <p:cNvSpPr/>
          <p:nvPr/>
        </p:nvSpPr>
        <p:spPr>
          <a:xfrm>
            <a:off x="2239626" y="2550247"/>
            <a:ext cx="378287" cy="390945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rgbClr val="304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1" name="椭圆 14">
            <a:extLst>
              <a:ext uri="{FF2B5EF4-FFF2-40B4-BE49-F238E27FC236}">
                <a16:creationId xmlns:a16="http://schemas.microsoft.com/office/drawing/2014/main" id="{C5F63C4B-C4B1-4D96-B535-47FCE8072194}"/>
              </a:ext>
            </a:extLst>
          </p:cNvPr>
          <p:cNvSpPr/>
          <p:nvPr/>
        </p:nvSpPr>
        <p:spPr>
          <a:xfrm>
            <a:off x="4698607" y="2550247"/>
            <a:ext cx="362163" cy="390945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2" name="椭圆 15">
            <a:extLst>
              <a:ext uri="{FF2B5EF4-FFF2-40B4-BE49-F238E27FC236}">
                <a16:creationId xmlns:a16="http://schemas.microsoft.com/office/drawing/2014/main" id="{08A6C136-9E7D-4AC6-A64E-11333F124763}"/>
              </a:ext>
            </a:extLst>
          </p:cNvPr>
          <p:cNvSpPr/>
          <p:nvPr/>
        </p:nvSpPr>
        <p:spPr>
          <a:xfrm>
            <a:off x="7167911" y="2550247"/>
            <a:ext cx="325394" cy="390945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rgbClr val="304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3" name="椭圆 16">
            <a:extLst>
              <a:ext uri="{FF2B5EF4-FFF2-40B4-BE49-F238E27FC236}">
                <a16:creationId xmlns:a16="http://schemas.microsoft.com/office/drawing/2014/main" id="{2A6D06CF-7CD6-4E95-B3DF-04BD77C124D8}"/>
              </a:ext>
            </a:extLst>
          </p:cNvPr>
          <p:cNvSpPr/>
          <p:nvPr/>
        </p:nvSpPr>
        <p:spPr>
          <a:xfrm>
            <a:off x="9603257" y="2550247"/>
            <a:ext cx="356542" cy="390945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rgbClr val="EE7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4" name="椭圆 17">
            <a:extLst>
              <a:ext uri="{FF2B5EF4-FFF2-40B4-BE49-F238E27FC236}">
                <a16:creationId xmlns:a16="http://schemas.microsoft.com/office/drawing/2014/main" id="{10C4ABEE-A0CF-4055-870D-37CD8254BB24}"/>
              </a:ext>
            </a:extLst>
          </p:cNvPr>
          <p:cNvSpPr/>
          <p:nvPr/>
        </p:nvSpPr>
        <p:spPr>
          <a:xfrm>
            <a:off x="9586054" y="4482528"/>
            <a:ext cx="390945" cy="390307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rgbClr val="304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5" name="椭圆 18">
            <a:extLst>
              <a:ext uri="{FF2B5EF4-FFF2-40B4-BE49-F238E27FC236}">
                <a16:creationId xmlns:a16="http://schemas.microsoft.com/office/drawing/2014/main" id="{8FB119C4-42CF-4CD5-821E-A068A38CC833}"/>
              </a:ext>
            </a:extLst>
          </p:cNvPr>
          <p:cNvSpPr/>
          <p:nvPr/>
        </p:nvSpPr>
        <p:spPr>
          <a:xfrm>
            <a:off x="7135136" y="4555489"/>
            <a:ext cx="390943" cy="244384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rgbClr val="EE7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6" name="椭圆 19">
            <a:extLst>
              <a:ext uri="{FF2B5EF4-FFF2-40B4-BE49-F238E27FC236}">
                <a16:creationId xmlns:a16="http://schemas.microsoft.com/office/drawing/2014/main" id="{6E75AA58-756B-4A1B-AA1D-10CF79735A06}"/>
              </a:ext>
            </a:extLst>
          </p:cNvPr>
          <p:cNvSpPr/>
          <p:nvPr/>
        </p:nvSpPr>
        <p:spPr>
          <a:xfrm>
            <a:off x="4716566" y="4482209"/>
            <a:ext cx="326244" cy="390945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rgbClr val="304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7" name="椭圆 20">
            <a:extLst>
              <a:ext uri="{FF2B5EF4-FFF2-40B4-BE49-F238E27FC236}">
                <a16:creationId xmlns:a16="http://schemas.microsoft.com/office/drawing/2014/main" id="{161C69B2-98FC-4287-A832-FFE7B73A7DEC}"/>
              </a:ext>
            </a:extLst>
          </p:cNvPr>
          <p:cNvSpPr/>
          <p:nvPr/>
        </p:nvSpPr>
        <p:spPr>
          <a:xfrm>
            <a:off x="2260228" y="4482209"/>
            <a:ext cx="337084" cy="390945"/>
          </a:xfrm>
          <a:custGeom>
            <a:avLst/>
            <a:gdLst>
              <a:gd name="connsiteX0" fmla="*/ 232301 w 523313"/>
              <a:gd name="connsiteY0" fmla="*/ 453100 h 606933"/>
              <a:gd name="connsiteX1" fmla="*/ 443362 w 523313"/>
              <a:gd name="connsiteY1" fmla="*/ 453100 h 606933"/>
              <a:gd name="connsiteX2" fmla="*/ 443362 w 523313"/>
              <a:gd name="connsiteY2" fmla="*/ 496498 h 606933"/>
              <a:gd name="connsiteX3" fmla="*/ 232301 w 523313"/>
              <a:gd name="connsiteY3" fmla="*/ 496498 h 606933"/>
              <a:gd name="connsiteX4" fmla="*/ 166906 w 523313"/>
              <a:gd name="connsiteY4" fmla="*/ 405116 h 606933"/>
              <a:gd name="connsiteX5" fmla="*/ 197654 w 523313"/>
              <a:gd name="connsiteY5" fmla="*/ 435818 h 606933"/>
              <a:gd name="connsiteX6" fmla="*/ 118601 w 523313"/>
              <a:gd name="connsiteY6" fmla="*/ 514704 h 606933"/>
              <a:gd name="connsiteX7" fmla="*/ 70777 w 523313"/>
              <a:gd name="connsiteY7" fmla="*/ 466951 h 606933"/>
              <a:gd name="connsiteX8" fmla="*/ 101525 w 523313"/>
              <a:gd name="connsiteY8" fmla="*/ 436249 h 606933"/>
              <a:gd name="connsiteX9" fmla="*/ 118601 w 523313"/>
              <a:gd name="connsiteY9" fmla="*/ 453300 h 606933"/>
              <a:gd name="connsiteX10" fmla="*/ 232301 w 523313"/>
              <a:gd name="connsiteY10" fmla="*/ 344783 h 606933"/>
              <a:gd name="connsiteX11" fmla="*/ 443362 w 523313"/>
              <a:gd name="connsiteY11" fmla="*/ 344783 h 606933"/>
              <a:gd name="connsiteX12" fmla="*/ 443362 w 523313"/>
              <a:gd name="connsiteY12" fmla="*/ 388251 h 606933"/>
              <a:gd name="connsiteX13" fmla="*/ 232301 w 523313"/>
              <a:gd name="connsiteY13" fmla="*/ 388251 h 606933"/>
              <a:gd name="connsiteX14" fmla="*/ 166906 w 523313"/>
              <a:gd name="connsiteY14" fmla="*/ 296939 h 606933"/>
              <a:gd name="connsiteX15" fmla="*/ 197654 w 523313"/>
              <a:gd name="connsiteY15" fmla="*/ 327627 h 606933"/>
              <a:gd name="connsiteX16" fmla="*/ 118601 w 523313"/>
              <a:gd name="connsiteY16" fmla="*/ 406527 h 606933"/>
              <a:gd name="connsiteX17" fmla="*/ 70777 w 523313"/>
              <a:gd name="connsiteY17" fmla="*/ 358795 h 606933"/>
              <a:gd name="connsiteX18" fmla="*/ 101525 w 523313"/>
              <a:gd name="connsiteY18" fmla="*/ 328106 h 606933"/>
              <a:gd name="connsiteX19" fmla="*/ 118601 w 523313"/>
              <a:gd name="connsiteY19" fmla="*/ 345150 h 606933"/>
              <a:gd name="connsiteX20" fmla="*/ 232301 w 523313"/>
              <a:gd name="connsiteY20" fmla="*/ 236606 h 606933"/>
              <a:gd name="connsiteX21" fmla="*/ 443362 w 523313"/>
              <a:gd name="connsiteY21" fmla="*/ 236606 h 606933"/>
              <a:gd name="connsiteX22" fmla="*/ 443362 w 523313"/>
              <a:gd name="connsiteY22" fmla="*/ 280004 h 606933"/>
              <a:gd name="connsiteX23" fmla="*/ 232301 w 523313"/>
              <a:gd name="connsiteY23" fmla="*/ 280004 h 606933"/>
              <a:gd name="connsiteX24" fmla="*/ 166906 w 523313"/>
              <a:gd name="connsiteY24" fmla="*/ 188762 h 606933"/>
              <a:gd name="connsiteX25" fmla="*/ 197654 w 523313"/>
              <a:gd name="connsiteY25" fmla="*/ 219470 h 606933"/>
              <a:gd name="connsiteX26" fmla="*/ 118601 w 523313"/>
              <a:gd name="connsiteY26" fmla="*/ 298421 h 606933"/>
              <a:gd name="connsiteX27" fmla="*/ 70777 w 523313"/>
              <a:gd name="connsiteY27" fmla="*/ 250610 h 606933"/>
              <a:gd name="connsiteX28" fmla="*/ 101525 w 523313"/>
              <a:gd name="connsiteY28" fmla="*/ 219902 h 606933"/>
              <a:gd name="connsiteX29" fmla="*/ 118601 w 523313"/>
              <a:gd name="connsiteY29" fmla="*/ 236956 h 606933"/>
              <a:gd name="connsiteX30" fmla="*/ 393684 w 523313"/>
              <a:gd name="connsiteY30" fmla="*/ 74154 h 606933"/>
              <a:gd name="connsiteX31" fmla="*/ 393684 w 523313"/>
              <a:gd name="connsiteY31" fmla="*/ 129434 h 606933"/>
              <a:gd name="connsiteX32" fmla="*/ 449096 w 523313"/>
              <a:gd name="connsiteY32" fmla="*/ 129434 h 606933"/>
              <a:gd name="connsiteX33" fmla="*/ 43513 w 523313"/>
              <a:gd name="connsiteY33" fmla="*/ 43448 h 606933"/>
              <a:gd name="connsiteX34" fmla="*/ 43513 w 523313"/>
              <a:gd name="connsiteY34" fmla="*/ 563533 h 606933"/>
              <a:gd name="connsiteX35" fmla="*/ 479848 w 523313"/>
              <a:gd name="connsiteY35" fmla="*/ 563533 h 606933"/>
              <a:gd name="connsiteX36" fmla="*/ 479848 w 523313"/>
              <a:gd name="connsiteY36" fmla="*/ 172883 h 606933"/>
              <a:gd name="connsiteX37" fmla="*/ 350219 w 523313"/>
              <a:gd name="connsiteY37" fmla="*/ 172883 h 606933"/>
              <a:gd name="connsiteX38" fmla="*/ 350219 w 523313"/>
              <a:gd name="connsiteY38" fmla="*/ 43448 h 606933"/>
              <a:gd name="connsiteX39" fmla="*/ 0 w 523313"/>
              <a:gd name="connsiteY39" fmla="*/ 0 h 606933"/>
              <a:gd name="connsiteX40" fmla="*/ 380971 w 523313"/>
              <a:gd name="connsiteY40" fmla="*/ 0 h 606933"/>
              <a:gd name="connsiteX41" fmla="*/ 523313 w 523313"/>
              <a:gd name="connsiteY41" fmla="*/ 142177 h 606933"/>
              <a:gd name="connsiteX42" fmla="*/ 523313 w 523313"/>
              <a:gd name="connsiteY42" fmla="*/ 606933 h 606933"/>
              <a:gd name="connsiteX43" fmla="*/ 0 w 523313"/>
              <a:gd name="connsiteY43" fmla="*/ 606933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23313" h="606933">
                <a:moveTo>
                  <a:pt x="232301" y="453100"/>
                </a:moveTo>
                <a:lnTo>
                  <a:pt x="443362" y="453100"/>
                </a:lnTo>
                <a:lnTo>
                  <a:pt x="443362" y="496498"/>
                </a:lnTo>
                <a:lnTo>
                  <a:pt x="232301" y="496498"/>
                </a:lnTo>
                <a:close/>
                <a:moveTo>
                  <a:pt x="166906" y="405116"/>
                </a:moveTo>
                <a:lnTo>
                  <a:pt x="197654" y="435818"/>
                </a:lnTo>
                <a:lnTo>
                  <a:pt x="118601" y="514704"/>
                </a:lnTo>
                <a:lnTo>
                  <a:pt x="70777" y="466951"/>
                </a:lnTo>
                <a:lnTo>
                  <a:pt x="101525" y="436249"/>
                </a:lnTo>
                <a:lnTo>
                  <a:pt x="118601" y="453300"/>
                </a:lnTo>
                <a:close/>
                <a:moveTo>
                  <a:pt x="232301" y="344783"/>
                </a:moveTo>
                <a:lnTo>
                  <a:pt x="443362" y="344783"/>
                </a:lnTo>
                <a:lnTo>
                  <a:pt x="443362" y="388251"/>
                </a:lnTo>
                <a:lnTo>
                  <a:pt x="232301" y="388251"/>
                </a:lnTo>
                <a:close/>
                <a:moveTo>
                  <a:pt x="166906" y="296939"/>
                </a:moveTo>
                <a:lnTo>
                  <a:pt x="197654" y="327627"/>
                </a:lnTo>
                <a:lnTo>
                  <a:pt x="118601" y="406527"/>
                </a:lnTo>
                <a:lnTo>
                  <a:pt x="70777" y="358795"/>
                </a:lnTo>
                <a:lnTo>
                  <a:pt x="101525" y="328106"/>
                </a:lnTo>
                <a:lnTo>
                  <a:pt x="118601" y="345150"/>
                </a:lnTo>
                <a:close/>
                <a:moveTo>
                  <a:pt x="232301" y="236606"/>
                </a:moveTo>
                <a:lnTo>
                  <a:pt x="443362" y="236606"/>
                </a:lnTo>
                <a:lnTo>
                  <a:pt x="443362" y="280004"/>
                </a:lnTo>
                <a:lnTo>
                  <a:pt x="232301" y="280004"/>
                </a:lnTo>
                <a:close/>
                <a:moveTo>
                  <a:pt x="166906" y="188762"/>
                </a:moveTo>
                <a:lnTo>
                  <a:pt x="197654" y="219470"/>
                </a:lnTo>
                <a:lnTo>
                  <a:pt x="118601" y="298421"/>
                </a:lnTo>
                <a:lnTo>
                  <a:pt x="70777" y="250610"/>
                </a:lnTo>
                <a:lnTo>
                  <a:pt x="101525" y="219902"/>
                </a:lnTo>
                <a:lnTo>
                  <a:pt x="118601" y="236956"/>
                </a:lnTo>
                <a:close/>
                <a:moveTo>
                  <a:pt x="393684" y="74154"/>
                </a:moveTo>
                <a:lnTo>
                  <a:pt x="393684" y="129434"/>
                </a:lnTo>
                <a:lnTo>
                  <a:pt x="449096" y="129434"/>
                </a:lnTo>
                <a:close/>
                <a:moveTo>
                  <a:pt x="43513" y="43448"/>
                </a:moveTo>
                <a:lnTo>
                  <a:pt x="43513" y="563533"/>
                </a:lnTo>
                <a:lnTo>
                  <a:pt x="479848" y="563533"/>
                </a:lnTo>
                <a:lnTo>
                  <a:pt x="479848" y="172883"/>
                </a:lnTo>
                <a:lnTo>
                  <a:pt x="350219" y="172883"/>
                </a:lnTo>
                <a:lnTo>
                  <a:pt x="350219" y="43448"/>
                </a:lnTo>
                <a:close/>
                <a:moveTo>
                  <a:pt x="0" y="0"/>
                </a:moveTo>
                <a:lnTo>
                  <a:pt x="380971" y="0"/>
                </a:lnTo>
                <a:lnTo>
                  <a:pt x="523313" y="142177"/>
                </a:lnTo>
                <a:lnTo>
                  <a:pt x="523313" y="606933"/>
                </a:lnTo>
                <a:lnTo>
                  <a:pt x="0" y="606933"/>
                </a:lnTo>
                <a:close/>
              </a:path>
            </a:pathLst>
          </a:custGeom>
          <a:solidFill>
            <a:srgbClr val="EE7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96B7C-D435-499C-873A-00072116939A}"/>
              </a:ext>
            </a:extLst>
          </p:cNvPr>
          <p:cNvSpPr txBox="1"/>
          <p:nvPr/>
        </p:nvSpPr>
        <p:spPr>
          <a:xfrm>
            <a:off x="1667144" y="3219486"/>
            <a:ext cx="1523251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797E61-2445-4457-8C62-C7B1AA1D74CA}"/>
              </a:ext>
            </a:extLst>
          </p:cNvPr>
          <p:cNvSpPr txBox="1"/>
          <p:nvPr/>
        </p:nvSpPr>
        <p:spPr>
          <a:xfrm>
            <a:off x="1667144" y="5151449"/>
            <a:ext cx="1523251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390CD6C-BF55-4E53-9C4C-818886870025}"/>
              </a:ext>
            </a:extLst>
          </p:cNvPr>
          <p:cNvSpPr txBox="1"/>
          <p:nvPr/>
        </p:nvSpPr>
        <p:spPr>
          <a:xfrm>
            <a:off x="4130760" y="3219486"/>
            <a:ext cx="1523251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FC5C1E6-522A-410D-92AC-E7B265488DCB}"/>
              </a:ext>
            </a:extLst>
          </p:cNvPr>
          <p:cNvSpPr txBox="1"/>
          <p:nvPr/>
        </p:nvSpPr>
        <p:spPr>
          <a:xfrm>
            <a:off x="4130760" y="5151449"/>
            <a:ext cx="1523251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7AD613-82C7-444A-B0AE-C70064814544}"/>
              </a:ext>
            </a:extLst>
          </p:cNvPr>
          <p:cNvSpPr txBox="1"/>
          <p:nvPr/>
        </p:nvSpPr>
        <p:spPr>
          <a:xfrm>
            <a:off x="6574497" y="3219486"/>
            <a:ext cx="1523251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EAC06F5-2E6E-486D-80C7-1C0E78F2C0DA}"/>
              </a:ext>
            </a:extLst>
          </p:cNvPr>
          <p:cNvSpPr txBox="1"/>
          <p:nvPr/>
        </p:nvSpPr>
        <p:spPr>
          <a:xfrm>
            <a:off x="6574497" y="5151449"/>
            <a:ext cx="1523251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157750C-0072-4C33-83C5-A8DBF3E24075}"/>
              </a:ext>
            </a:extLst>
          </p:cNvPr>
          <p:cNvSpPr txBox="1"/>
          <p:nvPr/>
        </p:nvSpPr>
        <p:spPr>
          <a:xfrm>
            <a:off x="9012717" y="3219486"/>
            <a:ext cx="1523251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9042584-F9A5-421C-ADFC-42F26EBC8228}"/>
              </a:ext>
            </a:extLst>
          </p:cNvPr>
          <p:cNvSpPr txBox="1"/>
          <p:nvPr/>
        </p:nvSpPr>
        <p:spPr>
          <a:xfrm>
            <a:off x="9012717" y="5151449"/>
            <a:ext cx="1523251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B230E83-8310-4E95-BB47-0DE4654ED29A}"/>
              </a:ext>
            </a:extLst>
          </p:cNvPr>
          <p:cNvGrpSpPr/>
          <p:nvPr/>
        </p:nvGrpSpPr>
        <p:grpSpPr>
          <a:xfrm>
            <a:off x="2417271" y="488500"/>
            <a:ext cx="5674961" cy="800114"/>
            <a:chOff x="6082441" y="2560350"/>
            <a:chExt cx="5675700" cy="80021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9E9CCF0-7EA9-491C-958F-AB76F0281AA2}"/>
                </a:ext>
              </a:extLst>
            </p:cNvPr>
            <p:cNvSpPr txBox="1"/>
            <p:nvPr/>
          </p:nvSpPr>
          <p:spPr>
            <a:xfrm>
              <a:off x="6082441" y="2560350"/>
              <a:ext cx="5675700" cy="5848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Return On Investment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DD47A3-336F-4F3D-919E-2523E6ABD019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27E784D5-8D3B-4911-B01D-EC2536F72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8BCDC59-1C2D-4065-8291-8C6A1779E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5757" y="-424517"/>
            <a:ext cx="6857107" cy="770862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77A8377-4D79-4BF6-9564-88C682561E7E}"/>
              </a:ext>
            </a:extLst>
          </p:cNvPr>
          <p:cNvSpPr txBox="1"/>
          <p:nvPr/>
        </p:nvSpPr>
        <p:spPr>
          <a:xfrm>
            <a:off x="4757753" y="2608111"/>
            <a:ext cx="63558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/>
            <a:r>
              <a:rPr lang="en-US" altLang="zh-CN" sz="88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rPr>
              <a:t>THANKS </a:t>
            </a:r>
            <a:endParaRPr lang="zh-CN" altLang="en-US" sz="88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85F5FD-157A-44E6-A2C5-27C733422B17}"/>
              </a:ext>
            </a:extLst>
          </p:cNvPr>
          <p:cNvSpPr txBox="1"/>
          <p:nvPr/>
        </p:nvSpPr>
        <p:spPr>
          <a:xfrm>
            <a:off x="5494257" y="3931864"/>
            <a:ext cx="5619392" cy="3859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>
              <a:lnSpc>
                <a:spcPct val="114000"/>
              </a:lnSpc>
              <a:defRPr/>
            </a:pPr>
            <a:r>
              <a:rPr lang="en-US" altLang="zh-CN" sz="1800" dirty="0">
                <a:solidFill>
                  <a:srgbClr val="FFFFFF">
                    <a:lumMod val="50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A82AFC4-8469-4976-A90C-0B2E941DE9E9}"/>
              </a:ext>
            </a:extLst>
          </p:cNvPr>
          <p:cNvCxnSpPr>
            <a:cxnSpLocks/>
          </p:cNvCxnSpPr>
          <p:nvPr/>
        </p:nvCxnSpPr>
        <p:spPr>
          <a:xfrm>
            <a:off x="10412644" y="4788517"/>
            <a:ext cx="596822" cy="0"/>
          </a:xfrm>
          <a:prstGeom prst="line">
            <a:avLst/>
          </a:prstGeom>
          <a:ln w="38100">
            <a:solidFill>
              <a:srgbClr val="EE7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59A454D1-5120-415D-94B6-E00320C7C7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5054" y="5176128"/>
            <a:ext cx="2849871" cy="1682216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AAEC635-CC33-F069-5B61-E257D4939671}"/>
              </a:ext>
            </a:extLst>
          </p:cNvPr>
          <p:cNvSpPr/>
          <p:nvPr/>
        </p:nvSpPr>
        <p:spPr>
          <a:xfrm>
            <a:off x="9570344" y="4097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9D3044-46B2-8839-ECAA-90808FDCB7F4}"/>
              </a:ext>
            </a:extLst>
          </p:cNvPr>
          <p:cNvGrpSpPr/>
          <p:nvPr/>
        </p:nvGrpSpPr>
        <p:grpSpPr>
          <a:xfrm>
            <a:off x="6664600" y="4645038"/>
            <a:ext cx="3670613" cy="314481"/>
            <a:chOff x="4414802" y="4745227"/>
            <a:chExt cx="3670613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C948BC7-53D7-F7B9-97C3-3B4888869C2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C8CDB591-3FB5-875E-C712-0A58A2CBE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503D262E-7D7C-E6B6-537B-A85EF1223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5AD397B9-8E2B-403A-B5A6-273F65AA0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D0B7903E-94A8-A982-8928-B56129479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048BB95-9325-9FDB-8543-27E50AE90D1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E5D55B46-0673-10DE-7C38-74A303CDF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33FC3D53-519D-B1C7-BA22-B58B3E837BD5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A46D1EF1-6377-A6C8-D7DF-851ED6641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8430127F-2ABF-6407-751C-3B7249D8B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D0D2B57C-F172-B2AC-1C5A-5F09A981E0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1403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E2D664B-06A2-06A6-54F7-8B19C90C4DCA}"/>
                </a:ext>
              </a:extLst>
            </p:cNvPr>
            <p:cNvSpPr/>
            <p:nvPr/>
          </p:nvSpPr>
          <p:spPr>
            <a:xfrm>
              <a:off x="4665206" y="4751931"/>
              <a:ext cx="20488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6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56F697-D01C-4392-98FF-76A679AC1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42" y="1614606"/>
            <a:ext cx="7253930" cy="52437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B115FE6-0137-421D-858A-9F75F5CFE1D0}"/>
              </a:ext>
            </a:extLst>
          </p:cNvPr>
          <p:cNvSpPr txBox="1"/>
          <p:nvPr/>
        </p:nvSpPr>
        <p:spPr>
          <a:xfrm rot="5400000">
            <a:off x="8960958" y="541948"/>
            <a:ext cx="3600986" cy="315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9898" dirty="0">
                <a:solidFill>
                  <a:srgbClr val="EE7E30"/>
                </a:solidFill>
                <a:latin typeface="微软雅黑 Light"/>
                <a:ea typeface="微软雅黑 Light"/>
                <a:cs typeface="+mn-ea"/>
                <a:sym typeface="+mn-lt"/>
              </a:rPr>
              <a:t>01</a:t>
            </a:r>
            <a:endParaRPr lang="zh-CN" altLang="en-US" sz="19898" dirty="0">
              <a:solidFill>
                <a:srgbClr val="EE7E3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75F3C0-90FA-4107-A87C-1B67372B7334}"/>
              </a:ext>
            </a:extLst>
          </p:cNvPr>
          <p:cNvGrpSpPr/>
          <p:nvPr/>
        </p:nvGrpSpPr>
        <p:grpSpPr>
          <a:xfrm>
            <a:off x="4635859" y="1146398"/>
            <a:ext cx="7074641" cy="2468856"/>
            <a:chOff x="4636462" y="1145306"/>
            <a:chExt cx="7075561" cy="246917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7BFCA4C-7B43-48D1-8C18-D7AA4D6CFEAC}"/>
                </a:ext>
              </a:extLst>
            </p:cNvPr>
            <p:cNvSpPr txBox="1"/>
            <p:nvPr/>
          </p:nvSpPr>
          <p:spPr>
            <a:xfrm>
              <a:off x="4636462" y="1145306"/>
              <a:ext cx="7075561" cy="19389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5999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</a:t>
              </a:r>
            </a:p>
            <a:p>
              <a:pPr defTabSz="457154"/>
              <a:r>
                <a:rPr lang="en-US" altLang="zh-CN" sz="5999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Overview</a:t>
              </a:r>
              <a:endParaRPr lang="zh-CN" altLang="en-US" sz="5999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61F79D-9C35-4885-92BD-6DBBC9484AEE}"/>
                </a:ext>
              </a:extLst>
            </p:cNvPr>
            <p:cNvSpPr txBox="1"/>
            <p:nvPr/>
          </p:nvSpPr>
          <p:spPr>
            <a:xfrm>
              <a:off x="4637791" y="3245103"/>
              <a:ext cx="5923284" cy="36938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8806694-3D09-49AC-8E60-8284275E306D}"/>
                </a:ext>
              </a:extLst>
            </p:cNvPr>
            <p:cNvCxnSpPr>
              <a:cxnSpLocks/>
            </p:cNvCxnSpPr>
            <p:nvPr/>
          </p:nvCxnSpPr>
          <p:spPr>
            <a:xfrm>
              <a:off x="4749800" y="3084294"/>
              <a:ext cx="596900" cy="0"/>
            </a:xfrm>
            <a:prstGeom prst="line">
              <a:avLst/>
            </a:prstGeom>
            <a:ln w="38100">
              <a:solidFill>
                <a:srgbClr val="EE7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78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28206DC7-2104-4C5F-97D4-E4F5381F5A2A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ED8CF20-37C9-4734-95CC-498053DBA6C6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Overview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205F3B9-2023-4A20-A444-945DCEB4BDFB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16F4E88E-1BF1-46CC-892A-6F632D4C3C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36F48A2-E106-4D34-AB84-7EF1ACA00CE5}"/>
              </a:ext>
            </a:extLst>
          </p:cNvPr>
          <p:cNvGrpSpPr/>
          <p:nvPr/>
        </p:nvGrpSpPr>
        <p:grpSpPr>
          <a:xfrm>
            <a:off x="1282533" y="2159192"/>
            <a:ext cx="2592982" cy="1787485"/>
            <a:chOff x="1282700" y="2158232"/>
            <a:chExt cx="2593320" cy="1787718"/>
          </a:xfrm>
        </p:grpSpPr>
        <p:sp>
          <p:nvSpPr>
            <p:cNvPr id="1493" name="Shape 1493"/>
            <p:cNvSpPr/>
            <p:nvPr/>
          </p:nvSpPr>
          <p:spPr>
            <a:xfrm>
              <a:off x="1282700" y="2451648"/>
              <a:ext cx="2593320" cy="149430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rgbClr val="EE7E30"/>
              </a:solidFill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21449">
                <a:lnSpc>
                  <a:spcPct val="110000"/>
                </a:lnSpc>
              </a:pPr>
              <a:endParaRPr sz="1400" spc="-48">
                <a:solidFill>
                  <a:srgbClr val="000000">
                    <a:lumMod val="85000"/>
                    <a:lumOff val="1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01" name="Shape 1501"/>
            <p:cNvSpPr/>
            <p:nvPr/>
          </p:nvSpPr>
          <p:spPr>
            <a:xfrm>
              <a:off x="3021406" y="2158232"/>
              <a:ext cx="600509" cy="600513"/>
            </a:xfrm>
            <a:prstGeom prst="ellipse">
              <a:avLst/>
            </a:prstGeom>
            <a:solidFill>
              <a:srgbClr val="EE7E30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endParaRPr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3170373" y="2302568"/>
              <a:ext cx="302578" cy="3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13500"/>
                  </a:moveTo>
                  <a:cubicBezTo>
                    <a:pt x="16026" y="13500"/>
                    <a:pt x="14632" y="14175"/>
                    <a:pt x="13935" y="15356"/>
                  </a:cubicBezTo>
                  <a:cubicBezTo>
                    <a:pt x="7839" y="12656"/>
                    <a:pt x="7839" y="12656"/>
                    <a:pt x="7839" y="12656"/>
                  </a:cubicBezTo>
                  <a:cubicBezTo>
                    <a:pt x="8187" y="12150"/>
                    <a:pt x="8361" y="11475"/>
                    <a:pt x="8361" y="10800"/>
                  </a:cubicBezTo>
                  <a:cubicBezTo>
                    <a:pt x="8361" y="10125"/>
                    <a:pt x="8187" y="9619"/>
                    <a:pt x="8013" y="9113"/>
                  </a:cubicBezTo>
                  <a:cubicBezTo>
                    <a:pt x="14110" y="6412"/>
                    <a:pt x="14110" y="6412"/>
                    <a:pt x="14110" y="6412"/>
                  </a:cubicBezTo>
                  <a:cubicBezTo>
                    <a:pt x="14806" y="7425"/>
                    <a:pt x="16026" y="8100"/>
                    <a:pt x="17419" y="8100"/>
                  </a:cubicBezTo>
                  <a:cubicBezTo>
                    <a:pt x="19684" y="8100"/>
                    <a:pt x="21600" y="6244"/>
                    <a:pt x="21600" y="4050"/>
                  </a:cubicBezTo>
                  <a:cubicBezTo>
                    <a:pt x="21600" y="1856"/>
                    <a:pt x="19684" y="0"/>
                    <a:pt x="17419" y="0"/>
                  </a:cubicBezTo>
                  <a:cubicBezTo>
                    <a:pt x="15155" y="0"/>
                    <a:pt x="13239" y="1856"/>
                    <a:pt x="13239" y="4050"/>
                  </a:cubicBezTo>
                  <a:cubicBezTo>
                    <a:pt x="13239" y="4388"/>
                    <a:pt x="13239" y="4894"/>
                    <a:pt x="13413" y="5231"/>
                  </a:cubicBezTo>
                  <a:cubicBezTo>
                    <a:pt x="7142" y="7931"/>
                    <a:pt x="7142" y="7931"/>
                    <a:pt x="7142" y="7931"/>
                  </a:cubicBezTo>
                  <a:cubicBezTo>
                    <a:pt x="6445" y="7256"/>
                    <a:pt x="5400" y="6750"/>
                    <a:pt x="4181" y="6750"/>
                  </a:cubicBezTo>
                  <a:cubicBezTo>
                    <a:pt x="1916" y="6750"/>
                    <a:pt x="0" y="8606"/>
                    <a:pt x="0" y="10800"/>
                  </a:cubicBezTo>
                  <a:cubicBezTo>
                    <a:pt x="0" y="12994"/>
                    <a:pt x="1916" y="14850"/>
                    <a:pt x="4181" y="14850"/>
                  </a:cubicBezTo>
                  <a:cubicBezTo>
                    <a:pt x="5226" y="14850"/>
                    <a:pt x="6271" y="14513"/>
                    <a:pt x="6968" y="13838"/>
                  </a:cubicBezTo>
                  <a:cubicBezTo>
                    <a:pt x="13413" y="16538"/>
                    <a:pt x="13413" y="16538"/>
                    <a:pt x="13413" y="16538"/>
                  </a:cubicBezTo>
                  <a:cubicBezTo>
                    <a:pt x="13239" y="16875"/>
                    <a:pt x="13239" y="17213"/>
                    <a:pt x="13239" y="17550"/>
                  </a:cubicBezTo>
                  <a:cubicBezTo>
                    <a:pt x="13239" y="19744"/>
                    <a:pt x="15155" y="21600"/>
                    <a:pt x="17419" y="21600"/>
                  </a:cubicBezTo>
                  <a:cubicBezTo>
                    <a:pt x="19684" y="21600"/>
                    <a:pt x="21600" y="19744"/>
                    <a:pt x="21600" y="17550"/>
                  </a:cubicBezTo>
                  <a:cubicBezTo>
                    <a:pt x="21600" y="15356"/>
                    <a:pt x="19684" y="13500"/>
                    <a:pt x="17419" y="13500"/>
                  </a:cubicBezTo>
                  <a:close/>
                  <a:moveTo>
                    <a:pt x="17419" y="1350"/>
                  </a:moveTo>
                  <a:cubicBezTo>
                    <a:pt x="18987" y="1350"/>
                    <a:pt x="20206" y="2531"/>
                    <a:pt x="20206" y="4050"/>
                  </a:cubicBezTo>
                  <a:cubicBezTo>
                    <a:pt x="20206" y="5569"/>
                    <a:pt x="18987" y="6750"/>
                    <a:pt x="17419" y="6750"/>
                  </a:cubicBezTo>
                  <a:cubicBezTo>
                    <a:pt x="15852" y="6750"/>
                    <a:pt x="14632" y="5569"/>
                    <a:pt x="14632" y="4050"/>
                  </a:cubicBezTo>
                  <a:cubicBezTo>
                    <a:pt x="14632" y="2531"/>
                    <a:pt x="15852" y="1350"/>
                    <a:pt x="17419" y="1350"/>
                  </a:cubicBezTo>
                  <a:close/>
                  <a:moveTo>
                    <a:pt x="4181" y="13500"/>
                  </a:moveTo>
                  <a:cubicBezTo>
                    <a:pt x="2613" y="13500"/>
                    <a:pt x="1394" y="12319"/>
                    <a:pt x="1394" y="10800"/>
                  </a:cubicBezTo>
                  <a:cubicBezTo>
                    <a:pt x="1394" y="9281"/>
                    <a:pt x="2613" y="8100"/>
                    <a:pt x="4181" y="8100"/>
                  </a:cubicBezTo>
                  <a:cubicBezTo>
                    <a:pt x="5748" y="8100"/>
                    <a:pt x="6968" y="9281"/>
                    <a:pt x="6968" y="10800"/>
                  </a:cubicBezTo>
                  <a:cubicBezTo>
                    <a:pt x="6968" y="12319"/>
                    <a:pt x="5748" y="13500"/>
                    <a:pt x="4181" y="13500"/>
                  </a:cubicBezTo>
                  <a:close/>
                  <a:moveTo>
                    <a:pt x="17419" y="20250"/>
                  </a:moveTo>
                  <a:cubicBezTo>
                    <a:pt x="15852" y="20250"/>
                    <a:pt x="14632" y="19069"/>
                    <a:pt x="14632" y="17550"/>
                  </a:cubicBezTo>
                  <a:cubicBezTo>
                    <a:pt x="14632" y="16031"/>
                    <a:pt x="15852" y="14850"/>
                    <a:pt x="17419" y="14850"/>
                  </a:cubicBezTo>
                  <a:cubicBezTo>
                    <a:pt x="18987" y="14850"/>
                    <a:pt x="20206" y="16031"/>
                    <a:pt x="20206" y="17550"/>
                  </a:cubicBezTo>
                  <a:cubicBezTo>
                    <a:pt x="20206" y="19069"/>
                    <a:pt x="18987" y="20250"/>
                    <a:pt x="17419" y="20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57" rIns="22857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grpSp>
          <p:nvGrpSpPr>
            <p:cNvPr id="40" name="组合 17">
              <a:extLst>
                <a:ext uri="{FF2B5EF4-FFF2-40B4-BE49-F238E27FC236}">
                  <a16:creationId xmlns:a16="http://schemas.microsoft.com/office/drawing/2014/main" id="{6DC6FF6F-698E-4A3F-8094-11104EDDC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2417" y="2972099"/>
              <a:ext cx="2433885" cy="871617"/>
              <a:chOff x="7376008" y="1542823"/>
              <a:chExt cx="3682371" cy="871925"/>
            </a:xfrm>
          </p:grpSpPr>
          <p:sp>
            <p:nvSpPr>
              <p:cNvPr id="41" name="文本框 6">
                <a:extLst>
                  <a:ext uri="{FF2B5EF4-FFF2-40B4-BE49-F238E27FC236}">
                    <a16:creationId xmlns:a16="http://schemas.microsoft.com/office/drawing/2014/main" id="{D49AB36B-D117-4CA2-85D7-AF49480E76C4}"/>
                  </a:ext>
                </a:extLst>
              </p:cNvPr>
              <p:cNvSpPr txBox="1"/>
              <p:nvPr/>
            </p:nvSpPr>
            <p:spPr>
              <a:xfrm>
                <a:off x="7376008" y="1864203"/>
                <a:ext cx="3682371" cy="550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42" name="文本框 7">
                <a:extLst>
                  <a:ext uri="{FF2B5EF4-FFF2-40B4-BE49-F238E27FC236}">
                    <a16:creationId xmlns:a16="http://schemas.microsoft.com/office/drawing/2014/main" id="{0B5AE718-B930-47FC-BD78-E06878DF7FA6}"/>
                  </a:ext>
                </a:extLst>
              </p:cNvPr>
              <p:cNvSpPr txBox="1"/>
              <p:nvPr/>
            </p:nvSpPr>
            <p:spPr>
              <a:xfrm>
                <a:off x="8750943" y="1542823"/>
                <a:ext cx="2307436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663FAB-0939-4959-ACD7-696EB117F2DA}"/>
              </a:ext>
            </a:extLst>
          </p:cNvPr>
          <p:cNvGrpSpPr/>
          <p:nvPr/>
        </p:nvGrpSpPr>
        <p:grpSpPr>
          <a:xfrm>
            <a:off x="8314897" y="2159193"/>
            <a:ext cx="2592982" cy="1787484"/>
            <a:chOff x="8315980" y="2158233"/>
            <a:chExt cx="2593320" cy="1787717"/>
          </a:xfrm>
        </p:grpSpPr>
        <p:sp>
          <p:nvSpPr>
            <p:cNvPr id="1494" name="Shape 1494"/>
            <p:cNvSpPr/>
            <p:nvPr/>
          </p:nvSpPr>
          <p:spPr>
            <a:xfrm>
              <a:off x="8315980" y="2451648"/>
              <a:ext cx="2593320" cy="149430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rgbClr val="304A9C"/>
              </a:solidFill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21449">
                <a:lnSpc>
                  <a:spcPct val="110000"/>
                </a:lnSpc>
              </a:pPr>
              <a:endParaRPr sz="1400" spc="-48">
                <a:solidFill>
                  <a:srgbClr val="000000">
                    <a:lumMod val="85000"/>
                    <a:lumOff val="1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04" name="Shape 1504"/>
            <p:cNvSpPr/>
            <p:nvPr/>
          </p:nvSpPr>
          <p:spPr>
            <a:xfrm>
              <a:off x="8555166" y="2158233"/>
              <a:ext cx="600504" cy="600510"/>
            </a:xfrm>
            <a:prstGeom prst="ellipse">
              <a:avLst/>
            </a:pr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endParaRPr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8704825" y="2303083"/>
              <a:ext cx="311841" cy="31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5" y="17550"/>
                  </a:moveTo>
                  <a:cubicBezTo>
                    <a:pt x="18900" y="17550"/>
                    <a:pt x="18900" y="17550"/>
                    <a:pt x="18900" y="17550"/>
                  </a:cubicBezTo>
                  <a:cubicBezTo>
                    <a:pt x="18900" y="3712"/>
                    <a:pt x="18900" y="3712"/>
                    <a:pt x="18900" y="3712"/>
                  </a:cubicBezTo>
                  <a:cubicBezTo>
                    <a:pt x="20756" y="1856"/>
                    <a:pt x="20756" y="1856"/>
                    <a:pt x="20756" y="1856"/>
                  </a:cubicBezTo>
                  <a:cubicBezTo>
                    <a:pt x="20925" y="1687"/>
                    <a:pt x="20925" y="1181"/>
                    <a:pt x="20756" y="844"/>
                  </a:cubicBezTo>
                  <a:cubicBezTo>
                    <a:pt x="20419" y="675"/>
                    <a:pt x="20081" y="675"/>
                    <a:pt x="19744" y="844"/>
                  </a:cubicBezTo>
                  <a:cubicBezTo>
                    <a:pt x="17888" y="2700"/>
                    <a:pt x="17888" y="2700"/>
                    <a:pt x="17888" y="2700"/>
                  </a:cubicBezTo>
                  <a:cubicBezTo>
                    <a:pt x="4050" y="2700"/>
                    <a:pt x="4050" y="2700"/>
                    <a:pt x="4050" y="2700"/>
                  </a:cubicBezTo>
                  <a:cubicBezTo>
                    <a:pt x="4050" y="675"/>
                    <a:pt x="4050" y="675"/>
                    <a:pt x="4050" y="675"/>
                  </a:cubicBezTo>
                  <a:cubicBezTo>
                    <a:pt x="4050" y="337"/>
                    <a:pt x="3713" y="0"/>
                    <a:pt x="3375" y="0"/>
                  </a:cubicBezTo>
                  <a:cubicBezTo>
                    <a:pt x="3038" y="0"/>
                    <a:pt x="2700" y="337"/>
                    <a:pt x="2700" y="675"/>
                  </a:cubicBezTo>
                  <a:cubicBezTo>
                    <a:pt x="2700" y="2700"/>
                    <a:pt x="2700" y="2700"/>
                    <a:pt x="2700" y="2700"/>
                  </a:cubicBezTo>
                  <a:cubicBezTo>
                    <a:pt x="675" y="2700"/>
                    <a:pt x="675" y="2700"/>
                    <a:pt x="675" y="2700"/>
                  </a:cubicBezTo>
                  <a:cubicBezTo>
                    <a:pt x="338" y="2700"/>
                    <a:pt x="0" y="3037"/>
                    <a:pt x="0" y="3375"/>
                  </a:cubicBezTo>
                  <a:cubicBezTo>
                    <a:pt x="0" y="3712"/>
                    <a:pt x="338" y="4050"/>
                    <a:pt x="675" y="4050"/>
                  </a:cubicBezTo>
                  <a:cubicBezTo>
                    <a:pt x="2700" y="4050"/>
                    <a:pt x="2700" y="4050"/>
                    <a:pt x="2700" y="4050"/>
                  </a:cubicBezTo>
                  <a:cubicBezTo>
                    <a:pt x="2700" y="17550"/>
                    <a:pt x="2700" y="17550"/>
                    <a:pt x="2700" y="17550"/>
                  </a:cubicBezTo>
                  <a:cubicBezTo>
                    <a:pt x="2700" y="18394"/>
                    <a:pt x="3375" y="18900"/>
                    <a:pt x="4050" y="18900"/>
                  </a:cubicBezTo>
                  <a:cubicBezTo>
                    <a:pt x="17550" y="18900"/>
                    <a:pt x="17550" y="18900"/>
                    <a:pt x="17550" y="18900"/>
                  </a:cubicBezTo>
                  <a:cubicBezTo>
                    <a:pt x="17550" y="20925"/>
                    <a:pt x="17550" y="20925"/>
                    <a:pt x="17550" y="20925"/>
                  </a:cubicBezTo>
                  <a:cubicBezTo>
                    <a:pt x="17550" y="21262"/>
                    <a:pt x="17888" y="21600"/>
                    <a:pt x="18225" y="21600"/>
                  </a:cubicBezTo>
                  <a:cubicBezTo>
                    <a:pt x="18562" y="21600"/>
                    <a:pt x="18900" y="21262"/>
                    <a:pt x="18900" y="20925"/>
                  </a:cubicBezTo>
                  <a:cubicBezTo>
                    <a:pt x="18900" y="18900"/>
                    <a:pt x="18900" y="18900"/>
                    <a:pt x="18900" y="18900"/>
                  </a:cubicBezTo>
                  <a:cubicBezTo>
                    <a:pt x="20925" y="18900"/>
                    <a:pt x="20925" y="18900"/>
                    <a:pt x="20925" y="18900"/>
                  </a:cubicBezTo>
                  <a:cubicBezTo>
                    <a:pt x="21263" y="18900"/>
                    <a:pt x="21600" y="18562"/>
                    <a:pt x="21600" y="18225"/>
                  </a:cubicBezTo>
                  <a:cubicBezTo>
                    <a:pt x="21600" y="17887"/>
                    <a:pt x="21263" y="17550"/>
                    <a:pt x="20925" y="17550"/>
                  </a:cubicBezTo>
                  <a:close/>
                  <a:moveTo>
                    <a:pt x="4725" y="4050"/>
                  </a:moveTo>
                  <a:cubicBezTo>
                    <a:pt x="16538" y="4050"/>
                    <a:pt x="16538" y="4050"/>
                    <a:pt x="16538" y="4050"/>
                  </a:cubicBezTo>
                  <a:cubicBezTo>
                    <a:pt x="4050" y="16537"/>
                    <a:pt x="4050" y="16537"/>
                    <a:pt x="4050" y="16537"/>
                  </a:cubicBezTo>
                  <a:cubicBezTo>
                    <a:pt x="4050" y="4725"/>
                    <a:pt x="4050" y="4725"/>
                    <a:pt x="4050" y="4725"/>
                  </a:cubicBezTo>
                  <a:cubicBezTo>
                    <a:pt x="4050" y="4387"/>
                    <a:pt x="4388" y="4050"/>
                    <a:pt x="4725" y="4050"/>
                  </a:cubicBezTo>
                  <a:close/>
                  <a:moveTo>
                    <a:pt x="16875" y="17550"/>
                  </a:moveTo>
                  <a:cubicBezTo>
                    <a:pt x="5062" y="17550"/>
                    <a:pt x="5062" y="17550"/>
                    <a:pt x="5062" y="17550"/>
                  </a:cubicBezTo>
                  <a:cubicBezTo>
                    <a:pt x="17550" y="5062"/>
                    <a:pt x="17550" y="5062"/>
                    <a:pt x="17550" y="5062"/>
                  </a:cubicBezTo>
                  <a:cubicBezTo>
                    <a:pt x="17550" y="16875"/>
                    <a:pt x="17550" y="16875"/>
                    <a:pt x="17550" y="16875"/>
                  </a:cubicBezTo>
                  <a:cubicBezTo>
                    <a:pt x="17550" y="17212"/>
                    <a:pt x="17213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57" rIns="22857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grpSp>
          <p:nvGrpSpPr>
            <p:cNvPr id="43" name="组合 17">
              <a:extLst>
                <a:ext uri="{FF2B5EF4-FFF2-40B4-BE49-F238E27FC236}">
                  <a16:creationId xmlns:a16="http://schemas.microsoft.com/office/drawing/2014/main" id="{3C95D233-C389-4332-8AF3-37AD47FF3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2843" y="2972099"/>
              <a:ext cx="2433886" cy="871617"/>
              <a:chOff x="7376006" y="1542823"/>
              <a:chExt cx="3682373" cy="871925"/>
            </a:xfrm>
          </p:grpSpPr>
          <p:sp>
            <p:nvSpPr>
              <p:cNvPr id="44" name="文本框 6">
                <a:extLst>
                  <a:ext uri="{FF2B5EF4-FFF2-40B4-BE49-F238E27FC236}">
                    <a16:creationId xmlns:a16="http://schemas.microsoft.com/office/drawing/2014/main" id="{41403E1B-1D9E-45AB-A1ED-677279F56DAC}"/>
                  </a:ext>
                </a:extLst>
              </p:cNvPr>
              <p:cNvSpPr txBox="1"/>
              <p:nvPr/>
            </p:nvSpPr>
            <p:spPr>
              <a:xfrm>
                <a:off x="7376008" y="1864203"/>
                <a:ext cx="3682371" cy="550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09">
                  <a:defRPr/>
                </a:pPr>
                <a:r>
                  <a:rPr lang="en-US" altLang="zh-CN" sz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45" name="文本框 7">
                <a:extLst>
                  <a:ext uri="{FF2B5EF4-FFF2-40B4-BE49-F238E27FC236}">
                    <a16:creationId xmlns:a16="http://schemas.microsoft.com/office/drawing/2014/main" id="{696F0030-EC11-4B65-8AA7-7CCEAB6692E4}"/>
                  </a:ext>
                </a:extLst>
              </p:cNvPr>
              <p:cNvSpPr txBox="1"/>
              <p:nvPr/>
            </p:nvSpPr>
            <p:spPr>
              <a:xfrm>
                <a:off x="7376006" y="1542823"/>
                <a:ext cx="2720522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09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DD57C32-A004-4FA3-988E-46B00993247E}"/>
              </a:ext>
            </a:extLst>
          </p:cNvPr>
          <p:cNvGrpSpPr/>
          <p:nvPr/>
        </p:nvGrpSpPr>
        <p:grpSpPr>
          <a:xfrm>
            <a:off x="1282533" y="4174382"/>
            <a:ext cx="2592982" cy="1790711"/>
            <a:chOff x="1282700" y="4173685"/>
            <a:chExt cx="2593320" cy="1790944"/>
          </a:xfrm>
        </p:grpSpPr>
        <p:sp>
          <p:nvSpPr>
            <p:cNvPr id="1495" name="Shape 1495"/>
            <p:cNvSpPr/>
            <p:nvPr/>
          </p:nvSpPr>
          <p:spPr>
            <a:xfrm>
              <a:off x="1282700" y="4470327"/>
              <a:ext cx="2593320" cy="149430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rgbClr val="304A9C"/>
              </a:solidFill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21449">
                <a:lnSpc>
                  <a:spcPct val="110000"/>
                </a:lnSpc>
              </a:pPr>
              <a:endParaRPr sz="1400" spc="-48">
                <a:solidFill>
                  <a:srgbClr val="000000">
                    <a:lumMod val="85000"/>
                    <a:lumOff val="1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05" name="Shape 1505"/>
            <p:cNvSpPr/>
            <p:nvPr/>
          </p:nvSpPr>
          <p:spPr>
            <a:xfrm>
              <a:off x="3021411" y="4173685"/>
              <a:ext cx="600505" cy="600515"/>
            </a:xfrm>
            <a:prstGeom prst="ellipse">
              <a:avLst/>
            </a:pr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endParaRPr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3165475" y="4318256"/>
              <a:ext cx="312371" cy="31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0945" extrusionOk="0">
                  <a:moveTo>
                    <a:pt x="19964" y="7528"/>
                  </a:moveTo>
                  <a:cubicBezTo>
                    <a:pt x="13909" y="13418"/>
                    <a:pt x="13909" y="13418"/>
                    <a:pt x="13909" y="13418"/>
                  </a:cubicBezTo>
                  <a:cubicBezTo>
                    <a:pt x="13909" y="13418"/>
                    <a:pt x="13909" y="13418"/>
                    <a:pt x="13746" y="13418"/>
                  </a:cubicBezTo>
                  <a:cubicBezTo>
                    <a:pt x="13746" y="13418"/>
                    <a:pt x="13746" y="13582"/>
                    <a:pt x="13746" y="13582"/>
                  </a:cubicBezTo>
                  <a:cubicBezTo>
                    <a:pt x="13582" y="13582"/>
                    <a:pt x="13582" y="13582"/>
                    <a:pt x="13582" y="13582"/>
                  </a:cubicBezTo>
                  <a:cubicBezTo>
                    <a:pt x="12273" y="14564"/>
                    <a:pt x="10309" y="14728"/>
                    <a:pt x="9000" y="13746"/>
                  </a:cubicBezTo>
                  <a:cubicBezTo>
                    <a:pt x="9000" y="13582"/>
                    <a:pt x="8837" y="13582"/>
                    <a:pt x="8837" y="13582"/>
                  </a:cubicBezTo>
                  <a:cubicBezTo>
                    <a:pt x="8837" y="13582"/>
                    <a:pt x="8837" y="13582"/>
                    <a:pt x="8837" y="13582"/>
                  </a:cubicBezTo>
                  <a:cubicBezTo>
                    <a:pt x="8018" y="12764"/>
                    <a:pt x="8018" y="12764"/>
                    <a:pt x="8018" y="12764"/>
                  </a:cubicBezTo>
                  <a:cubicBezTo>
                    <a:pt x="7364" y="12109"/>
                    <a:pt x="7364" y="12109"/>
                    <a:pt x="7364" y="12109"/>
                  </a:cubicBezTo>
                  <a:cubicBezTo>
                    <a:pt x="7037" y="11946"/>
                    <a:pt x="7037" y="11455"/>
                    <a:pt x="7364" y="11291"/>
                  </a:cubicBezTo>
                  <a:cubicBezTo>
                    <a:pt x="7691" y="10964"/>
                    <a:pt x="8018" y="10964"/>
                    <a:pt x="8346" y="11291"/>
                  </a:cubicBezTo>
                  <a:cubicBezTo>
                    <a:pt x="8837" y="11782"/>
                    <a:pt x="8837" y="11782"/>
                    <a:pt x="8837" y="11782"/>
                  </a:cubicBezTo>
                  <a:cubicBezTo>
                    <a:pt x="8837" y="11782"/>
                    <a:pt x="8837" y="11782"/>
                    <a:pt x="8837" y="11782"/>
                  </a:cubicBezTo>
                  <a:cubicBezTo>
                    <a:pt x="8837" y="11782"/>
                    <a:pt x="8837" y="11782"/>
                    <a:pt x="8837" y="11782"/>
                  </a:cubicBezTo>
                  <a:cubicBezTo>
                    <a:pt x="9655" y="12600"/>
                    <a:pt x="9655" y="12600"/>
                    <a:pt x="9655" y="12600"/>
                  </a:cubicBezTo>
                  <a:cubicBezTo>
                    <a:pt x="10473" y="13255"/>
                    <a:pt x="12109" y="13255"/>
                    <a:pt x="12928" y="12437"/>
                  </a:cubicBezTo>
                  <a:cubicBezTo>
                    <a:pt x="14728" y="10964"/>
                    <a:pt x="14728" y="10964"/>
                    <a:pt x="14728" y="10964"/>
                  </a:cubicBezTo>
                  <a:cubicBezTo>
                    <a:pt x="18982" y="6546"/>
                    <a:pt x="18982" y="6546"/>
                    <a:pt x="18982" y="6546"/>
                  </a:cubicBezTo>
                  <a:cubicBezTo>
                    <a:pt x="19800" y="5891"/>
                    <a:pt x="19800" y="4418"/>
                    <a:pt x="18982" y="3764"/>
                  </a:cubicBezTo>
                  <a:cubicBezTo>
                    <a:pt x="17182" y="1964"/>
                    <a:pt x="17182" y="1964"/>
                    <a:pt x="17182" y="1964"/>
                  </a:cubicBezTo>
                  <a:cubicBezTo>
                    <a:pt x="16364" y="1146"/>
                    <a:pt x="14891" y="1146"/>
                    <a:pt x="14073" y="1964"/>
                  </a:cubicBezTo>
                  <a:cubicBezTo>
                    <a:pt x="13746" y="2291"/>
                    <a:pt x="13746" y="2291"/>
                    <a:pt x="13746" y="2291"/>
                  </a:cubicBezTo>
                  <a:cubicBezTo>
                    <a:pt x="11618" y="4418"/>
                    <a:pt x="11618" y="4418"/>
                    <a:pt x="11618" y="4418"/>
                  </a:cubicBezTo>
                  <a:cubicBezTo>
                    <a:pt x="11455" y="4582"/>
                    <a:pt x="11291" y="4582"/>
                    <a:pt x="11128" y="4582"/>
                  </a:cubicBezTo>
                  <a:cubicBezTo>
                    <a:pt x="10964" y="4582"/>
                    <a:pt x="10800" y="4582"/>
                    <a:pt x="10637" y="4418"/>
                  </a:cubicBezTo>
                  <a:cubicBezTo>
                    <a:pt x="10309" y="4091"/>
                    <a:pt x="10309" y="3764"/>
                    <a:pt x="10637" y="3437"/>
                  </a:cubicBezTo>
                  <a:cubicBezTo>
                    <a:pt x="12764" y="1473"/>
                    <a:pt x="12764" y="1473"/>
                    <a:pt x="12764" y="1473"/>
                  </a:cubicBezTo>
                  <a:cubicBezTo>
                    <a:pt x="13255" y="982"/>
                    <a:pt x="13255" y="982"/>
                    <a:pt x="13255" y="982"/>
                  </a:cubicBezTo>
                  <a:cubicBezTo>
                    <a:pt x="14564" y="-327"/>
                    <a:pt x="16691" y="-327"/>
                    <a:pt x="18164" y="982"/>
                  </a:cubicBezTo>
                  <a:cubicBezTo>
                    <a:pt x="19964" y="2782"/>
                    <a:pt x="19964" y="2782"/>
                    <a:pt x="19964" y="2782"/>
                  </a:cubicBezTo>
                  <a:cubicBezTo>
                    <a:pt x="21273" y="4091"/>
                    <a:pt x="21273" y="6218"/>
                    <a:pt x="19964" y="7528"/>
                  </a:cubicBezTo>
                  <a:close/>
                  <a:moveTo>
                    <a:pt x="13582" y="9328"/>
                  </a:moveTo>
                  <a:cubicBezTo>
                    <a:pt x="13418" y="9491"/>
                    <a:pt x="13255" y="9491"/>
                    <a:pt x="13091" y="9491"/>
                  </a:cubicBezTo>
                  <a:cubicBezTo>
                    <a:pt x="12928" y="9491"/>
                    <a:pt x="12764" y="9491"/>
                    <a:pt x="12600" y="9328"/>
                  </a:cubicBezTo>
                  <a:cubicBezTo>
                    <a:pt x="12109" y="8837"/>
                    <a:pt x="12109" y="8837"/>
                    <a:pt x="12109" y="8837"/>
                  </a:cubicBezTo>
                  <a:cubicBezTo>
                    <a:pt x="11128" y="7855"/>
                    <a:pt x="11128" y="7855"/>
                    <a:pt x="11128" y="7855"/>
                  </a:cubicBezTo>
                  <a:cubicBezTo>
                    <a:pt x="10309" y="7037"/>
                    <a:pt x="9000" y="7037"/>
                    <a:pt x="8182" y="7855"/>
                  </a:cubicBezTo>
                  <a:cubicBezTo>
                    <a:pt x="1964" y="14237"/>
                    <a:pt x="1964" y="14237"/>
                    <a:pt x="1964" y="14237"/>
                  </a:cubicBezTo>
                  <a:cubicBezTo>
                    <a:pt x="1146" y="14891"/>
                    <a:pt x="1146" y="16200"/>
                    <a:pt x="1964" y="17018"/>
                  </a:cubicBezTo>
                  <a:cubicBezTo>
                    <a:pt x="3928" y="18982"/>
                    <a:pt x="3928" y="18982"/>
                    <a:pt x="3928" y="18982"/>
                  </a:cubicBezTo>
                  <a:cubicBezTo>
                    <a:pt x="4746" y="19800"/>
                    <a:pt x="6055" y="19800"/>
                    <a:pt x="6709" y="18982"/>
                  </a:cubicBezTo>
                  <a:cubicBezTo>
                    <a:pt x="7855" y="17837"/>
                    <a:pt x="7855" y="17837"/>
                    <a:pt x="7855" y="17837"/>
                  </a:cubicBezTo>
                  <a:cubicBezTo>
                    <a:pt x="9164" y="16528"/>
                    <a:pt x="9164" y="16528"/>
                    <a:pt x="9164" y="16528"/>
                  </a:cubicBezTo>
                  <a:cubicBezTo>
                    <a:pt x="9491" y="16364"/>
                    <a:pt x="9982" y="16364"/>
                    <a:pt x="10146" y="16528"/>
                  </a:cubicBezTo>
                  <a:cubicBezTo>
                    <a:pt x="10473" y="16855"/>
                    <a:pt x="10473" y="17346"/>
                    <a:pt x="10146" y="17509"/>
                  </a:cubicBezTo>
                  <a:cubicBezTo>
                    <a:pt x="8182" y="19473"/>
                    <a:pt x="8182" y="19473"/>
                    <a:pt x="8182" y="19473"/>
                  </a:cubicBezTo>
                  <a:cubicBezTo>
                    <a:pt x="7691" y="19964"/>
                    <a:pt x="7691" y="19964"/>
                    <a:pt x="7691" y="19964"/>
                  </a:cubicBezTo>
                  <a:cubicBezTo>
                    <a:pt x="6382" y="21273"/>
                    <a:pt x="4255" y="21273"/>
                    <a:pt x="2946" y="19964"/>
                  </a:cubicBezTo>
                  <a:cubicBezTo>
                    <a:pt x="982" y="18000"/>
                    <a:pt x="982" y="18000"/>
                    <a:pt x="982" y="18000"/>
                  </a:cubicBezTo>
                  <a:cubicBezTo>
                    <a:pt x="-327" y="16691"/>
                    <a:pt x="-327" y="14564"/>
                    <a:pt x="982" y="13255"/>
                  </a:cubicBezTo>
                  <a:cubicBezTo>
                    <a:pt x="7200" y="6873"/>
                    <a:pt x="7200" y="6873"/>
                    <a:pt x="7200" y="6873"/>
                  </a:cubicBezTo>
                  <a:cubicBezTo>
                    <a:pt x="8673" y="5564"/>
                    <a:pt x="10800" y="5564"/>
                    <a:pt x="12109" y="6873"/>
                  </a:cubicBezTo>
                  <a:cubicBezTo>
                    <a:pt x="13091" y="7855"/>
                    <a:pt x="13091" y="7855"/>
                    <a:pt x="13091" y="7855"/>
                  </a:cubicBezTo>
                  <a:cubicBezTo>
                    <a:pt x="13582" y="8346"/>
                    <a:pt x="13582" y="8346"/>
                    <a:pt x="13582" y="8346"/>
                  </a:cubicBezTo>
                  <a:cubicBezTo>
                    <a:pt x="13746" y="8673"/>
                    <a:pt x="13746" y="9000"/>
                    <a:pt x="13582" y="932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5714" tIns="35714" rIns="35714" bIns="35714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grpSp>
          <p:nvGrpSpPr>
            <p:cNvPr id="46" name="组合 17">
              <a:extLst>
                <a:ext uri="{FF2B5EF4-FFF2-40B4-BE49-F238E27FC236}">
                  <a16:creationId xmlns:a16="http://schemas.microsoft.com/office/drawing/2014/main" id="{3D4E4DEB-4D33-4403-8073-7E803ACEE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2417" y="5036936"/>
              <a:ext cx="2433885" cy="871617"/>
              <a:chOff x="7376008" y="1542823"/>
              <a:chExt cx="3682371" cy="871925"/>
            </a:xfrm>
          </p:grpSpPr>
          <p:sp>
            <p:nvSpPr>
              <p:cNvPr id="47" name="文本框 6">
                <a:extLst>
                  <a:ext uri="{FF2B5EF4-FFF2-40B4-BE49-F238E27FC236}">
                    <a16:creationId xmlns:a16="http://schemas.microsoft.com/office/drawing/2014/main" id="{4ABBD084-BC1B-4778-98BB-9B1BE8BAD3E6}"/>
                  </a:ext>
                </a:extLst>
              </p:cNvPr>
              <p:cNvSpPr txBox="1"/>
              <p:nvPr/>
            </p:nvSpPr>
            <p:spPr>
              <a:xfrm>
                <a:off x="7376008" y="1864203"/>
                <a:ext cx="3682371" cy="550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48" name="文本框 7">
                <a:extLst>
                  <a:ext uri="{FF2B5EF4-FFF2-40B4-BE49-F238E27FC236}">
                    <a16:creationId xmlns:a16="http://schemas.microsoft.com/office/drawing/2014/main" id="{7036892C-032E-483C-ADE3-9CECD770130C}"/>
                  </a:ext>
                </a:extLst>
              </p:cNvPr>
              <p:cNvSpPr txBox="1"/>
              <p:nvPr/>
            </p:nvSpPr>
            <p:spPr>
              <a:xfrm>
                <a:off x="8750943" y="1542823"/>
                <a:ext cx="2307436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309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979FCE2-0D04-4EE5-9CFE-047DFE1FAD50}"/>
              </a:ext>
            </a:extLst>
          </p:cNvPr>
          <p:cNvGrpSpPr/>
          <p:nvPr/>
        </p:nvGrpSpPr>
        <p:grpSpPr>
          <a:xfrm>
            <a:off x="8314897" y="4174387"/>
            <a:ext cx="2592982" cy="1790706"/>
            <a:chOff x="8315980" y="4173690"/>
            <a:chExt cx="2593320" cy="1790939"/>
          </a:xfrm>
        </p:grpSpPr>
        <p:sp>
          <p:nvSpPr>
            <p:cNvPr id="1514" name="Shape 1514"/>
            <p:cNvSpPr/>
            <p:nvPr/>
          </p:nvSpPr>
          <p:spPr>
            <a:xfrm>
              <a:off x="8315980" y="4470327"/>
              <a:ext cx="2593320" cy="149430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rgbClr val="EE7E30"/>
              </a:solidFill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821449">
                <a:lnSpc>
                  <a:spcPct val="110000"/>
                </a:lnSpc>
              </a:pPr>
              <a:endParaRPr sz="1400" spc="-48">
                <a:solidFill>
                  <a:srgbClr val="000000">
                    <a:lumMod val="85000"/>
                    <a:lumOff val="1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18" name="Shape 1518"/>
            <p:cNvSpPr/>
            <p:nvPr/>
          </p:nvSpPr>
          <p:spPr>
            <a:xfrm>
              <a:off x="8560492" y="4173690"/>
              <a:ext cx="600508" cy="600505"/>
            </a:xfrm>
            <a:prstGeom prst="ellipse">
              <a:avLst/>
            </a:prstGeom>
            <a:solidFill>
              <a:srgbClr val="EE7E30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endParaRPr sz="160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519" name="Shape 1519"/>
            <p:cNvSpPr/>
            <p:nvPr/>
          </p:nvSpPr>
          <p:spPr>
            <a:xfrm>
              <a:off x="8712326" y="4318022"/>
              <a:ext cx="311841" cy="3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5" y="21600"/>
                  </a:moveTo>
                  <a:cubicBezTo>
                    <a:pt x="2025" y="21600"/>
                    <a:pt x="2025" y="21600"/>
                    <a:pt x="2025" y="21600"/>
                  </a:cubicBezTo>
                  <a:cubicBezTo>
                    <a:pt x="844" y="21600"/>
                    <a:pt x="0" y="20756"/>
                    <a:pt x="0" y="19575"/>
                  </a:cubicBezTo>
                  <a:cubicBezTo>
                    <a:pt x="0" y="12825"/>
                    <a:pt x="0" y="12825"/>
                    <a:pt x="0" y="12825"/>
                  </a:cubicBezTo>
                  <a:cubicBezTo>
                    <a:pt x="2700" y="1350"/>
                    <a:pt x="2700" y="1350"/>
                    <a:pt x="2700" y="1350"/>
                  </a:cubicBezTo>
                  <a:cubicBezTo>
                    <a:pt x="2869" y="844"/>
                    <a:pt x="3375" y="0"/>
                    <a:pt x="4050" y="0"/>
                  </a:cubicBezTo>
                  <a:cubicBezTo>
                    <a:pt x="16875" y="0"/>
                    <a:pt x="16875" y="0"/>
                    <a:pt x="16875" y="0"/>
                  </a:cubicBezTo>
                  <a:cubicBezTo>
                    <a:pt x="17550" y="0"/>
                    <a:pt x="18056" y="844"/>
                    <a:pt x="18225" y="1350"/>
                  </a:cubicBezTo>
                  <a:cubicBezTo>
                    <a:pt x="21600" y="12825"/>
                    <a:pt x="21600" y="12825"/>
                    <a:pt x="21600" y="12825"/>
                  </a:cubicBezTo>
                  <a:cubicBezTo>
                    <a:pt x="21600" y="19575"/>
                    <a:pt x="21600" y="19575"/>
                    <a:pt x="21600" y="19575"/>
                  </a:cubicBezTo>
                  <a:cubicBezTo>
                    <a:pt x="21600" y="20756"/>
                    <a:pt x="20756" y="21600"/>
                    <a:pt x="19575" y="21600"/>
                  </a:cubicBezTo>
                  <a:close/>
                  <a:moveTo>
                    <a:pt x="16875" y="2025"/>
                  </a:moveTo>
                  <a:cubicBezTo>
                    <a:pt x="16875" y="1688"/>
                    <a:pt x="16538" y="1350"/>
                    <a:pt x="16200" y="1350"/>
                  </a:cubicBezTo>
                  <a:cubicBezTo>
                    <a:pt x="4725" y="1350"/>
                    <a:pt x="4725" y="1350"/>
                    <a:pt x="4725" y="1350"/>
                  </a:cubicBezTo>
                  <a:cubicBezTo>
                    <a:pt x="4388" y="1350"/>
                    <a:pt x="4050" y="1688"/>
                    <a:pt x="4050" y="2025"/>
                  </a:cubicBezTo>
                  <a:cubicBezTo>
                    <a:pt x="1519" y="12150"/>
                    <a:pt x="1519" y="12150"/>
                    <a:pt x="1519" y="12150"/>
                  </a:cubicBezTo>
                  <a:cubicBezTo>
                    <a:pt x="6075" y="12150"/>
                    <a:pt x="6075" y="12150"/>
                    <a:pt x="6075" y="12150"/>
                  </a:cubicBezTo>
                  <a:cubicBezTo>
                    <a:pt x="6750" y="12150"/>
                    <a:pt x="6750" y="12150"/>
                    <a:pt x="6750" y="12150"/>
                  </a:cubicBezTo>
                  <a:cubicBezTo>
                    <a:pt x="7425" y="12150"/>
                    <a:pt x="7425" y="12825"/>
                    <a:pt x="7425" y="12825"/>
                  </a:cubicBezTo>
                  <a:cubicBezTo>
                    <a:pt x="7425" y="14850"/>
                    <a:pt x="7425" y="14850"/>
                    <a:pt x="7425" y="14850"/>
                  </a:cubicBezTo>
                  <a:cubicBezTo>
                    <a:pt x="7425" y="15188"/>
                    <a:pt x="7762" y="15525"/>
                    <a:pt x="8100" y="15525"/>
                  </a:cubicBezTo>
                  <a:cubicBezTo>
                    <a:pt x="13500" y="15525"/>
                    <a:pt x="13500" y="15525"/>
                    <a:pt x="13500" y="15525"/>
                  </a:cubicBezTo>
                  <a:cubicBezTo>
                    <a:pt x="13838" y="15525"/>
                    <a:pt x="14175" y="15188"/>
                    <a:pt x="14175" y="14850"/>
                  </a:cubicBezTo>
                  <a:cubicBezTo>
                    <a:pt x="14175" y="12825"/>
                    <a:pt x="14175" y="12825"/>
                    <a:pt x="14175" y="12825"/>
                  </a:cubicBezTo>
                  <a:cubicBezTo>
                    <a:pt x="14175" y="12825"/>
                    <a:pt x="14175" y="12150"/>
                    <a:pt x="14850" y="12150"/>
                  </a:cubicBezTo>
                  <a:cubicBezTo>
                    <a:pt x="15525" y="12150"/>
                    <a:pt x="15525" y="12150"/>
                    <a:pt x="15525" y="12150"/>
                  </a:cubicBezTo>
                  <a:cubicBezTo>
                    <a:pt x="20081" y="12150"/>
                    <a:pt x="20081" y="12150"/>
                    <a:pt x="20081" y="12150"/>
                  </a:cubicBezTo>
                  <a:cubicBezTo>
                    <a:pt x="16875" y="2025"/>
                    <a:pt x="16875" y="2025"/>
                    <a:pt x="16875" y="2025"/>
                  </a:cubicBezTo>
                  <a:close/>
                  <a:moveTo>
                    <a:pt x="20250" y="13500"/>
                  </a:moveTo>
                  <a:cubicBezTo>
                    <a:pt x="15525" y="13500"/>
                    <a:pt x="15525" y="13500"/>
                    <a:pt x="15525" y="13500"/>
                  </a:cubicBezTo>
                  <a:cubicBezTo>
                    <a:pt x="15525" y="15525"/>
                    <a:pt x="15525" y="15525"/>
                    <a:pt x="15525" y="15525"/>
                  </a:cubicBezTo>
                  <a:cubicBezTo>
                    <a:pt x="15525" y="16369"/>
                    <a:pt x="14850" y="16875"/>
                    <a:pt x="14175" y="16875"/>
                  </a:cubicBezTo>
                  <a:cubicBezTo>
                    <a:pt x="7425" y="16875"/>
                    <a:pt x="7425" y="16875"/>
                    <a:pt x="7425" y="16875"/>
                  </a:cubicBezTo>
                  <a:cubicBezTo>
                    <a:pt x="6750" y="16875"/>
                    <a:pt x="6075" y="16369"/>
                    <a:pt x="6075" y="15525"/>
                  </a:cubicBezTo>
                  <a:cubicBezTo>
                    <a:pt x="6075" y="13500"/>
                    <a:pt x="6075" y="13500"/>
                    <a:pt x="6075" y="13500"/>
                  </a:cubicBezTo>
                  <a:cubicBezTo>
                    <a:pt x="1350" y="13500"/>
                    <a:pt x="1350" y="13500"/>
                    <a:pt x="1350" y="13500"/>
                  </a:cubicBezTo>
                  <a:cubicBezTo>
                    <a:pt x="1350" y="18900"/>
                    <a:pt x="1350" y="18900"/>
                    <a:pt x="1350" y="18900"/>
                  </a:cubicBezTo>
                  <a:cubicBezTo>
                    <a:pt x="1350" y="19744"/>
                    <a:pt x="2025" y="20250"/>
                    <a:pt x="2700" y="20250"/>
                  </a:cubicBezTo>
                  <a:cubicBezTo>
                    <a:pt x="18900" y="20250"/>
                    <a:pt x="18900" y="20250"/>
                    <a:pt x="18900" y="20250"/>
                  </a:cubicBezTo>
                  <a:cubicBezTo>
                    <a:pt x="19575" y="20250"/>
                    <a:pt x="20250" y="19744"/>
                    <a:pt x="20250" y="18900"/>
                  </a:cubicBezTo>
                  <a:cubicBezTo>
                    <a:pt x="20250" y="13500"/>
                    <a:pt x="20250" y="13500"/>
                    <a:pt x="20250" y="13500"/>
                  </a:cubicBezTo>
                  <a:close/>
                  <a:moveTo>
                    <a:pt x="4725" y="9450"/>
                  </a:moveTo>
                  <a:cubicBezTo>
                    <a:pt x="4725" y="9113"/>
                    <a:pt x="5062" y="8775"/>
                    <a:pt x="5400" y="8775"/>
                  </a:cubicBezTo>
                  <a:cubicBezTo>
                    <a:pt x="16200" y="8775"/>
                    <a:pt x="16200" y="8775"/>
                    <a:pt x="16200" y="8775"/>
                  </a:cubicBezTo>
                  <a:cubicBezTo>
                    <a:pt x="16538" y="8775"/>
                    <a:pt x="16875" y="9113"/>
                    <a:pt x="16875" y="9450"/>
                  </a:cubicBezTo>
                  <a:cubicBezTo>
                    <a:pt x="16875" y="9788"/>
                    <a:pt x="16538" y="10125"/>
                    <a:pt x="16200" y="10125"/>
                  </a:cubicBezTo>
                  <a:cubicBezTo>
                    <a:pt x="5400" y="10125"/>
                    <a:pt x="5400" y="10125"/>
                    <a:pt x="5400" y="10125"/>
                  </a:cubicBezTo>
                  <a:cubicBezTo>
                    <a:pt x="5062" y="10125"/>
                    <a:pt x="4725" y="9788"/>
                    <a:pt x="4725" y="9450"/>
                  </a:cubicBezTo>
                  <a:close/>
                  <a:moveTo>
                    <a:pt x="15525" y="7425"/>
                  </a:moveTo>
                  <a:cubicBezTo>
                    <a:pt x="6075" y="7425"/>
                    <a:pt x="6075" y="7425"/>
                    <a:pt x="6075" y="7425"/>
                  </a:cubicBezTo>
                  <a:cubicBezTo>
                    <a:pt x="5738" y="7425"/>
                    <a:pt x="5400" y="7088"/>
                    <a:pt x="5400" y="6750"/>
                  </a:cubicBezTo>
                  <a:cubicBezTo>
                    <a:pt x="5400" y="6412"/>
                    <a:pt x="5738" y="6075"/>
                    <a:pt x="6075" y="6075"/>
                  </a:cubicBezTo>
                  <a:cubicBezTo>
                    <a:pt x="15525" y="6075"/>
                    <a:pt x="15525" y="6075"/>
                    <a:pt x="15525" y="6075"/>
                  </a:cubicBezTo>
                  <a:cubicBezTo>
                    <a:pt x="15862" y="6075"/>
                    <a:pt x="16200" y="6412"/>
                    <a:pt x="16200" y="6750"/>
                  </a:cubicBezTo>
                  <a:cubicBezTo>
                    <a:pt x="16200" y="7088"/>
                    <a:pt x="15862" y="7425"/>
                    <a:pt x="15525" y="7425"/>
                  </a:cubicBezTo>
                  <a:close/>
                  <a:moveTo>
                    <a:pt x="14850" y="4725"/>
                  </a:moveTo>
                  <a:cubicBezTo>
                    <a:pt x="6750" y="4725"/>
                    <a:pt x="6750" y="4725"/>
                    <a:pt x="6750" y="4725"/>
                  </a:cubicBezTo>
                  <a:cubicBezTo>
                    <a:pt x="6412" y="4725"/>
                    <a:pt x="6075" y="4388"/>
                    <a:pt x="6075" y="4050"/>
                  </a:cubicBezTo>
                  <a:cubicBezTo>
                    <a:pt x="6075" y="3713"/>
                    <a:pt x="6412" y="3375"/>
                    <a:pt x="6750" y="3375"/>
                  </a:cubicBezTo>
                  <a:cubicBezTo>
                    <a:pt x="14850" y="3375"/>
                    <a:pt x="14850" y="3375"/>
                    <a:pt x="14850" y="3375"/>
                  </a:cubicBezTo>
                  <a:cubicBezTo>
                    <a:pt x="15188" y="3375"/>
                    <a:pt x="15525" y="3713"/>
                    <a:pt x="15525" y="4050"/>
                  </a:cubicBezTo>
                  <a:cubicBezTo>
                    <a:pt x="15525" y="4388"/>
                    <a:pt x="15188" y="4725"/>
                    <a:pt x="14850" y="472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57" rIns="22857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grpSp>
          <p:nvGrpSpPr>
            <p:cNvPr id="49" name="组合 17">
              <a:extLst>
                <a:ext uri="{FF2B5EF4-FFF2-40B4-BE49-F238E27FC236}">
                  <a16:creationId xmlns:a16="http://schemas.microsoft.com/office/drawing/2014/main" id="{06BDEF39-16DF-4F48-B081-58DB26B2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2843" y="5036936"/>
              <a:ext cx="2433886" cy="871617"/>
              <a:chOff x="7376006" y="1542823"/>
              <a:chExt cx="3682373" cy="871925"/>
            </a:xfrm>
          </p:grpSpPr>
          <p:sp>
            <p:nvSpPr>
              <p:cNvPr id="50" name="文本框 6">
                <a:extLst>
                  <a:ext uri="{FF2B5EF4-FFF2-40B4-BE49-F238E27FC236}">
                    <a16:creationId xmlns:a16="http://schemas.microsoft.com/office/drawing/2014/main" id="{506C603D-2B47-4EC2-BCAE-B80591A296BC}"/>
                  </a:ext>
                </a:extLst>
              </p:cNvPr>
              <p:cNvSpPr txBox="1"/>
              <p:nvPr/>
            </p:nvSpPr>
            <p:spPr>
              <a:xfrm>
                <a:off x="7376008" y="1864203"/>
                <a:ext cx="3682371" cy="550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09">
                  <a:defRPr/>
                </a:pPr>
                <a:r>
                  <a:rPr lang="en-US" altLang="zh-CN" sz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51" name="文本框 7">
                <a:extLst>
                  <a:ext uri="{FF2B5EF4-FFF2-40B4-BE49-F238E27FC236}">
                    <a16:creationId xmlns:a16="http://schemas.microsoft.com/office/drawing/2014/main" id="{B9BD1360-9B2B-4DA4-8946-1CA2DE9D7685}"/>
                  </a:ext>
                </a:extLst>
              </p:cNvPr>
              <p:cNvSpPr txBox="1"/>
              <p:nvPr/>
            </p:nvSpPr>
            <p:spPr>
              <a:xfrm>
                <a:off x="7376006" y="1542823"/>
                <a:ext cx="2720519" cy="33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09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57F8B61-DD9A-428D-A0D0-641380F38A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369" y="2452570"/>
            <a:ext cx="4098456" cy="35125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27D3A7-869D-40FA-84DB-2CF1EF34B81F}"/>
              </a:ext>
            </a:extLst>
          </p:cNvPr>
          <p:cNvSpPr/>
          <p:nvPr/>
        </p:nvSpPr>
        <p:spPr>
          <a:xfrm>
            <a:off x="7619007" y="1241"/>
            <a:ext cx="4571405" cy="685710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8E1F88-5FEC-4FD0-A993-436FD06A0118}"/>
              </a:ext>
            </a:extLst>
          </p:cNvPr>
          <p:cNvSpPr/>
          <p:nvPr/>
        </p:nvSpPr>
        <p:spPr>
          <a:xfrm>
            <a:off x="7619007" y="1241"/>
            <a:ext cx="4571405" cy="6857107"/>
          </a:xfrm>
          <a:prstGeom prst="rect">
            <a:avLst/>
          </a:prstGeom>
          <a:solidFill>
            <a:srgbClr val="304A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63547083-C8B9-4D9D-A9A1-27BE9E2A119A}"/>
              </a:ext>
            </a:extLst>
          </p:cNvPr>
          <p:cNvSpPr/>
          <p:nvPr/>
        </p:nvSpPr>
        <p:spPr>
          <a:xfrm>
            <a:off x="8457098" y="953617"/>
            <a:ext cx="2895223" cy="4952355"/>
          </a:xfrm>
          <a:prstGeom prst="frame">
            <a:avLst>
              <a:gd name="adj1" fmla="val 1936"/>
            </a:avLst>
          </a:prstGeom>
          <a:solidFill>
            <a:srgbClr val="EE7E30"/>
          </a:solidFill>
          <a:ln w="12700">
            <a:noFill/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 dirty="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5" name="圆角矩形 5">
            <a:extLst>
              <a:ext uri="{FF2B5EF4-FFF2-40B4-BE49-F238E27FC236}">
                <a16:creationId xmlns:a16="http://schemas.microsoft.com/office/drawing/2014/main" id="{8BA37C73-5C9D-45AD-9AA4-0107A9C6E41B}"/>
              </a:ext>
            </a:extLst>
          </p:cNvPr>
          <p:cNvSpPr/>
          <p:nvPr/>
        </p:nvSpPr>
        <p:spPr>
          <a:xfrm>
            <a:off x="9663441" y="1592903"/>
            <a:ext cx="482537" cy="444886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 sz="160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6" name="圆角矩形 6">
            <a:extLst>
              <a:ext uri="{FF2B5EF4-FFF2-40B4-BE49-F238E27FC236}">
                <a16:creationId xmlns:a16="http://schemas.microsoft.com/office/drawing/2014/main" id="{2AD1452C-E951-4A3A-ABC1-A9832A685CEB}"/>
              </a:ext>
            </a:extLst>
          </p:cNvPr>
          <p:cNvSpPr/>
          <p:nvPr/>
        </p:nvSpPr>
        <p:spPr>
          <a:xfrm>
            <a:off x="9663441" y="2973832"/>
            <a:ext cx="482537" cy="463866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 sz="160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7" name="圆角矩形 7">
            <a:extLst>
              <a:ext uri="{FF2B5EF4-FFF2-40B4-BE49-F238E27FC236}">
                <a16:creationId xmlns:a16="http://schemas.microsoft.com/office/drawing/2014/main" id="{DABD92E9-F56D-49FE-AAF8-FAEB026BDDCD}"/>
              </a:ext>
            </a:extLst>
          </p:cNvPr>
          <p:cNvSpPr/>
          <p:nvPr/>
        </p:nvSpPr>
        <p:spPr>
          <a:xfrm>
            <a:off x="9663441" y="4381842"/>
            <a:ext cx="482537" cy="481863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 sz="160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5CB51D-36D6-4DCB-8430-83BA5B79F4B9}"/>
              </a:ext>
            </a:extLst>
          </p:cNvPr>
          <p:cNvSpPr/>
          <p:nvPr/>
        </p:nvSpPr>
        <p:spPr>
          <a:xfrm>
            <a:off x="8653897" y="2188841"/>
            <a:ext cx="2501625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/>
            <a:r>
              <a:rPr lang="en-US" altLang="zh-CN" sz="1600" kern="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kern="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FA602C0-5EE2-4CAC-A978-513F4EE1A245}"/>
              </a:ext>
            </a:extLst>
          </p:cNvPr>
          <p:cNvSpPr/>
          <p:nvPr/>
        </p:nvSpPr>
        <p:spPr>
          <a:xfrm>
            <a:off x="8653897" y="3592907"/>
            <a:ext cx="2501625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/>
            <a:r>
              <a:rPr lang="en-US" altLang="zh-CN" sz="1600" kern="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kern="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F4AF3C-9CE4-4771-B7E4-E447E478173F}"/>
              </a:ext>
            </a:extLst>
          </p:cNvPr>
          <p:cNvSpPr/>
          <p:nvPr/>
        </p:nvSpPr>
        <p:spPr>
          <a:xfrm>
            <a:off x="8653897" y="5022857"/>
            <a:ext cx="2501625" cy="338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/>
            <a:r>
              <a:rPr lang="en-US" altLang="zh-CN" sz="1600" kern="0" dirty="0">
                <a:solidFill>
                  <a:srgbClr val="FFFFFF"/>
                </a:soli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kern="0" dirty="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21A256-11C3-472C-9C24-6121FFEDB3CC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8D5A659-E03C-40AE-922D-EDBC8626B31D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Overview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5046401-F2DE-4825-BA4A-416E5A084DB5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6B8CBCAC-FEED-4A83-971F-D1F595675D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41C3A3D-729F-40E4-970B-FD7E1C706B84}"/>
              </a:ext>
            </a:extLst>
          </p:cNvPr>
          <p:cNvGrpSpPr/>
          <p:nvPr/>
        </p:nvGrpSpPr>
        <p:grpSpPr>
          <a:xfrm>
            <a:off x="1671464" y="2447961"/>
            <a:ext cx="789796" cy="911978"/>
            <a:chOff x="2753401" y="2232844"/>
            <a:chExt cx="1171412" cy="1352630"/>
          </a:xfrm>
        </p:grpSpPr>
        <p:sp>
          <p:nvSpPr>
            <p:cNvPr id="16" name="Shape 1593">
              <a:extLst>
                <a:ext uri="{FF2B5EF4-FFF2-40B4-BE49-F238E27FC236}">
                  <a16:creationId xmlns:a16="http://schemas.microsoft.com/office/drawing/2014/main" id="{F8DF5CF1-D536-4AA1-B418-650C86DB205C}"/>
                </a:ext>
              </a:extLst>
            </p:cNvPr>
            <p:cNvSpPr/>
            <p:nvPr/>
          </p:nvSpPr>
          <p:spPr>
            <a:xfrm flipH="1">
              <a:off x="2753401" y="223284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7" name="Shape 1603">
              <a:extLst>
                <a:ext uri="{FF2B5EF4-FFF2-40B4-BE49-F238E27FC236}">
                  <a16:creationId xmlns:a16="http://schemas.microsoft.com/office/drawing/2014/main" id="{3D93E586-61C8-4EDB-B6F5-56B79CE813A3}"/>
                </a:ext>
              </a:extLst>
            </p:cNvPr>
            <p:cNvSpPr/>
            <p:nvPr/>
          </p:nvSpPr>
          <p:spPr>
            <a:xfrm>
              <a:off x="3121255" y="2719509"/>
              <a:ext cx="435705" cy="37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extrusionOk="0">
                  <a:moveTo>
                    <a:pt x="8489" y="0"/>
                  </a:moveTo>
                  <a:cubicBezTo>
                    <a:pt x="7689" y="-4"/>
                    <a:pt x="6958" y="348"/>
                    <a:pt x="6379" y="981"/>
                  </a:cubicBezTo>
                  <a:lnTo>
                    <a:pt x="6379" y="1000"/>
                  </a:lnTo>
                  <a:cubicBezTo>
                    <a:pt x="5894" y="1569"/>
                    <a:pt x="5631" y="2295"/>
                    <a:pt x="5576" y="3077"/>
                  </a:cubicBezTo>
                  <a:lnTo>
                    <a:pt x="4136" y="3135"/>
                  </a:lnTo>
                  <a:cubicBezTo>
                    <a:pt x="4060" y="3137"/>
                    <a:pt x="4061" y="3245"/>
                    <a:pt x="4002" y="3288"/>
                  </a:cubicBezTo>
                  <a:lnTo>
                    <a:pt x="2947" y="3288"/>
                  </a:lnTo>
                  <a:cubicBezTo>
                    <a:pt x="2036" y="3287"/>
                    <a:pt x="1279" y="3540"/>
                    <a:pt x="753" y="4135"/>
                  </a:cubicBezTo>
                  <a:cubicBezTo>
                    <a:pt x="493" y="4430"/>
                    <a:pt x="307" y="4810"/>
                    <a:pt x="184" y="5231"/>
                  </a:cubicBezTo>
                  <a:cubicBezTo>
                    <a:pt x="61" y="5652"/>
                    <a:pt x="0" y="6112"/>
                    <a:pt x="0" y="6634"/>
                  </a:cubicBezTo>
                  <a:lnTo>
                    <a:pt x="0" y="6692"/>
                  </a:lnTo>
                  <a:lnTo>
                    <a:pt x="0" y="18095"/>
                  </a:lnTo>
                  <a:lnTo>
                    <a:pt x="0" y="18153"/>
                  </a:lnTo>
                  <a:cubicBezTo>
                    <a:pt x="0" y="18675"/>
                    <a:pt x="61" y="19135"/>
                    <a:pt x="184" y="19556"/>
                  </a:cubicBezTo>
                  <a:cubicBezTo>
                    <a:pt x="366" y="20188"/>
                    <a:pt x="707" y="20713"/>
                    <a:pt x="1189" y="21037"/>
                  </a:cubicBezTo>
                  <a:cubicBezTo>
                    <a:pt x="1670" y="21363"/>
                    <a:pt x="2261" y="21498"/>
                    <a:pt x="2947" y="21499"/>
                  </a:cubicBezTo>
                  <a:lnTo>
                    <a:pt x="18652" y="21499"/>
                  </a:lnTo>
                  <a:lnTo>
                    <a:pt x="18669" y="21499"/>
                  </a:lnTo>
                  <a:cubicBezTo>
                    <a:pt x="18706" y="21497"/>
                    <a:pt x="18733" y="21482"/>
                    <a:pt x="18769" y="21479"/>
                  </a:cubicBezTo>
                  <a:lnTo>
                    <a:pt x="18769" y="21595"/>
                  </a:lnTo>
                  <a:cubicBezTo>
                    <a:pt x="19667" y="21596"/>
                    <a:pt x="20386" y="21335"/>
                    <a:pt x="20879" y="20768"/>
                  </a:cubicBezTo>
                  <a:cubicBezTo>
                    <a:pt x="21372" y="20201"/>
                    <a:pt x="21600" y="19376"/>
                    <a:pt x="21599" y="18345"/>
                  </a:cubicBezTo>
                  <a:lnTo>
                    <a:pt x="21599" y="6942"/>
                  </a:lnTo>
                  <a:cubicBezTo>
                    <a:pt x="21600" y="6294"/>
                    <a:pt x="21469" y="5762"/>
                    <a:pt x="21281" y="5288"/>
                  </a:cubicBezTo>
                  <a:cubicBezTo>
                    <a:pt x="21165" y="4871"/>
                    <a:pt x="20991" y="4514"/>
                    <a:pt x="20745" y="4211"/>
                  </a:cubicBezTo>
                  <a:cubicBezTo>
                    <a:pt x="20252" y="3605"/>
                    <a:pt x="19516" y="3314"/>
                    <a:pt x="18652" y="3288"/>
                  </a:cubicBezTo>
                  <a:lnTo>
                    <a:pt x="16090" y="3288"/>
                  </a:lnTo>
                  <a:cubicBezTo>
                    <a:pt x="16068" y="2424"/>
                    <a:pt x="15782" y="1625"/>
                    <a:pt x="15220" y="1000"/>
                  </a:cubicBezTo>
                  <a:cubicBezTo>
                    <a:pt x="14665" y="357"/>
                    <a:pt x="13942" y="-4"/>
                    <a:pt x="13144" y="0"/>
                  </a:cubicBezTo>
                  <a:lnTo>
                    <a:pt x="8489" y="0"/>
                  </a:lnTo>
                  <a:close/>
                  <a:moveTo>
                    <a:pt x="8489" y="923"/>
                  </a:moveTo>
                  <a:lnTo>
                    <a:pt x="13144" y="923"/>
                  </a:lnTo>
                  <a:cubicBezTo>
                    <a:pt x="13746" y="927"/>
                    <a:pt x="14222" y="1168"/>
                    <a:pt x="14650" y="1654"/>
                  </a:cubicBezTo>
                  <a:cubicBezTo>
                    <a:pt x="15105" y="2167"/>
                    <a:pt x="15299" y="2710"/>
                    <a:pt x="15303" y="3404"/>
                  </a:cubicBezTo>
                  <a:lnTo>
                    <a:pt x="15303" y="3692"/>
                  </a:lnTo>
                  <a:lnTo>
                    <a:pt x="15303" y="3750"/>
                  </a:lnTo>
                  <a:cubicBezTo>
                    <a:pt x="15303" y="3871"/>
                    <a:pt x="15346" y="3991"/>
                    <a:pt x="15421" y="4077"/>
                  </a:cubicBezTo>
                  <a:cubicBezTo>
                    <a:pt x="15495" y="4163"/>
                    <a:pt x="15600" y="4211"/>
                    <a:pt x="15705" y="4211"/>
                  </a:cubicBezTo>
                  <a:lnTo>
                    <a:pt x="18652" y="4211"/>
                  </a:lnTo>
                  <a:cubicBezTo>
                    <a:pt x="18692" y="4213"/>
                    <a:pt x="18714" y="4228"/>
                    <a:pt x="18753" y="4231"/>
                  </a:cubicBezTo>
                  <a:lnTo>
                    <a:pt x="18753" y="4308"/>
                  </a:lnTo>
                  <a:cubicBezTo>
                    <a:pt x="19129" y="4321"/>
                    <a:pt x="19458" y="4385"/>
                    <a:pt x="19724" y="4500"/>
                  </a:cubicBezTo>
                  <a:cubicBezTo>
                    <a:pt x="19885" y="4596"/>
                    <a:pt x="20046" y="4708"/>
                    <a:pt x="20159" y="4846"/>
                  </a:cubicBezTo>
                  <a:cubicBezTo>
                    <a:pt x="20468" y="5225"/>
                    <a:pt x="20644" y="5812"/>
                    <a:pt x="20645" y="6692"/>
                  </a:cubicBezTo>
                  <a:lnTo>
                    <a:pt x="20645" y="18095"/>
                  </a:lnTo>
                  <a:cubicBezTo>
                    <a:pt x="20644" y="18976"/>
                    <a:pt x="20467" y="19564"/>
                    <a:pt x="20159" y="19941"/>
                  </a:cubicBezTo>
                  <a:cubicBezTo>
                    <a:pt x="19851" y="20318"/>
                    <a:pt x="19369" y="20542"/>
                    <a:pt x="18635" y="20576"/>
                  </a:cubicBezTo>
                  <a:lnTo>
                    <a:pt x="2947" y="20576"/>
                  </a:lnTo>
                  <a:cubicBezTo>
                    <a:pt x="2157" y="20574"/>
                    <a:pt x="1647" y="20348"/>
                    <a:pt x="1323" y="19980"/>
                  </a:cubicBezTo>
                  <a:cubicBezTo>
                    <a:pt x="1158" y="19793"/>
                    <a:pt x="1028" y="19572"/>
                    <a:pt x="938" y="19268"/>
                  </a:cubicBezTo>
                  <a:cubicBezTo>
                    <a:pt x="849" y="18965"/>
                    <a:pt x="804" y="18598"/>
                    <a:pt x="804" y="18153"/>
                  </a:cubicBezTo>
                  <a:lnTo>
                    <a:pt x="804" y="18095"/>
                  </a:lnTo>
                  <a:lnTo>
                    <a:pt x="804" y="6692"/>
                  </a:lnTo>
                  <a:lnTo>
                    <a:pt x="804" y="6634"/>
                  </a:lnTo>
                  <a:cubicBezTo>
                    <a:pt x="804" y="6189"/>
                    <a:pt x="849" y="5822"/>
                    <a:pt x="938" y="5519"/>
                  </a:cubicBezTo>
                  <a:cubicBezTo>
                    <a:pt x="1074" y="5065"/>
                    <a:pt x="1293" y="4775"/>
                    <a:pt x="1607" y="4558"/>
                  </a:cubicBezTo>
                  <a:cubicBezTo>
                    <a:pt x="1923" y="4342"/>
                    <a:pt x="2357" y="4211"/>
                    <a:pt x="2947" y="4211"/>
                  </a:cubicBezTo>
                  <a:lnTo>
                    <a:pt x="4437" y="4211"/>
                  </a:lnTo>
                  <a:cubicBezTo>
                    <a:pt x="4511" y="4211"/>
                    <a:pt x="4511" y="4098"/>
                    <a:pt x="4571" y="4058"/>
                  </a:cubicBezTo>
                  <a:lnTo>
                    <a:pt x="5643" y="4058"/>
                  </a:lnTo>
                  <a:cubicBezTo>
                    <a:pt x="5697" y="4058"/>
                    <a:pt x="5744" y="4024"/>
                    <a:pt x="5793" y="4000"/>
                  </a:cubicBezTo>
                  <a:cubicBezTo>
                    <a:pt x="5853" y="4040"/>
                    <a:pt x="5853" y="4154"/>
                    <a:pt x="5927" y="4154"/>
                  </a:cubicBezTo>
                  <a:cubicBezTo>
                    <a:pt x="6149" y="4154"/>
                    <a:pt x="6329" y="3947"/>
                    <a:pt x="6329" y="3692"/>
                  </a:cubicBezTo>
                  <a:lnTo>
                    <a:pt x="6329" y="3404"/>
                  </a:lnTo>
                  <a:lnTo>
                    <a:pt x="6329" y="3346"/>
                  </a:lnTo>
                  <a:cubicBezTo>
                    <a:pt x="6332" y="2686"/>
                    <a:pt x="6535" y="2129"/>
                    <a:pt x="6948" y="1635"/>
                  </a:cubicBezTo>
                  <a:cubicBezTo>
                    <a:pt x="7407" y="1152"/>
                    <a:pt x="7895" y="927"/>
                    <a:pt x="8489" y="923"/>
                  </a:cubicBezTo>
                  <a:close/>
                  <a:moveTo>
                    <a:pt x="10917" y="6154"/>
                  </a:moveTo>
                  <a:cubicBezTo>
                    <a:pt x="9404" y="6149"/>
                    <a:pt x="8064" y="6792"/>
                    <a:pt x="6999" y="8038"/>
                  </a:cubicBezTo>
                  <a:cubicBezTo>
                    <a:pt x="5913" y="9261"/>
                    <a:pt x="5354" y="10801"/>
                    <a:pt x="5358" y="12538"/>
                  </a:cubicBezTo>
                  <a:cubicBezTo>
                    <a:pt x="5354" y="14274"/>
                    <a:pt x="5915" y="15798"/>
                    <a:pt x="6999" y="17018"/>
                  </a:cubicBezTo>
                  <a:cubicBezTo>
                    <a:pt x="8062" y="18243"/>
                    <a:pt x="9407" y="18888"/>
                    <a:pt x="10917" y="18903"/>
                  </a:cubicBezTo>
                  <a:cubicBezTo>
                    <a:pt x="12427" y="18889"/>
                    <a:pt x="13756" y="18244"/>
                    <a:pt x="14818" y="17018"/>
                  </a:cubicBezTo>
                  <a:cubicBezTo>
                    <a:pt x="15886" y="15798"/>
                    <a:pt x="16447" y="14271"/>
                    <a:pt x="16459" y="12538"/>
                  </a:cubicBezTo>
                  <a:cubicBezTo>
                    <a:pt x="16446" y="10804"/>
                    <a:pt x="15887" y="9261"/>
                    <a:pt x="14818" y="8038"/>
                  </a:cubicBezTo>
                  <a:cubicBezTo>
                    <a:pt x="13758" y="6795"/>
                    <a:pt x="12429" y="6149"/>
                    <a:pt x="10917" y="6154"/>
                  </a:cubicBezTo>
                  <a:close/>
                  <a:moveTo>
                    <a:pt x="10917" y="7077"/>
                  </a:moveTo>
                  <a:cubicBezTo>
                    <a:pt x="12237" y="7081"/>
                    <a:pt x="13314" y="7609"/>
                    <a:pt x="14249" y="8692"/>
                  </a:cubicBezTo>
                  <a:cubicBezTo>
                    <a:pt x="15179" y="9766"/>
                    <a:pt x="15638" y="11019"/>
                    <a:pt x="15655" y="12538"/>
                  </a:cubicBezTo>
                  <a:cubicBezTo>
                    <a:pt x="15638" y="14056"/>
                    <a:pt x="15178" y="15291"/>
                    <a:pt x="14249" y="16364"/>
                  </a:cubicBezTo>
                  <a:cubicBezTo>
                    <a:pt x="13314" y="17432"/>
                    <a:pt x="12239" y="17960"/>
                    <a:pt x="10917" y="17980"/>
                  </a:cubicBezTo>
                  <a:cubicBezTo>
                    <a:pt x="9594" y="17960"/>
                    <a:pt x="8501" y="17430"/>
                    <a:pt x="7568" y="16364"/>
                  </a:cubicBezTo>
                  <a:cubicBezTo>
                    <a:pt x="6623" y="15289"/>
                    <a:pt x="6166" y="14053"/>
                    <a:pt x="6162" y="12538"/>
                  </a:cubicBezTo>
                  <a:cubicBezTo>
                    <a:pt x="6165" y="11021"/>
                    <a:pt x="6626" y="9763"/>
                    <a:pt x="7568" y="8692"/>
                  </a:cubicBezTo>
                  <a:cubicBezTo>
                    <a:pt x="8506" y="7605"/>
                    <a:pt x="9596" y="7081"/>
                    <a:pt x="10917" y="7077"/>
                  </a:cubicBezTo>
                  <a:close/>
                  <a:moveTo>
                    <a:pt x="10866" y="8615"/>
                  </a:moveTo>
                  <a:cubicBezTo>
                    <a:pt x="10017" y="8612"/>
                    <a:pt x="9244" y="8955"/>
                    <a:pt x="8623" y="9615"/>
                  </a:cubicBezTo>
                  <a:lnTo>
                    <a:pt x="8606" y="9615"/>
                  </a:lnTo>
                  <a:lnTo>
                    <a:pt x="8489" y="9750"/>
                  </a:lnTo>
                  <a:cubicBezTo>
                    <a:pt x="7836" y="10495"/>
                    <a:pt x="7497" y="11451"/>
                    <a:pt x="7501" y="12499"/>
                  </a:cubicBezTo>
                  <a:cubicBezTo>
                    <a:pt x="7496" y="13548"/>
                    <a:pt x="7839" y="14491"/>
                    <a:pt x="8489" y="15230"/>
                  </a:cubicBezTo>
                  <a:cubicBezTo>
                    <a:pt x="9136" y="15979"/>
                    <a:pt x="9959" y="16350"/>
                    <a:pt x="10866" y="16364"/>
                  </a:cubicBezTo>
                  <a:lnTo>
                    <a:pt x="10883" y="16364"/>
                  </a:lnTo>
                  <a:cubicBezTo>
                    <a:pt x="11727" y="16348"/>
                    <a:pt x="12506" y="16024"/>
                    <a:pt x="13127" y="15384"/>
                  </a:cubicBezTo>
                  <a:lnTo>
                    <a:pt x="13127" y="15364"/>
                  </a:lnTo>
                  <a:lnTo>
                    <a:pt x="13261" y="15230"/>
                  </a:lnTo>
                  <a:cubicBezTo>
                    <a:pt x="13912" y="14490"/>
                    <a:pt x="14237" y="13547"/>
                    <a:pt x="14232" y="12499"/>
                  </a:cubicBezTo>
                  <a:cubicBezTo>
                    <a:pt x="14236" y="11451"/>
                    <a:pt x="13913" y="10513"/>
                    <a:pt x="13261" y="9769"/>
                  </a:cubicBezTo>
                  <a:cubicBezTo>
                    <a:pt x="12617" y="9024"/>
                    <a:pt x="11785" y="8611"/>
                    <a:pt x="10866" y="8615"/>
                  </a:cubicBezTo>
                  <a:close/>
                  <a:moveTo>
                    <a:pt x="10866" y="9538"/>
                  </a:moveTo>
                  <a:cubicBezTo>
                    <a:pt x="11588" y="9542"/>
                    <a:pt x="12172" y="9815"/>
                    <a:pt x="12691" y="10403"/>
                  </a:cubicBezTo>
                  <a:cubicBezTo>
                    <a:pt x="13201" y="10996"/>
                    <a:pt x="13424" y="11663"/>
                    <a:pt x="13428" y="12499"/>
                  </a:cubicBezTo>
                  <a:cubicBezTo>
                    <a:pt x="13423" y="13335"/>
                    <a:pt x="13204" y="13980"/>
                    <a:pt x="12691" y="14576"/>
                  </a:cubicBezTo>
                  <a:lnTo>
                    <a:pt x="12574" y="14711"/>
                  </a:lnTo>
                  <a:cubicBezTo>
                    <a:pt x="12101" y="15185"/>
                    <a:pt x="11543" y="15420"/>
                    <a:pt x="10883" y="15441"/>
                  </a:cubicBezTo>
                  <a:cubicBezTo>
                    <a:pt x="10151" y="15422"/>
                    <a:pt x="9574" y="15162"/>
                    <a:pt x="9058" y="14576"/>
                  </a:cubicBezTo>
                  <a:cubicBezTo>
                    <a:pt x="8546" y="13980"/>
                    <a:pt x="8309" y="13334"/>
                    <a:pt x="8305" y="12499"/>
                  </a:cubicBezTo>
                  <a:cubicBezTo>
                    <a:pt x="8309" y="11663"/>
                    <a:pt x="8549" y="10996"/>
                    <a:pt x="9058" y="10403"/>
                  </a:cubicBezTo>
                  <a:lnTo>
                    <a:pt x="9175" y="10269"/>
                  </a:lnTo>
                  <a:cubicBezTo>
                    <a:pt x="9654" y="9777"/>
                    <a:pt x="10204" y="9541"/>
                    <a:pt x="10866" y="95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39A2995-8B34-4E60-8F16-02479692B0D6}"/>
              </a:ext>
            </a:extLst>
          </p:cNvPr>
          <p:cNvGrpSpPr/>
          <p:nvPr/>
        </p:nvGrpSpPr>
        <p:grpSpPr>
          <a:xfrm>
            <a:off x="1671464" y="3596828"/>
            <a:ext cx="789796" cy="911978"/>
            <a:chOff x="3342276" y="3286458"/>
            <a:chExt cx="1171412" cy="1352630"/>
          </a:xfrm>
        </p:grpSpPr>
        <p:sp>
          <p:nvSpPr>
            <p:cNvPr id="19" name="Shape 1594">
              <a:extLst>
                <a:ext uri="{FF2B5EF4-FFF2-40B4-BE49-F238E27FC236}">
                  <a16:creationId xmlns:a16="http://schemas.microsoft.com/office/drawing/2014/main" id="{04C87B67-E8DC-4079-AF32-C23117357ED0}"/>
                </a:ext>
              </a:extLst>
            </p:cNvPr>
            <p:cNvSpPr/>
            <p:nvPr/>
          </p:nvSpPr>
          <p:spPr>
            <a:xfrm flipH="1">
              <a:off x="3342276" y="3286458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E7E30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20" name="Shape 1604">
              <a:extLst>
                <a:ext uri="{FF2B5EF4-FFF2-40B4-BE49-F238E27FC236}">
                  <a16:creationId xmlns:a16="http://schemas.microsoft.com/office/drawing/2014/main" id="{FAA899DA-A388-4BD5-B439-9F50426D4524}"/>
                </a:ext>
              </a:extLst>
            </p:cNvPr>
            <p:cNvSpPr/>
            <p:nvPr/>
          </p:nvSpPr>
          <p:spPr>
            <a:xfrm>
              <a:off x="3734783" y="3777511"/>
              <a:ext cx="386398" cy="37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87" extrusionOk="0">
                  <a:moveTo>
                    <a:pt x="12025" y="0"/>
                  </a:moveTo>
                  <a:cubicBezTo>
                    <a:pt x="11590" y="-5"/>
                    <a:pt x="11171" y="174"/>
                    <a:pt x="10874" y="512"/>
                  </a:cubicBezTo>
                  <a:cubicBezTo>
                    <a:pt x="10568" y="822"/>
                    <a:pt x="10396" y="1239"/>
                    <a:pt x="10402" y="1692"/>
                  </a:cubicBezTo>
                  <a:lnTo>
                    <a:pt x="9835" y="4939"/>
                  </a:lnTo>
                  <a:cubicBezTo>
                    <a:pt x="9372" y="6379"/>
                    <a:pt x="8782" y="7571"/>
                    <a:pt x="8099" y="8501"/>
                  </a:cubicBezTo>
                  <a:cubicBezTo>
                    <a:pt x="7533" y="9272"/>
                    <a:pt x="6883" y="9816"/>
                    <a:pt x="6173" y="10253"/>
                  </a:cubicBezTo>
                  <a:cubicBezTo>
                    <a:pt x="6127" y="10090"/>
                    <a:pt x="6120" y="9911"/>
                    <a:pt x="6003" y="9780"/>
                  </a:cubicBezTo>
                  <a:cubicBezTo>
                    <a:pt x="5894" y="9659"/>
                    <a:pt x="5753" y="9579"/>
                    <a:pt x="5607" y="9524"/>
                  </a:cubicBezTo>
                  <a:cubicBezTo>
                    <a:pt x="5460" y="9470"/>
                    <a:pt x="5309" y="9446"/>
                    <a:pt x="5154" y="9446"/>
                  </a:cubicBezTo>
                  <a:lnTo>
                    <a:pt x="5116" y="9446"/>
                  </a:lnTo>
                  <a:lnTo>
                    <a:pt x="1227" y="9446"/>
                  </a:lnTo>
                  <a:lnTo>
                    <a:pt x="1170" y="9446"/>
                  </a:lnTo>
                  <a:cubicBezTo>
                    <a:pt x="1012" y="9446"/>
                    <a:pt x="846" y="9470"/>
                    <a:pt x="698" y="9524"/>
                  </a:cubicBezTo>
                  <a:cubicBezTo>
                    <a:pt x="476" y="9602"/>
                    <a:pt x="286" y="9761"/>
                    <a:pt x="170" y="9977"/>
                  </a:cubicBezTo>
                  <a:cubicBezTo>
                    <a:pt x="51" y="10194"/>
                    <a:pt x="0" y="10438"/>
                    <a:pt x="0" y="10685"/>
                  </a:cubicBezTo>
                  <a:lnTo>
                    <a:pt x="0" y="20013"/>
                  </a:lnTo>
                  <a:cubicBezTo>
                    <a:pt x="-2" y="20343"/>
                    <a:pt x="82" y="20674"/>
                    <a:pt x="321" y="20918"/>
                  </a:cubicBezTo>
                  <a:cubicBezTo>
                    <a:pt x="559" y="21162"/>
                    <a:pt x="886" y="21254"/>
                    <a:pt x="1208" y="21253"/>
                  </a:cubicBezTo>
                  <a:lnTo>
                    <a:pt x="5116" y="21253"/>
                  </a:lnTo>
                  <a:cubicBezTo>
                    <a:pt x="5433" y="21255"/>
                    <a:pt x="5751" y="21162"/>
                    <a:pt x="5984" y="20918"/>
                  </a:cubicBezTo>
                  <a:cubicBezTo>
                    <a:pt x="6030" y="20871"/>
                    <a:pt x="6006" y="20794"/>
                    <a:pt x="6041" y="20741"/>
                  </a:cubicBezTo>
                  <a:cubicBezTo>
                    <a:pt x="6759" y="21194"/>
                    <a:pt x="7567" y="21495"/>
                    <a:pt x="8514" y="21587"/>
                  </a:cubicBezTo>
                  <a:lnTo>
                    <a:pt x="8571" y="21587"/>
                  </a:lnTo>
                  <a:lnTo>
                    <a:pt x="17972" y="21587"/>
                  </a:lnTo>
                  <a:cubicBezTo>
                    <a:pt x="18465" y="21594"/>
                    <a:pt x="18944" y="21390"/>
                    <a:pt x="19294" y="21017"/>
                  </a:cubicBezTo>
                  <a:lnTo>
                    <a:pt x="19388" y="20898"/>
                  </a:lnTo>
                  <a:lnTo>
                    <a:pt x="19426" y="20859"/>
                  </a:lnTo>
                  <a:cubicBezTo>
                    <a:pt x="19693" y="20512"/>
                    <a:pt x="19822" y="20108"/>
                    <a:pt x="19841" y="19678"/>
                  </a:cubicBezTo>
                  <a:lnTo>
                    <a:pt x="19841" y="19639"/>
                  </a:lnTo>
                  <a:cubicBezTo>
                    <a:pt x="19848" y="19125"/>
                    <a:pt x="19651" y="18646"/>
                    <a:pt x="19294" y="18281"/>
                  </a:cubicBezTo>
                  <a:cubicBezTo>
                    <a:pt x="19270" y="18257"/>
                    <a:pt x="19259" y="18245"/>
                    <a:pt x="19237" y="18222"/>
                  </a:cubicBezTo>
                  <a:cubicBezTo>
                    <a:pt x="19469" y="18131"/>
                    <a:pt x="19736" y="18126"/>
                    <a:pt x="19917" y="17947"/>
                  </a:cubicBezTo>
                  <a:lnTo>
                    <a:pt x="19954" y="17907"/>
                  </a:lnTo>
                  <a:lnTo>
                    <a:pt x="20030" y="17809"/>
                  </a:lnTo>
                  <a:cubicBezTo>
                    <a:pt x="20323" y="17458"/>
                    <a:pt x="20465" y="17017"/>
                    <a:pt x="20483" y="16589"/>
                  </a:cubicBezTo>
                  <a:lnTo>
                    <a:pt x="20483" y="16550"/>
                  </a:lnTo>
                  <a:cubicBezTo>
                    <a:pt x="20470" y="16132"/>
                    <a:pt x="20264" y="15770"/>
                    <a:pt x="20011" y="15448"/>
                  </a:cubicBezTo>
                  <a:cubicBezTo>
                    <a:pt x="20228" y="15352"/>
                    <a:pt x="20486" y="15351"/>
                    <a:pt x="20653" y="15172"/>
                  </a:cubicBezTo>
                  <a:lnTo>
                    <a:pt x="20672" y="15152"/>
                  </a:lnTo>
                  <a:lnTo>
                    <a:pt x="20691" y="15133"/>
                  </a:lnTo>
                  <a:cubicBezTo>
                    <a:pt x="21002" y="14770"/>
                    <a:pt x="21184" y="14305"/>
                    <a:pt x="21181" y="13814"/>
                  </a:cubicBezTo>
                  <a:cubicBezTo>
                    <a:pt x="21187" y="13301"/>
                    <a:pt x="20999" y="12830"/>
                    <a:pt x="20653" y="12476"/>
                  </a:cubicBezTo>
                  <a:cubicBezTo>
                    <a:pt x="20642" y="12465"/>
                    <a:pt x="20626" y="12467"/>
                    <a:pt x="20615" y="12457"/>
                  </a:cubicBezTo>
                  <a:cubicBezTo>
                    <a:pt x="20770" y="12374"/>
                    <a:pt x="20960" y="12394"/>
                    <a:pt x="21087" y="12260"/>
                  </a:cubicBezTo>
                  <a:cubicBezTo>
                    <a:pt x="21416" y="11898"/>
                    <a:pt x="21579" y="11439"/>
                    <a:pt x="21597" y="10981"/>
                  </a:cubicBezTo>
                  <a:lnTo>
                    <a:pt x="21597" y="10863"/>
                  </a:lnTo>
                  <a:cubicBezTo>
                    <a:pt x="21594" y="10840"/>
                    <a:pt x="21598" y="10741"/>
                    <a:pt x="21597" y="10587"/>
                  </a:cubicBezTo>
                  <a:cubicBezTo>
                    <a:pt x="21596" y="10431"/>
                    <a:pt x="21578" y="10219"/>
                    <a:pt x="21578" y="9957"/>
                  </a:cubicBezTo>
                  <a:lnTo>
                    <a:pt x="21578" y="9879"/>
                  </a:lnTo>
                  <a:cubicBezTo>
                    <a:pt x="21517" y="9502"/>
                    <a:pt x="21354" y="9130"/>
                    <a:pt x="21087" y="8855"/>
                  </a:cubicBezTo>
                  <a:cubicBezTo>
                    <a:pt x="20908" y="8669"/>
                    <a:pt x="20675" y="8540"/>
                    <a:pt x="20426" y="8462"/>
                  </a:cubicBezTo>
                  <a:cubicBezTo>
                    <a:pt x="20177" y="8383"/>
                    <a:pt x="19898" y="8364"/>
                    <a:pt x="19596" y="8363"/>
                  </a:cubicBezTo>
                  <a:lnTo>
                    <a:pt x="13743" y="8363"/>
                  </a:lnTo>
                  <a:cubicBezTo>
                    <a:pt x="13966" y="7952"/>
                    <a:pt x="14141" y="7497"/>
                    <a:pt x="14196" y="7006"/>
                  </a:cubicBezTo>
                  <a:cubicBezTo>
                    <a:pt x="14208" y="6878"/>
                    <a:pt x="14209" y="6638"/>
                    <a:pt x="14215" y="6238"/>
                  </a:cubicBezTo>
                  <a:cubicBezTo>
                    <a:pt x="14222" y="5843"/>
                    <a:pt x="14234" y="5299"/>
                    <a:pt x="14234" y="4605"/>
                  </a:cubicBezTo>
                  <a:lnTo>
                    <a:pt x="14215" y="4546"/>
                  </a:lnTo>
                  <a:lnTo>
                    <a:pt x="13781" y="1456"/>
                  </a:lnTo>
                  <a:lnTo>
                    <a:pt x="13781" y="1437"/>
                  </a:lnTo>
                  <a:cubicBezTo>
                    <a:pt x="13715" y="1087"/>
                    <a:pt x="13552" y="765"/>
                    <a:pt x="13309" y="512"/>
                  </a:cubicBezTo>
                  <a:cubicBezTo>
                    <a:pt x="13010" y="193"/>
                    <a:pt x="12594" y="-6"/>
                    <a:pt x="12158" y="0"/>
                  </a:cubicBezTo>
                  <a:lnTo>
                    <a:pt x="12120" y="0"/>
                  </a:lnTo>
                  <a:lnTo>
                    <a:pt x="12025" y="0"/>
                  </a:lnTo>
                  <a:close/>
                  <a:moveTo>
                    <a:pt x="12025" y="945"/>
                  </a:moveTo>
                  <a:lnTo>
                    <a:pt x="12063" y="945"/>
                  </a:lnTo>
                  <a:lnTo>
                    <a:pt x="12120" y="945"/>
                  </a:lnTo>
                  <a:lnTo>
                    <a:pt x="12158" y="945"/>
                  </a:lnTo>
                  <a:cubicBezTo>
                    <a:pt x="12368" y="951"/>
                    <a:pt x="12491" y="1007"/>
                    <a:pt x="12667" y="1181"/>
                  </a:cubicBezTo>
                  <a:cubicBezTo>
                    <a:pt x="12788" y="1308"/>
                    <a:pt x="12857" y="1427"/>
                    <a:pt x="12894" y="1594"/>
                  </a:cubicBezTo>
                  <a:lnTo>
                    <a:pt x="13328" y="4684"/>
                  </a:lnTo>
                  <a:cubicBezTo>
                    <a:pt x="13328" y="5326"/>
                    <a:pt x="13315" y="5849"/>
                    <a:pt x="13309" y="6218"/>
                  </a:cubicBezTo>
                  <a:cubicBezTo>
                    <a:pt x="13303" y="6603"/>
                    <a:pt x="13296" y="6859"/>
                    <a:pt x="13290" y="6907"/>
                  </a:cubicBezTo>
                  <a:cubicBezTo>
                    <a:pt x="13215" y="7542"/>
                    <a:pt x="12955" y="8061"/>
                    <a:pt x="12535" y="8501"/>
                  </a:cubicBezTo>
                  <a:cubicBezTo>
                    <a:pt x="12405" y="8636"/>
                    <a:pt x="12371" y="8836"/>
                    <a:pt x="12441" y="9013"/>
                  </a:cubicBezTo>
                  <a:cubicBezTo>
                    <a:pt x="12510" y="9189"/>
                    <a:pt x="12673" y="9308"/>
                    <a:pt x="12856" y="9308"/>
                  </a:cubicBezTo>
                  <a:lnTo>
                    <a:pt x="19596" y="9308"/>
                  </a:lnTo>
                  <a:cubicBezTo>
                    <a:pt x="19832" y="9307"/>
                    <a:pt x="20025" y="9323"/>
                    <a:pt x="20162" y="9367"/>
                  </a:cubicBezTo>
                  <a:cubicBezTo>
                    <a:pt x="20300" y="9411"/>
                    <a:pt x="20389" y="9466"/>
                    <a:pt x="20445" y="9524"/>
                  </a:cubicBezTo>
                  <a:cubicBezTo>
                    <a:pt x="20572" y="9660"/>
                    <a:pt x="20631" y="9806"/>
                    <a:pt x="20672" y="9997"/>
                  </a:cubicBezTo>
                  <a:cubicBezTo>
                    <a:pt x="20672" y="10271"/>
                    <a:pt x="20688" y="10484"/>
                    <a:pt x="20691" y="10646"/>
                  </a:cubicBezTo>
                  <a:cubicBezTo>
                    <a:pt x="20692" y="10732"/>
                    <a:pt x="20688" y="10802"/>
                    <a:pt x="20691" y="10863"/>
                  </a:cubicBezTo>
                  <a:cubicBezTo>
                    <a:pt x="20692" y="10882"/>
                    <a:pt x="20690" y="10905"/>
                    <a:pt x="20691" y="10922"/>
                  </a:cubicBezTo>
                  <a:cubicBezTo>
                    <a:pt x="20676" y="11190"/>
                    <a:pt x="20607" y="11398"/>
                    <a:pt x="20445" y="11591"/>
                  </a:cubicBezTo>
                  <a:cubicBezTo>
                    <a:pt x="20441" y="11595"/>
                    <a:pt x="20431" y="11586"/>
                    <a:pt x="20426" y="11591"/>
                  </a:cubicBezTo>
                  <a:cubicBezTo>
                    <a:pt x="20422" y="11596"/>
                    <a:pt x="20431" y="11605"/>
                    <a:pt x="20426" y="11610"/>
                  </a:cubicBezTo>
                  <a:cubicBezTo>
                    <a:pt x="20265" y="11767"/>
                    <a:pt x="20086" y="11844"/>
                    <a:pt x="19841" y="11846"/>
                  </a:cubicBezTo>
                  <a:lnTo>
                    <a:pt x="19803" y="11846"/>
                  </a:lnTo>
                  <a:lnTo>
                    <a:pt x="19577" y="11866"/>
                  </a:lnTo>
                  <a:cubicBezTo>
                    <a:pt x="19340" y="11883"/>
                    <a:pt x="19143" y="12091"/>
                    <a:pt x="19143" y="12338"/>
                  </a:cubicBezTo>
                  <a:lnTo>
                    <a:pt x="19143" y="12397"/>
                  </a:lnTo>
                  <a:cubicBezTo>
                    <a:pt x="19143" y="12624"/>
                    <a:pt x="19307" y="12828"/>
                    <a:pt x="19520" y="12870"/>
                  </a:cubicBezTo>
                  <a:cubicBezTo>
                    <a:pt x="19711" y="12910"/>
                    <a:pt x="19848" y="12979"/>
                    <a:pt x="20011" y="13145"/>
                  </a:cubicBezTo>
                  <a:cubicBezTo>
                    <a:pt x="20203" y="13352"/>
                    <a:pt x="20270" y="13522"/>
                    <a:pt x="20275" y="13814"/>
                  </a:cubicBezTo>
                  <a:cubicBezTo>
                    <a:pt x="20273" y="14059"/>
                    <a:pt x="20205" y="14269"/>
                    <a:pt x="20011" y="14503"/>
                  </a:cubicBezTo>
                  <a:cubicBezTo>
                    <a:pt x="19812" y="14703"/>
                    <a:pt x="19632" y="14773"/>
                    <a:pt x="19350" y="14779"/>
                  </a:cubicBezTo>
                  <a:lnTo>
                    <a:pt x="19350" y="14798"/>
                  </a:lnTo>
                  <a:lnTo>
                    <a:pt x="19180" y="14779"/>
                  </a:lnTo>
                  <a:cubicBezTo>
                    <a:pt x="18957" y="14759"/>
                    <a:pt x="18760" y="14905"/>
                    <a:pt x="18708" y="15133"/>
                  </a:cubicBezTo>
                  <a:cubicBezTo>
                    <a:pt x="18657" y="15360"/>
                    <a:pt x="18764" y="15597"/>
                    <a:pt x="18973" y="15684"/>
                  </a:cubicBezTo>
                  <a:cubicBezTo>
                    <a:pt x="19082" y="15730"/>
                    <a:pt x="19167" y="15778"/>
                    <a:pt x="19256" y="15881"/>
                  </a:cubicBezTo>
                  <a:lnTo>
                    <a:pt x="19294" y="15920"/>
                  </a:lnTo>
                  <a:cubicBezTo>
                    <a:pt x="19470" y="16098"/>
                    <a:pt x="19557" y="16275"/>
                    <a:pt x="19577" y="16569"/>
                  </a:cubicBezTo>
                  <a:cubicBezTo>
                    <a:pt x="19560" y="16830"/>
                    <a:pt x="19490" y="17028"/>
                    <a:pt x="19350" y="17199"/>
                  </a:cubicBezTo>
                  <a:lnTo>
                    <a:pt x="19294" y="17258"/>
                  </a:lnTo>
                  <a:cubicBezTo>
                    <a:pt x="19093" y="17449"/>
                    <a:pt x="18910" y="17530"/>
                    <a:pt x="18652" y="17534"/>
                  </a:cubicBezTo>
                  <a:cubicBezTo>
                    <a:pt x="18594" y="17534"/>
                    <a:pt x="18608" y="17631"/>
                    <a:pt x="18557" y="17652"/>
                  </a:cubicBezTo>
                  <a:cubicBezTo>
                    <a:pt x="18544" y="17657"/>
                    <a:pt x="18533" y="17664"/>
                    <a:pt x="18520" y="17671"/>
                  </a:cubicBezTo>
                  <a:cubicBezTo>
                    <a:pt x="18295" y="17621"/>
                    <a:pt x="18044" y="17734"/>
                    <a:pt x="17972" y="17966"/>
                  </a:cubicBezTo>
                  <a:cubicBezTo>
                    <a:pt x="17905" y="18182"/>
                    <a:pt x="18056" y="18369"/>
                    <a:pt x="18236" y="18478"/>
                  </a:cubicBezTo>
                  <a:lnTo>
                    <a:pt x="18199" y="18517"/>
                  </a:lnTo>
                  <a:cubicBezTo>
                    <a:pt x="18205" y="18521"/>
                    <a:pt x="18255" y="18564"/>
                    <a:pt x="18331" y="18635"/>
                  </a:cubicBezTo>
                  <a:cubicBezTo>
                    <a:pt x="18408" y="18707"/>
                    <a:pt x="18526" y="18819"/>
                    <a:pt x="18652" y="18950"/>
                  </a:cubicBezTo>
                  <a:cubicBezTo>
                    <a:pt x="18865" y="19183"/>
                    <a:pt x="18928" y="19346"/>
                    <a:pt x="18935" y="19639"/>
                  </a:cubicBezTo>
                  <a:cubicBezTo>
                    <a:pt x="18918" y="19900"/>
                    <a:pt x="18840" y="20115"/>
                    <a:pt x="18708" y="20288"/>
                  </a:cubicBezTo>
                  <a:lnTo>
                    <a:pt x="18652" y="20348"/>
                  </a:lnTo>
                  <a:cubicBezTo>
                    <a:pt x="18429" y="20569"/>
                    <a:pt x="18252" y="20636"/>
                    <a:pt x="17972" y="20643"/>
                  </a:cubicBezTo>
                  <a:lnTo>
                    <a:pt x="8608" y="20643"/>
                  </a:lnTo>
                  <a:cubicBezTo>
                    <a:pt x="7699" y="20552"/>
                    <a:pt x="6960" y="20265"/>
                    <a:pt x="6343" y="19836"/>
                  </a:cubicBezTo>
                  <a:lnTo>
                    <a:pt x="6343" y="11256"/>
                  </a:lnTo>
                  <a:cubicBezTo>
                    <a:pt x="7280" y="10741"/>
                    <a:pt x="8116" y="10026"/>
                    <a:pt x="8816" y="9072"/>
                  </a:cubicBezTo>
                  <a:cubicBezTo>
                    <a:pt x="9585" y="8023"/>
                    <a:pt x="10212" y="6721"/>
                    <a:pt x="10704" y="5176"/>
                  </a:cubicBezTo>
                  <a:lnTo>
                    <a:pt x="10723" y="5117"/>
                  </a:lnTo>
                  <a:lnTo>
                    <a:pt x="11289" y="1870"/>
                  </a:lnTo>
                  <a:lnTo>
                    <a:pt x="11308" y="1791"/>
                  </a:lnTo>
                  <a:lnTo>
                    <a:pt x="11308" y="1771"/>
                  </a:lnTo>
                  <a:lnTo>
                    <a:pt x="11308" y="1752"/>
                  </a:lnTo>
                  <a:lnTo>
                    <a:pt x="11308" y="1692"/>
                  </a:lnTo>
                  <a:cubicBezTo>
                    <a:pt x="11314" y="1474"/>
                    <a:pt x="11349" y="1363"/>
                    <a:pt x="11516" y="1181"/>
                  </a:cubicBezTo>
                  <a:lnTo>
                    <a:pt x="11535" y="1161"/>
                  </a:lnTo>
                  <a:cubicBezTo>
                    <a:pt x="11679" y="1007"/>
                    <a:pt x="11809" y="950"/>
                    <a:pt x="12025" y="945"/>
                  </a:cubicBezTo>
                  <a:close/>
                  <a:moveTo>
                    <a:pt x="1170" y="10390"/>
                  </a:moveTo>
                  <a:lnTo>
                    <a:pt x="1189" y="10390"/>
                  </a:lnTo>
                  <a:lnTo>
                    <a:pt x="1208" y="10390"/>
                  </a:lnTo>
                  <a:lnTo>
                    <a:pt x="5116" y="10390"/>
                  </a:lnTo>
                  <a:lnTo>
                    <a:pt x="5135" y="10390"/>
                  </a:lnTo>
                  <a:lnTo>
                    <a:pt x="5154" y="10390"/>
                  </a:lnTo>
                  <a:cubicBezTo>
                    <a:pt x="5227" y="10390"/>
                    <a:pt x="5278" y="10400"/>
                    <a:pt x="5305" y="10410"/>
                  </a:cubicBezTo>
                  <a:lnTo>
                    <a:pt x="5361" y="10449"/>
                  </a:lnTo>
                  <a:cubicBezTo>
                    <a:pt x="5377" y="10476"/>
                    <a:pt x="5400" y="10550"/>
                    <a:pt x="5399" y="10685"/>
                  </a:cubicBezTo>
                  <a:cubicBezTo>
                    <a:pt x="5399" y="10794"/>
                    <a:pt x="5529" y="10802"/>
                    <a:pt x="5588" y="10882"/>
                  </a:cubicBezTo>
                  <a:cubicBezTo>
                    <a:pt x="5561" y="10960"/>
                    <a:pt x="5497" y="11015"/>
                    <a:pt x="5512" y="11099"/>
                  </a:cubicBezTo>
                  <a:cubicBezTo>
                    <a:pt x="5502" y="11139"/>
                    <a:pt x="5437" y="11134"/>
                    <a:pt x="5437" y="11177"/>
                  </a:cubicBezTo>
                  <a:lnTo>
                    <a:pt x="5437" y="19678"/>
                  </a:lnTo>
                  <a:cubicBezTo>
                    <a:pt x="5434" y="19699"/>
                    <a:pt x="5399" y="19696"/>
                    <a:pt x="5399" y="19718"/>
                  </a:cubicBezTo>
                  <a:lnTo>
                    <a:pt x="5399" y="20013"/>
                  </a:lnTo>
                  <a:cubicBezTo>
                    <a:pt x="5397" y="20191"/>
                    <a:pt x="5357" y="20234"/>
                    <a:pt x="5342" y="20249"/>
                  </a:cubicBezTo>
                  <a:cubicBezTo>
                    <a:pt x="5328" y="20264"/>
                    <a:pt x="5286" y="20306"/>
                    <a:pt x="5116" y="20308"/>
                  </a:cubicBezTo>
                  <a:lnTo>
                    <a:pt x="1208" y="20308"/>
                  </a:lnTo>
                  <a:cubicBezTo>
                    <a:pt x="1026" y="20307"/>
                    <a:pt x="977" y="20264"/>
                    <a:pt x="963" y="20249"/>
                  </a:cubicBezTo>
                  <a:cubicBezTo>
                    <a:pt x="948" y="20234"/>
                    <a:pt x="908" y="20191"/>
                    <a:pt x="906" y="20013"/>
                  </a:cubicBezTo>
                  <a:lnTo>
                    <a:pt x="906" y="10685"/>
                  </a:lnTo>
                  <a:cubicBezTo>
                    <a:pt x="907" y="10502"/>
                    <a:pt x="952" y="10440"/>
                    <a:pt x="963" y="10430"/>
                  </a:cubicBezTo>
                  <a:lnTo>
                    <a:pt x="1000" y="10410"/>
                  </a:lnTo>
                  <a:cubicBezTo>
                    <a:pt x="1029" y="10400"/>
                    <a:pt x="1092" y="10390"/>
                    <a:pt x="1170" y="1039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CD017A5-EF86-414F-9615-311F203B3DD0}"/>
              </a:ext>
            </a:extLst>
          </p:cNvPr>
          <p:cNvGrpSpPr/>
          <p:nvPr/>
        </p:nvGrpSpPr>
        <p:grpSpPr>
          <a:xfrm>
            <a:off x="1671464" y="4745693"/>
            <a:ext cx="789796" cy="911978"/>
            <a:chOff x="2753401" y="4342464"/>
            <a:chExt cx="1171412" cy="1352630"/>
          </a:xfrm>
        </p:grpSpPr>
        <p:sp>
          <p:nvSpPr>
            <p:cNvPr id="22" name="Shape 1595">
              <a:extLst>
                <a:ext uri="{FF2B5EF4-FFF2-40B4-BE49-F238E27FC236}">
                  <a16:creationId xmlns:a16="http://schemas.microsoft.com/office/drawing/2014/main" id="{DEE458B2-A536-4ED4-AE90-21F878064D45}"/>
                </a:ext>
              </a:extLst>
            </p:cNvPr>
            <p:cNvSpPr/>
            <p:nvPr/>
          </p:nvSpPr>
          <p:spPr>
            <a:xfrm flipH="1">
              <a:off x="2753401" y="4342464"/>
              <a:ext cx="1171412" cy="135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04A9C"/>
            </a:solidFill>
            <a:ln w="25400">
              <a:noFill/>
            </a:ln>
          </p:spPr>
          <p:txBody>
            <a:bodyPr lIns="35714" tIns="35714" rIns="35714" bIns="35714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23" name="Shape 1605">
              <a:extLst>
                <a:ext uri="{FF2B5EF4-FFF2-40B4-BE49-F238E27FC236}">
                  <a16:creationId xmlns:a16="http://schemas.microsoft.com/office/drawing/2014/main" id="{9A2FB055-79C2-4BC1-B9CB-3293311BD306}"/>
                </a:ext>
              </a:extLst>
            </p:cNvPr>
            <p:cNvSpPr/>
            <p:nvPr/>
          </p:nvSpPr>
          <p:spPr>
            <a:xfrm>
              <a:off x="3185908" y="4841262"/>
              <a:ext cx="306398" cy="3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36" extrusionOk="0">
                  <a:moveTo>
                    <a:pt x="10275" y="0"/>
                  </a:moveTo>
                  <a:cubicBezTo>
                    <a:pt x="8517" y="-1"/>
                    <a:pt x="6819" y="413"/>
                    <a:pt x="5197" y="1208"/>
                  </a:cubicBezTo>
                  <a:cubicBezTo>
                    <a:pt x="2728" y="2433"/>
                    <a:pt x="1105" y="4284"/>
                    <a:pt x="380" y="6638"/>
                  </a:cubicBezTo>
                  <a:cubicBezTo>
                    <a:pt x="130" y="7444"/>
                    <a:pt x="0" y="8229"/>
                    <a:pt x="0" y="9014"/>
                  </a:cubicBezTo>
                  <a:cubicBezTo>
                    <a:pt x="-1" y="10521"/>
                    <a:pt x="466" y="11993"/>
                    <a:pt x="1400" y="13378"/>
                  </a:cubicBezTo>
                  <a:cubicBezTo>
                    <a:pt x="2794" y="15509"/>
                    <a:pt x="4934" y="16910"/>
                    <a:pt x="7665" y="17537"/>
                  </a:cubicBezTo>
                  <a:cubicBezTo>
                    <a:pt x="8586" y="17751"/>
                    <a:pt x="9495" y="17865"/>
                    <a:pt x="10393" y="17865"/>
                  </a:cubicBezTo>
                  <a:cubicBezTo>
                    <a:pt x="12155" y="17866"/>
                    <a:pt x="13868" y="17446"/>
                    <a:pt x="15495" y="16636"/>
                  </a:cubicBezTo>
                  <a:cubicBezTo>
                    <a:pt x="15702" y="16527"/>
                    <a:pt x="15893" y="16417"/>
                    <a:pt x="16088" y="16308"/>
                  </a:cubicBezTo>
                  <a:cubicBezTo>
                    <a:pt x="16103" y="16389"/>
                    <a:pt x="16001" y="16465"/>
                    <a:pt x="16064" y="16533"/>
                  </a:cubicBezTo>
                  <a:lnTo>
                    <a:pt x="20502" y="21348"/>
                  </a:lnTo>
                  <a:cubicBezTo>
                    <a:pt x="20697" y="21561"/>
                    <a:pt x="21062" y="21599"/>
                    <a:pt x="21308" y="21430"/>
                  </a:cubicBezTo>
                  <a:cubicBezTo>
                    <a:pt x="21555" y="21261"/>
                    <a:pt x="21599" y="20946"/>
                    <a:pt x="21403" y="20733"/>
                  </a:cubicBezTo>
                  <a:lnTo>
                    <a:pt x="16966" y="15919"/>
                  </a:lnTo>
                  <a:cubicBezTo>
                    <a:pt x="16914" y="15863"/>
                    <a:pt x="16822" y="15929"/>
                    <a:pt x="16753" y="15898"/>
                  </a:cubicBezTo>
                  <a:cubicBezTo>
                    <a:pt x="18510" y="14733"/>
                    <a:pt x="19708" y="13170"/>
                    <a:pt x="20312" y="11247"/>
                  </a:cubicBezTo>
                  <a:cubicBezTo>
                    <a:pt x="20559" y="10450"/>
                    <a:pt x="20691" y="9669"/>
                    <a:pt x="20691" y="8891"/>
                  </a:cubicBezTo>
                  <a:cubicBezTo>
                    <a:pt x="20692" y="7365"/>
                    <a:pt x="20207" y="5871"/>
                    <a:pt x="19268" y="4466"/>
                  </a:cubicBezTo>
                  <a:cubicBezTo>
                    <a:pt x="17875" y="2337"/>
                    <a:pt x="15730" y="954"/>
                    <a:pt x="13003" y="327"/>
                  </a:cubicBezTo>
                  <a:cubicBezTo>
                    <a:pt x="12078" y="113"/>
                    <a:pt x="11176" y="0"/>
                    <a:pt x="10275" y="0"/>
                  </a:cubicBezTo>
                  <a:close/>
                  <a:moveTo>
                    <a:pt x="10275" y="983"/>
                  </a:moveTo>
                  <a:cubicBezTo>
                    <a:pt x="11071" y="983"/>
                    <a:pt x="11882" y="1076"/>
                    <a:pt x="12719" y="1270"/>
                  </a:cubicBezTo>
                  <a:cubicBezTo>
                    <a:pt x="15189" y="1847"/>
                    <a:pt x="17005" y="3041"/>
                    <a:pt x="18271" y="4958"/>
                  </a:cubicBezTo>
                  <a:cubicBezTo>
                    <a:pt x="19124" y="6237"/>
                    <a:pt x="19552" y="7544"/>
                    <a:pt x="19552" y="8891"/>
                  </a:cubicBezTo>
                  <a:cubicBezTo>
                    <a:pt x="19552" y="9578"/>
                    <a:pt x="19443" y="10283"/>
                    <a:pt x="19220" y="11002"/>
                  </a:cubicBezTo>
                  <a:cubicBezTo>
                    <a:pt x="18655" y="12785"/>
                    <a:pt x="17577" y="14172"/>
                    <a:pt x="15946" y="15222"/>
                  </a:cubicBezTo>
                  <a:cubicBezTo>
                    <a:pt x="15625" y="15412"/>
                    <a:pt x="15264" y="15604"/>
                    <a:pt x="14902" y="15796"/>
                  </a:cubicBezTo>
                  <a:cubicBezTo>
                    <a:pt x="13432" y="16521"/>
                    <a:pt x="11937" y="16880"/>
                    <a:pt x="10393" y="16882"/>
                  </a:cubicBezTo>
                  <a:cubicBezTo>
                    <a:pt x="9601" y="16882"/>
                    <a:pt x="8807" y="16788"/>
                    <a:pt x="7973" y="16595"/>
                  </a:cubicBezTo>
                  <a:cubicBezTo>
                    <a:pt x="5505" y="16017"/>
                    <a:pt x="3664" y="14805"/>
                    <a:pt x="2397" y="12887"/>
                  </a:cubicBezTo>
                  <a:cubicBezTo>
                    <a:pt x="1550" y="11628"/>
                    <a:pt x="1140" y="10344"/>
                    <a:pt x="1139" y="9014"/>
                  </a:cubicBezTo>
                  <a:cubicBezTo>
                    <a:pt x="1139" y="8320"/>
                    <a:pt x="1245" y="7615"/>
                    <a:pt x="1472" y="6884"/>
                  </a:cubicBezTo>
                  <a:cubicBezTo>
                    <a:pt x="2140" y="4752"/>
                    <a:pt x="3521" y="3181"/>
                    <a:pt x="5743" y="2069"/>
                  </a:cubicBezTo>
                  <a:cubicBezTo>
                    <a:pt x="7217" y="1348"/>
                    <a:pt x="8724" y="984"/>
                    <a:pt x="10275" y="98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8" tIns="19048" rIns="19048" bIns="19048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</p:grpSp>
      <p:grpSp>
        <p:nvGrpSpPr>
          <p:cNvPr id="24" name="组合 17">
            <a:extLst>
              <a:ext uri="{FF2B5EF4-FFF2-40B4-BE49-F238E27FC236}">
                <a16:creationId xmlns:a16="http://schemas.microsoft.com/office/drawing/2014/main" id="{7FE7E4B3-4543-4598-96B9-32B1B9D2E8B4}"/>
              </a:ext>
            </a:extLst>
          </p:cNvPr>
          <p:cNvGrpSpPr>
            <a:grpSpLocks/>
          </p:cNvGrpSpPr>
          <p:nvPr/>
        </p:nvGrpSpPr>
        <p:grpSpPr bwMode="auto">
          <a:xfrm>
            <a:off x="2741509" y="2460011"/>
            <a:ext cx="2562980" cy="871504"/>
            <a:chOff x="7376008" y="1542823"/>
            <a:chExt cx="3682371" cy="871925"/>
          </a:xfrm>
        </p:grpSpPr>
        <p:sp>
          <p:nvSpPr>
            <p:cNvPr id="25" name="文本框 6">
              <a:extLst>
                <a:ext uri="{FF2B5EF4-FFF2-40B4-BE49-F238E27FC236}">
                  <a16:creationId xmlns:a16="http://schemas.microsoft.com/office/drawing/2014/main" id="{90A1EA20-7112-4A68-AFA8-FFE0542144A6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id="{E930C706-64C4-4313-971A-070A77890020}"/>
                </a:ext>
              </a:extLst>
            </p:cNvPr>
            <p:cNvSpPr txBox="1"/>
            <p:nvPr/>
          </p:nvSpPr>
          <p:spPr>
            <a:xfrm>
              <a:off x="7376008" y="1542823"/>
              <a:ext cx="2922744" cy="33871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27" name="组合 17">
            <a:extLst>
              <a:ext uri="{FF2B5EF4-FFF2-40B4-BE49-F238E27FC236}">
                <a16:creationId xmlns:a16="http://schemas.microsoft.com/office/drawing/2014/main" id="{43BF12A7-1DCB-493A-8421-60F519E116C0}"/>
              </a:ext>
            </a:extLst>
          </p:cNvPr>
          <p:cNvGrpSpPr>
            <a:grpSpLocks/>
          </p:cNvGrpSpPr>
          <p:nvPr/>
        </p:nvGrpSpPr>
        <p:grpSpPr bwMode="auto">
          <a:xfrm>
            <a:off x="2741509" y="3674928"/>
            <a:ext cx="2562980" cy="871504"/>
            <a:chOff x="7376008" y="1542823"/>
            <a:chExt cx="3682371" cy="871925"/>
          </a:xfrm>
        </p:grpSpPr>
        <p:sp>
          <p:nvSpPr>
            <p:cNvPr id="28" name="文本框 6">
              <a:extLst>
                <a:ext uri="{FF2B5EF4-FFF2-40B4-BE49-F238E27FC236}">
                  <a16:creationId xmlns:a16="http://schemas.microsoft.com/office/drawing/2014/main" id="{683FCB9C-601D-4E02-976F-493CB67E97C7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9" name="文本框 7">
              <a:extLst>
                <a:ext uri="{FF2B5EF4-FFF2-40B4-BE49-F238E27FC236}">
                  <a16:creationId xmlns:a16="http://schemas.microsoft.com/office/drawing/2014/main" id="{A36F9D72-ABFC-4A4E-8D34-453487EADA97}"/>
                </a:ext>
              </a:extLst>
            </p:cNvPr>
            <p:cNvSpPr txBox="1"/>
            <p:nvPr/>
          </p:nvSpPr>
          <p:spPr>
            <a:xfrm>
              <a:off x="7376008" y="1542823"/>
              <a:ext cx="2922744" cy="33871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0" name="组合 17">
            <a:extLst>
              <a:ext uri="{FF2B5EF4-FFF2-40B4-BE49-F238E27FC236}">
                <a16:creationId xmlns:a16="http://schemas.microsoft.com/office/drawing/2014/main" id="{BF6EAABA-C683-4295-A470-6373CB8C6B3F}"/>
              </a:ext>
            </a:extLst>
          </p:cNvPr>
          <p:cNvGrpSpPr>
            <a:grpSpLocks/>
          </p:cNvGrpSpPr>
          <p:nvPr/>
        </p:nvGrpSpPr>
        <p:grpSpPr bwMode="auto">
          <a:xfrm>
            <a:off x="2741509" y="4823794"/>
            <a:ext cx="2562980" cy="871504"/>
            <a:chOff x="7376008" y="1542823"/>
            <a:chExt cx="3682371" cy="871925"/>
          </a:xfrm>
        </p:grpSpPr>
        <p:sp>
          <p:nvSpPr>
            <p:cNvPr id="31" name="文本框 6">
              <a:extLst>
                <a:ext uri="{FF2B5EF4-FFF2-40B4-BE49-F238E27FC236}">
                  <a16:creationId xmlns:a16="http://schemas.microsoft.com/office/drawing/2014/main" id="{22572D2F-1E40-4A46-BD5B-5B1573C36A9A}"/>
                </a:ext>
              </a:extLst>
            </p:cNvPr>
            <p:cNvSpPr txBox="1"/>
            <p:nvPr/>
          </p:nvSpPr>
          <p:spPr>
            <a:xfrm>
              <a:off x="7376008" y="1864203"/>
              <a:ext cx="3682371" cy="55054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2" name="文本框 7">
              <a:extLst>
                <a:ext uri="{FF2B5EF4-FFF2-40B4-BE49-F238E27FC236}">
                  <a16:creationId xmlns:a16="http://schemas.microsoft.com/office/drawing/2014/main" id="{AA294831-DB17-41CD-B964-B811C1646418}"/>
                </a:ext>
              </a:extLst>
            </p:cNvPr>
            <p:cNvSpPr txBox="1"/>
            <p:nvPr/>
          </p:nvSpPr>
          <p:spPr>
            <a:xfrm>
              <a:off x="7376008" y="1542823"/>
              <a:ext cx="3263402" cy="33871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3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26">
            <a:extLst>
              <a:ext uri="{FF2B5EF4-FFF2-40B4-BE49-F238E27FC236}">
                <a16:creationId xmlns:a16="http://schemas.microsoft.com/office/drawing/2014/main" id="{06D62A0E-BF4C-4AAC-BFFB-00412B9FD6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8625" y="3083806"/>
            <a:ext cx="2094538" cy="1398216"/>
          </a:xfrm>
          <a:custGeom>
            <a:avLst/>
            <a:gdLst>
              <a:gd name="connsiteX0" fmla="*/ 0 w 2444750"/>
              <a:gd name="connsiteY0" fmla="*/ 0 h 1398398"/>
              <a:gd name="connsiteX1" fmla="*/ 2444750 w 2444750"/>
              <a:gd name="connsiteY1" fmla="*/ 0 h 1398398"/>
              <a:gd name="connsiteX2" fmla="*/ 2444750 w 2444750"/>
              <a:gd name="connsiteY2" fmla="*/ 1398398 h 1398398"/>
              <a:gd name="connsiteX3" fmla="*/ 0 w 2444750"/>
              <a:gd name="connsiteY3" fmla="*/ 1398398 h 13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50" h="1398398">
                <a:moveTo>
                  <a:pt x="0" y="0"/>
                </a:moveTo>
                <a:lnTo>
                  <a:pt x="2444750" y="0"/>
                </a:lnTo>
                <a:lnTo>
                  <a:pt x="2444750" y="1398398"/>
                </a:lnTo>
                <a:lnTo>
                  <a:pt x="0" y="1398398"/>
                </a:lnTo>
                <a:close/>
              </a:path>
            </a:pathLst>
          </a:custGeom>
        </p:spPr>
      </p:pic>
      <p:pic>
        <p:nvPicPr>
          <p:cNvPr id="15" name="图片占位符 28">
            <a:extLst>
              <a:ext uri="{FF2B5EF4-FFF2-40B4-BE49-F238E27FC236}">
                <a16:creationId xmlns:a16="http://schemas.microsoft.com/office/drawing/2014/main" id="{F7C6DD9F-85CD-4C9F-BE61-63DA3D6A9A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306" y="2428368"/>
            <a:ext cx="2094847" cy="1398216"/>
          </a:xfrm>
          <a:custGeom>
            <a:avLst/>
            <a:gdLst>
              <a:gd name="connsiteX0" fmla="*/ 0 w 2444750"/>
              <a:gd name="connsiteY0" fmla="*/ 0 h 1398398"/>
              <a:gd name="connsiteX1" fmla="*/ 2444750 w 2444750"/>
              <a:gd name="connsiteY1" fmla="*/ 0 h 1398398"/>
              <a:gd name="connsiteX2" fmla="*/ 2444750 w 2444750"/>
              <a:gd name="connsiteY2" fmla="*/ 1398398 h 1398398"/>
              <a:gd name="connsiteX3" fmla="*/ 0 w 2444750"/>
              <a:gd name="connsiteY3" fmla="*/ 1398398 h 13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50" h="1398398">
                <a:moveTo>
                  <a:pt x="0" y="0"/>
                </a:moveTo>
                <a:lnTo>
                  <a:pt x="2444750" y="0"/>
                </a:lnTo>
                <a:lnTo>
                  <a:pt x="2444750" y="1398398"/>
                </a:lnTo>
                <a:lnTo>
                  <a:pt x="0" y="1398398"/>
                </a:lnTo>
                <a:close/>
              </a:path>
            </a:pathLst>
          </a:custGeom>
        </p:spPr>
      </p:pic>
      <p:pic>
        <p:nvPicPr>
          <p:cNvPr id="16" name="图片占位符 30">
            <a:extLst>
              <a:ext uri="{FF2B5EF4-FFF2-40B4-BE49-F238E27FC236}">
                <a16:creationId xmlns:a16="http://schemas.microsoft.com/office/drawing/2014/main" id="{E772BD56-0F79-4CDB-A15C-21D23C6737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464" y="1914583"/>
            <a:ext cx="2097324" cy="1398216"/>
          </a:xfrm>
          <a:custGeom>
            <a:avLst/>
            <a:gdLst>
              <a:gd name="connsiteX0" fmla="*/ 0 w 2444750"/>
              <a:gd name="connsiteY0" fmla="*/ 0 h 1398398"/>
              <a:gd name="connsiteX1" fmla="*/ 2444750 w 2444750"/>
              <a:gd name="connsiteY1" fmla="*/ 0 h 1398398"/>
              <a:gd name="connsiteX2" fmla="*/ 2444750 w 2444750"/>
              <a:gd name="connsiteY2" fmla="*/ 1398398 h 1398398"/>
              <a:gd name="connsiteX3" fmla="*/ 0 w 2444750"/>
              <a:gd name="connsiteY3" fmla="*/ 1398398 h 13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50" h="1398398">
                <a:moveTo>
                  <a:pt x="0" y="0"/>
                </a:moveTo>
                <a:lnTo>
                  <a:pt x="2444750" y="0"/>
                </a:lnTo>
                <a:lnTo>
                  <a:pt x="2444750" y="1398398"/>
                </a:lnTo>
                <a:lnTo>
                  <a:pt x="0" y="1398398"/>
                </a:lnTo>
                <a:close/>
              </a:path>
            </a:pathLst>
          </a:cu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3E63768-ADE8-40D5-BEE6-59CF91ED9CD5}"/>
              </a:ext>
            </a:extLst>
          </p:cNvPr>
          <p:cNvSpPr/>
          <p:nvPr/>
        </p:nvSpPr>
        <p:spPr>
          <a:xfrm>
            <a:off x="1784117" y="2942154"/>
            <a:ext cx="2444432" cy="3128555"/>
          </a:xfrm>
          <a:prstGeom prst="rect">
            <a:avLst/>
          </a:prstGeom>
          <a:ln w="12700">
            <a:solidFill>
              <a:srgbClr val="EE7E30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55C4A7-4FDB-4340-8A07-DAD3B8CBCD20}"/>
              </a:ext>
            </a:extLst>
          </p:cNvPr>
          <p:cNvSpPr/>
          <p:nvPr/>
        </p:nvSpPr>
        <p:spPr>
          <a:xfrm>
            <a:off x="2200873" y="5534002"/>
            <a:ext cx="1629557" cy="338510"/>
          </a:xfrm>
          <a:prstGeom prst="rect">
            <a:avLst/>
          </a:prstGeom>
          <a:solidFill>
            <a:srgbClr val="EE7E30"/>
          </a:solidFill>
          <a:ln w="25400">
            <a:noFill/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CAC55F-B2C3-4D6D-9C36-B681676343B2}"/>
              </a:ext>
            </a:extLst>
          </p:cNvPr>
          <p:cNvSpPr txBox="1"/>
          <p:nvPr/>
        </p:nvSpPr>
        <p:spPr>
          <a:xfrm>
            <a:off x="2337237" y="5518615"/>
            <a:ext cx="1356827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b="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0" dirty="0"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E891FA-47E9-4191-8BEA-006B7476E97A}"/>
              </a:ext>
            </a:extLst>
          </p:cNvPr>
          <p:cNvSpPr/>
          <p:nvPr/>
        </p:nvSpPr>
        <p:spPr>
          <a:xfrm>
            <a:off x="4882514" y="2428369"/>
            <a:ext cx="2444432" cy="3128555"/>
          </a:xfrm>
          <a:prstGeom prst="rect">
            <a:avLst/>
          </a:prstGeom>
          <a:ln w="12700">
            <a:solidFill>
              <a:srgbClr val="304A9C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8A25EC5-CC87-4349-ACF6-FCB1E43416BA}"/>
              </a:ext>
            </a:extLst>
          </p:cNvPr>
          <p:cNvSpPr/>
          <p:nvPr/>
        </p:nvSpPr>
        <p:spPr>
          <a:xfrm>
            <a:off x="5299269" y="5020217"/>
            <a:ext cx="1629557" cy="338510"/>
          </a:xfrm>
          <a:prstGeom prst="rect">
            <a:avLst/>
          </a:prstGeom>
          <a:solidFill>
            <a:srgbClr val="304A9C"/>
          </a:solidFill>
          <a:ln w="25400">
            <a:noFill/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A821DB-1342-48B0-ABE5-35971C9AC566}"/>
              </a:ext>
            </a:extLst>
          </p:cNvPr>
          <p:cNvSpPr txBox="1"/>
          <p:nvPr/>
        </p:nvSpPr>
        <p:spPr>
          <a:xfrm>
            <a:off x="5435633" y="5004830"/>
            <a:ext cx="1356827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b="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0" dirty="0"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57A348-B4B3-4307-A48D-DA703F9455FE}"/>
              </a:ext>
            </a:extLst>
          </p:cNvPr>
          <p:cNvSpPr/>
          <p:nvPr/>
        </p:nvSpPr>
        <p:spPr>
          <a:xfrm>
            <a:off x="7980910" y="1914584"/>
            <a:ext cx="2444432" cy="3128555"/>
          </a:xfrm>
          <a:prstGeom prst="rect">
            <a:avLst/>
          </a:prstGeom>
          <a:ln w="12700">
            <a:solidFill>
              <a:srgbClr val="EE7E30"/>
            </a:solidFill>
            <a:miter lim="400000"/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5C987B-1FC1-41F0-B59B-8D223CFC47C2}"/>
              </a:ext>
            </a:extLst>
          </p:cNvPr>
          <p:cNvSpPr/>
          <p:nvPr/>
        </p:nvSpPr>
        <p:spPr>
          <a:xfrm>
            <a:off x="8397666" y="4506432"/>
            <a:ext cx="1629557" cy="338510"/>
          </a:xfrm>
          <a:prstGeom prst="rect">
            <a:avLst/>
          </a:prstGeom>
          <a:solidFill>
            <a:srgbClr val="EE7E30"/>
          </a:solidFill>
          <a:ln w="25400">
            <a:noFill/>
          </a:ln>
        </p:spPr>
        <p:txBody>
          <a:bodyPr lIns="35714" tIns="35714" rIns="35714" bIns="35714" anchor="ctr"/>
          <a:lstStyle/>
          <a:p>
            <a:pPr defTabSz="457154"/>
            <a:endParaRPr lang="zh-CN" altLang="en-US" sz="1600">
              <a:solidFill>
                <a:srgbClr val="00000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F04C22-E123-4DEA-8B4C-0BE74541C831}"/>
              </a:ext>
            </a:extLst>
          </p:cNvPr>
          <p:cNvSpPr txBox="1"/>
          <p:nvPr/>
        </p:nvSpPr>
        <p:spPr>
          <a:xfrm>
            <a:off x="8534030" y="4491045"/>
            <a:ext cx="1356827" cy="33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154"/>
            <a:r>
              <a:rPr lang="en-US" altLang="zh-CN" sz="1600" b="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latin typeface="微软雅黑 Light"/>
                <a:ea typeface="微软雅黑 Light"/>
                <a:cs typeface="+mn-ea"/>
                <a:sym typeface="+mn-lt"/>
              </a:rPr>
              <a:t>Add title text</a:t>
            </a:r>
            <a:endParaRPr lang="zh-CN" altLang="en-US" sz="1600" b="0" dirty="0"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id="{D63DA76B-E02B-431A-B264-D97E0BC49AB9}"/>
              </a:ext>
            </a:extLst>
          </p:cNvPr>
          <p:cNvSpPr txBox="1"/>
          <p:nvPr/>
        </p:nvSpPr>
        <p:spPr bwMode="auto">
          <a:xfrm>
            <a:off x="2104116" y="4645062"/>
            <a:ext cx="2094538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8" name="文本框 6">
            <a:extLst>
              <a:ext uri="{FF2B5EF4-FFF2-40B4-BE49-F238E27FC236}">
                <a16:creationId xmlns:a16="http://schemas.microsoft.com/office/drawing/2014/main" id="{F7B77DDF-87FE-4A82-A9AB-11100A96A2A8}"/>
              </a:ext>
            </a:extLst>
          </p:cNvPr>
          <p:cNvSpPr txBox="1"/>
          <p:nvPr/>
        </p:nvSpPr>
        <p:spPr bwMode="auto">
          <a:xfrm>
            <a:off x="5192989" y="4090735"/>
            <a:ext cx="2094538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383CF6DB-5BCA-4B74-B119-4B9A2C988097}"/>
              </a:ext>
            </a:extLst>
          </p:cNvPr>
          <p:cNvSpPr txBox="1"/>
          <p:nvPr/>
        </p:nvSpPr>
        <p:spPr bwMode="auto">
          <a:xfrm>
            <a:off x="8300909" y="3602328"/>
            <a:ext cx="2094538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>
              <a:defRPr/>
            </a:pP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045CD5E-7CC0-4DF1-BA67-8AE6A5CF70B7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05E7E2D-BBF7-45CF-9129-7CAB110D419E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Overview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668652C-4952-4EFC-B228-BA54731731FD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CA958CC-850B-472A-B219-EC494C3C8A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8" grpId="0" animBg="1"/>
      <p:bldP spid="9" grpId="0"/>
      <p:bldP spid="10" grpId="0" animBg="1"/>
      <p:bldP spid="12" grpId="0" animBg="1"/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>
            <a:extLst>
              <a:ext uri="{FF2B5EF4-FFF2-40B4-BE49-F238E27FC236}">
                <a16:creationId xmlns:a16="http://schemas.microsoft.com/office/drawing/2014/main" id="{E1D68414-E0CC-4334-952C-7143399487B7}"/>
              </a:ext>
            </a:extLst>
          </p:cNvPr>
          <p:cNvGrpSpPr/>
          <p:nvPr/>
        </p:nvGrpSpPr>
        <p:grpSpPr>
          <a:xfrm>
            <a:off x="1871166" y="2015516"/>
            <a:ext cx="8452369" cy="3709739"/>
            <a:chOff x="1871410" y="2014538"/>
            <a:chExt cx="8453470" cy="371022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8108C6A-D3CC-4197-97CA-A3CDAA380BFA}"/>
                </a:ext>
              </a:extLst>
            </p:cNvPr>
            <p:cNvGrpSpPr/>
            <p:nvPr/>
          </p:nvGrpSpPr>
          <p:grpSpPr>
            <a:xfrm>
              <a:off x="2860594" y="2673089"/>
              <a:ext cx="6480441" cy="601194"/>
              <a:chOff x="3130591" y="2369417"/>
              <a:chExt cx="5940000" cy="551057"/>
            </a:xfrm>
          </p:grpSpPr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542DE624-242D-4FED-A50B-4FE5F5BCA7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0591" y="2646533"/>
                <a:ext cx="594000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29CFEE2C-D862-477D-B3D1-8727E6C48A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5354" y="2646533"/>
                <a:ext cx="0" cy="27394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0F08A1A0-F2F6-4DAA-98C7-CE87EB3B7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9118" y="2646533"/>
                <a:ext cx="0" cy="27394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7FA37D20-E0A3-43DD-A61D-5B55293C0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2882" y="2646533"/>
                <a:ext cx="0" cy="27394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2B6DCBD1-43F4-4812-9F1F-048D9CCB69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66170" y="2646533"/>
                <a:ext cx="0" cy="27394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3F77EE29-5254-4E84-ADAE-4CE7AD911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369417"/>
                <a:ext cx="0" cy="27394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7DC0F84-9359-4E47-9465-3574BF88F27D}"/>
                </a:ext>
              </a:extLst>
            </p:cNvPr>
            <p:cNvGrpSpPr/>
            <p:nvPr/>
          </p:nvGrpSpPr>
          <p:grpSpPr>
            <a:xfrm>
              <a:off x="2352790" y="3769058"/>
              <a:ext cx="7494515" cy="594266"/>
              <a:chOff x="2665136" y="3373987"/>
              <a:chExt cx="6869505" cy="544707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C0074D58-E842-4059-AF8A-7E3383F541DD}"/>
                  </a:ext>
                </a:extLst>
              </p:cNvPr>
              <p:cNvGrpSpPr/>
              <p:nvPr/>
            </p:nvGrpSpPr>
            <p:grpSpPr>
              <a:xfrm>
                <a:off x="2665136" y="3373987"/>
                <a:ext cx="936942" cy="544707"/>
                <a:chOff x="2665136" y="3401695"/>
                <a:chExt cx="936942" cy="544707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4153BD89-C609-4856-84CC-8386009E1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5136" y="3678811"/>
                  <a:ext cx="936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0618E1AF-A663-4FE9-BE1D-BC238A15F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8629" y="3672461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9B5A4637-EE05-4E7B-8504-058FFDD459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2078" y="3672461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8BAEBD4B-ADA8-476D-9867-AC85AB5B0C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5354" y="3401695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E3ABED5B-7CDE-4658-BD82-D8E414E40CB9}"/>
                  </a:ext>
                </a:extLst>
              </p:cNvPr>
              <p:cNvGrpSpPr/>
              <p:nvPr/>
            </p:nvGrpSpPr>
            <p:grpSpPr>
              <a:xfrm>
                <a:off x="4640647" y="3373987"/>
                <a:ext cx="936942" cy="544707"/>
                <a:chOff x="2665136" y="3401695"/>
                <a:chExt cx="936942" cy="544707"/>
              </a:xfrm>
            </p:grpSpPr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E3F6C66C-DA37-42E6-BC29-9A55340A7C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5136" y="3678811"/>
                  <a:ext cx="936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EF336619-FCA9-428D-84E7-873CEC752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8629" y="3672461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9A482C65-9B8F-455F-A497-FF9D92CFDB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2078" y="3672461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6751AE5D-7012-49A3-8AE9-1E58661C17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5354" y="3401695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64B3F617-FBDE-464B-BB4E-D7C819EF5C5C}"/>
                  </a:ext>
                </a:extLst>
              </p:cNvPr>
              <p:cNvGrpSpPr/>
              <p:nvPr/>
            </p:nvGrpSpPr>
            <p:grpSpPr>
              <a:xfrm>
                <a:off x="6614411" y="3373987"/>
                <a:ext cx="936942" cy="544707"/>
                <a:chOff x="2665136" y="3401695"/>
                <a:chExt cx="936942" cy="544707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5952FE95-3D42-4BFB-81BD-6034439C3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5136" y="3678811"/>
                  <a:ext cx="936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F7390728-6551-412D-ADC5-93E40E38EA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8629" y="3672461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C0BBC3B1-1DF0-4811-B928-623F98BE5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2078" y="3672461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305F1EAF-30F4-4409-B2AC-36F789D706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5354" y="3401695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9988926C-75DD-4069-8CE6-722CFF091C2C}"/>
                  </a:ext>
                </a:extLst>
              </p:cNvPr>
              <p:cNvGrpSpPr/>
              <p:nvPr/>
            </p:nvGrpSpPr>
            <p:grpSpPr>
              <a:xfrm>
                <a:off x="8597699" y="3373987"/>
                <a:ext cx="936942" cy="544707"/>
                <a:chOff x="2665136" y="3401695"/>
                <a:chExt cx="936942" cy="544707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D6B13CE4-08EC-4CF0-AF41-66CAD08935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5136" y="3678811"/>
                  <a:ext cx="936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76752C75-B607-4DC7-8E49-3AD2902A1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8629" y="3672461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1357AA6F-2E55-449B-AFC9-845CA019F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2078" y="3672461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2FFA115D-D3E6-4F23-973F-05F7337C23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5354" y="3401695"/>
                  <a:ext cx="0" cy="27394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9EBBBFD8-D3C0-48E9-9E6B-53386EC8920B}"/>
                </a:ext>
              </a:extLst>
            </p:cNvPr>
            <p:cNvGrpSpPr/>
            <p:nvPr/>
          </p:nvGrpSpPr>
          <p:grpSpPr>
            <a:xfrm>
              <a:off x="4679177" y="2014538"/>
              <a:ext cx="2833259" cy="662015"/>
              <a:chOff x="4797512" y="1765786"/>
              <a:chExt cx="2596977" cy="606806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904DDA0-C3B6-4F6D-9734-155948B758E4}"/>
                  </a:ext>
                </a:extLst>
              </p:cNvPr>
              <p:cNvSpPr/>
              <p:nvPr/>
            </p:nvSpPr>
            <p:spPr>
              <a:xfrm>
                <a:off x="4797512" y="1765786"/>
                <a:ext cx="2596977" cy="606806"/>
              </a:xfrm>
              <a:prstGeom prst="rect">
                <a:avLst/>
              </a:prstGeom>
              <a:solidFill>
                <a:srgbClr val="EE7E30"/>
              </a:solidFill>
              <a:ln w="12700">
                <a:noFill/>
              </a:ln>
            </p:spPr>
            <p:txBody>
              <a:bodyPr lIns="35714" tIns="35714" rIns="35714" bIns="35714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23CC4DA-11D1-47DE-9D73-B3649E313770}"/>
                  </a:ext>
                </a:extLst>
              </p:cNvPr>
              <p:cNvSpPr txBox="1"/>
              <p:nvPr/>
            </p:nvSpPr>
            <p:spPr>
              <a:xfrm>
                <a:off x="5198546" y="1892172"/>
                <a:ext cx="1813379" cy="4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defTabSz="914309">
                  <a:defRPr/>
                </a:pPr>
                <a:r>
                  <a:rPr lang="en-US" altLang="zh-CN" sz="2400" kern="0" dirty="0">
                    <a:solidFill>
                      <a:srgbClr val="FFFFFF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2400" kern="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57DBC38-C7C1-407C-B632-518BF8F00EE1}"/>
                </a:ext>
              </a:extLst>
            </p:cNvPr>
            <p:cNvGrpSpPr/>
            <p:nvPr/>
          </p:nvGrpSpPr>
          <p:grpSpPr>
            <a:xfrm>
              <a:off x="1871410" y="3274283"/>
              <a:ext cx="1978366" cy="496118"/>
              <a:chOff x="2223901" y="2920474"/>
              <a:chExt cx="1813379" cy="454744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48E0863-B839-4EC0-B29F-F44AFFF26289}"/>
                  </a:ext>
                </a:extLst>
              </p:cNvPr>
              <p:cNvSpPr/>
              <p:nvPr/>
            </p:nvSpPr>
            <p:spPr>
              <a:xfrm>
                <a:off x="2340060" y="2920474"/>
                <a:ext cx="1590589" cy="454744"/>
              </a:xfrm>
              <a:prstGeom prst="rect">
                <a:avLst/>
              </a:prstGeom>
              <a:solidFill>
                <a:srgbClr val="304A9C"/>
              </a:solidFill>
              <a:ln w="12700">
                <a:noFill/>
              </a:ln>
            </p:spPr>
            <p:txBody>
              <a:bodyPr lIns="35714" tIns="35714" rIns="35714" bIns="35714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7CEA3AA-172E-45FF-81C7-4092255877BF}"/>
                  </a:ext>
                </a:extLst>
              </p:cNvPr>
              <p:cNvSpPr txBox="1"/>
              <p:nvPr/>
            </p:nvSpPr>
            <p:spPr>
              <a:xfrm>
                <a:off x="2223901" y="2990888"/>
                <a:ext cx="1813379" cy="33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defTabSz="914309">
                  <a:defRPr/>
                </a:pPr>
                <a:r>
                  <a:rPr lang="en-US" altLang="zh-CN" sz="1800" kern="0" dirty="0">
                    <a:solidFill>
                      <a:srgbClr val="FFFFFF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kern="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E757A3-AC54-4479-A919-EEEEE484B398}"/>
                </a:ext>
              </a:extLst>
            </p:cNvPr>
            <p:cNvGrpSpPr/>
            <p:nvPr/>
          </p:nvGrpSpPr>
          <p:grpSpPr>
            <a:xfrm>
              <a:off x="4029436" y="3274283"/>
              <a:ext cx="1978366" cy="496118"/>
              <a:chOff x="4201957" y="2920474"/>
              <a:chExt cx="1813379" cy="454744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8669693-92D2-48CC-B833-FD7A2DA64819}"/>
                  </a:ext>
                </a:extLst>
              </p:cNvPr>
              <p:cNvSpPr/>
              <p:nvPr/>
            </p:nvSpPr>
            <p:spPr>
              <a:xfrm>
                <a:off x="4313824" y="2920474"/>
                <a:ext cx="1590589" cy="454744"/>
              </a:xfrm>
              <a:prstGeom prst="rect">
                <a:avLst/>
              </a:prstGeom>
              <a:solidFill>
                <a:srgbClr val="EE7E30"/>
              </a:solidFill>
              <a:ln w="12700">
                <a:noFill/>
              </a:ln>
            </p:spPr>
            <p:txBody>
              <a:bodyPr lIns="35714" tIns="35714" rIns="35714" bIns="35714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FDCFBBF-2332-497E-96C6-65AA44C5BA24}"/>
                  </a:ext>
                </a:extLst>
              </p:cNvPr>
              <p:cNvSpPr txBox="1"/>
              <p:nvPr/>
            </p:nvSpPr>
            <p:spPr>
              <a:xfrm>
                <a:off x="4201957" y="2990888"/>
                <a:ext cx="1813379" cy="33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defTabSz="914309">
                  <a:defRPr/>
                </a:pPr>
                <a:r>
                  <a:rPr lang="en-US" altLang="zh-CN" sz="1800" kern="0" dirty="0">
                    <a:solidFill>
                      <a:srgbClr val="FFFFFF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kern="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E21C37C-CE6B-4C9A-BE34-A1A1D2F76438}"/>
                </a:ext>
              </a:extLst>
            </p:cNvPr>
            <p:cNvGrpSpPr/>
            <p:nvPr/>
          </p:nvGrpSpPr>
          <p:grpSpPr>
            <a:xfrm>
              <a:off x="6183811" y="3274283"/>
              <a:ext cx="1978366" cy="496118"/>
              <a:chOff x="6176666" y="2920474"/>
              <a:chExt cx="1813379" cy="454744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A7AA50E3-9A30-4236-BE05-F3BA41AAAB7A}"/>
                  </a:ext>
                </a:extLst>
              </p:cNvPr>
              <p:cNvSpPr/>
              <p:nvPr/>
            </p:nvSpPr>
            <p:spPr>
              <a:xfrm>
                <a:off x="6287588" y="2920474"/>
                <a:ext cx="1590589" cy="454744"/>
              </a:xfrm>
              <a:prstGeom prst="rect">
                <a:avLst/>
              </a:prstGeom>
              <a:solidFill>
                <a:srgbClr val="304A9C"/>
              </a:solidFill>
              <a:ln w="12700">
                <a:noFill/>
              </a:ln>
            </p:spPr>
            <p:txBody>
              <a:bodyPr lIns="35714" tIns="35714" rIns="35714" bIns="35714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DAF3E4E-E8D8-4B4E-82CB-5FC7DAA67B93}"/>
                  </a:ext>
                </a:extLst>
              </p:cNvPr>
              <p:cNvSpPr txBox="1"/>
              <p:nvPr/>
            </p:nvSpPr>
            <p:spPr>
              <a:xfrm>
                <a:off x="6176666" y="2990888"/>
                <a:ext cx="1813379" cy="33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defTabSz="914309">
                  <a:defRPr/>
                </a:pPr>
                <a:r>
                  <a:rPr lang="en-US" altLang="zh-CN" sz="1800" kern="0" dirty="0">
                    <a:solidFill>
                      <a:srgbClr val="FFFFFF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kern="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376270F-38C5-4150-BF16-650D96DB1D50}"/>
                </a:ext>
              </a:extLst>
            </p:cNvPr>
            <p:cNvGrpSpPr/>
            <p:nvPr/>
          </p:nvGrpSpPr>
          <p:grpSpPr>
            <a:xfrm>
              <a:off x="8346514" y="3274283"/>
              <a:ext cx="1978366" cy="496118"/>
              <a:chOff x="8159009" y="2920474"/>
              <a:chExt cx="1813379" cy="454744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9F6C84A-2291-4B95-8AD1-2D9E740C1326}"/>
                  </a:ext>
                </a:extLst>
              </p:cNvPr>
              <p:cNvSpPr/>
              <p:nvPr/>
            </p:nvSpPr>
            <p:spPr>
              <a:xfrm>
                <a:off x="8261351" y="2920474"/>
                <a:ext cx="1590589" cy="454744"/>
              </a:xfrm>
              <a:prstGeom prst="rect">
                <a:avLst/>
              </a:prstGeom>
              <a:solidFill>
                <a:srgbClr val="EE7E30"/>
              </a:solidFill>
              <a:ln w="12700">
                <a:noFill/>
              </a:ln>
            </p:spPr>
            <p:txBody>
              <a:bodyPr lIns="35714" tIns="35714" rIns="35714" bIns="35714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F49C90E-B04D-4588-9C63-19D1F14BF647}"/>
                  </a:ext>
                </a:extLst>
              </p:cNvPr>
              <p:cNvSpPr txBox="1"/>
              <p:nvPr/>
            </p:nvSpPr>
            <p:spPr>
              <a:xfrm>
                <a:off x="8159009" y="2990888"/>
                <a:ext cx="1813379" cy="33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defTabSz="914309">
                  <a:defRPr/>
                </a:pPr>
                <a:r>
                  <a:rPr lang="en-US" altLang="zh-CN" sz="1800" kern="0" dirty="0">
                    <a:solidFill>
                      <a:srgbClr val="FFFFFF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800" kern="0" dirty="0">
                  <a:solidFill>
                    <a:srgbClr val="FFFFFF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BF6BE8C-0A91-436E-859B-9AC04939FC06}"/>
                </a:ext>
              </a:extLst>
            </p:cNvPr>
            <p:cNvGrpSpPr/>
            <p:nvPr/>
          </p:nvGrpSpPr>
          <p:grpSpPr>
            <a:xfrm>
              <a:off x="2136689" y="4368132"/>
              <a:ext cx="439819" cy="1356628"/>
              <a:chOff x="2467060" y="3923101"/>
              <a:chExt cx="403140" cy="1243491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6A5B86C-3446-41E5-9D68-6D4B138F30BA}"/>
                  </a:ext>
                </a:extLst>
              </p:cNvPr>
              <p:cNvSpPr/>
              <p:nvPr/>
            </p:nvSpPr>
            <p:spPr>
              <a:xfrm rot="5400000">
                <a:off x="2046884" y="4343277"/>
                <a:ext cx="1243491" cy="403140"/>
              </a:xfrm>
              <a:prstGeom prst="rect">
                <a:avLst/>
              </a:prstGeom>
              <a:noFill/>
              <a:ln w="12700">
                <a:solidFill>
                  <a:srgbClr val="304A9C"/>
                </a:solidFill>
              </a:ln>
            </p:spPr>
            <p:txBody>
              <a:bodyPr lIns="35714" tIns="35714" rIns="35714" bIns="35714" anchor="ctr"/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EF94233-E034-45B4-A05E-9AA595951827}"/>
                  </a:ext>
                </a:extLst>
              </p:cNvPr>
              <p:cNvSpPr txBox="1"/>
              <p:nvPr/>
            </p:nvSpPr>
            <p:spPr>
              <a:xfrm>
                <a:off x="2486737" y="3990849"/>
                <a:ext cx="366790" cy="117574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 defTabSz="914309">
                  <a:defRPr/>
                </a:pPr>
                <a:r>
                  <a:rPr lang="en-US" altLang="zh-CN" sz="1400" b="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400" b="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81081E5-1D2A-419F-9558-5A08902EF0A2}"/>
                </a:ext>
              </a:extLst>
            </p:cNvPr>
            <p:cNvGrpSpPr/>
            <p:nvPr/>
          </p:nvGrpSpPr>
          <p:grpSpPr>
            <a:xfrm>
              <a:off x="3155071" y="4368132"/>
              <a:ext cx="439819" cy="1356628"/>
              <a:chOff x="3400509" y="3923101"/>
              <a:chExt cx="403140" cy="1243491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6B799487-6355-4C13-8442-866539DDF081}"/>
                  </a:ext>
                </a:extLst>
              </p:cNvPr>
              <p:cNvSpPr/>
              <p:nvPr/>
            </p:nvSpPr>
            <p:spPr>
              <a:xfrm rot="5400000">
                <a:off x="2980333" y="4343277"/>
                <a:ext cx="1243491" cy="403140"/>
              </a:xfrm>
              <a:prstGeom prst="rect">
                <a:avLst/>
              </a:prstGeom>
              <a:noFill/>
              <a:ln w="12700">
                <a:solidFill>
                  <a:srgbClr val="304A9C"/>
                </a:solidFill>
              </a:ln>
            </p:spPr>
            <p:txBody>
              <a:bodyPr lIns="35714" tIns="35714" rIns="35714" bIns="35714" anchor="ctr"/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6C1DB9B-CCCC-4259-B844-741F58F05CA3}"/>
                  </a:ext>
                </a:extLst>
              </p:cNvPr>
              <p:cNvSpPr txBox="1"/>
              <p:nvPr/>
            </p:nvSpPr>
            <p:spPr>
              <a:xfrm>
                <a:off x="3410034" y="3990849"/>
                <a:ext cx="366790" cy="117574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 defTabSz="914309">
                  <a:defRPr/>
                </a:pPr>
                <a:r>
                  <a:rPr lang="en-US" altLang="zh-CN" sz="1400" b="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400" b="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5AC1136A-5E6C-43AC-8D8F-468B661F6478}"/>
                </a:ext>
              </a:extLst>
            </p:cNvPr>
            <p:cNvGrpSpPr/>
            <p:nvPr/>
          </p:nvGrpSpPr>
          <p:grpSpPr>
            <a:xfrm>
              <a:off x="4290028" y="4368132"/>
              <a:ext cx="439818" cy="1356628"/>
              <a:chOff x="4440824" y="3923101"/>
              <a:chExt cx="403140" cy="1243491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0D8DFB4F-5CBE-4A5F-AC7F-D86E73D9ECDB}"/>
                  </a:ext>
                </a:extLst>
              </p:cNvPr>
              <p:cNvSpPr/>
              <p:nvPr/>
            </p:nvSpPr>
            <p:spPr>
              <a:xfrm rot="5400000">
                <a:off x="4020648" y="4343277"/>
                <a:ext cx="1243491" cy="403140"/>
              </a:xfrm>
              <a:prstGeom prst="rect">
                <a:avLst/>
              </a:prstGeom>
              <a:noFill/>
              <a:ln w="12700">
                <a:solidFill>
                  <a:srgbClr val="EE7E30"/>
                </a:solidFill>
              </a:ln>
            </p:spPr>
            <p:txBody>
              <a:bodyPr lIns="35714" tIns="35714" rIns="35714" bIns="35714" anchor="ctr"/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4637BC77-D5B3-4343-8046-9BBCA89A80B4}"/>
                  </a:ext>
                </a:extLst>
              </p:cNvPr>
              <p:cNvSpPr txBox="1"/>
              <p:nvPr/>
            </p:nvSpPr>
            <p:spPr>
              <a:xfrm>
                <a:off x="4451265" y="3990849"/>
                <a:ext cx="366790" cy="117574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 defTabSz="914309">
                  <a:defRPr/>
                </a:pPr>
                <a:r>
                  <a:rPr lang="en-US" altLang="zh-CN" sz="1400" b="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400" b="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F31E5BFA-219A-4A6A-96AD-35033BFED44B}"/>
                </a:ext>
              </a:extLst>
            </p:cNvPr>
            <p:cNvGrpSpPr/>
            <p:nvPr/>
          </p:nvGrpSpPr>
          <p:grpSpPr>
            <a:xfrm>
              <a:off x="5308416" y="4368132"/>
              <a:ext cx="439819" cy="1356628"/>
              <a:chOff x="5374273" y="3923101"/>
              <a:chExt cx="403140" cy="1243491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8B01455-464C-49A8-907E-19760E81E97F}"/>
                  </a:ext>
                </a:extLst>
              </p:cNvPr>
              <p:cNvSpPr/>
              <p:nvPr/>
            </p:nvSpPr>
            <p:spPr>
              <a:xfrm rot="5400000">
                <a:off x="4954097" y="4343277"/>
                <a:ext cx="1243491" cy="403140"/>
              </a:xfrm>
              <a:prstGeom prst="rect">
                <a:avLst/>
              </a:prstGeom>
              <a:noFill/>
              <a:ln w="12700">
                <a:solidFill>
                  <a:srgbClr val="EE7E30"/>
                </a:solidFill>
              </a:ln>
            </p:spPr>
            <p:txBody>
              <a:bodyPr lIns="35714" tIns="35714" rIns="35714" bIns="35714" anchor="ctr"/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7FB7889-BBBD-450C-9504-69B08B4822BB}"/>
                  </a:ext>
                </a:extLst>
              </p:cNvPr>
              <p:cNvSpPr txBox="1"/>
              <p:nvPr/>
            </p:nvSpPr>
            <p:spPr>
              <a:xfrm>
                <a:off x="5387789" y="3990849"/>
                <a:ext cx="366790" cy="117574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 defTabSz="914309">
                  <a:defRPr/>
                </a:pPr>
                <a:r>
                  <a:rPr lang="en-US" altLang="zh-CN" sz="1400" b="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400" b="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070C6AF0-0804-4852-82D6-8B404D57F529}"/>
                </a:ext>
              </a:extLst>
            </p:cNvPr>
            <p:cNvGrpSpPr/>
            <p:nvPr/>
          </p:nvGrpSpPr>
          <p:grpSpPr>
            <a:xfrm>
              <a:off x="6443374" y="4368132"/>
              <a:ext cx="439819" cy="1356628"/>
              <a:chOff x="6414588" y="3923101"/>
              <a:chExt cx="403140" cy="1243491"/>
            </a:xfrm>
          </p:grpSpPr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0F8F31EC-8089-48BE-A144-97CBA44628D6}"/>
                  </a:ext>
                </a:extLst>
              </p:cNvPr>
              <p:cNvSpPr/>
              <p:nvPr/>
            </p:nvSpPr>
            <p:spPr>
              <a:xfrm rot="5400000">
                <a:off x="5994412" y="4343277"/>
                <a:ext cx="1243491" cy="403140"/>
              </a:xfrm>
              <a:prstGeom prst="rect">
                <a:avLst/>
              </a:prstGeom>
              <a:noFill/>
              <a:ln w="12700">
                <a:solidFill>
                  <a:srgbClr val="304A9C"/>
                </a:solidFill>
              </a:ln>
            </p:spPr>
            <p:txBody>
              <a:bodyPr lIns="35714" tIns="35714" rIns="35714" bIns="35714" anchor="ctr"/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0771F992-6CB9-4DCA-9026-1AD07621DFF7}"/>
                  </a:ext>
                </a:extLst>
              </p:cNvPr>
              <p:cNvSpPr txBox="1"/>
              <p:nvPr/>
            </p:nvSpPr>
            <p:spPr>
              <a:xfrm>
                <a:off x="6435670" y="3990849"/>
                <a:ext cx="366790" cy="117574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 defTabSz="914309">
                  <a:defRPr/>
                </a:pPr>
                <a:r>
                  <a:rPr lang="en-US" altLang="zh-CN" sz="1400" b="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400" b="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6BC37D47-2968-4059-A062-F33AF2DABA74}"/>
                </a:ext>
              </a:extLst>
            </p:cNvPr>
            <p:cNvGrpSpPr/>
            <p:nvPr/>
          </p:nvGrpSpPr>
          <p:grpSpPr>
            <a:xfrm>
              <a:off x="7461760" y="4368132"/>
              <a:ext cx="439819" cy="1356628"/>
              <a:chOff x="7348037" y="3923101"/>
              <a:chExt cx="403140" cy="1243491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AC99566C-87CB-4E44-8444-B16B0E5FFF71}"/>
                  </a:ext>
                </a:extLst>
              </p:cNvPr>
              <p:cNvSpPr/>
              <p:nvPr/>
            </p:nvSpPr>
            <p:spPr>
              <a:xfrm rot="5400000">
                <a:off x="6927861" y="4343277"/>
                <a:ext cx="1243491" cy="403140"/>
              </a:xfrm>
              <a:prstGeom prst="rect">
                <a:avLst/>
              </a:prstGeom>
              <a:noFill/>
              <a:ln w="12700">
                <a:solidFill>
                  <a:srgbClr val="304A9C"/>
                </a:solidFill>
              </a:ln>
            </p:spPr>
            <p:txBody>
              <a:bodyPr lIns="35714" tIns="35714" rIns="35714" bIns="35714" anchor="ctr"/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4A42F32-C906-41CD-85FD-1F1F34C29B7C}"/>
                  </a:ext>
                </a:extLst>
              </p:cNvPr>
              <p:cNvSpPr txBox="1"/>
              <p:nvPr/>
            </p:nvSpPr>
            <p:spPr>
              <a:xfrm>
                <a:off x="7357562" y="3990849"/>
                <a:ext cx="366790" cy="117574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 defTabSz="914309">
                  <a:defRPr/>
                </a:pPr>
                <a:r>
                  <a:rPr lang="en-US" altLang="zh-CN" sz="1400" b="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400" b="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94AF7E5F-CBC8-4A62-A9F0-C7450D3C9C31}"/>
                </a:ext>
              </a:extLst>
            </p:cNvPr>
            <p:cNvGrpSpPr/>
            <p:nvPr/>
          </p:nvGrpSpPr>
          <p:grpSpPr>
            <a:xfrm>
              <a:off x="8596715" y="4368132"/>
              <a:ext cx="439819" cy="1356628"/>
              <a:chOff x="8388351" y="3923101"/>
              <a:chExt cx="403140" cy="1243491"/>
            </a:xfrm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89CC1DA8-23C5-4584-8BA1-45A9876D5B9F}"/>
                  </a:ext>
                </a:extLst>
              </p:cNvPr>
              <p:cNvSpPr/>
              <p:nvPr/>
            </p:nvSpPr>
            <p:spPr>
              <a:xfrm rot="5400000">
                <a:off x="7968175" y="4343277"/>
                <a:ext cx="1243491" cy="403140"/>
              </a:xfrm>
              <a:prstGeom prst="rect">
                <a:avLst/>
              </a:prstGeom>
              <a:noFill/>
              <a:ln w="12700">
                <a:solidFill>
                  <a:srgbClr val="EE7E30"/>
                </a:solidFill>
              </a:ln>
            </p:spPr>
            <p:txBody>
              <a:bodyPr lIns="35714" tIns="35714" rIns="35714" bIns="35714" anchor="ctr"/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EFF14B4-93D3-42BB-BC3F-00354BAC000B}"/>
                  </a:ext>
                </a:extLst>
              </p:cNvPr>
              <p:cNvSpPr txBox="1"/>
              <p:nvPr/>
            </p:nvSpPr>
            <p:spPr>
              <a:xfrm>
                <a:off x="8405654" y="3990849"/>
                <a:ext cx="366790" cy="117574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 defTabSz="914309">
                  <a:defRPr/>
                </a:pPr>
                <a:r>
                  <a:rPr lang="en-US" altLang="zh-CN" sz="1400" b="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400" b="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EA252831-8AD4-42ED-85EE-04FA1420BA5C}"/>
                </a:ext>
              </a:extLst>
            </p:cNvPr>
            <p:cNvGrpSpPr/>
            <p:nvPr/>
          </p:nvGrpSpPr>
          <p:grpSpPr>
            <a:xfrm>
              <a:off x="9615100" y="4368132"/>
              <a:ext cx="439819" cy="1356628"/>
              <a:chOff x="9321800" y="3923101"/>
              <a:chExt cx="403140" cy="1243491"/>
            </a:xfrm>
          </p:grpSpPr>
          <p:sp>
            <p:nvSpPr>
              <p:cNvPr id="67" name="矩形: 圆角 66">
                <a:extLst>
                  <a:ext uri="{FF2B5EF4-FFF2-40B4-BE49-F238E27FC236}">
                    <a16:creationId xmlns:a16="http://schemas.microsoft.com/office/drawing/2014/main" id="{447D4847-D36C-44D1-8D6B-49C9DE443FA6}"/>
                  </a:ext>
                </a:extLst>
              </p:cNvPr>
              <p:cNvSpPr/>
              <p:nvPr/>
            </p:nvSpPr>
            <p:spPr>
              <a:xfrm rot="5400000">
                <a:off x="8901624" y="4343277"/>
                <a:ext cx="1243491" cy="403140"/>
              </a:xfrm>
              <a:prstGeom prst="roundRect">
                <a:avLst>
                  <a:gd name="adj" fmla="val 0"/>
                </a:avLst>
              </a:prstGeom>
              <a:noFill/>
              <a:ln w="12700">
                <a:solidFill>
                  <a:srgbClr val="EE7E30"/>
                </a:solidFill>
              </a:ln>
            </p:spPr>
            <p:txBody>
              <a:bodyPr lIns="35714" tIns="35714" rIns="35714" bIns="35714" anchor="ctr"/>
              <a:lstStyle/>
              <a:p>
                <a:pPr defTabSz="457154"/>
                <a:endParaRPr lang="zh-CN" altLang="en-US" sz="160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45833D15-E2FC-4669-B2DC-FC033985B7FF}"/>
                  </a:ext>
                </a:extLst>
              </p:cNvPr>
              <p:cNvSpPr txBox="1"/>
              <p:nvPr/>
            </p:nvSpPr>
            <p:spPr>
              <a:xfrm>
                <a:off x="9339205" y="3990849"/>
                <a:ext cx="366790" cy="117574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sz="2800" b="1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defRPr>
                </a:lvl1pPr>
              </a:lstStyle>
              <a:p>
                <a:pPr algn="l" defTabSz="914309">
                  <a:defRPr/>
                </a:pPr>
                <a:r>
                  <a:rPr lang="en-US" altLang="zh-CN" sz="1400" b="0" kern="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Add title text</a:t>
                </a:r>
                <a:endParaRPr lang="zh-CN" altLang="en-US" sz="1400" b="0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A2745E73-520D-44DA-914A-7E796A72EC94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73BC830-12BE-49F9-A320-851AED34270F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Project Overview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F4637763-CFD7-463A-A88D-9124523562AB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72" name="图片 71">
            <a:extLst>
              <a:ext uri="{FF2B5EF4-FFF2-40B4-BE49-F238E27FC236}">
                <a16:creationId xmlns:a16="http://schemas.microsoft.com/office/drawing/2014/main" id="{547AA3B5-F65A-4DB8-A7FB-C2613B0B1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56F697-D01C-4392-98FF-76A679AC1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42" y="1614606"/>
            <a:ext cx="7253930" cy="52437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B115FE6-0137-421D-858A-9F75F5CFE1D0}"/>
              </a:ext>
            </a:extLst>
          </p:cNvPr>
          <p:cNvSpPr txBox="1"/>
          <p:nvPr/>
        </p:nvSpPr>
        <p:spPr>
          <a:xfrm rot="5400000">
            <a:off x="8960958" y="541948"/>
            <a:ext cx="3600986" cy="31542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9898" dirty="0">
                <a:solidFill>
                  <a:srgbClr val="EE7E30"/>
                </a:solidFill>
                <a:latin typeface="微软雅黑 Light"/>
                <a:ea typeface="微软雅黑 Light"/>
                <a:cs typeface="+mn-ea"/>
                <a:sym typeface="+mn-lt"/>
              </a:rPr>
              <a:t>02</a:t>
            </a:r>
            <a:endParaRPr lang="zh-CN" altLang="en-US" sz="19898" dirty="0">
              <a:solidFill>
                <a:srgbClr val="EE7E30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75F3C0-90FA-4107-A87C-1B67372B7334}"/>
              </a:ext>
            </a:extLst>
          </p:cNvPr>
          <p:cNvGrpSpPr/>
          <p:nvPr/>
        </p:nvGrpSpPr>
        <p:grpSpPr>
          <a:xfrm>
            <a:off x="4661075" y="1154299"/>
            <a:ext cx="5754609" cy="2479672"/>
            <a:chOff x="4661682" y="1153207"/>
            <a:chExt cx="5755358" cy="247999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7BFCA4C-7B43-48D1-8C18-D7AA4D6CFEAC}"/>
                </a:ext>
              </a:extLst>
            </p:cNvPr>
            <p:cNvSpPr txBox="1"/>
            <p:nvPr/>
          </p:nvSpPr>
          <p:spPr>
            <a:xfrm>
              <a:off x="4661682" y="1153207"/>
              <a:ext cx="5755358" cy="19389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5999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Market </a:t>
              </a:r>
            </a:p>
            <a:p>
              <a:pPr defTabSz="457154"/>
              <a:r>
                <a:rPr lang="en-US" altLang="zh-CN" sz="5999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Analysis</a:t>
              </a:r>
              <a:endParaRPr lang="zh-CN" altLang="en-US" sz="5999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A61F79D-9C35-4885-92BD-6DBBC9484AEE}"/>
                </a:ext>
              </a:extLst>
            </p:cNvPr>
            <p:cNvSpPr txBox="1"/>
            <p:nvPr/>
          </p:nvSpPr>
          <p:spPr>
            <a:xfrm>
              <a:off x="4661683" y="3263821"/>
              <a:ext cx="5755357" cy="36938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8806694-3D09-49AC-8E60-8284275E306D}"/>
                </a:ext>
              </a:extLst>
            </p:cNvPr>
            <p:cNvCxnSpPr>
              <a:cxnSpLocks/>
            </p:cNvCxnSpPr>
            <p:nvPr/>
          </p:nvCxnSpPr>
          <p:spPr>
            <a:xfrm>
              <a:off x="4749800" y="3084294"/>
              <a:ext cx="596900" cy="0"/>
            </a:xfrm>
            <a:prstGeom prst="line">
              <a:avLst/>
            </a:prstGeom>
            <a:ln w="38100">
              <a:solidFill>
                <a:srgbClr val="EE7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0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68538E6-46DD-48E3-9E76-47A688035D52}"/>
              </a:ext>
            </a:extLst>
          </p:cNvPr>
          <p:cNvGrpSpPr/>
          <p:nvPr/>
        </p:nvGrpSpPr>
        <p:grpSpPr>
          <a:xfrm>
            <a:off x="2417271" y="488500"/>
            <a:ext cx="4236663" cy="800114"/>
            <a:chOff x="6082441" y="2560350"/>
            <a:chExt cx="4237215" cy="80021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FC67E3F-E15B-4B07-AD89-297CAF78D78D}"/>
                </a:ext>
              </a:extLst>
            </p:cNvPr>
            <p:cNvSpPr txBox="1"/>
            <p:nvPr/>
          </p:nvSpPr>
          <p:spPr>
            <a:xfrm>
              <a:off x="6082442" y="2560350"/>
              <a:ext cx="3747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320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Market Analysis</a:t>
              </a:r>
              <a:endParaRPr lang="zh-CN" altLang="en-US" sz="320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7CDD0B9-242A-45F8-AC91-8C29ED41A65C}"/>
                </a:ext>
              </a:extLst>
            </p:cNvPr>
            <p:cNvSpPr txBox="1"/>
            <p:nvPr/>
          </p:nvSpPr>
          <p:spPr>
            <a:xfrm>
              <a:off x="6082441" y="3083533"/>
              <a:ext cx="4237215" cy="2770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defRPr/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4B68AD7-412C-478C-BB0B-CD934144E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9"/>
          <a:stretch/>
        </p:blipFill>
        <p:spPr>
          <a:xfrm flipV="1">
            <a:off x="300520" y="177063"/>
            <a:ext cx="1970373" cy="1660676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789B8A8E-3B63-4574-A55B-F88314A57001}"/>
              </a:ext>
            </a:extLst>
          </p:cNvPr>
          <p:cNvGrpSpPr/>
          <p:nvPr/>
        </p:nvGrpSpPr>
        <p:grpSpPr>
          <a:xfrm>
            <a:off x="6072123" y="2438731"/>
            <a:ext cx="5025126" cy="3382218"/>
            <a:chOff x="6072914" y="2437808"/>
            <a:chExt cx="5025781" cy="3382658"/>
          </a:xfrm>
        </p:grpSpPr>
        <p:sp>
          <p:nvSpPr>
            <p:cNvPr id="8" name="Shape 135">
              <a:extLst>
                <a:ext uri="{FF2B5EF4-FFF2-40B4-BE49-F238E27FC236}">
                  <a16:creationId xmlns:a16="http://schemas.microsoft.com/office/drawing/2014/main" id="{C981A099-0E50-4939-9933-7E1801917C0A}"/>
                </a:ext>
              </a:extLst>
            </p:cNvPr>
            <p:cNvSpPr/>
            <p:nvPr/>
          </p:nvSpPr>
          <p:spPr>
            <a:xfrm>
              <a:off x="6212866" y="5574543"/>
              <a:ext cx="153213" cy="153213"/>
            </a:xfrm>
            <a:prstGeom prst="ellipse">
              <a:avLst/>
            </a:prstGeom>
            <a:solidFill>
              <a:srgbClr val="EE7E30"/>
            </a:solidFill>
            <a:ln w="12700">
              <a:miter lim="400000"/>
            </a:ln>
          </p:spPr>
          <p:txBody>
            <a:bodyPr lIns="25397" tIns="25397" rIns="25397" bIns="25397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9" name="Shape 136">
              <a:extLst>
                <a:ext uri="{FF2B5EF4-FFF2-40B4-BE49-F238E27FC236}">
                  <a16:creationId xmlns:a16="http://schemas.microsoft.com/office/drawing/2014/main" id="{261494C8-786A-4D83-B8B2-40756BCA6360}"/>
                </a:ext>
              </a:extLst>
            </p:cNvPr>
            <p:cNvSpPr/>
            <p:nvPr/>
          </p:nvSpPr>
          <p:spPr>
            <a:xfrm>
              <a:off x="9504302" y="5574543"/>
              <a:ext cx="153212" cy="153213"/>
            </a:xfrm>
            <a:prstGeom prst="ellipse">
              <a:avLst/>
            </a:prstGeom>
            <a:solidFill>
              <a:srgbClr val="EE7E30"/>
            </a:solidFill>
            <a:ln w="12700">
              <a:miter lim="400000"/>
            </a:ln>
          </p:spPr>
          <p:txBody>
            <a:bodyPr lIns="25397" tIns="25397" rIns="25397" bIns="25397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sp>
          <p:nvSpPr>
            <p:cNvPr id="10" name="Shape 138">
              <a:extLst>
                <a:ext uri="{FF2B5EF4-FFF2-40B4-BE49-F238E27FC236}">
                  <a16:creationId xmlns:a16="http://schemas.microsoft.com/office/drawing/2014/main" id="{30029310-0987-4843-8912-040A2EB3B4A5}"/>
                </a:ext>
              </a:extLst>
            </p:cNvPr>
            <p:cNvSpPr/>
            <p:nvPr/>
          </p:nvSpPr>
          <p:spPr>
            <a:xfrm>
              <a:off x="7882708" y="5574543"/>
              <a:ext cx="153213" cy="153213"/>
            </a:xfrm>
            <a:prstGeom prst="ellipse">
              <a:avLst/>
            </a:prstGeom>
            <a:solidFill>
              <a:srgbClr val="EE7E30"/>
            </a:solidFill>
            <a:ln w="12700">
              <a:miter lim="400000"/>
            </a:ln>
          </p:spPr>
          <p:txBody>
            <a:bodyPr lIns="25397" tIns="25397" rIns="25397" bIns="25397" anchor="ctr"/>
            <a:lstStyle/>
            <a:p>
              <a:pPr defTabSz="457154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>
                <a:solidFill>
                  <a:srgbClr val="000000"/>
                </a:solidFill>
                <a:latin typeface="Helvetica Light"/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599D432-04C6-4D54-A3E6-E2EF19AD8AEC}"/>
                </a:ext>
              </a:extLst>
            </p:cNvPr>
            <p:cNvGrpSpPr/>
            <p:nvPr/>
          </p:nvGrpSpPr>
          <p:grpSpPr>
            <a:xfrm>
              <a:off x="6072914" y="2437808"/>
              <a:ext cx="4620486" cy="2907654"/>
              <a:chOff x="6314214" y="3033500"/>
              <a:chExt cx="4949414" cy="2413562"/>
            </a:xfrm>
          </p:grpSpPr>
          <p:sp>
            <p:nvSpPr>
              <p:cNvPr id="12" name="Shape 125">
                <a:extLst>
                  <a:ext uri="{FF2B5EF4-FFF2-40B4-BE49-F238E27FC236}">
                    <a16:creationId xmlns:a16="http://schemas.microsoft.com/office/drawing/2014/main" id="{4B574C4F-CE01-4926-8092-4FD162834CCD}"/>
                  </a:ext>
                </a:extLst>
              </p:cNvPr>
              <p:cNvSpPr/>
              <p:nvPr/>
            </p:nvSpPr>
            <p:spPr>
              <a:xfrm>
                <a:off x="6466521" y="4728604"/>
                <a:ext cx="289100" cy="718458"/>
              </a:xfrm>
              <a:prstGeom prst="rect">
                <a:avLst/>
              </a:prstGeom>
              <a:solidFill>
                <a:srgbClr val="EE7E30"/>
              </a:solidFill>
              <a:ln w="12700">
                <a:miter lim="400000"/>
              </a:ln>
            </p:spPr>
            <p:txBody>
              <a:bodyPr lIns="35714" tIns="35714" rIns="35714" bIns="35714" anchor="ctr"/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13" name="Shape 126">
                <a:extLst>
                  <a:ext uri="{FF2B5EF4-FFF2-40B4-BE49-F238E27FC236}">
                    <a16:creationId xmlns:a16="http://schemas.microsoft.com/office/drawing/2014/main" id="{2B5BD491-CBAB-4B40-975C-4349D41C9017}"/>
                  </a:ext>
                </a:extLst>
              </p:cNvPr>
              <p:cNvSpPr/>
              <p:nvPr/>
            </p:nvSpPr>
            <p:spPr>
              <a:xfrm>
                <a:off x="7076381" y="4113561"/>
                <a:ext cx="289100" cy="1333501"/>
              </a:xfrm>
              <a:prstGeom prst="rect">
                <a:avLst/>
              </a:prstGeom>
              <a:solidFill>
                <a:srgbClr val="304A9C"/>
              </a:solidFill>
              <a:ln w="12700">
                <a:miter lim="400000"/>
              </a:ln>
            </p:spPr>
            <p:txBody>
              <a:bodyPr lIns="35714" tIns="35714" rIns="35714" bIns="35714" anchor="ctr"/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14" name="Shape 127">
                <a:extLst>
                  <a:ext uri="{FF2B5EF4-FFF2-40B4-BE49-F238E27FC236}">
                    <a16:creationId xmlns:a16="http://schemas.microsoft.com/office/drawing/2014/main" id="{8D9EE7A4-B761-49F5-80A7-8BB54FACA865}"/>
                  </a:ext>
                </a:extLst>
              </p:cNvPr>
              <p:cNvSpPr/>
              <p:nvPr/>
            </p:nvSpPr>
            <p:spPr>
              <a:xfrm>
                <a:off x="7686241" y="3768830"/>
                <a:ext cx="289100" cy="1678232"/>
              </a:xfrm>
              <a:prstGeom prst="rect">
                <a:avLst/>
              </a:prstGeom>
              <a:solidFill>
                <a:srgbClr val="EE7E30"/>
              </a:solidFill>
              <a:ln w="12700">
                <a:miter lim="400000"/>
              </a:ln>
            </p:spPr>
            <p:txBody>
              <a:bodyPr lIns="35714" tIns="35714" rIns="35714" bIns="35714" anchor="ctr"/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15" name="Shape 128">
                <a:extLst>
                  <a:ext uri="{FF2B5EF4-FFF2-40B4-BE49-F238E27FC236}">
                    <a16:creationId xmlns:a16="http://schemas.microsoft.com/office/drawing/2014/main" id="{D6F545AC-86B4-4985-A250-78AF205D7BB7}"/>
                  </a:ext>
                </a:extLst>
              </p:cNvPr>
              <p:cNvSpPr/>
              <p:nvPr/>
            </p:nvSpPr>
            <p:spPr>
              <a:xfrm>
                <a:off x="8296101" y="5021537"/>
                <a:ext cx="289100" cy="425524"/>
              </a:xfrm>
              <a:prstGeom prst="rect">
                <a:avLst/>
              </a:prstGeom>
              <a:solidFill>
                <a:srgbClr val="304A9C"/>
              </a:solidFill>
              <a:ln w="12700">
                <a:miter lim="400000"/>
              </a:ln>
            </p:spPr>
            <p:txBody>
              <a:bodyPr lIns="35714" tIns="35714" rIns="35714" bIns="35714" anchor="ctr"/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16" name="Shape 129">
                <a:extLst>
                  <a:ext uri="{FF2B5EF4-FFF2-40B4-BE49-F238E27FC236}">
                    <a16:creationId xmlns:a16="http://schemas.microsoft.com/office/drawing/2014/main" id="{01218EB9-23AF-4048-AEAE-E48880B97E19}"/>
                  </a:ext>
                </a:extLst>
              </p:cNvPr>
              <p:cNvSpPr/>
              <p:nvPr/>
            </p:nvSpPr>
            <p:spPr>
              <a:xfrm>
                <a:off x="8905961" y="4496699"/>
                <a:ext cx="289100" cy="950362"/>
              </a:xfrm>
              <a:prstGeom prst="rect">
                <a:avLst/>
              </a:prstGeom>
              <a:solidFill>
                <a:srgbClr val="304A9C"/>
              </a:solidFill>
              <a:ln w="12700">
                <a:miter lim="400000"/>
              </a:ln>
            </p:spPr>
            <p:txBody>
              <a:bodyPr lIns="35714" tIns="35714" rIns="35714" bIns="35714" anchor="ctr"/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17" name="Shape 130">
                <a:extLst>
                  <a:ext uri="{FF2B5EF4-FFF2-40B4-BE49-F238E27FC236}">
                    <a16:creationId xmlns:a16="http://schemas.microsoft.com/office/drawing/2014/main" id="{FFDF8695-2CE0-4CD4-ABC2-0C5C0711A68E}"/>
                  </a:ext>
                </a:extLst>
              </p:cNvPr>
              <p:cNvSpPr/>
              <p:nvPr/>
            </p:nvSpPr>
            <p:spPr>
              <a:xfrm>
                <a:off x="9515821" y="3328302"/>
                <a:ext cx="289100" cy="2118760"/>
              </a:xfrm>
              <a:prstGeom prst="rect">
                <a:avLst/>
              </a:prstGeom>
              <a:solidFill>
                <a:srgbClr val="EE7E30"/>
              </a:solidFill>
              <a:ln w="12700">
                <a:miter lim="400000"/>
              </a:ln>
            </p:spPr>
            <p:txBody>
              <a:bodyPr lIns="35714" tIns="35714" rIns="35714" bIns="35714" anchor="ctr"/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18" name="Shape 131">
                <a:extLst>
                  <a:ext uri="{FF2B5EF4-FFF2-40B4-BE49-F238E27FC236}">
                    <a16:creationId xmlns:a16="http://schemas.microsoft.com/office/drawing/2014/main" id="{9EA1673C-B4D8-455E-9312-9A877BDA6142}"/>
                  </a:ext>
                </a:extLst>
              </p:cNvPr>
              <p:cNvSpPr/>
              <p:nvPr/>
            </p:nvSpPr>
            <p:spPr>
              <a:xfrm>
                <a:off x="10125681" y="3938964"/>
                <a:ext cx="289098" cy="1508098"/>
              </a:xfrm>
              <a:prstGeom prst="rect">
                <a:avLst/>
              </a:prstGeom>
              <a:solidFill>
                <a:srgbClr val="EE7E30"/>
              </a:solidFill>
              <a:ln w="12700">
                <a:miter lim="400000"/>
              </a:ln>
            </p:spPr>
            <p:txBody>
              <a:bodyPr lIns="35714" tIns="35714" rIns="35714" bIns="35714" anchor="ctr"/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19" name="Shape 132">
                <a:extLst>
                  <a:ext uri="{FF2B5EF4-FFF2-40B4-BE49-F238E27FC236}">
                    <a16:creationId xmlns:a16="http://schemas.microsoft.com/office/drawing/2014/main" id="{A9A731BD-4A98-4A67-AB49-D6C5542B89DD}"/>
                  </a:ext>
                </a:extLst>
              </p:cNvPr>
              <p:cNvSpPr/>
              <p:nvPr/>
            </p:nvSpPr>
            <p:spPr>
              <a:xfrm>
                <a:off x="10735543" y="4387683"/>
                <a:ext cx="289098" cy="1059379"/>
              </a:xfrm>
              <a:prstGeom prst="rect">
                <a:avLst/>
              </a:prstGeom>
              <a:solidFill>
                <a:srgbClr val="304A9C"/>
              </a:solidFill>
              <a:ln w="12700">
                <a:miter lim="400000"/>
              </a:ln>
            </p:spPr>
            <p:txBody>
              <a:bodyPr lIns="35714" tIns="35714" rIns="35714" bIns="35714" anchor="ctr"/>
              <a:lstStyle/>
              <a:p>
                <a:pPr defTabSz="457154"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00">
                  <a:solidFill>
                    <a:srgbClr val="000000"/>
                  </a:solidFill>
                  <a:latin typeface="Helvetica Light"/>
                  <a:cs typeface="+mn-ea"/>
                  <a:sym typeface="+mn-lt"/>
                </a:endParaRPr>
              </a:p>
            </p:txBody>
          </p:sp>
          <p:sp>
            <p:nvSpPr>
              <p:cNvPr id="20" name="Shape 154">
                <a:extLst>
                  <a:ext uri="{FF2B5EF4-FFF2-40B4-BE49-F238E27FC236}">
                    <a16:creationId xmlns:a16="http://schemas.microsoft.com/office/drawing/2014/main" id="{7F1FFA86-7B73-43A2-A2D4-CCF4CDDFF356}"/>
                  </a:ext>
                </a:extLst>
              </p:cNvPr>
              <p:cNvSpPr/>
              <p:nvPr/>
            </p:nvSpPr>
            <p:spPr>
              <a:xfrm>
                <a:off x="6334845" y="4408275"/>
                <a:ext cx="552451" cy="2174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4" tIns="35714" rIns="35714" bIns="35714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110000"/>
                  </a:lnSpc>
                  <a:defRPr sz="2800">
                    <a:latin typeface="Lato Regular"/>
                    <a:ea typeface="Lato Regular"/>
                    <a:cs typeface="Lato Regular"/>
                    <a:sym typeface="Lato Regular"/>
                  </a:defRPr>
                </a:lvl1pPr>
              </a:lstStyle>
              <a:p>
                <a:pPr algn="ctr" defTabSz="457154"/>
                <a:r>
                  <a:rPr lang="en-US" altLang="zh-CN"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37</a:t>
                </a:r>
                <a:r>
                  <a:rPr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21" name="Shape 155">
                <a:extLst>
                  <a:ext uri="{FF2B5EF4-FFF2-40B4-BE49-F238E27FC236}">
                    <a16:creationId xmlns:a16="http://schemas.microsoft.com/office/drawing/2014/main" id="{A1FDB0D8-7865-4ACC-A10C-E5AE828B225C}"/>
                  </a:ext>
                </a:extLst>
              </p:cNvPr>
              <p:cNvSpPr/>
              <p:nvPr/>
            </p:nvSpPr>
            <p:spPr>
              <a:xfrm>
                <a:off x="6947498" y="3789423"/>
                <a:ext cx="552451" cy="2174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4" tIns="35714" rIns="35714" bIns="35714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110000"/>
                  </a:lnSpc>
                  <a:defRPr sz="2800">
                    <a:latin typeface="Lato Regular"/>
                    <a:ea typeface="Lato Regular"/>
                    <a:cs typeface="Lato Regular"/>
                    <a:sym typeface="Lato Regular"/>
                  </a:defRPr>
                </a:lvl1pPr>
              </a:lstStyle>
              <a:p>
                <a:pPr algn="ctr" defTabSz="457154"/>
                <a:r>
                  <a:rPr lang="en-US" altLang="zh-CN"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62</a:t>
                </a:r>
                <a:r>
                  <a:rPr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22" name="Shape 156">
                <a:extLst>
                  <a:ext uri="{FF2B5EF4-FFF2-40B4-BE49-F238E27FC236}">
                    <a16:creationId xmlns:a16="http://schemas.microsoft.com/office/drawing/2014/main" id="{1E7D4609-A6AE-4150-8439-B14ABBEC3447}"/>
                  </a:ext>
                </a:extLst>
              </p:cNvPr>
              <p:cNvSpPr/>
              <p:nvPr/>
            </p:nvSpPr>
            <p:spPr>
              <a:xfrm>
                <a:off x="7560150" y="3519380"/>
                <a:ext cx="552451" cy="2174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4" tIns="35714" rIns="35714" bIns="35714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110000"/>
                  </a:lnSpc>
                  <a:defRPr sz="2800">
                    <a:latin typeface="Lato Regular"/>
                    <a:ea typeface="Lato Regular"/>
                    <a:cs typeface="Lato Regular"/>
                    <a:sym typeface="Lato Regular"/>
                  </a:defRPr>
                </a:lvl1pPr>
              </a:lstStyle>
              <a:p>
                <a:pPr algn="ctr" defTabSz="457154"/>
                <a:r>
                  <a:rPr lang="en-US" altLang="zh-CN"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73</a:t>
                </a:r>
                <a:r>
                  <a:rPr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23" name="Shape 157">
                <a:extLst>
                  <a:ext uri="{FF2B5EF4-FFF2-40B4-BE49-F238E27FC236}">
                    <a16:creationId xmlns:a16="http://schemas.microsoft.com/office/drawing/2014/main" id="{083A4EC6-59F0-450E-B0FB-B466FE3A5C1D}"/>
                  </a:ext>
                </a:extLst>
              </p:cNvPr>
              <p:cNvSpPr/>
              <p:nvPr/>
            </p:nvSpPr>
            <p:spPr>
              <a:xfrm>
                <a:off x="8153257" y="4739396"/>
                <a:ext cx="552451" cy="2174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4" tIns="35714" rIns="35714" bIns="35714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110000"/>
                  </a:lnSpc>
                  <a:defRPr sz="2800">
                    <a:latin typeface="Lato Regular"/>
                    <a:ea typeface="Lato Regular"/>
                    <a:cs typeface="Lato Regular"/>
                    <a:sym typeface="Lato Regular"/>
                  </a:defRPr>
                </a:lvl1pPr>
              </a:lstStyle>
              <a:p>
                <a:pPr algn="ctr" defTabSz="457154"/>
                <a:r>
                  <a:rPr lang="en-US" altLang="zh-CN"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26</a:t>
                </a:r>
                <a:r>
                  <a:rPr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24" name="Shape 158">
                <a:extLst>
                  <a:ext uri="{FF2B5EF4-FFF2-40B4-BE49-F238E27FC236}">
                    <a16:creationId xmlns:a16="http://schemas.microsoft.com/office/drawing/2014/main" id="{DDA78492-E89E-4D65-9F9B-44047C5C44EC}"/>
                  </a:ext>
                </a:extLst>
              </p:cNvPr>
              <p:cNvSpPr/>
              <p:nvPr/>
            </p:nvSpPr>
            <p:spPr>
              <a:xfrm>
                <a:off x="8765909" y="4202764"/>
                <a:ext cx="552451" cy="2174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4" tIns="35714" rIns="35714" bIns="35714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110000"/>
                  </a:lnSpc>
                  <a:defRPr sz="2800">
                    <a:latin typeface="Lato Regular"/>
                    <a:ea typeface="Lato Regular"/>
                    <a:cs typeface="Lato Regular"/>
                    <a:sym typeface="Lato Regular"/>
                  </a:defRPr>
                </a:lvl1pPr>
              </a:lstStyle>
              <a:p>
                <a:pPr algn="ctr" defTabSz="457154"/>
                <a:r>
                  <a:rPr lang="en-US" altLang="zh-CN"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48</a:t>
                </a:r>
                <a:r>
                  <a:rPr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25" name="Shape 159">
                <a:extLst>
                  <a:ext uri="{FF2B5EF4-FFF2-40B4-BE49-F238E27FC236}">
                    <a16:creationId xmlns:a16="http://schemas.microsoft.com/office/drawing/2014/main" id="{E2AAB790-A6D8-483E-ABFD-5865BC5FB1B2}"/>
                  </a:ext>
                </a:extLst>
              </p:cNvPr>
              <p:cNvSpPr/>
              <p:nvPr/>
            </p:nvSpPr>
            <p:spPr>
              <a:xfrm>
                <a:off x="9372212" y="3033500"/>
                <a:ext cx="552451" cy="2174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4" tIns="35714" rIns="35714" bIns="35714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110000"/>
                  </a:lnSpc>
                  <a:defRPr sz="2800">
                    <a:latin typeface="Lato Regular"/>
                    <a:ea typeface="Lato Regular"/>
                    <a:cs typeface="Lato Regular"/>
                    <a:sym typeface="Lato Regular"/>
                  </a:defRPr>
                </a:lvl1pPr>
              </a:lstStyle>
              <a:p>
                <a:pPr algn="ctr" defTabSz="457154"/>
                <a:r>
                  <a:rPr lang="en-US" altLang="zh-CN"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78</a:t>
                </a:r>
                <a:r>
                  <a:rPr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26" name="Shape 160">
                <a:extLst>
                  <a:ext uri="{FF2B5EF4-FFF2-40B4-BE49-F238E27FC236}">
                    <a16:creationId xmlns:a16="http://schemas.microsoft.com/office/drawing/2014/main" id="{E5597FE3-4571-44B8-BCBB-2825289D6098}"/>
                  </a:ext>
                </a:extLst>
              </p:cNvPr>
              <p:cNvSpPr/>
              <p:nvPr/>
            </p:nvSpPr>
            <p:spPr>
              <a:xfrm>
                <a:off x="9991214" y="3650492"/>
                <a:ext cx="552451" cy="2174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4" tIns="35714" rIns="35714" bIns="35714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110000"/>
                  </a:lnSpc>
                  <a:defRPr sz="2800">
                    <a:latin typeface="Lato Regular"/>
                    <a:ea typeface="Lato Regular"/>
                    <a:cs typeface="Lato Regular"/>
                    <a:sym typeface="Lato Regular"/>
                  </a:defRPr>
                </a:lvl1pPr>
              </a:lstStyle>
              <a:p>
                <a:pPr algn="ctr" defTabSz="457154"/>
                <a:r>
                  <a:rPr lang="en-US" altLang="zh-CN"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69</a:t>
                </a:r>
                <a:r>
                  <a:rPr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27" name="Shape 161">
                <a:extLst>
                  <a:ext uri="{FF2B5EF4-FFF2-40B4-BE49-F238E27FC236}">
                    <a16:creationId xmlns:a16="http://schemas.microsoft.com/office/drawing/2014/main" id="{8C74A1C8-4B38-466B-AEE7-F59EE9D4BDCB}"/>
                  </a:ext>
                </a:extLst>
              </p:cNvPr>
              <p:cNvSpPr/>
              <p:nvPr/>
            </p:nvSpPr>
            <p:spPr>
              <a:xfrm>
                <a:off x="10603867" y="4141297"/>
                <a:ext cx="552451" cy="2174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4" tIns="35714" rIns="35714" bIns="35714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110000"/>
                  </a:lnSpc>
                  <a:defRPr sz="2800">
                    <a:latin typeface="Lato Regular"/>
                    <a:ea typeface="Lato Regular"/>
                    <a:cs typeface="Lato Regular"/>
                    <a:sym typeface="Lato Regular"/>
                  </a:defRPr>
                </a:lvl1pPr>
              </a:lstStyle>
              <a:p>
                <a:pPr algn="ctr" defTabSz="457154"/>
                <a:r>
                  <a:rPr lang="en-US" altLang="zh-CN"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52</a:t>
                </a:r>
                <a:r>
                  <a:rPr sz="1200" dirty="0">
                    <a:solidFill>
                      <a:srgbClr val="000000"/>
                    </a:solidFill>
                    <a:latin typeface="微软雅黑 Light"/>
                    <a:ea typeface="微软雅黑 Light"/>
                    <a:cs typeface="+mn-ea"/>
                    <a:sym typeface="+mn-lt"/>
                  </a:rPr>
                  <a:t>%</a:t>
                </a: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73AA33AA-7740-47C2-986D-FE0FC853CC7C}"/>
                  </a:ext>
                </a:extLst>
              </p:cNvPr>
              <p:cNvCxnSpPr/>
              <p:nvPr/>
            </p:nvCxnSpPr>
            <p:spPr>
              <a:xfrm>
                <a:off x="6314214" y="5445125"/>
                <a:ext cx="4949414" cy="0"/>
              </a:xfrm>
              <a:prstGeom prst="line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400000"/>
              </a:ln>
            </p:spPr>
          </p:cxnSp>
        </p:grpSp>
        <p:sp>
          <p:nvSpPr>
            <p:cNvPr id="29" name="文本框 7">
              <a:extLst>
                <a:ext uri="{FF2B5EF4-FFF2-40B4-BE49-F238E27FC236}">
                  <a16:creationId xmlns:a16="http://schemas.microsoft.com/office/drawing/2014/main" id="{0D5CDCDB-9611-4BA0-B84B-F373B3DB3D07}"/>
                </a:ext>
              </a:extLst>
            </p:cNvPr>
            <p:cNvSpPr txBox="1"/>
            <p:nvPr/>
          </p:nvSpPr>
          <p:spPr bwMode="auto">
            <a:xfrm>
              <a:off x="6383826" y="5512649"/>
              <a:ext cx="1405912" cy="3078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4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0" name="文本框 7">
              <a:extLst>
                <a:ext uri="{FF2B5EF4-FFF2-40B4-BE49-F238E27FC236}">
                  <a16:creationId xmlns:a16="http://schemas.microsoft.com/office/drawing/2014/main" id="{9C52504D-FC48-4DC1-8565-30C199D0D710}"/>
                </a:ext>
              </a:extLst>
            </p:cNvPr>
            <p:cNvSpPr txBox="1"/>
            <p:nvPr/>
          </p:nvSpPr>
          <p:spPr bwMode="auto">
            <a:xfrm>
              <a:off x="8053714" y="5512649"/>
              <a:ext cx="1405912" cy="3078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4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1" name="文本框 7">
              <a:extLst>
                <a:ext uri="{FF2B5EF4-FFF2-40B4-BE49-F238E27FC236}">
                  <a16:creationId xmlns:a16="http://schemas.microsoft.com/office/drawing/2014/main" id="{00D09085-D7A1-4B75-80B0-F20802988B36}"/>
                </a:ext>
              </a:extLst>
            </p:cNvPr>
            <p:cNvSpPr txBox="1"/>
            <p:nvPr/>
          </p:nvSpPr>
          <p:spPr bwMode="auto">
            <a:xfrm>
              <a:off x="9692783" y="5512649"/>
              <a:ext cx="1405912" cy="3078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sz="1400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grpSp>
        <p:nvGrpSpPr>
          <p:cNvPr id="32" name="组合 17">
            <a:extLst>
              <a:ext uri="{FF2B5EF4-FFF2-40B4-BE49-F238E27FC236}">
                <a16:creationId xmlns:a16="http://schemas.microsoft.com/office/drawing/2014/main" id="{E9EDE6EA-D61B-415F-A74F-37F7A3757258}"/>
              </a:ext>
            </a:extLst>
          </p:cNvPr>
          <p:cNvGrpSpPr>
            <a:grpSpLocks/>
          </p:cNvGrpSpPr>
          <p:nvPr/>
        </p:nvGrpSpPr>
        <p:grpSpPr bwMode="auto">
          <a:xfrm>
            <a:off x="1569516" y="2279050"/>
            <a:ext cx="3917981" cy="1213135"/>
            <a:chOff x="8947972" y="1542823"/>
            <a:chExt cx="3790829" cy="1213724"/>
          </a:xfrm>
        </p:grpSpPr>
        <p:sp>
          <p:nvSpPr>
            <p:cNvPr id="33" name="文本框 6">
              <a:extLst>
                <a:ext uri="{FF2B5EF4-FFF2-40B4-BE49-F238E27FC236}">
                  <a16:creationId xmlns:a16="http://schemas.microsoft.com/office/drawing/2014/main" id="{A3381EEE-DE0F-411E-BC0D-41119EE1C259}"/>
                </a:ext>
              </a:extLst>
            </p:cNvPr>
            <p:cNvSpPr txBox="1"/>
            <p:nvPr/>
          </p:nvSpPr>
          <p:spPr>
            <a:xfrm>
              <a:off x="8947972" y="1864203"/>
              <a:ext cx="3790829" cy="8923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Click here to add content, content to match the title. Click here to add content, content to match the title. Click here to add content, content to match the title. 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  <p:sp>
          <p:nvSpPr>
            <p:cNvPr id="34" name="文本框 7">
              <a:extLst>
                <a:ext uri="{FF2B5EF4-FFF2-40B4-BE49-F238E27FC236}">
                  <a16:creationId xmlns:a16="http://schemas.microsoft.com/office/drawing/2014/main" id="{091D5753-D869-4EFD-853E-2854637EE22B}"/>
                </a:ext>
              </a:extLst>
            </p:cNvPr>
            <p:cNvSpPr txBox="1"/>
            <p:nvPr/>
          </p:nvSpPr>
          <p:spPr>
            <a:xfrm>
              <a:off x="8947973" y="1542823"/>
              <a:ext cx="1750209" cy="3695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defRPr/>
              </a:pPr>
              <a:r>
                <a:rPr lang="en-US" altLang="zh-CN" b="1" kern="0" dirty="0">
                  <a:solidFill>
                    <a:srgbClr val="000000"/>
                  </a:solidFill>
                  <a:latin typeface="微软雅黑 Light"/>
                  <a:ea typeface="微软雅黑 Light"/>
                  <a:cs typeface="+mn-ea"/>
                  <a:sym typeface="+mn-lt"/>
                </a:rPr>
                <a:t>Add title text</a:t>
              </a:r>
              <a:endParaRPr lang="zh-CN" altLang="en-US" b="1" kern="0" dirty="0">
                <a:solidFill>
                  <a:srgbClr val="000000"/>
                </a:solidFill>
                <a:latin typeface="微软雅黑 Light"/>
                <a:ea typeface="微软雅黑 Light"/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9FCC808-E029-4AA6-9CAB-40BBA86BFC53}"/>
              </a:ext>
            </a:extLst>
          </p:cNvPr>
          <p:cNvSpPr/>
          <p:nvPr/>
        </p:nvSpPr>
        <p:spPr>
          <a:xfrm>
            <a:off x="1679997" y="3887704"/>
            <a:ext cx="415230" cy="415230"/>
          </a:xfrm>
          <a:prstGeom prst="rect">
            <a:avLst/>
          </a:prstGeom>
          <a:noFill/>
          <a:ln>
            <a:solidFill>
              <a:srgbClr val="EE7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D42CC5A-34C3-4AB7-94F9-222FDCC02CDA}"/>
              </a:ext>
            </a:extLst>
          </p:cNvPr>
          <p:cNvSpPr/>
          <p:nvPr/>
        </p:nvSpPr>
        <p:spPr>
          <a:xfrm>
            <a:off x="1679997" y="4514283"/>
            <a:ext cx="415230" cy="415230"/>
          </a:xfrm>
          <a:prstGeom prst="rect">
            <a:avLst/>
          </a:prstGeom>
          <a:noFill/>
          <a:ln>
            <a:solidFill>
              <a:srgbClr val="304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A4ED5A9-E4D0-44A1-AF65-069910B9507D}"/>
              </a:ext>
            </a:extLst>
          </p:cNvPr>
          <p:cNvSpPr/>
          <p:nvPr/>
        </p:nvSpPr>
        <p:spPr>
          <a:xfrm>
            <a:off x="1679997" y="5126796"/>
            <a:ext cx="415230" cy="415230"/>
          </a:xfrm>
          <a:prstGeom prst="rect">
            <a:avLst/>
          </a:prstGeom>
          <a:noFill/>
          <a:ln>
            <a:solidFill>
              <a:srgbClr val="EE7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38" name="文本框 6">
            <a:extLst>
              <a:ext uri="{FF2B5EF4-FFF2-40B4-BE49-F238E27FC236}">
                <a16:creationId xmlns:a16="http://schemas.microsoft.com/office/drawing/2014/main" id="{2E6334D4-19B7-486A-AE50-5B97D441E0FC}"/>
              </a:ext>
            </a:extLst>
          </p:cNvPr>
          <p:cNvSpPr txBox="1"/>
          <p:nvPr/>
        </p:nvSpPr>
        <p:spPr bwMode="auto">
          <a:xfrm>
            <a:off x="2145303" y="3878045"/>
            <a:ext cx="3331054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33" indent="-171433" defTabSz="914309">
              <a:buFont typeface="Wingdings" panose="05000000000000000000" pitchFamily="2" charset="2"/>
              <a:buChar char="ü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3B590C94-92A1-4F57-9146-D6BE19B645D1}"/>
              </a:ext>
            </a:extLst>
          </p:cNvPr>
          <p:cNvSpPr txBox="1"/>
          <p:nvPr/>
        </p:nvSpPr>
        <p:spPr bwMode="auto">
          <a:xfrm>
            <a:off x="2145303" y="4504623"/>
            <a:ext cx="3331054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33" indent="-171433" defTabSz="914309">
              <a:buFont typeface="Wingdings" panose="05000000000000000000" pitchFamily="2" charset="2"/>
              <a:buChar char="ü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1" name="文本框 6">
            <a:extLst>
              <a:ext uri="{FF2B5EF4-FFF2-40B4-BE49-F238E27FC236}">
                <a16:creationId xmlns:a16="http://schemas.microsoft.com/office/drawing/2014/main" id="{E5E8F30C-93D2-40FD-9BFA-DDC788559D6E}"/>
              </a:ext>
            </a:extLst>
          </p:cNvPr>
          <p:cNvSpPr txBox="1"/>
          <p:nvPr/>
        </p:nvSpPr>
        <p:spPr bwMode="auto">
          <a:xfrm>
            <a:off x="2145303" y="5117136"/>
            <a:ext cx="3331054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33" indent="-171433" defTabSz="914309">
              <a:buFont typeface="Wingdings" panose="05000000000000000000" pitchFamily="2" charset="2"/>
              <a:buChar char="ü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/>
                <a:ea typeface="微软雅黑 Ligh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5" name="椭圆 2">
            <a:extLst>
              <a:ext uri="{FF2B5EF4-FFF2-40B4-BE49-F238E27FC236}">
                <a16:creationId xmlns:a16="http://schemas.microsoft.com/office/drawing/2014/main" id="{5B8736E2-2B9C-45BB-BCEB-56725AB9599D}"/>
              </a:ext>
            </a:extLst>
          </p:cNvPr>
          <p:cNvSpPr/>
          <p:nvPr/>
        </p:nvSpPr>
        <p:spPr>
          <a:xfrm>
            <a:off x="1776906" y="3986693"/>
            <a:ext cx="223083" cy="206014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rgbClr val="EE7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6" name="椭圆 41">
            <a:extLst>
              <a:ext uri="{FF2B5EF4-FFF2-40B4-BE49-F238E27FC236}">
                <a16:creationId xmlns:a16="http://schemas.microsoft.com/office/drawing/2014/main" id="{D1841A0D-B19D-4534-A03F-9AC5F8B8956C}"/>
              </a:ext>
            </a:extLst>
          </p:cNvPr>
          <p:cNvSpPr/>
          <p:nvPr/>
        </p:nvSpPr>
        <p:spPr>
          <a:xfrm>
            <a:off x="1778494" y="4610356"/>
            <a:ext cx="219907" cy="223083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rgbClr val="304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  <p:sp>
        <p:nvSpPr>
          <p:cNvPr id="47" name="椭圆 42">
            <a:extLst>
              <a:ext uri="{FF2B5EF4-FFF2-40B4-BE49-F238E27FC236}">
                <a16:creationId xmlns:a16="http://schemas.microsoft.com/office/drawing/2014/main" id="{88303B53-1BF5-41CC-B355-3A0BAB47553A}"/>
              </a:ext>
            </a:extLst>
          </p:cNvPr>
          <p:cNvSpPr/>
          <p:nvPr/>
        </p:nvSpPr>
        <p:spPr>
          <a:xfrm>
            <a:off x="1776906" y="5226747"/>
            <a:ext cx="223083" cy="216367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rgbClr val="EE7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微软雅黑 Light"/>
              <a:ea typeface="微软雅黑 Ligh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46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8" grpId="0"/>
      <p:bldP spid="40" grpId="0"/>
      <p:bldP spid="41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22mj4ey0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1533</Words>
  <Application>Microsoft Office PowerPoint</Application>
  <PresentationFormat>自定义</PresentationFormat>
  <Paragraphs>275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Gill Sans</vt:lpstr>
      <vt:lpstr>Helvetica Light</vt:lpstr>
      <vt:lpstr>Lato Regular</vt:lpstr>
      <vt:lpstr>等线</vt:lpstr>
      <vt:lpstr>微软雅黑</vt:lpstr>
      <vt:lpstr>微软雅黑 Light</vt:lpstr>
      <vt:lpstr>Arial</vt:lpstr>
      <vt:lpstr>Calibri</vt:lpstr>
      <vt:lpstr>Wingdings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10</cp:revision>
  <dcterms:created xsi:type="dcterms:W3CDTF">2019-12-24T09:15:27Z</dcterms:created>
  <dcterms:modified xsi:type="dcterms:W3CDTF">2023-04-29T15:23:57Z</dcterms:modified>
</cp:coreProperties>
</file>