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69" r:id="rId3"/>
  </p:sldMasterIdLst>
  <p:notesMasterIdLst>
    <p:notesMasterId r:id="rId29"/>
  </p:notesMasterIdLst>
  <p:sldIdLst>
    <p:sldId id="258" r:id="rId4"/>
    <p:sldId id="259" r:id="rId5"/>
    <p:sldId id="842" r:id="rId6"/>
    <p:sldId id="843" r:id="rId7"/>
    <p:sldId id="11637" r:id="rId8"/>
    <p:sldId id="11638" r:id="rId9"/>
    <p:sldId id="11639" r:id="rId10"/>
    <p:sldId id="11640" r:id="rId11"/>
    <p:sldId id="11643" r:id="rId12"/>
    <p:sldId id="11644" r:id="rId13"/>
    <p:sldId id="11645" r:id="rId14"/>
    <p:sldId id="11646" r:id="rId15"/>
    <p:sldId id="11641" r:id="rId16"/>
    <p:sldId id="11647" r:id="rId17"/>
    <p:sldId id="11648" r:id="rId18"/>
    <p:sldId id="11649" r:id="rId19"/>
    <p:sldId id="11650" r:id="rId20"/>
    <p:sldId id="11642" r:id="rId21"/>
    <p:sldId id="11651" r:id="rId22"/>
    <p:sldId id="11652" r:id="rId23"/>
    <p:sldId id="11653" r:id="rId24"/>
    <p:sldId id="11654" r:id="rId25"/>
    <p:sldId id="11655" r:id="rId26"/>
    <p:sldId id="11657" r:id="rId27"/>
    <p:sldId id="11658" r:id="rId28"/>
  </p:sldIdLst>
  <p:sldSz cx="12192000" cy="6858000"/>
  <p:notesSz cx="6858000" cy="9144000"/>
  <p:defaultTextStyle>
    <a:defPPr>
      <a:defRPr lang="zh-CN"/>
    </a:defPPr>
    <a:lvl1pPr marL="0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70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06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41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811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947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80" algn="l" defTabSz="91427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456"/>
    <a:srgbClr val="50342D"/>
    <a:srgbClr val="51342E"/>
    <a:srgbClr val="3A2B28"/>
    <a:srgbClr val="F2F2F2"/>
    <a:srgbClr val="5F5F5F"/>
    <a:srgbClr val="272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7" autoAdjust="0"/>
    <p:restoredTop sz="96725" autoAdjust="0"/>
  </p:normalViewPr>
  <p:slideViewPr>
    <p:cSldViewPr snapToGrid="0">
      <p:cViewPr varScale="1">
        <p:scale>
          <a:sx n="69" d="100"/>
          <a:sy n="69" d="100"/>
        </p:scale>
        <p:origin x="762" y="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580033335249152E-4"/>
          <c:y val="3.6160794175370464E-2"/>
          <c:w val="0.99939978159664344"/>
          <c:h val="0.87041756952921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模板</c:v>
                </c:pt>
              </c:strCache>
            </c:strRef>
          </c:tx>
          <c:spPr>
            <a:solidFill>
              <a:srgbClr val="E9745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1.4</c:v>
                </c:pt>
                <c:pt idx="1">
                  <c:v>2.1</c:v>
                </c:pt>
                <c:pt idx="2">
                  <c:v>1.6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04-483C-B4BB-90B73AFD70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定制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04-483C-B4BB-90B73AFD70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课程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3.6</c:v>
                </c:pt>
                <c:pt idx="1">
                  <c:v>2.8</c:v>
                </c:pt>
                <c:pt idx="2">
                  <c:v>4</c:v>
                </c:pt>
                <c:pt idx="3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04-483C-B4BB-90B73AFD7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6"/>
        <c:overlap val="-79"/>
        <c:axId val="40187008"/>
        <c:axId val="40188544"/>
      </c:barChart>
      <c:lineChart>
        <c:grouping val="standar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增长率</c:v>
                </c:pt>
              </c:strCache>
            </c:strRef>
          </c:tx>
          <c:spPr>
            <a:ln w="254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lumMod val="75000"/>
                </a:schemeClr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0.2</c:v>
                </c:pt>
                <c:pt idx="1">
                  <c:v>0.35</c:v>
                </c:pt>
                <c:pt idx="2">
                  <c:v>0.25</c:v>
                </c:pt>
                <c:pt idx="3">
                  <c:v>0.5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E304-483C-B4BB-90B73AFD7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216448"/>
        <c:axId val="40214912"/>
      </c:lineChart>
      <c:catAx>
        <c:axId val="4018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0188544"/>
        <c:crosses val="autoZero"/>
        <c:auto val="1"/>
        <c:lblAlgn val="ctr"/>
        <c:lblOffset val="100"/>
        <c:noMultiLvlLbl val="0"/>
      </c:catAx>
      <c:valAx>
        <c:axId val="40188544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0187008"/>
        <c:crosses val="autoZero"/>
        <c:crossBetween val="between"/>
        <c:majorUnit val="1"/>
      </c:valAx>
      <c:valAx>
        <c:axId val="40214912"/>
        <c:scaling>
          <c:orientation val="minMax"/>
          <c:max val="0.70000000000000007"/>
          <c:min val="0"/>
        </c:scaling>
        <c:delete val="0"/>
        <c:axPos val="r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0216448"/>
        <c:crosses val="max"/>
        <c:crossBetween val="between"/>
      </c:valAx>
      <c:catAx>
        <c:axId val="40216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214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5083A-A12A-468F-906F-8D74CDD33AAC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72785-AF93-4CC6-A6FD-0302F1142A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84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0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6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1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1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47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0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733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52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32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74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759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463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0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279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619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18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120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206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598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780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078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92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179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6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3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08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51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537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216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89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2BFBAC-625E-4A34-91B7-5F421403D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1" cy="2387601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1EDA15F-695C-4BE0-836D-C7A2CB7A3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210" indent="0" algn="ctr">
              <a:buNone/>
              <a:defRPr sz="2000"/>
            </a:lvl2pPr>
            <a:lvl3pPr marL="914422" indent="0" algn="ctr">
              <a:buNone/>
              <a:defRPr sz="1799"/>
            </a:lvl3pPr>
            <a:lvl4pPr marL="1371633" indent="0" algn="ctr">
              <a:buNone/>
              <a:defRPr sz="1600"/>
            </a:lvl4pPr>
            <a:lvl5pPr marL="1828843" indent="0" algn="ctr">
              <a:buNone/>
              <a:defRPr sz="1600"/>
            </a:lvl5pPr>
            <a:lvl6pPr marL="2286053" indent="0" algn="ctr">
              <a:buNone/>
              <a:defRPr sz="1600"/>
            </a:lvl6pPr>
            <a:lvl7pPr marL="2743265" indent="0" algn="ctr">
              <a:buNone/>
              <a:defRPr sz="1600"/>
            </a:lvl7pPr>
            <a:lvl8pPr marL="3200475" indent="0" algn="ctr">
              <a:buNone/>
              <a:defRPr sz="1600"/>
            </a:lvl8pPr>
            <a:lvl9pPr marL="36576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249874-7CB1-436F-9918-FB6D7FEDB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07697D-2627-49F3-BF56-81638EB0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22A508-79A9-4EB7-835B-53804DE9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3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7DD3FB-1F4D-47CC-A853-A4EE601E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12008A-A924-4FB1-A0B9-1DCD5D84E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FCC7AF-FA5E-42DF-87E9-71E72DF5A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0BA1ED-B5EC-4AE7-9D1A-FC692AB13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C09EC6-6BCA-498C-B60C-D0B72B8D4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0398A5-486B-4B87-9E05-D2E21E71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AE4AC1-6129-4A47-A630-CBA14079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D116B7-D73E-42A3-8717-15C3E610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49" y="0"/>
            <a:ext cx="540060" cy="278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12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212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212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212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34955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3EA545-F14E-469C-AC74-F7B6AFC4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CE7C678-91DC-4062-8543-F7AD7977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608DFE-5747-4731-8EAA-A041C236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E950C6-26AE-4A88-9660-F99B1552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F82604-5D06-40E6-9D9B-DEAFB4AB4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08E1D3-2720-4083-83BF-9DCA179C6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748CEE-4A27-4A1C-A044-2B104626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0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A9DBFD-7DE7-4EED-9101-AA7FAFB48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3"/>
            <a:ext cx="3932236" cy="160020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3A5134-27B5-49E9-8AB7-A3A95174A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9"/>
            <a:ext cx="6172201" cy="4873626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45944B-A312-4F31-9149-AED54C51A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0" indent="0">
              <a:buNone/>
              <a:defRPr sz="1399"/>
            </a:lvl2pPr>
            <a:lvl3pPr marL="914422" indent="0">
              <a:buNone/>
              <a:defRPr sz="1200"/>
            </a:lvl3pPr>
            <a:lvl4pPr marL="1371633" indent="0">
              <a:buNone/>
              <a:defRPr sz="999"/>
            </a:lvl4pPr>
            <a:lvl5pPr marL="1828843" indent="0">
              <a:buNone/>
              <a:defRPr sz="999"/>
            </a:lvl5pPr>
            <a:lvl6pPr marL="2286053" indent="0">
              <a:buNone/>
              <a:defRPr sz="999"/>
            </a:lvl6pPr>
            <a:lvl7pPr marL="2743265" indent="0">
              <a:buNone/>
              <a:defRPr sz="999"/>
            </a:lvl7pPr>
            <a:lvl8pPr marL="3200475" indent="0">
              <a:buNone/>
              <a:defRPr sz="999"/>
            </a:lvl8pPr>
            <a:lvl9pPr marL="3657686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14FDD0-AB1E-46DE-90BC-DF04FDBD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0EFA39-947C-4944-ADCA-1702D8FA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285C29-518D-4489-8EC5-7AA11332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251AA-C635-433F-AFE9-B55F9FA81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3"/>
            <a:ext cx="3932236" cy="160020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F807359-C656-4E87-9ACE-B5A743FAD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9"/>
            <a:ext cx="6172201" cy="4873626"/>
          </a:xfrm>
        </p:spPr>
        <p:txBody>
          <a:bodyPr/>
          <a:lstStyle>
            <a:lvl1pPr marL="0" indent="0">
              <a:buNone/>
              <a:defRPr sz="3201"/>
            </a:lvl1pPr>
            <a:lvl2pPr marL="457210" indent="0">
              <a:buNone/>
              <a:defRPr sz="2801"/>
            </a:lvl2pPr>
            <a:lvl3pPr marL="914422" indent="0">
              <a:buNone/>
              <a:defRPr sz="2401"/>
            </a:lvl3pPr>
            <a:lvl4pPr marL="1371633" indent="0">
              <a:buNone/>
              <a:defRPr sz="2000"/>
            </a:lvl4pPr>
            <a:lvl5pPr marL="1828843" indent="0">
              <a:buNone/>
              <a:defRPr sz="2000"/>
            </a:lvl5pPr>
            <a:lvl6pPr marL="2286053" indent="0">
              <a:buNone/>
              <a:defRPr sz="2000"/>
            </a:lvl6pPr>
            <a:lvl7pPr marL="2743265" indent="0">
              <a:buNone/>
              <a:defRPr sz="2000"/>
            </a:lvl7pPr>
            <a:lvl8pPr marL="3200475" indent="0">
              <a:buNone/>
              <a:defRPr sz="2000"/>
            </a:lvl8pPr>
            <a:lvl9pPr marL="365768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B0D105-F907-4E6E-8C00-CDB8A7E4C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0" indent="0">
              <a:buNone/>
              <a:defRPr sz="1399"/>
            </a:lvl2pPr>
            <a:lvl3pPr marL="914422" indent="0">
              <a:buNone/>
              <a:defRPr sz="1200"/>
            </a:lvl3pPr>
            <a:lvl4pPr marL="1371633" indent="0">
              <a:buNone/>
              <a:defRPr sz="999"/>
            </a:lvl4pPr>
            <a:lvl5pPr marL="1828843" indent="0">
              <a:buNone/>
              <a:defRPr sz="999"/>
            </a:lvl5pPr>
            <a:lvl6pPr marL="2286053" indent="0">
              <a:buNone/>
              <a:defRPr sz="999"/>
            </a:lvl6pPr>
            <a:lvl7pPr marL="2743265" indent="0">
              <a:buNone/>
              <a:defRPr sz="999"/>
            </a:lvl7pPr>
            <a:lvl8pPr marL="3200475" indent="0">
              <a:buNone/>
              <a:defRPr sz="999"/>
            </a:lvl8pPr>
            <a:lvl9pPr marL="3657686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922F5C-1F98-4433-8F4E-F20463AC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A024D1-E28C-4866-9CE0-AE0804A7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BACED4-2556-4A7D-A831-244AB9A5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2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779B7-FF80-40E3-BE27-B79BC75E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8EF4412-BE13-4322-AC86-29CEE887B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1F4FFD-EE23-4C2B-B5BF-143FDD2B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1AF4B0-52C9-40D2-979F-C925E89E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EC930-BE84-4981-877D-386909E9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6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94F4AE-3A41-460A-9792-CA6A36CF2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5" y="365129"/>
            <a:ext cx="262889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79B4A9-FD40-4FBC-AF79-D8EAE78BB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EE95E4-A854-435C-B154-03B2582E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53FA6-88F2-490C-B552-E7E00F76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7F43DA-5CA7-4651-927C-88D211E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4642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2" y="1600201"/>
            <a:ext cx="10972800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4"/>
            <a:ext cx="2844801" cy="365126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2023/5/15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1" cy="365126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17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199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99" y="274644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4"/>
            <a:ext cx="2844801" cy="365126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2023/5/15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1" cy="365126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13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28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FF7A0D-8C75-411E-B100-0DE4E374B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6A389C-C848-4B6B-8C3A-B16A12EB5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095112-3FF6-402E-9ADE-F6D4BD71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08E0A-5064-4CAF-AE57-F589BA7A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94F819-080B-4D84-B5B9-6D24B664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7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39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155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76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FEA5B-BB79-441B-90DC-8DBCCC2FF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6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251538-3790-4F5E-8B30-2A0C156F9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6"/>
            <a:ext cx="10515601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1pPr>
            <a:lvl2pPr marL="4572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6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DF2146-932D-4C05-B0D9-9A00ED6C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67E623-B52D-4F50-96C8-C982C255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2D4441-63D4-4ADB-8A54-2C786EE7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4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D0EA5-370E-48FA-8E80-5C89BF63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0C0648-B67B-434E-9485-3970EE358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599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964791-DF86-4316-B6D7-93C995C13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4"/>
            <a:ext cx="5181599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771947-F2FF-42FA-AF21-9A6355B8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5052FA-3A3B-4333-910D-D5D5CC2D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09030F-1D3B-433A-B958-4FBDB374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9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7DD3FB-1F4D-47CC-A853-A4EE601E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12008A-A924-4FB1-A0B9-1DCD5D84E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FCC7AF-FA5E-42DF-87E9-71E72DF5A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0BA1ED-B5EC-4AE7-9D1A-FC692AB13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C09EC6-6BCA-498C-B60C-D0B72B8D4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0398A5-486B-4B87-9E05-D2E21E71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AE4AC1-6129-4A47-A630-CBA14079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D116B7-D73E-42A3-8717-15C3E610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6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7DD3FB-1F4D-47CC-A853-A4EE601E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12008A-A924-4FB1-A0B9-1DCD5D84E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FCC7AF-FA5E-42DF-87E9-71E72DF5A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0BA1ED-B5EC-4AE7-9D1A-FC692AB13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C09EC6-6BCA-498C-B60C-D0B72B8D4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0398A5-486B-4B87-9E05-D2E21E71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AE4AC1-6129-4A47-A630-CBA14079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D116B7-D73E-42A3-8717-15C3E610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7DD3FB-1F4D-47CC-A853-A4EE601E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12008A-A924-4FB1-A0B9-1DCD5D84E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FCC7AF-FA5E-42DF-87E9-71E72DF5A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0BA1ED-B5EC-4AE7-9D1A-FC692AB13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C09EC6-6BCA-498C-B60C-D0B72B8D4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0398A5-486B-4B87-9E05-D2E21E71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AE4AC1-6129-4A47-A630-CBA14079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D116B7-D73E-42A3-8717-15C3E610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1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7DD3FB-1F4D-47CC-A853-A4EE601E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12008A-A924-4FB1-A0B9-1DCD5D84E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FCC7AF-FA5E-42DF-87E9-71E72DF5A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0BA1ED-B5EC-4AE7-9D1A-FC692AB13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C09EC6-6BCA-498C-B60C-D0B72B8D4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0398A5-486B-4B87-9E05-D2E21E71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AE4AC1-6129-4A47-A630-CBA14079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D116B7-D73E-42A3-8717-15C3E610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2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7DD3FB-1F4D-47CC-A853-A4EE601E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12008A-A924-4FB1-A0B9-1DCD5D84E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FCC7AF-FA5E-42DF-87E9-71E72DF5A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0BA1ED-B5EC-4AE7-9D1A-FC692AB13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0" indent="0">
              <a:buNone/>
              <a:defRPr sz="2000" b="1"/>
            </a:lvl2pPr>
            <a:lvl3pPr marL="914422" indent="0">
              <a:buNone/>
              <a:defRPr sz="1799" b="1"/>
            </a:lvl3pPr>
            <a:lvl4pPr marL="1371633" indent="0">
              <a:buNone/>
              <a:defRPr sz="1600" b="1"/>
            </a:lvl4pPr>
            <a:lvl5pPr marL="1828843" indent="0">
              <a:buNone/>
              <a:defRPr sz="1600" b="1"/>
            </a:lvl5pPr>
            <a:lvl6pPr marL="2286053" indent="0">
              <a:buNone/>
              <a:defRPr sz="1600" b="1"/>
            </a:lvl6pPr>
            <a:lvl7pPr marL="2743265" indent="0">
              <a:buNone/>
              <a:defRPr sz="1600" b="1"/>
            </a:lvl7pPr>
            <a:lvl8pPr marL="3200475" indent="0">
              <a:buNone/>
              <a:defRPr sz="1600" b="1"/>
            </a:lvl8pPr>
            <a:lvl9pPr marL="36576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C09EC6-6BCA-498C-B60C-D0B72B8D4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0398A5-486B-4B87-9E05-D2E21E71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AE4AC1-6129-4A47-A630-CBA14079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D116B7-D73E-42A3-8717-15C3E610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2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D98B39-7684-4583-A7AD-966CB282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411DBF-D55F-4994-A8B0-AE359673A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2585FB-6C48-4317-8D47-36CCAB92B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199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ADDCE-545F-4393-B67A-21211059FD80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C49412-F843-4985-8F7C-55CEE553F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799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06B327-760C-4BD6-9B12-9382F0E96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199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6AD72-50DC-43A5-B6FA-C045A9AD25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3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hf sldNum="0" hdr="0" ftr="0" dt="0"/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9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9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9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2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2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10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3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3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3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5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5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6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56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22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91442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2968" indent="-285756" algn="l" defTabSz="91442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7" indent="-228606" algn="l" defTabSz="9144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7" indent="-228606" algn="l" defTabSz="91442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9" indent="-228606" algn="l" defTabSz="91442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9" indent="-228606" algn="l" defTabSz="9144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9" indent="-228606" algn="l" defTabSz="9144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2" indent="-228606" algn="l" defTabSz="9144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2" indent="-228606" algn="l" defTabSz="9144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10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3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3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3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5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5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6" algn="l" defTabSz="9144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48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3" Type="http://schemas.openxmlformats.org/officeDocument/2006/relationships/tags" Target="../tags/tag3.xml"/><Relationship Id="rId7" Type="http://schemas.openxmlformats.org/officeDocument/2006/relationships/image" Target="../media/image2.svg"/><Relationship Id="rId12" Type="http://schemas.openxmlformats.org/officeDocument/2006/relationships/image" Target="../media/image7.svg"/><Relationship Id="rId17" Type="http://schemas.openxmlformats.org/officeDocument/2006/relationships/image" Target="../media/image12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svg"/><Relationship Id="rId1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4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10" Type="http://schemas.openxmlformats.org/officeDocument/2006/relationships/image" Target="../media/image17.sv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7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10" Type="http://schemas.openxmlformats.org/officeDocument/2006/relationships/image" Target="../media/image17.sv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openxmlformats.org/officeDocument/2006/relationships/tags" Target="../tags/tag22.xml"/><Relationship Id="rId16" Type="http://schemas.openxmlformats.org/officeDocument/2006/relationships/image" Target="../media/image12.png"/><Relationship Id="rId1" Type="http://schemas.openxmlformats.org/officeDocument/2006/relationships/tags" Target="../tags/tag21.xml"/><Relationship Id="rId6" Type="http://schemas.openxmlformats.org/officeDocument/2006/relationships/image" Target="../media/image2.svg"/><Relationship Id="rId11" Type="http://schemas.openxmlformats.org/officeDocument/2006/relationships/image" Target="../media/image7.sv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10" Type="http://schemas.openxmlformats.org/officeDocument/2006/relationships/image" Target="../media/image17.sv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2.svg"/><Relationship Id="rId18" Type="http://schemas.openxmlformats.org/officeDocument/2006/relationships/image" Target="../media/image4.svg"/><Relationship Id="rId3" Type="http://schemas.openxmlformats.org/officeDocument/2006/relationships/tags" Target="../tags/tag7.xml"/><Relationship Id="rId21" Type="http://schemas.openxmlformats.org/officeDocument/2006/relationships/image" Target="../media/image18.png"/><Relationship Id="rId7" Type="http://schemas.openxmlformats.org/officeDocument/2006/relationships/tags" Target="../tags/tag11.xml"/><Relationship Id="rId12" Type="http://schemas.openxmlformats.org/officeDocument/2006/relationships/image" Target="../media/image1.png"/><Relationship Id="rId17" Type="http://schemas.openxmlformats.org/officeDocument/2006/relationships/image" Target="../media/image3.png"/><Relationship Id="rId2" Type="http://schemas.openxmlformats.org/officeDocument/2006/relationships/tags" Target="../tags/tag6.xml"/><Relationship Id="rId16" Type="http://schemas.openxmlformats.org/officeDocument/2006/relationships/image" Target="../media/image7.svg"/><Relationship Id="rId20" Type="http://schemas.openxmlformats.org/officeDocument/2006/relationships/image" Target="../media/image13.sv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2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svg"/><Relationship Id="rId11" Type="http://schemas.openxmlformats.org/officeDocument/2006/relationships/image" Target="../media/image4.sv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svg"/><Relationship Id="rId1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10" Type="http://schemas.openxmlformats.org/officeDocument/2006/relationships/image" Target="../media/image17.sv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78B218E1-535F-48AF-9734-BD42DC9F70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68" name="图形 67">
            <a:extLst>
              <a:ext uri="{FF2B5EF4-FFF2-40B4-BE49-F238E27FC236}">
                <a16:creationId xmlns:a16="http://schemas.microsoft.com/office/drawing/2014/main" id="{A29C7BD8-AC9B-437A-BB3B-18B9B5AA78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7873" y="525179"/>
            <a:ext cx="5818451" cy="581845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7E4F0FC-E5D0-4B69-ADC9-8B56F604A0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54556" y="-369978"/>
            <a:ext cx="5442226" cy="5689599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7AB82964-ACE9-4F70-B6D6-B7D20A4E9F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99523" y="3264299"/>
            <a:ext cx="782615" cy="782615"/>
          </a:xfrm>
          <a:prstGeom prst="rect">
            <a:avLst/>
          </a:prstGeom>
        </p:spPr>
      </p:pic>
      <p:sp>
        <p:nvSpPr>
          <p:cNvPr id="54" name="PA_库_圆角矩形 13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92C311E2-65C3-48F4-8F46-B46562A544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86419" y="4954702"/>
            <a:ext cx="2019163" cy="375988"/>
          </a:xfrm>
          <a:prstGeom prst="roundRect">
            <a:avLst>
              <a:gd name="adj" fmla="val 50000"/>
            </a:avLst>
          </a:prstGeom>
          <a:solidFill>
            <a:srgbClr val="E974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www.freeppt7.com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PA_库_文本框 14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191122D6-16B0-42FF-8983-5E9BE9F94A8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92678" y="4275815"/>
            <a:ext cx="6912315" cy="393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Insert the Subtitle of Your Presentation</a:t>
            </a:r>
          </a:p>
        </p:txBody>
      </p:sp>
      <p:pic>
        <p:nvPicPr>
          <p:cNvPr id="56" name="图形 55">
            <a:extLst>
              <a:ext uri="{FF2B5EF4-FFF2-40B4-BE49-F238E27FC236}">
                <a16:creationId xmlns:a16="http://schemas.microsoft.com/office/drawing/2014/main" id="{5B0A766A-08DC-4DCB-B0AE-F7B559CF4F0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16329" y="1581699"/>
            <a:ext cx="943088" cy="94308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F8BFDC6A-4229-4F39-A8D7-540FF98083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716331" y="3434407"/>
            <a:ext cx="6912315" cy="7329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DD491E8-BC73-474B-9305-631BABAB0B1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18" y="2395717"/>
            <a:ext cx="4712351" cy="4462281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B24B20A0-09DC-4D3D-9CF8-9B3B9384AC5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384192" y="4391007"/>
            <a:ext cx="2706705" cy="2706705"/>
          </a:xfrm>
          <a:prstGeom prst="rect">
            <a:avLst/>
          </a:prstGeom>
        </p:spPr>
      </p:pic>
      <p:sp>
        <p:nvSpPr>
          <p:cNvPr id="53" name="PA_库_文本框 22">
            <a:extLst>
              <a:ext uri="{FF2B5EF4-FFF2-40B4-BE49-F238E27FC236}">
                <a16:creationId xmlns:a16="http://schemas.microsoft.com/office/drawing/2014/main" id="{E428BF2D-9F9D-4015-9399-EB3570C98A4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23410" y="1534312"/>
            <a:ext cx="74981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cs typeface="+mn-ea"/>
                <a:sym typeface="+mn-lt"/>
              </a:rPr>
              <a:t>Free</a:t>
            </a:r>
          </a:p>
          <a:p>
            <a:pPr algn="ctr"/>
            <a:r>
              <a:rPr lang="en-US" altLang="zh-CN" sz="8000" dirty="0">
                <a:solidFill>
                  <a:schemeClr val="bg1"/>
                </a:solidFill>
                <a:cs typeface="+mn-ea"/>
                <a:sym typeface="+mn-lt"/>
              </a:rPr>
              <a:t>PPT Templates</a:t>
            </a:r>
            <a:endParaRPr lang="zh-CN" altLang="en-US" sz="8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CC76E9B-9732-D441-96FA-7123E997DE60}"/>
              </a:ext>
            </a:extLst>
          </p:cNvPr>
          <p:cNvGrpSpPr/>
          <p:nvPr/>
        </p:nvGrpSpPr>
        <p:grpSpPr>
          <a:xfrm>
            <a:off x="10477500" y="288290"/>
            <a:ext cx="1382395" cy="390525"/>
            <a:chOff x="455" y="472"/>
            <a:chExt cx="2177" cy="61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437649F-F610-FE13-21A6-B6DD3297E0D8}"/>
                </a:ext>
              </a:extLst>
            </p:cNvPr>
            <p:cNvGrpSpPr/>
            <p:nvPr/>
          </p:nvGrpSpPr>
          <p:grpSpPr>
            <a:xfrm>
              <a:off x="455" y="472"/>
              <a:ext cx="808" cy="607"/>
              <a:chOff x="579" y="476"/>
              <a:chExt cx="994" cy="746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43302A32-3B98-FE02-09E4-5252288C79B9}"/>
                  </a:ext>
                </a:extLst>
              </p:cNvPr>
              <p:cNvSpPr/>
              <p:nvPr/>
            </p:nvSpPr>
            <p:spPr bwMode="auto">
              <a:xfrm rot="5400000">
                <a:off x="902" y="560"/>
                <a:ext cx="694" cy="570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A3E2FA"/>
                        </a:gs>
                        <a:gs pos="100000">
                          <a:srgbClr val="0466C1"/>
                        </a:gs>
                      </a:gsLst>
                      <a:lin scaled="1"/>
                    </a:gradFill>
                  </a14:hiddenFill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58BB6BBB-34B0-0956-0300-C854F8E42B93}"/>
                  </a:ext>
                </a:extLst>
              </p:cNvPr>
              <p:cNvSpPr/>
              <p:nvPr/>
            </p:nvSpPr>
            <p:spPr bwMode="auto">
              <a:xfrm rot="5400000">
                <a:off x="514" y="549"/>
                <a:ext cx="733" cy="60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0">
                    <a:srgbClr val="50342D"/>
                  </a:gs>
                  <a:gs pos="99000">
                    <a:srgbClr val="E97456"/>
                  </a:gs>
                </a:gsLst>
                <a:lin scaled="1"/>
              </a:gradFill>
              <a:ln w="25400">
                <a:noFill/>
              </a:ln>
              <a:effectLst/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4D119C8A-548E-CFA1-7AFF-D3590F089947}"/>
                  </a:ext>
                </a:extLst>
              </p:cNvPr>
              <p:cNvSpPr/>
              <p:nvPr/>
            </p:nvSpPr>
            <p:spPr bwMode="auto">
              <a:xfrm rot="5400000">
                <a:off x="893" y="542"/>
                <a:ext cx="747" cy="61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A3E2FA"/>
                        </a:gs>
                        <a:gs pos="100000">
                          <a:srgbClr val="0466C1"/>
                        </a:gs>
                      </a:gsLst>
                      <a:lin scaled="1"/>
                    </a:gradFill>
                  </a14:hiddenFill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FDE2403-9F77-E514-B94A-8FE6484238D1}"/>
                </a:ext>
              </a:extLst>
            </p:cNvPr>
            <p:cNvSpPr txBox="1"/>
            <p:nvPr/>
          </p:nvSpPr>
          <p:spPr>
            <a:xfrm>
              <a:off x="1273" y="505"/>
              <a:ext cx="1359" cy="58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7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3661070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02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63F65C5-74DA-4539-B256-F6C410F54569}"/>
              </a:ext>
            </a:extLst>
          </p:cNvPr>
          <p:cNvGrpSpPr/>
          <p:nvPr/>
        </p:nvGrpSpPr>
        <p:grpSpPr>
          <a:xfrm>
            <a:off x="1714163" y="1893228"/>
            <a:ext cx="1260001" cy="1260000"/>
            <a:chOff x="1714162" y="2169000"/>
            <a:chExt cx="1260000" cy="1260000"/>
          </a:xfrm>
        </p:grpSpPr>
        <p:sp>
          <p:nvSpPr>
            <p:cNvPr id="9" name="空心弧 8">
              <a:extLst>
                <a:ext uri="{FF2B5EF4-FFF2-40B4-BE49-F238E27FC236}">
                  <a16:creationId xmlns:a16="http://schemas.microsoft.com/office/drawing/2014/main" id="{E85B6ACA-207C-45B3-9889-6464049DD468}"/>
                </a:ext>
              </a:extLst>
            </p:cNvPr>
            <p:cNvSpPr/>
            <p:nvPr/>
          </p:nvSpPr>
          <p:spPr>
            <a:xfrm>
              <a:off x="1714163" y="2169000"/>
              <a:ext cx="1259999" cy="1259999"/>
            </a:xfrm>
            <a:prstGeom prst="blockArc">
              <a:avLst>
                <a:gd name="adj1" fmla="val 14522669"/>
                <a:gd name="adj2" fmla="val 10743427"/>
                <a:gd name="adj3" fmla="val 921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3808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空心弧 9">
              <a:extLst>
                <a:ext uri="{FF2B5EF4-FFF2-40B4-BE49-F238E27FC236}">
                  <a16:creationId xmlns:a16="http://schemas.microsoft.com/office/drawing/2014/main" id="{08FA169C-ECA9-4C02-9C7D-E24B98287FD8}"/>
                </a:ext>
              </a:extLst>
            </p:cNvPr>
            <p:cNvSpPr/>
            <p:nvPr/>
          </p:nvSpPr>
          <p:spPr>
            <a:xfrm rot="4210378">
              <a:off x="1714162" y="2169001"/>
              <a:ext cx="1259999" cy="1259999"/>
            </a:xfrm>
            <a:prstGeom prst="blockArc">
              <a:avLst>
                <a:gd name="adj1" fmla="val 6562097"/>
                <a:gd name="adj2" fmla="val 10297744"/>
                <a:gd name="adj3" fmla="val 8550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3808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D1983B-8765-4EDD-A74F-0B5A49C434EF}"/>
                </a:ext>
              </a:extLst>
            </p:cNvPr>
            <p:cNvSpPr txBox="1"/>
            <p:nvPr/>
          </p:nvSpPr>
          <p:spPr>
            <a:xfrm>
              <a:off x="1933791" y="2568167"/>
              <a:ext cx="820739" cy="46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10">
                <a:defRPr/>
              </a:pPr>
              <a:r>
                <a:rPr lang="en-US" altLang="zh-CN" sz="240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25%</a:t>
              </a:r>
              <a:endParaRPr lang="zh-CN" altLang="en-US" sz="240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AD09EB2-3E74-42CC-84BE-90D562407F2C}"/>
              </a:ext>
            </a:extLst>
          </p:cNvPr>
          <p:cNvGrpSpPr/>
          <p:nvPr/>
        </p:nvGrpSpPr>
        <p:grpSpPr>
          <a:xfrm>
            <a:off x="9452502" y="1893230"/>
            <a:ext cx="1260001" cy="1260000"/>
            <a:chOff x="9452502" y="2169001"/>
            <a:chExt cx="1260000" cy="1260000"/>
          </a:xfrm>
        </p:grpSpPr>
        <p:sp>
          <p:nvSpPr>
            <p:cNvPr id="17" name="空心弧 16">
              <a:extLst>
                <a:ext uri="{FF2B5EF4-FFF2-40B4-BE49-F238E27FC236}">
                  <a16:creationId xmlns:a16="http://schemas.microsoft.com/office/drawing/2014/main" id="{3CD9B117-09E1-4276-8DB7-67440067C5C6}"/>
                </a:ext>
              </a:extLst>
            </p:cNvPr>
            <p:cNvSpPr/>
            <p:nvPr/>
          </p:nvSpPr>
          <p:spPr>
            <a:xfrm>
              <a:off x="9452503" y="2169001"/>
              <a:ext cx="1259999" cy="1259999"/>
            </a:xfrm>
            <a:prstGeom prst="blockArc">
              <a:avLst>
                <a:gd name="adj1" fmla="val 21084514"/>
                <a:gd name="adj2" fmla="val 10743427"/>
                <a:gd name="adj3" fmla="val 921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3808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空心弧 17">
              <a:extLst>
                <a:ext uri="{FF2B5EF4-FFF2-40B4-BE49-F238E27FC236}">
                  <a16:creationId xmlns:a16="http://schemas.microsoft.com/office/drawing/2014/main" id="{99332EB7-B835-4E58-AB2B-24C272C690F3}"/>
                </a:ext>
              </a:extLst>
            </p:cNvPr>
            <p:cNvSpPr/>
            <p:nvPr/>
          </p:nvSpPr>
          <p:spPr>
            <a:xfrm rot="4210378">
              <a:off x="9452502" y="2169002"/>
              <a:ext cx="1259999" cy="1259999"/>
            </a:xfrm>
            <a:prstGeom prst="blockArc">
              <a:avLst>
                <a:gd name="adj1" fmla="val 926129"/>
                <a:gd name="adj2" fmla="val 17989595"/>
                <a:gd name="adj3" fmla="val 9763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3808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E56FCEDE-F1AA-4BAA-8594-C39A377A0763}"/>
                </a:ext>
              </a:extLst>
            </p:cNvPr>
            <p:cNvSpPr txBox="1"/>
            <p:nvPr/>
          </p:nvSpPr>
          <p:spPr>
            <a:xfrm>
              <a:off x="9674360" y="2576644"/>
              <a:ext cx="807937" cy="83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10">
                <a:defRPr/>
              </a:pPr>
              <a:r>
                <a:rPr lang="en-US" altLang="zh-CN" sz="240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75%</a:t>
              </a:r>
              <a:endParaRPr lang="zh-CN" altLang="en-US" sz="240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54A214C-F5BC-414B-801F-D42BF9628555}"/>
              </a:ext>
            </a:extLst>
          </p:cNvPr>
          <p:cNvGrpSpPr/>
          <p:nvPr/>
        </p:nvGrpSpPr>
        <p:grpSpPr>
          <a:xfrm>
            <a:off x="4248537" y="1893231"/>
            <a:ext cx="1260001" cy="1260000"/>
            <a:chOff x="4221347" y="2169001"/>
            <a:chExt cx="1260000" cy="1260000"/>
          </a:xfrm>
        </p:grpSpPr>
        <p:sp>
          <p:nvSpPr>
            <p:cNvPr id="21" name="空心弧 20">
              <a:extLst>
                <a:ext uri="{FF2B5EF4-FFF2-40B4-BE49-F238E27FC236}">
                  <a16:creationId xmlns:a16="http://schemas.microsoft.com/office/drawing/2014/main" id="{66F24C1E-C826-4783-BDD9-DC76BBA8CD50}"/>
                </a:ext>
              </a:extLst>
            </p:cNvPr>
            <p:cNvSpPr/>
            <p:nvPr/>
          </p:nvSpPr>
          <p:spPr>
            <a:xfrm>
              <a:off x="4221348" y="2169001"/>
              <a:ext cx="1259999" cy="1259999"/>
            </a:xfrm>
            <a:prstGeom prst="blockArc">
              <a:avLst>
                <a:gd name="adj1" fmla="val 17690311"/>
                <a:gd name="adj2" fmla="val 10743427"/>
                <a:gd name="adj3" fmla="val 921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3808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空心弧 21">
              <a:extLst>
                <a:ext uri="{FF2B5EF4-FFF2-40B4-BE49-F238E27FC236}">
                  <a16:creationId xmlns:a16="http://schemas.microsoft.com/office/drawing/2014/main" id="{AA3427E5-52AD-4BF6-A40D-DD9663B9458D}"/>
                </a:ext>
              </a:extLst>
            </p:cNvPr>
            <p:cNvSpPr/>
            <p:nvPr/>
          </p:nvSpPr>
          <p:spPr>
            <a:xfrm rot="4210378">
              <a:off x="4221347" y="2169002"/>
              <a:ext cx="1259999" cy="1259999"/>
            </a:xfrm>
            <a:prstGeom prst="blockArc">
              <a:avLst>
                <a:gd name="adj1" fmla="val 2183649"/>
                <a:gd name="adj2" fmla="val 14023221"/>
                <a:gd name="adj3" fmla="val 9438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3808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4D5832D3-B85E-4EC8-B781-65A9DA0AFAFE}"/>
                </a:ext>
              </a:extLst>
            </p:cNvPr>
            <p:cNvSpPr txBox="1"/>
            <p:nvPr/>
          </p:nvSpPr>
          <p:spPr>
            <a:xfrm>
              <a:off x="4347290" y="2588848"/>
              <a:ext cx="1008112" cy="46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10">
                <a:defRPr/>
              </a:pPr>
              <a:r>
                <a:rPr lang="en-US" altLang="zh-CN" sz="240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55%</a:t>
              </a:r>
              <a:endParaRPr lang="zh-CN" altLang="en-US" sz="240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71ED0ED-AC89-4287-8113-DA9D4AD6C84C}"/>
              </a:ext>
            </a:extLst>
          </p:cNvPr>
          <p:cNvGrpSpPr/>
          <p:nvPr/>
        </p:nvGrpSpPr>
        <p:grpSpPr>
          <a:xfrm>
            <a:off x="6782913" y="1893231"/>
            <a:ext cx="1395216" cy="1260001"/>
            <a:chOff x="6889780" y="2169000"/>
            <a:chExt cx="1395215" cy="1260000"/>
          </a:xfrm>
        </p:grpSpPr>
        <p:sp>
          <p:nvSpPr>
            <p:cNvPr id="25" name="空心弧 24">
              <a:extLst>
                <a:ext uri="{FF2B5EF4-FFF2-40B4-BE49-F238E27FC236}">
                  <a16:creationId xmlns:a16="http://schemas.microsoft.com/office/drawing/2014/main" id="{25ECD573-45EF-4455-9BC0-877D9147F873}"/>
                </a:ext>
              </a:extLst>
            </p:cNvPr>
            <p:cNvSpPr/>
            <p:nvPr/>
          </p:nvSpPr>
          <p:spPr>
            <a:xfrm>
              <a:off x="6945318" y="2169000"/>
              <a:ext cx="1259999" cy="1259999"/>
            </a:xfrm>
            <a:prstGeom prst="blockArc">
              <a:avLst>
                <a:gd name="adj1" fmla="val 18743736"/>
                <a:gd name="adj2" fmla="val 10743427"/>
                <a:gd name="adj3" fmla="val 921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3808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空心弧 25">
              <a:extLst>
                <a:ext uri="{FF2B5EF4-FFF2-40B4-BE49-F238E27FC236}">
                  <a16:creationId xmlns:a16="http://schemas.microsoft.com/office/drawing/2014/main" id="{6F04CED9-8FA8-428B-9801-0141835CE6AE}"/>
                </a:ext>
              </a:extLst>
            </p:cNvPr>
            <p:cNvSpPr/>
            <p:nvPr/>
          </p:nvSpPr>
          <p:spPr>
            <a:xfrm rot="4210378">
              <a:off x="6945317" y="2169001"/>
              <a:ext cx="1259999" cy="1259999"/>
            </a:xfrm>
            <a:prstGeom prst="blockArc">
              <a:avLst>
                <a:gd name="adj1" fmla="val 903202"/>
                <a:gd name="adj2" fmla="val 14758314"/>
                <a:gd name="adj3" fmla="val 10696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3808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0CCEB-1DD3-4F91-824B-8D05FAFE8A38}"/>
                </a:ext>
              </a:extLst>
            </p:cNvPr>
            <p:cNvSpPr txBox="1"/>
            <p:nvPr/>
          </p:nvSpPr>
          <p:spPr>
            <a:xfrm>
              <a:off x="6889780" y="2576641"/>
              <a:ext cx="1395215" cy="46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10">
                <a:defRPr/>
              </a:pPr>
              <a:r>
                <a:rPr lang="en-US" altLang="zh-CN" sz="240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65%</a:t>
              </a:r>
              <a:endParaRPr lang="zh-CN" altLang="en-US" sz="240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6E4C64F6-83A0-40EE-A374-8A6461FCDEFC}"/>
              </a:ext>
            </a:extLst>
          </p:cNvPr>
          <p:cNvSpPr txBox="1"/>
          <p:nvPr/>
        </p:nvSpPr>
        <p:spPr>
          <a:xfrm>
            <a:off x="1316695" y="3865839"/>
            <a:ext cx="2104348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C90FF1D-9841-4DFB-BAE8-E97850B22845}"/>
              </a:ext>
            </a:extLst>
          </p:cNvPr>
          <p:cNvSpPr txBox="1"/>
          <p:nvPr/>
        </p:nvSpPr>
        <p:spPr>
          <a:xfrm>
            <a:off x="1596607" y="3505908"/>
            <a:ext cx="1544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10">
              <a:defRPr/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BFC10BF-4D02-44A3-9911-67A7CCE085BB}"/>
              </a:ext>
            </a:extLst>
          </p:cNvPr>
          <p:cNvSpPr txBox="1"/>
          <p:nvPr/>
        </p:nvSpPr>
        <p:spPr>
          <a:xfrm>
            <a:off x="3823883" y="3865267"/>
            <a:ext cx="2104348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AB143B5-6433-4356-B8AA-3A8D5B36191E}"/>
              </a:ext>
            </a:extLst>
          </p:cNvPr>
          <p:cNvSpPr txBox="1"/>
          <p:nvPr/>
        </p:nvSpPr>
        <p:spPr>
          <a:xfrm>
            <a:off x="4103793" y="3505908"/>
            <a:ext cx="1544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10">
              <a:defRPr/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A30B557-7C5B-4D23-B940-42DA36DCA940}"/>
              </a:ext>
            </a:extLst>
          </p:cNvPr>
          <p:cNvSpPr txBox="1"/>
          <p:nvPr/>
        </p:nvSpPr>
        <p:spPr>
          <a:xfrm>
            <a:off x="6429484" y="3865267"/>
            <a:ext cx="2104348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BFF272B-1D16-4091-88B8-3CC419879AC5}"/>
              </a:ext>
            </a:extLst>
          </p:cNvPr>
          <p:cNvSpPr txBox="1"/>
          <p:nvPr/>
        </p:nvSpPr>
        <p:spPr>
          <a:xfrm>
            <a:off x="6709394" y="3505908"/>
            <a:ext cx="1544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10">
              <a:defRPr/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831F2AD-BFB6-4FF1-8AFE-BD54F6E561AC}"/>
              </a:ext>
            </a:extLst>
          </p:cNvPr>
          <p:cNvSpPr txBox="1"/>
          <p:nvPr/>
        </p:nvSpPr>
        <p:spPr>
          <a:xfrm>
            <a:off x="8936669" y="3865267"/>
            <a:ext cx="2104348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7BF256F-E697-4221-912D-2B5BE28B4DF7}"/>
              </a:ext>
            </a:extLst>
          </p:cNvPr>
          <p:cNvSpPr txBox="1"/>
          <p:nvPr/>
        </p:nvSpPr>
        <p:spPr>
          <a:xfrm>
            <a:off x="9216579" y="3505908"/>
            <a:ext cx="1544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10">
              <a:defRPr/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5964667-4C77-4532-9D7A-0B28F3E7D6DA}"/>
              </a:ext>
            </a:extLst>
          </p:cNvPr>
          <p:cNvSpPr txBox="1"/>
          <p:nvPr/>
        </p:nvSpPr>
        <p:spPr>
          <a:xfrm>
            <a:off x="1348672" y="5262190"/>
            <a:ext cx="9692342" cy="42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 wrong loves when gardeners.</a:t>
            </a:r>
            <a:endParaRPr lang="zh-CN" altLang="en-US" sz="701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箭头: V 形 36">
            <a:extLst>
              <a:ext uri="{FF2B5EF4-FFF2-40B4-BE49-F238E27FC236}">
                <a16:creationId xmlns:a16="http://schemas.microsoft.com/office/drawing/2014/main" id="{37EE844D-C0F9-4DA2-8C8B-2175EAACF127}"/>
              </a:ext>
            </a:extLst>
          </p:cNvPr>
          <p:cNvSpPr/>
          <p:nvPr/>
        </p:nvSpPr>
        <p:spPr>
          <a:xfrm rot="5400000">
            <a:off x="5939542" y="5004230"/>
            <a:ext cx="312916" cy="312916"/>
          </a:xfrm>
          <a:prstGeom prst="chevron">
            <a:avLst/>
          </a:prstGeom>
          <a:solidFill>
            <a:srgbClr val="E97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10">
              <a:defRPr/>
            </a:pPr>
            <a:endParaRPr lang="zh-CN" altLang="en-US" sz="3808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65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5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3813470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02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63BB16-0BF3-4390-8097-CD36025B881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225" y="1446512"/>
            <a:ext cx="3207865" cy="4288480"/>
          </a:xfrm>
          <a:custGeom>
            <a:avLst/>
            <a:gdLst>
              <a:gd name="connsiteX0" fmla="*/ 0 w 2269129"/>
              <a:gd name="connsiteY0" fmla="*/ 0 h 4281714"/>
              <a:gd name="connsiteX1" fmla="*/ 2269129 w 2269129"/>
              <a:gd name="connsiteY1" fmla="*/ 0 h 4281714"/>
              <a:gd name="connsiteX2" fmla="*/ 2269129 w 2269129"/>
              <a:gd name="connsiteY2" fmla="*/ 4281714 h 4281714"/>
              <a:gd name="connsiteX3" fmla="*/ 0 w 2269129"/>
              <a:gd name="connsiteY3" fmla="*/ 4281714 h 428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9129" h="4281714">
                <a:moveTo>
                  <a:pt x="0" y="0"/>
                </a:moveTo>
                <a:lnTo>
                  <a:pt x="2269129" y="0"/>
                </a:lnTo>
                <a:lnTo>
                  <a:pt x="2269129" y="4281714"/>
                </a:lnTo>
                <a:lnTo>
                  <a:pt x="0" y="4281714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1D395CC-EA47-4F16-A0E1-A1299DD347FC}"/>
              </a:ext>
            </a:extLst>
          </p:cNvPr>
          <p:cNvGrpSpPr/>
          <p:nvPr/>
        </p:nvGrpSpPr>
        <p:grpSpPr>
          <a:xfrm>
            <a:off x="3191258" y="1897872"/>
            <a:ext cx="4130680" cy="747193"/>
            <a:chOff x="3191256" y="1897871"/>
            <a:chExt cx="4130681" cy="747192"/>
          </a:xfrm>
        </p:grpSpPr>
        <p:sp>
          <p:nvSpPr>
            <p:cNvPr id="9" name="圆角矩形 40">
              <a:extLst>
                <a:ext uri="{FF2B5EF4-FFF2-40B4-BE49-F238E27FC236}">
                  <a16:creationId xmlns:a16="http://schemas.microsoft.com/office/drawing/2014/main" id="{BB9A9AD7-940E-4E20-830D-375D1672C40B}"/>
                </a:ext>
              </a:extLst>
            </p:cNvPr>
            <p:cNvSpPr/>
            <p:nvPr/>
          </p:nvSpPr>
          <p:spPr>
            <a:xfrm>
              <a:off x="3215307" y="2098173"/>
              <a:ext cx="4106630" cy="44835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2534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" name="圆角矩形 43">
              <a:extLst>
                <a:ext uri="{FF2B5EF4-FFF2-40B4-BE49-F238E27FC236}">
                  <a16:creationId xmlns:a16="http://schemas.microsoft.com/office/drawing/2014/main" id="{000D395B-BC56-4C40-BE63-A8B6645640D3}"/>
                </a:ext>
              </a:extLst>
            </p:cNvPr>
            <p:cNvSpPr/>
            <p:nvPr/>
          </p:nvSpPr>
          <p:spPr>
            <a:xfrm>
              <a:off x="3191256" y="2098173"/>
              <a:ext cx="1648609" cy="448357"/>
            </a:xfrm>
            <a:prstGeom prst="roundRect">
              <a:avLst>
                <a:gd name="adj" fmla="val 50000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2534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15">
              <a:extLst>
                <a:ext uri="{FF2B5EF4-FFF2-40B4-BE49-F238E27FC236}">
                  <a16:creationId xmlns:a16="http://schemas.microsoft.com/office/drawing/2014/main" id="{41DF990A-942F-4070-B344-06C9E4F369E9}"/>
                </a:ext>
              </a:extLst>
            </p:cNvPr>
            <p:cNvSpPr txBox="1"/>
            <p:nvPr/>
          </p:nvSpPr>
          <p:spPr>
            <a:xfrm>
              <a:off x="5445969" y="1897871"/>
              <a:ext cx="1244999" cy="74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10">
                <a:lnSpc>
                  <a:spcPct val="120000"/>
                </a:lnSpc>
                <a:defRPr/>
              </a:pPr>
              <a:r>
                <a:rPr lang="en-US" altLang="zh-CN" sz="3808" dirty="0">
                  <a:solidFill>
                    <a:srgbClr val="FFFFFF"/>
                  </a:solidFill>
                  <a:cs typeface="+mn-ea"/>
                  <a:sym typeface="+mn-lt"/>
                </a:rPr>
                <a:t>40%</a:t>
              </a:r>
              <a:endParaRPr lang="zh-CN" altLang="en-US" sz="3808" baseline="-30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6C90FC8-20C8-4CD5-8872-D5009B678148}"/>
              </a:ext>
            </a:extLst>
          </p:cNvPr>
          <p:cNvGrpSpPr/>
          <p:nvPr/>
        </p:nvGrpSpPr>
        <p:grpSpPr>
          <a:xfrm>
            <a:off x="3191261" y="2797095"/>
            <a:ext cx="4205440" cy="748666"/>
            <a:chOff x="3191260" y="2797089"/>
            <a:chExt cx="4205441" cy="748665"/>
          </a:xfrm>
        </p:grpSpPr>
        <p:sp>
          <p:nvSpPr>
            <p:cNvPr id="12" name="圆角矩形 46">
              <a:extLst>
                <a:ext uri="{FF2B5EF4-FFF2-40B4-BE49-F238E27FC236}">
                  <a16:creationId xmlns:a16="http://schemas.microsoft.com/office/drawing/2014/main" id="{A44EDDF0-72AC-44D0-A855-564DA58E5EAB}"/>
                </a:ext>
              </a:extLst>
            </p:cNvPr>
            <p:cNvSpPr/>
            <p:nvPr/>
          </p:nvSpPr>
          <p:spPr>
            <a:xfrm>
              <a:off x="3211172" y="3011424"/>
              <a:ext cx="4106630" cy="44835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2534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" name="圆角矩形 47">
              <a:extLst>
                <a:ext uri="{FF2B5EF4-FFF2-40B4-BE49-F238E27FC236}">
                  <a16:creationId xmlns:a16="http://schemas.microsoft.com/office/drawing/2014/main" id="{E3C807C7-6DBF-4C8E-899A-F707E9B83A15}"/>
                </a:ext>
              </a:extLst>
            </p:cNvPr>
            <p:cNvSpPr/>
            <p:nvPr/>
          </p:nvSpPr>
          <p:spPr>
            <a:xfrm>
              <a:off x="3191260" y="3011475"/>
              <a:ext cx="2891625" cy="448359"/>
            </a:xfrm>
            <a:prstGeom prst="roundRect">
              <a:avLst>
                <a:gd name="adj" fmla="val 50000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2534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9">
              <a:extLst>
                <a:ext uri="{FF2B5EF4-FFF2-40B4-BE49-F238E27FC236}">
                  <a16:creationId xmlns:a16="http://schemas.microsoft.com/office/drawing/2014/main" id="{E9B78F48-602C-40C8-9050-CF2AB71F490D}"/>
                </a:ext>
              </a:extLst>
            </p:cNvPr>
            <p:cNvSpPr txBox="1"/>
            <p:nvPr/>
          </p:nvSpPr>
          <p:spPr>
            <a:xfrm>
              <a:off x="6180081" y="2797089"/>
              <a:ext cx="1216620" cy="74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10">
                <a:lnSpc>
                  <a:spcPct val="120000"/>
                </a:lnSpc>
                <a:defRPr/>
              </a:pPr>
              <a:r>
                <a:rPr lang="en-US" altLang="zh-CN" sz="3808" dirty="0">
                  <a:solidFill>
                    <a:srgbClr val="FFFFFF"/>
                  </a:solidFill>
                  <a:cs typeface="+mn-ea"/>
                  <a:sym typeface="+mn-lt"/>
                </a:rPr>
                <a:t>60%</a:t>
              </a:r>
              <a:endParaRPr lang="zh-CN" altLang="en-US" sz="3808" baseline="-30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39EB702-6279-4559-BE67-2A9C70F9E478}"/>
              </a:ext>
            </a:extLst>
          </p:cNvPr>
          <p:cNvGrpSpPr/>
          <p:nvPr/>
        </p:nvGrpSpPr>
        <p:grpSpPr>
          <a:xfrm>
            <a:off x="3191258" y="3707880"/>
            <a:ext cx="4130680" cy="747193"/>
            <a:chOff x="3191256" y="3707875"/>
            <a:chExt cx="4130681" cy="747192"/>
          </a:xfrm>
        </p:grpSpPr>
        <p:sp>
          <p:nvSpPr>
            <p:cNvPr id="19" name="圆角矩形 40">
              <a:extLst>
                <a:ext uri="{FF2B5EF4-FFF2-40B4-BE49-F238E27FC236}">
                  <a16:creationId xmlns:a16="http://schemas.microsoft.com/office/drawing/2014/main" id="{06F534BD-B537-4CED-9694-E6F40F90AA59}"/>
                </a:ext>
              </a:extLst>
            </p:cNvPr>
            <p:cNvSpPr/>
            <p:nvPr/>
          </p:nvSpPr>
          <p:spPr>
            <a:xfrm>
              <a:off x="3215307" y="3890632"/>
              <a:ext cx="4106630" cy="44835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2534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0" name="圆角矩形 43">
              <a:extLst>
                <a:ext uri="{FF2B5EF4-FFF2-40B4-BE49-F238E27FC236}">
                  <a16:creationId xmlns:a16="http://schemas.microsoft.com/office/drawing/2014/main" id="{8F147DA7-DCB3-468C-9D60-3BDC401B1EEB}"/>
                </a:ext>
              </a:extLst>
            </p:cNvPr>
            <p:cNvSpPr/>
            <p:nvPr/>
          </p:nvSpPr>
          <p:spPr>
            <a:xfrm>
              <a:off x="3191256" y="3890632"/>
              <a:ext cx="1648609" cy="448357"/>
            </a:xfrm>
            <a:prstGeom prst="roundRect">
              <a:avLst>
                <a:gd name="adj" fmla="val 50000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2534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15">
              <a:extLst>
                <a:ext uri="{FF2B5EF4-FFF2-40B4-BE49-F238E27FC236}">
                  <a16:creationId xmlns:a16="http://schemas.microsoft.com/office/drawing/2014/main" id="{1286678E-6D7C-4592-9A39-DDE30A1F5739}"/>
                </a:ext>
              </a:extLst>
            </p:cNvPr>
            <p:cNvSpPr txBox="1"/>
            <p:nvPr/>
          </p:nvSpPr>
          <p:spPr>
            <a:xfrm>
              <a:off x="5473499" y="3707875"/>
              <a:ext cx="1244999" cy="74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10">
                <a:lnSpc>
                  <a:spcPct val="120000"/>
                </a:lnSpc>
                <a:defRPr/>
              </a:pPr>
              <a:r>
                <a:rPr lang="en-US" altLang="zh-CN" sz="3808" dirty="0">
                  <a:solidFill>
                    <a:srgbClr val="FFFFFF"/>
                  </a:solidFill>
                  <a:cs typeface="+mn-ea"/>
                  <a:sym typeface="+mn-lt"/>
                </a:rPr>
                <a:t>40%</a:t>
              </a:r>
              <a:endParaRPr lang="zh-CN" altLang="en-US" sz="3808" baseline="-30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CB1AABB-9CC7-447E-890C-AEFF50ABDDD8}"/>
              </a:ext>
            </a:extLst>
          </p:cNvPr>
          <p:cNvGrpSpPr/>
          <p:nvPr/>
        </p:nvGrpSpPr>
        <p:grpSpPr>
          <a:xfrm>
            <a:off x="3191261" y="4598839"/>
            <a:ext cx="4223055" cy="747192"/>
            <a:chOff x="3191260" y="4598830"/>
            <a:chExt cx="4223056" cy="747191"/>
          </a:xfrm>
        </p:grpSpPr>
        <p:sp>
          <p:nvSpPr>
            <p:cNvPr id="22" name="圆角矩形 46">
              <a:extLst>
                <a:ext uri="{FF2B5EF4-FFF2-40B4-BE49-F238E27FC236}">
                  <a16:creationId xmlns:a16="http://schemas.microsoft.com/office/drawing/2014/main" id="{5535096F-0541-4FAA-82FF-C62E5B980FC1}"/>
                </a:ext>
              </a:extLst>
            </p:cNvPr>
            <p:cNvSpPr/>
            <p:nvPr/>
          </p:nvSpPr>
          <p:spPr>
            <a:xfrm>
              <a:off x="3211172" y="4765783"/>
              <a:ext cx="4106630" cy="44835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2534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圆角矩形 47">
              <a:extLst>
                <a:ext uri="{FF2B5EF4-FFF2-40B4-BE49-F238E27FC236}">
                  <a16:creationId xmlns:a16="http://schemas.microsoft.com/office/drawing/2014/main" id="{8BC640AF-E323-42A7-B130-B3E5602F4D95}"/>
                </a:ext>
              </a:extLst>
            </p:cNvPr>
            <p:cNvSpPr/>
            <p:nvPr/>
          </p:nvSpPr>
          <p:spPr>
            <a:xfrm>
              <a:off x="3191260" y="4765834"/>
              <a:ext cx="2891625" cy="448359"/>
            </a:xfrm>
            <a:prstGeom prst="roundRect">
              <a:avLst>
                <a:gd name="adj" fmla="val 50000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lang="zh-CN" altLang="en-US" sz="2534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4" name="文本框 19">
              <a:extLst>
                <a:ext uri="{FF2B5EF4-FFF2-40B4-BE49-F238E27FC236}">
                  <a16:creationId xmlns:a16="http://schemas.microsoft.com/office/drawing/2014/main" id="{FDD6DA07-62B7-4114-8F85-41D8C15AFFE3}"/>
                </a:ext>
              </a:extLst>
            </p:cNvPr>
            <p:cNvSpPr txBox="1"/>
            <p:nvPr/>
          </p:nvSpPr>
          <p:spPr>
            <a:xfrm>
              <a:off x="6197695" y="4598830"/>
              <a:ext cx="1216621" cy="74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10">
                <a:lnSpc>
                  <a:spcPct val="120000"/>
                </a:lnSpc>
                <a:defRPr/>
              </a:pPr>
              <a:r>
                <a:rPr lang="en-US" altLang="zh-CN" sz="3808" dirty="0">
                  <a:solidFill>
                    <a:srgbClr val="FFFFFF"/>
                  </a:solidFill>
                  <a:cs typeface="+mn-ea"/>
                  <a:sym typeface="+mn-lt"/>
                </a:rPr>
                <a:t>60%</a:t>
              </a:r>
              <a:endParaRPr lang="zh-CN" altLang="en-US" sz="3808" baseline="-30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8C250FF8-B7E7-4DE7-9D50-19DCFADEE718}"/>
              </a:ext>
            </a:extLst>
          </p:cNvPr>
          <p:cNvSpPr txBox="1">
            <a:spLocks/>
          </p:cNvSpPr>
          <p:nvPr/>
        </p:nvSpPr>
        <p:spPr>
          <a:xfrm>
            <a:off x="7674702" y="2016156"/>
            <a:ext cx="3573816" cy="58926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69849CF-BC09-4A7E-9311-78B37FF202BC}"/>
              </a:ext>
            </a:extLst>
          </p:cNvPr>
          <p:cNvSpPr txBox="1">
            <a:spLocks/>
          </p:cNvSpPr>
          <p:nvPr/>
        </p:nvSpPr>
        <p:spPr>
          <a:xfrm>
            <a:off x="7674702" y="2898658"/>
            <a:ext cx="3573816" cy="58926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3747883-6119-4E19-BC53-7C8D7A79DE12}"/>
              </a:ext>
            </a:extLst>
          </p:cNvPr>
          <p:cNvSpPr txBox="1">
            <a:spLocks/>
          </p:cNvSpPr>
          <p:nvPr/>
        </p:nvSpPr>
        <p:spPr>
          <a:xfrm>
            <a:off x="7674702" y="3786845"/>
            <a:ext cx="3573816" cy="58926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8C6B685-8338-4883-B3F0-F11B8267335A}"/>
              </a:ext>
            </a:extLst>
          </p:cNvPr>
          <p:cNvSpPr txBox="1">
            <a:spLocks/>
          </p:cNvSpPr>
          <p:nvPr/>
        </p:nvSpPr>
        <p:spPr>
          <a:xfrm>
            <a:off x="7674702" y="4696002"/>
            <a:ext cx="3573816" cy="58926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5" name="图形 34">
            <a:extLst>
              <a:ext uri="{FF2B5EF4-FFF2-40B4-BE49-F238E27FC236}">
                <a16:creationId xmlns:a16="http://schemas.microsoft.com/office/drawing/2014/main" id="{CBCB59F7-C272-4DCD-90C2-9A1676DA6C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20771" y="2024820"/>
            <a:ext cx="2928507" cy="29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4" y="188009"/>
            <a:ext cx="3787259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02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610F415-135D-414E-828B-DD66F6C546CF}"/>
              </a:ext>
            </a:extLst>
          </p:cNvPr>
          <p:cNvSpPr/>
          <p:nvPr/>
        </p:nvSpPr>
        <p:spPr>
          <a:xfrm>
            <a:off x="4299180" y="5057551"/>
            <a:ext cx="3600000" cy="3600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7E70709-9F0B-49E0-8326-700FD4CCAEB3}"/>
              </a:ext>
            </a:extLst>
          </p:cNvPr>
          <p:cNvSpPr/>
          <p:nvPr/>
        </p:nvSpPr>
        <p:spPr>
          <a:xfrm>
            <a:off x="2499180" y="3257551"/>
            <a:ext cx="7200000" cy="7200000"/>
          </a:xfrm>
          <a:prstGeom prst="ellipse">
            <a:avLst/>
          </a:prstGeom>
          <a:noFill/>
          <a:ln>
            <a:solidFill>
              <a:schemeClr val="bg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647C1CF-76E7-4DF6-8377-11F1F6E74870}"/>
              </a:ext>
            </a:extLst>
          </p:cNvPr>
          <p:cNvSpPr/>
          <p:nvPr/>
        </p:nvSpPr>
        <p:spPr>
          <a:xfrm>
            <a:off x="3849180" y="4607551"/>
            <a:ext cx="4499999" cy="449999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17F6331-4319-478A-8D59-5496C3257F01}"/>
              </a:ext>
            </a:extLst>
          </p:cNvPr>
          <p:cNvSpPr/>
          <p:nvPr/>
        </p:nvSpPr>
        <p:spPr>
          <a:xfrm>
            <a:off x="3399179" y="4157550"/>
            <a:ext cx="5400001" cy="5400001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23853ED-A087-4246-8206-042F0E041ED9}"/>
              </a:ext>
            </a:extLst>
          </p:cNvPr>
          <p:cNvSpPr/>
          <p:nvPr/>
        </p:nvSpPr>
        <p:spPr>
          <a:xfrm>
            <a:off x="2949179" y="3707550"/>
            <a:ext cx="6300001" cy="630000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CE963E8-AE8A-470F-9346-1A62F952B163}"/>
              </a:ext>
            </a:extLst>
          </p:cNvPr>
          <p:cNvGrpSpPr/>
          <p:nvPr/>
        </p:nvGrpSpPr>
        <p:grpSpPr>
          <a:xfrm>
            <a:off x="2673068" y="5267093"/>
            <a:ext cx="255589" cy="255589"/>
            <a:chOff x="2835383" y="5333206"/>
            <a:chExt cx="255588" cy="255588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1725295-C49A-4B50-ABC0-29D3EC0C843C}"/>
                </a:ext>
              </a:extLst>
            </p:cNvPr>
            <p:cNvSpPr/>
            <p:nvPr/>
          </p:nvSpPr>
          <p:spPr>
            <a:xfrm>
              <a:off x="2896502" y="5394325"/>
              <a:ext cx="133350" cy="13335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8EFA2A80-7FB9-44E1-AB37-19BA48E64173}"/>
                </a:ext>
              </a:extLst>
            </p:cNvPr>
            <p:cNvSpPr/>
            <p:nvPr/>
          </p:nvSpPr>
          <p:spPr>
            <a:xfrm>
              <a:off x="2835383" y="5333206"/>
              <a:ext cx="255588" cy="255588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C356149-1E94-4A9D-82F2-8E3C946B7FF4}"/>
              </a:ext>
            </a:extLst>
          </p:cNvPr>
          <p:cNvGrpSpPr/>
          <p:nvPr/>
        </p:nvGrpSpPr>
        <p:grpSpPr>
          <a:xfrm>
            <a:off x="4650925" y="3405779"/>
            <a:ext cx="255589" cy="255589"/>
            <a:chOff x="2835383" y="5333206"/>
            <a:chExt cx="255588" cy="255588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2A76371-A05C-4F07-BA96-C468D68BEE6E}"/>
                </a:ext>
              </a:extLst>
            </p:cNvPr>
            <p:cNvSpPr/>
            <p:nvPr/>
          </p:nvSpPr>
          <p:spPr>
            <a:xfrm>
              <a:off x="2896502" y="5394325"/>
              <a:ext cx="133350" cy="13335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39900BF9-78B5-4CEA-ABAE-1990E16F96C3}"/>
                </a:ext>
              </a:extLst>
            </p:cNvPr>
            <p:cNvSpPr/>
            <p:nvPr/>
          </p:nvSpPr>
          <p:spPr>
            <a:xfrm>
              <a:off x="2835383" y="5333206"/>
              <a:ext cx="255588" cy="255588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A7ECBB6-A8FD-4E6B-BFF7-10519083EEB5}"/>
              </a:ext>
            </a:extLst>
          </p:cNvPr>
          <p:cNvGrpSpPr/>
          <p:nvPr/>
        </p:nvGrpSpPr>
        <p:grpSpPr>
          <a:xfrm>
            <a:off x="7303080" y="3405779"/>
            <a:ext cx="255589" cy="255589"/>
            <a:chOff x="2835383" y="5333206"/>
            <a:chExt cx="255588" cy="255588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1E64318-0EC7-4A81-9EE2-5D142B00187C}"/>
                </a:ext>
              </a:extLst>
            </p:cNvPr>
            <p:cNvSpPr/>
            <p:nvPr/>
          </p:nvSpPr>
          <p:spPr>
            <a:xfrm>
              <a:off x="2896502" y="5394325"/>
              <a:ext cx="133350" cy="13335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2502C4D-1674-4ED8-8A76-699A8ADA6D74}"/>
                </a:ext>
              </a:extLst>
            </p:cNvPr>
            <p:cNvSpPr/>
            <p:nvPr/>
          </p:nvSpPr>
          <p:spPr>
            <a:xfrm>
              <a:off x="2835383" y="5333206"/>
              <a:ext cx="255588" cy="255588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7E275E3-A4E2-4514-8210-840215D5FE12}"/>
              </a:ext>
            </a:extLst>
          </p:cNvPr>
          <p:cNvGrpSpPr/>
          <p:nvPr/>
        </p:nvGrpSpPr>
        <p:grpSpPr>
          <a:xfrm>
            <a:off x="9251734" y="5269009"/>
            <a:ext cx="255589" cy="255589"/>
            <a:chOff x="2835383" y="5333206"/>
            <a:chExt cx="255588" cy="255588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7466755-F8AF-455E-A2E4-5F00B66DBCD5}"/>
                </a:ext>
              </a:extLst>
            </p:cNvPr>
            <p:cNvSpPr/>
            <p:nvPr/>
          </p:nvSpPr>
          <p:spPr>
            <a:xfrm>
              <a:off x="2896502" y="5394325"/>
              <a:ext cx="133350" cy="13335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B62D9AF3-8618-47A7-AAE5-04B0383FE50E}"/>
                </a:ext>
              </a:extLst>
            </p:cNvPr>
            <p:cNvSpPr/>
            <p:nvPr/>
          </p:nvSpPr>
          <p:spPr>
            <a:xfrm>
              <a:off x="2835383" y="5333206"/>
              <a:ext cx="255588" cy="255588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FDD4AE52-31D7-44E0-8CFE-772A87DDC522}"/>
              </a:ext>
            </a:extLst>
          </p:cNvPr>
          <p:cNvSpPr txBox="1"/>
          <p:nvPr/>
        </p:nvSpPr>
        <p:spPr>
          <a:xfrm>
            <a:off x="926478" y="5047530"/>
            <a:ext cx="173132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pPr algn="r"/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AC27A3A-0172-4A64-AB24-8357EAA86745}"/>
              </a:ext>
            </a:extLst>
          </p:cNvPr>
          <p:cNvSpPr txBox="1"/>
          <p:nvPr/>
        </p:nvSpPr>
        <p:spPr>
          <a:xfrm>
            <a:off x="2901637" y="3169678"/>
            <a:ext cx="173132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pPr algn="r"/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D8AA8CA-A375-4DCE-B739-4DC9739B49F9}"/>
              </a:ext>
            </a:extLst>
          </p:cNvPr>
          <p:cNvSpPr txBox="1"/>
          <p:nvPr/>
        </p:nvSpPr>
        <p:spPr>
          <a:xfrm>
            <a:off x="7672070" y="3189171"/>
            <a:ext cx="183525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6479246-512A-422C-AEB9-65B546B24C54}"/>
              </a:ext>
            </a:extLst>
          </p:cNvPr>
          <p:cNvSpPr txBox="1"/>
          <p:nvPr/>
        </p:nvSpPr>
        <p:spPr>
          <a:xfrm>
            <a:off x="9568441" y="5055768"/>
            <a:ext cx="1779696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pPr algn="l"/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10844B3-5B47-461F-A158-6AAD3C6A7996}"/>
              </a:ext>
            </a:extLst>
          </p:cNvPr>
          <p:cNvGrpSpPr/>
          <p:nvPr/>
        </p:nvGrpSpPr>
        <p:grpSpPr>
          <a:xfrm>
            <a:off x="3383926" y="4246953"/>
            <a:ext cx="255589" cy="255589"/>
            <a:chOff x="2835383" y="5333206"/>
            <a:chExt cx="255588" cy="255588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837E441-D6DD-4617-B916-A51487C9E33E}"/>
                </a:ext>
              </a:extLst>
            </p:cNvPr>
            <p:cNvSpPr/>
            <p:nvPr/>
          </p:nvSpPr>
          <p:spPr>
            <a:xfrm>
              <a:off x="2896502" y="5394325"/>
              <a:ext cx="133350" cy="13335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30071EB-87D5-4E50-8562-A8F02619783A}"/>
                </a:ext>
              </a:extLst>
            </p:cNvPr>
            <p:cNvSpPr/>
            <p:nvPr/>
          </p:nvSpPr>
          <p:spPr>
            <a:xfrm>
              <a:off x="2835383" y="5333206"/>
              <a:ext cx="255588" cy="255588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E90A2992-87F7-458B-968A-298D3E752612}"/>
              </a:ext>
            </a:extLst>
          </p:cNvPr>
          <p:cNvSpPr txBox="1"/>
          <p:nvPr/>
        </p:nvSpPr>
        <p:spPr>
          <a:xfrm>
            <a:off x="1629699" y="4004250"/>
            <a:ext cx="173132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pPr algn="r"/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9A81461-BE5D-495A-883E-16982F1AB3CE}"/>
              </a:ext>
            </a:extLst>
          </p:cNvPr>
          <p:cNvGrpSpPr/>
          <p:nvPr/>
        </p:nvGrpSpPr>
        <p:grpSpPr>
          <a:xfrm>
            <a:off x="8564115" y="4243926"/>
            <a:ext cx="255589" cy="255589"/>
            <a:chOff x="2835383" y="5333206"/>
            <a:chExt cx="255588" cy="255588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AD47FAF2-4F74-4872-8A5E-2E810BD469F0}"/>
                </a:ext>
              </a:extLst>
            </p:cNvPr>
            <p:cNvSpPr/>
            <p:nvPr/>
          </p:nvSpPr>
          <p:spPr>
            <a:xfrm>
              <a:off x="2896502" y="5394325"/>
              <a:ext cx="133350" cy="13335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76CE4C23-709C-4DC3-9452-686D47AC12F7}"/>
                </a:ext>
              </a:extLst>
            </p:cNvPr>
            <p:cNvSpPr/>
            <p:nvPr/>
          </p:nvSpPr>
          <p:spPr>
            <a:xfrm>
              <a:off x="2835383" y="5333206"/>
              <a:ext cx="255588" cy="255588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D51B4929-95E4-4E61-BBA6-043752F9F198}"/>
              </a:ext>
            </a:extLst>
          </p:cNvPr>
          <p:cNvSpPr txBox="1"/>
          <p:nvPr/>
        </p:nvSpPr>
        <p:spPr>
          <a:xfrm>
            <a:off x="8865378" y="4045071"/>
            <a:ext cx="1779696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3" name="图形 42">
            <a:extLst>
              <a:ext uri="{FF2B5EF4-FFF2-40B4-BE49-F238E27FC236}">
                <a16:creationId xmlns:a16="http://schemas.microsoft.com/office/drawing/2014/main" id="{BF992B56-921A-420F-979A-D40D2848D9C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95559" y="4422393"/>
            <a:ext cx="4840121" cy="48401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sp>
        <p:nvSpPr>
          <p:cNvPr id="45" name="PA_库_文本框 26">
            <a:extLst>
              <a:ext uri="{FF2B5EF4-FFF2-40B4-BE49-F238E27FC236}">
                <a16:creationId xmlns:a16="http://schemas.microsoft.com/office/drawing/2014/main" id="{2B7C860C-52F2-42DA-972E-54C7E51C705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2142" y="2108854"/>
            <a:ext cx="7485415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 wrong loves when gardeners.</a:t>
            </a:r>
            <a:endParaRPr lang="zh-CN" altLang="en-US" sz="599" spc="400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PA_库_文本框 27">
            <a:extLst>
              <a:ext uri="{FF2B5EF4-FFF2-40B4-BE49-F238E27FC236}">
                <a16:creationId xmlns:a16="http://schemas.microsoft.com/office/drawing/2014/main" id="{49BA4F06-22A2-4F7F-A531-A3A13A0A327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43894" y="1521707"/>
            <a:ext cx="2731159" cy="58836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914422">
              <a:lnSpc>
                <a:spcPct val="150000"/>
              </a:lnSpc>
              <a:defRPr/>
            </a:pPr>
            <a:r>
              <a:rPr lang="en-US" altLang="zh-CN" sz="2401" spc="400" dirty="0">
                <a:ln w="12700">
                  <a:solidFill>
                    <a:srgbClr val="FFFFFF">
                      <a:alpha val="45000"/>
                    </a:srgbClr>
                  </a:solidFill>
                </a:ln>
                <a:solidFill>
                  <a:srgbClr val="FFFFFF"/>
                </a:solidFill>
                <a:cs typeface="+mn-ea"/>
                <a:sym typeface="+mn-lt"/>
              </a:rPr>
              <a:t>Add title text</a:t>
            </a:r>
            <a:endParaRPr lang="en-US" altLang="ko-KR" sz="2401" spc="400" dirty="0">
              <a:ln w="12700">
                <a:solidFill>
                  <a:srgbClr val="FFFFFF">
                    <a:alpha val="45000"/>
                  </a:srgbClr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56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75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9" grpId="0" animBg="1"/>
      <p:bldP spid="10" grpId="0" animBg="1"/>
      <p:bldP spid="11" grpId="0" animBg="1"/>
      <p:bldP spid="12" grpId="0" animBg="1"/>
      <p:bldP spid="30" grpId="0"/>
      <p:bldP spid="31" grpId="0"/>
      <p:bldP spid="32" grpId="0"/>
      <p:bldP spid="33" grpId="0"/>
      <p:bldP spid="38" grpId="0"/>
      <p:bldP spid="42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96437EB-23DB-4BE5-8431-1EE34B7C04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D74E9B-5B5A-4C33-9FD5-9CD50601A8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322C7C90-8398-4500-B131-2D27A9B9BC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53429" y="1505133"/>
            <a:ext cx="4010025" cy="4010025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4AE5571B-8882-47ED-8AC1-77CB2AE255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942" y="1444619"/>
            <a:ext cx="7207913" cy="3936510"/>
          </a:xfrm>
          <a:prstGeom prst="rect">
            <a:avLst/>
          </a:prstGeom>
        </p:spPr>
      </p:pic>
      <p:sp>
        <p:nvSpPr>
          <p:cNvPr id="17" name="Rectangle 70">
            <a:extLst>
              <a:ext uri="{FF2B5EF4-FFF2-40B4-BE49-F238E27FC236}">
                <a16:creationId xmlns:a16="http://schemas.microsoft.com/office/drawing/2014/main" id="{61150032-42FA-40F5-B2BF-70D2B0E6F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043" y="2786871"/>
            <a:ext cx="16673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8800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03</a:t>
            </a:r>
          </a:p>
        </p:txBody>
      </p:sp>
      <p:sp>
        <p:nvSpPr>
          <p:cNvPr id="18" name="Rectangle 70">
            <a:extLst>
              <a:ext uri="{FF2B5EF4-FFF2-40B4-BE49-F238E27FC236}">
                <a16:creationId xmlns:a16="http://schemas.microsoft.com/office/drawing/2014/main" id="{A64BC9CE-119B-43B8-B0C9-8ACC351D3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851" y="2900806"/>
            <a:ext cx="3775803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19" name="PA_库_文本框 14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7A7F6933-E09B-47E9-BC58-395101C81DA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673757" y="3517602"/>
            <a:ext cx="4038821" cy="581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The life most of the time, commitments equals to constrain, reluctantly we yearn for bound.</a:t>
            </a:r>
            <a:r>
              <a:rPr lang="en-US" altLang="zh-CN" sz="851" dirty="0">
                <a:cs typeface="+mn-ea"/>
                <a:sym typeface="+mn-lt"/>
              </a:rPr>
              <a:t> 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57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128D804E-8F30-4B25-807B-44D4DF14CB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1667" y="1937481"/>
            <a:ext cx="1782257" cy="17822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3771906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03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F27DE7F-9DF6-4759-8C17-CF903320680B}"/>
              </a:ext>
            </a:extLst>
          </p:cNvPr>
          <p:cNvGrpSpPr/>
          <p:nvPr/>
        </p:nvGrpSpPr>
        <p:grpSpPr>
          <a:xfrm>
            <a:off x="9157971" y="2169161"/>
            <a:ext cx="859790" cy="861060"/>
            <a:chOff x="14422" y="3416"/>
            <a:chExt cx="1354" cy="1356"/>
          </a:xfrm>
        </p:grpSpPr>
        <p:sp>
          <p:nvSpPr>
            <p:cNvPr id="57" name="稻壳儿小白白(http://dwz.cn/Wu2UP)">
              <a:extLst>
                <a:ext uri="{FF2B5EF4-FFF2-40B4-BE49-F238E27FC236}">
                  <a16:creationId xmlns:a16="http://schemas.microsoft.com/office/drawing/2014/main" id="{17331CC1-ECE1-4556-932A-C54681516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2" y="3416"/>
              <a:ext cx="1355" cy="1357"/>
            </a:xfrm>
            <a:prstGeom prst="pentagon">
              <a:avLst/>
            </a:prstGeom>
            <a:solidFill>
              <a:srgbClr val="E97456"/>
            </a:solidFill>
            <a:ln>
              <a:noFill/>
            </a:ln>
          </p:spPr>
          <p:txBody>
            <a:bodyPr anchor="ctr"/>
            <a:lstStyle>
              <a:lvl1pPr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>
                <a:defRPr/>
              </a:pPr>
              <a:endParaRPr lang="ru-RU" altLang="en-US" sz="2401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8" name="稻壳儿小白白(http://dwz.cn/Wu2UP)">
              <a:extLst>
                <a:ext uri="{FF2B5EF4-FFF2-40B4-BE49-F238E27FC236}">
                  <a16:creationId xmlns:a16="http://schemas.microsoft.com/office/drawing/2014/main" id="{B4459722-6EC7-4810-A86A-27146E591292}"/>
                </a:ext>
              </a:extLst>
            </p:cNvPr>
            <p:cNvSpPr/>
            <p:nvPr/>
          </p:nvSpPr>
          <p:spPr bwMode="auto">
            <a:xfrm>
              <a:off x="14775" y="3930"/>
              <a:ext cx="650" cy="583"/>
            </a:xfrm>
            <a:custGeom>
              <a:avLst/>
              <a:gdLst>
                <a:gd name="T0" fmla="*/ 305537980 w 497"/>
                <a:gd name="T1" fmla="*/ 48581956 h 444"/>
                <a:gd name="T2" fmla="*/ 305537980 w 497"/>
                <a:gd name="T3" fmla="*/ 48581956 h 444"/>
                <a:gd name="T4" fmla="*/ 293813222 w 497"/>
                <a:gd name="T5" fmla="*/ 48581956 h 444"/>
                <a:gd name="T6" fmla="*/ 293813222 w 497"/>
                <a:gd name="T7" fmla="*/ 307452738 h 444"/>
                <a:gd name="T8" fmla="*/ 305537980 w 497"/>
                <a:gd name="T9" fmla="*/ 307452738 h 444"/>
                <a:gd name="T10" fmla="*/ 342092515 w 497"/>
                <a:gd name="T11" fmla="*/ 276221362 h 444"/>
                <a:gd name="T12" fmla="*/ 342092515 w 497"/>
                <a:gd name="T13" fmla="*/ 86058942 h 444"/>
                <a:gd name="T14" fmla="*/ 305537980 w 497"/>
                <a:gd name="T15" fmla="*/ 48581956 h 444"/>
                <a:gd name="T16" fmla="*/ 0 w 497"/>
                <a:gd name="T17" fmla="*/ 86058942 h 444"/>
                <a:gd name="T18" fmla="*/ 0 w 497"/>
                <a:gd name="T19" fmla="*/ 86058942 h 444"/>
                <a:gd name="T20" fmla="*/ 0 w 497"/>
                <a:gd name="T21" fmla="*/ 276221362 h 444"/>
                <a:gd name="T22" fmla="*/ 36554535 w 497"/>
                <a:gd name="T23" fmla="*/ 307452738 h 444"/>
                <a:gd name="T24" fmla="*/ 48968594 w 497"/>
                <a:gd name="T25" fmla="*/ 307452738 h 444"/>
                <a:gd name="T26" fmla="*/ 48968594 w 497"/>
                <a:gd name="T27" fmla="*/ 48581956 h 444"/>
                <a:gd name="T28" fmla="*/ 36554535 w 497"/>
                <a:gd name="T29" fmla="*/ 48581956 h 444"/>
                <a:gd name="T30" fmla="*/ 0 w 497"/>
                <a:gd name="T31" fmla="*/ 86058942 h 444"/>
                <a:gd name="T32" fmla="*/ 232429740 w 497"/>
                <a:gd name="T33" fmla="*/ 18044536 h 444"/>
                <a:gd name="T34" fmla="*/ 232429740 w 497"/>
                <a:gd name="T35" fmla="*/ 18044536 h 444"/>
                <a:gd name="T36" fmla="*/ 171046258 w 497"/>
                <a:gd name="T37" fmla="*/ 0 h 444"/>
                <a:gd name="T38" fmla="*/ 110352076 w 497"/>
                <a:gd name="T39" fmla="*/ 18044536 h 444"/>
                <a:gd name="T40" fmla="*/ 110352076 w 497"/>
                <a:gd name="T41" fmla="*/ 48581956 h 444"/>
                <a:gd name="T42" fmla="*/ 73798371 w 497"/>
                <a:gd name="T43" fmla="*/ 48581956 h 444"/>
                <a:gd name="T44" fmla="*/ 73798371 w 497"/>
                <a:gd name="T45" fmla="*/ 307452738 h 444"/>
                <a:gd name="T46" fmla="*/ 268983445 w 497"/>
                <a:gd name="T47" fmla="*/ 307452738 h 444"/>
                <a:gd name="T48" fmla="*/ 268983445 w 497"/>
                <a:gd name="T49" fmla="*/ 48581956 h 444"/>
                <a:gd name="T50" fmla="*/ 232429740 w 497"/>
                <a:gd name="T51" fmla="*/ 48581956 h 444"/>
                <a:gd name="T52" fmla="*/ 232429740 w 497"/>
                <a:gd name="T53" fmla="*/ 18044536 h 444"/>
                <a:gd name="T54" fmla="*/ 207599962 w 497"/>
                <a:gd name="T55" fmla="*/ 48581956 h 444"/>
                <a:gd name="T56" fmla="*/ 207599962 w 497"/>
                <a:gd name="T57" fmla="*/ 48581956 h 444"/>
                <a:gd name="T58" fmla="*/ 134491722 w 497"/>
                <a:gd name="T59" fmla="*/ 48581956 h 444"/>
                <a:gd name="T60" fmla="*/ 134491722 w 497"/>
                <a:gd name="T61" fmla="*/ 30537420 h 444"/>
                <a:gd name="T62" fmla="*/ 171046258 w 497"/>
                <a:gd name="T63" fmla="*/ 18044536 h 444"/>
                <a:gd name="T64" fmla="*/ 207599962 w 497"/>
                <a:gd name="T65" fmla="*/ 30537420 h 444"/>
                <a:gd name="T66" fmla="*/ 207599962 w 497"/>
                <a:gd name="T67" fmla="*/ 48581956 h 4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7" h="444">
                  <a:moveTo>
                    <a:pt x="443" y="70"/>
                  </a:moveTo>
                  <a:lnTo>
                    <a:pt x="443" y="70"/>
                  </a:lnTo>
                  <a:cubicBezTo>
                    <a:pt x="426" y="70"/>
                    <a:pt x="426" y="70"/>
                    <a:pt x="426" y="70"/>
                  </a:cubicBezTo>
                  <a:cubicBezTo>
                    <a:pt x="426" y="443"/>
                    <a:pt x="426" y="443"/>
                    <a:pt x="426" y="443"/>
                  </a:cubicBezTo>
                  <a:cubicBezTo>
                    <a:pt x="443" y="443"/>
                    <a:pt x="443" y="443"/>
                    <a:pt x="443" y="443"/>
                  </a:cubicBezTo>
                  <a:cubicBezTo>
                    <a:pt x="479" y="443"/>
                    <a:pt x="496" y="425"/>
                    <a:pt x="496" y="398"/>
                  </a:cubicBezTo>
                  <a:cubicBezTo>
                    <a:pt x="496" y="124"/>
                    <a:pt x="496" y="124"/>
                    <a:pt x="496" y="124"/>
                  </a:cubicBezTo>
                  <a:cubicBezTo>
                    <a:pt x="496" y="97"/>
                    <a:pt x="479" y="70"/>
                    <a:pt x="443" y="70"/>
                  </a:cubicBezTo>
                  <a:close/>
                  <a:moveTo>
                    <a:pt x="0" y="124"/>
                  </a:moveTo>
                  <a:lnTo>
                    <a:pt x="0" y="124"/>
                  </a:lnTo>
                  <a:cubicBezTo>
                    <a:pt x="0" y="398"/>
                    <a:pt x="0" y="398"/>
                    <a:pt x="0" y="398"/>
                  </a:cubicBezTo>
                  <a:cubicBezTo>
                    <a:pt x="0" y="425"/>
                    <a:pt x="26" y="443"/>
                    <a:pt x="53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26" y="70"/>
                    <a:pt x="0" y="97"/>
                    <a:pt x="0" y="124"/>
                  </a:cubicBezTo>
                  <a:close/>
                  <a:moveTo>
                    <a:pt x="337" y="26"/>
                  </a:moveTo>
                  <a:lnTo>
                    <a:pt x="337" y="26"/>
                  </a:lnTo>
                  <a:cubicBezTo>
                    <a:pt x="319" y="17"/>
                    <a:pt x="292" y="0"/>
                    <a:pt x="248" y="0"/>
                  </a:cubicBezTo>
                  <a:cubicBezTo>
                    <a:pt x="204" y="0"/>
                    <a:pt x="177" y="17"/>
                    <a:pt x="160" y="26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443"/>
                    <a:pt x="107" y="443"/>
                    <a:pt x="107" y="443"/>
                  </a:cubicBezTo>
                  <a:cubicBezTo>
                    <a:pt x="390" y="443"/>
                    <a:pt x="390" y="443"/>
                    <a:pt x="390" y="443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37" y="70"/>
                    <a:pt x="337" y="70"/>
                    <a:pt x="337" y="70"/>
                  </a:cubicBezTo>
                  <a:lnTo>
                    <a:pt x="337" y="26"/>
                  </a:lnTo>
                  <a:close/>
                  <a:moveTo>
                    <a:pt x="301" y="70"/>
                  </a:moveTo>
                  <a:lnTo>
                    <a:pt x="301" y="70"/>
                  </a:lnTo>
                  <a:cubicBezTo>
                    <a:pt x="195" y="70"/>
                    <a:pt x="195" y="70"/>
                    <a:pt x="195" y="70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204" y="35"/>
                    <a:pt x="222" y="26"/>
                    <a:pt x="248" y="26"/>
                  </a:cubicBezTo>
                  <a:cubicBezTo>
                    <a:pt x="275" y="26"/>
                    <a:pt x="292" y="35"/>
                    <a:pt x="301" y="44"/>
                  </a:cubicBezTo>
                  <a:lnTo>
                    <a:pt x="301" y="7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none" anchor="ctr"/>
            <a:lstStyle/>
            <a:p>
              <a:pPr defTabSz="914422">
                <a:defRPr/>
              </a:pPr>
              <a:endParaRPr lang="zh-CN" altLang="en-US" sz="3808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B00ECB12-CAD4-4D0B-9E28-F3FE61C11267}"/>
              </a:ext>
            </a:extLst>
          </p:cNvPr>
          <p:cNvGrpSpPr/>
          <p:nvPr/>
        </p:nvGrpSpPr>
        <p:grpSpPr>
          <a:xfrm>
            <a:off x="2145666" y="2169161"/>
            <a:ext cx="862330" cy="861060"/>
            <a:chOff x="3380" y="3416"/>
            <a:chExt cx="1358" cy="1356"/>
          </a:xfrm>
        </p:grpSpPr>
        <p:sp>
          <p:nvSpPr>
            <p:cNvPr id="60" name="稻壳儿小白白(http://dwz.cn/Wu2UP)">
              <a:extLst>
                <a:ext uri="{FF2B5EF4-FFF2-40B4-BE49-F238E27FC236}">
                  <a16:creationId xmlns:a16="http://schemas.microsoft.com/office/drawing/2014/main" id="{BD8DC71D-65ED-469C-8884-79C30BADB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0" y="3416"/>
              <a:ext cx="1358" cy="1357"/>
            </a:xfrm>
            <a:prstGeom prst="pentagon">
              <a:avLst/>
            </a:prstGeom>
            <a:solidFill>
              <a:srgbClr val="E97456"/>
            </a:solidFill>
            <a:ln>
              <a:noFill/>
            </a:ln>
          </p:spPr>
          <p:txBody>
            <a:bodyPr anchor="ctr"/>
            <a:lstStyle>
              <a:lvl1pPr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9124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>
                <a:defRPr/>
              </a:pPr>
              <a:endParaRPr lang="ru-RU" altLang="en-US" sz="2801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1" name="稻壳儿小白白(http://dwz.cn/Wu2UP)">
              <a:extLst>
                <a:ext uri="{FF2B5EF4-FFF2-40B4-BE49-F238E27FC236}">
                  <a16:creationId xmlns:a16="http://schemas.microsoft.com/office/drawing/2014/main" id="{16723D40-6D17-4889-8C47-1C72E64E5183}"/>
                </a:ext>
              </a:extLst>
            </p:cNvPr>
            <p:cNvSpPr/>
            <p:nvPr/>
          </p:nvSpPr>
          <p:spPr bwMode="auto">
            <a:xfrm>
              <a:off x="3767" y="3976"/>
              <a:ext cx="582" cy="490"/>
            </a:xfrm>
            <a:custGeom>
              <a:avLst/>
              <a:gdLst>
                <a:gd name="T0" fmla="*/ 301204649 w 444"/>
                <a:gd name="T1" fmla="*/ 148218346 h 373"/>
                <a:gd name="T2" fmla="*/ 301204649 w 444"/>
                <a:gd name="T3" fmla="*/ 148218346 h 373"/>
                <a:gd name="T4" fmla="*/ 245683277 w 444"/>
                <a:gd name="T5" fmla="*/ 18788288 h 373"/>
                <a:gd name="T6" fmla="*/ 221392365 w 444"/>
                <a:gd name="T7" fmla="*/ 0 h 373"/>
                <a:gd name="T8" fmla="*/ 86058709 w 444"/>
                <a:gd name="T9" fmla="*/ 0 h 373"/>
                <a:gd name="T10" fmla="*/ 55521372 w 444"/>
                <a:gd name="T11" fmla="*/ 18788288 h 373"/>
                <a:gd name="T12" fmla="*/ 6246425 w 444"/>
                <a:gd name="T13" fmla="*/ 148218346 h 373"/>
                <a:gd name="T14" fmla="*/ 0 w 444"/>
                <a:gd name="T15" fmla="*/ 178836174 h 373"/>
                <a:gd name="T16" fmla="*/ 12492017 w 444"/>
                <a:gd name="T17" fmla="*/ 240071828 h 373"/>
                <a:gd name="T18" fmla="*/ 31231292 w 444"/>
                <a:gd name="T19" fmla="*/ 258860116 h 373"/>
                <a:gd name="T20" fmla="*/ 276913737 w 444"/>
                <a:gd name="T21" fmla="*/ 258860116 h 373"/>
                <a:gd name="T22" fmla="*/ 294959057 w 444"/>
                <a:gd name="T23" fmla="*/ 240071828 h 373"/>
                <a:gd name="T24" fmla="*/ 307451074 w 444"/>
                <a:gd name="T25" fmla="*/ 178836174 h 373"/>
                <a:gd name="T26" fmla="*/ 301204649 w 444"/>
                <a:gd name="T27" fmla="*/ 148218346 h 373"/>
                <a:gd name="T28" fmla="*/ 276913737 w 444"/>
                <a:gd name="T29" fmla="*/ 191361421 h 373"/>
                <a:gd name="T30" fmla="*/ 276913737 w 444"/>
                <a:gd name="T31" fmla="*/ 191361421 h 373"/>
                <a:gd name="T32" fmla="*/ 276913737 w 444"/>
                <a:gd name="T33" fmla="*/ 215717042 h 373"/>
                <a:gd name="T34" fmla="*/ 258175294 w 444"/>
                <a:gd name="T35" fmla="*/ 234504496 h 373"/>
                <a:gd name="T36" fmla="*/ 49275780 w 444"/>
                <a:gd name="T37" fmla="*/ 234504496 h 373"/>
                <a:gd name="T38" fmla="*/ 31231292 w 444"/>
                <a:gd name="T39" fmla="*/ 215717042 h 373"/>
                <a:gd name="T40" fmla="*/ 24290912 w 444"/>
                <a:gd name="T41" fmla="*/ 191361421 h 373"/>
                <a:gd name="T42" fmla="*/ 43029355 w 444"/>
                <a:gd name="T43" fmla="*/ 172573133 h 373"/>
                <a:gd name="T44" fmla="*/ 264421720 w 444"/>
                <a:gd name="T45" fmla="*/ 172573133 h 373"/>
                <a:gd name="T46" fmla="*/ 276913737 w 444"/>
                <a:gd name="T47" fmla="*/ 191361421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44" h="373">
                  <a:moveTo>
                    <a:pt x="434" y="213"/>
                  </a:moveTo>
                  <a:lnTo>
                    <a:pt x="434" y="213"/>
                  </a:lnTo>
                  <a:cubicBezTo>
                    <a:pt x="354" y="27"/>
                    <a:pt x="354" y="27"/>
                    <a:pt x="354" y="27"/>
                  </a:cubicBezTo>
                  <a:cubicBezTo>
                    <a:pt x="354" y="9"/>
                    <a:pt x="337" y="0"/>
                    <a:pt x="31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06" y="0"/>
                    <a:pt x="89" y="9"/>
                    <a:pt x="80" y="27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0" y="222"/>
                    <a:pt x="0" y="248"/>
                    <a:pt x="0" y="257"/>
                  </a:cubicBezTo>
                  <a:cubicBezTo>
                    <a:pt x="18" y="345"/>
                    <a:pt x="18" y="345"/>
                    <a:pt x="18" y="345"/>
                  </a:cubicBezTo>
                  <a:cubicBezTo>
                    <a:pt x="18" y="363"/>
                    <a:pt x="35" y="372"/>
                    <a:pt x="45" y="372"/>
                  </a:cubicBezTo>
                  <a:cubicBezTo>
                    <a:pt x="399" y="372"/>
                    <a:pt x="399" y="372"/>
                    <a:pt x="399" y="372"/>
                  </a:cubicBezTo>
                  <a:cubicBezTo>
                    <a:pt x="408" y="372"/>
                    <a:pt x="425" y="363"/>
                    <a:pt x="425" y="345"/>
                  </a:cubicBezTo>
                  <a:cubicBezTo>
                    <a:pt x="443" y="257"/>
                    <a:pt x="443" y="257"/>
                    <a:pt x="443" y="257"/>
                  </a:cubicBezTo>
                  <a:cubicBezTo>
                    <a:pt x="443" y="248"/>
                    <a:pt x="443" y="222"/>
                    <a:pt x="434" y="213"/>
                  </a:cubicBezTo>
                  <a:close/>
                  <a:moveTo>
                    <a:pt x="399" y="275"/>
                  </a:moveTo>
                  <a:lnTo>
                    <a:pt x="399" y="275"/>
                  </a:lnTo>
                  <a:cubicBezTo>
                    <a:pt x="399" y="310"/>
                    <a:pt x="399" y="310"/>
                    <a:pt x="399" y="310"/>
                  </a:cubicBezTo>
                  <a:cubicBezTo>
                    <a:pt x="399" y="328"/>
                    <a:pt x="381" y="337"/>
                    <a:pt x="372" y="337"/>
                  </a:cubicBezTo>
                  <a:cubicBezTo>
                    <a:pt x="71" y="337"/>
                    <a:pt x="71" y="337"/>
                    <a:pt x="71" y="337"/>
                  </a:cubicBezTo>
                  <a:cubicBezTo>
                    <a:pt x="62" y="337"/>
                    <a:pt x="45" y="328"/>
                    <a:pt x="45" y="310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5" y="266"/>
                    <a:pt x="45" y="248"/>
                    <a:pt x="62" y="248"/>
                  </a:cubicBezTo>
                  <a:cubicBezTo>
                    <a:pt x="381" y="248"/>
                    <a:pt x="381" y="248"/>
                    <a:pt x="381" y="248"/>
                  </a:cubicBezTo>
                  <a:cubicBezTo>
                    <a:pt x="399" y="248"/>
                    <a:pt x="408" y="266"/>
                    <a:pt x="399" y="27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none" anchor="ctr"/>
            <a:lstStyle/>
            <a:p>
              <a:pPr defTabSz="914422">
                <a:defRPr/>
              </a:pPr>
              <a:endParaRPr lang="zh-CN" altLang="en-US" sz="3808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11B45E81-B742-4D73-85D7-D861BC7D3A42}"/>
              </a:ext>
            </a:extLst>
          </p:cNvPr>
          <p:cNvGrpSpPr/>
          <p:nvPr/>
        </p:nvGrpSpPr>
        <p:grpSpPr>
          <a:xfrm>
            <a:off x="5661662" y="2342340"/>
            <a:ext cx="862330" cy="861060"/>
            <a:chOff x="8917" y="3416"/>
            <a:chExt cx="1358" cy="1356"/>
          </a:xfrm>
        </p:grpSpPr>
        <p:sp>
          <p:nvSpPr>
            <p:cNvPr id="63" name="稻壳儿小白白(http://dwz.cn/Wu2UP)">
              <a:extLst>
                <a:ext uri="{FF2B5EF4-FFF2-40B4-BE49-F238E27FC236}">
                  <a16:creationId xmlns:a16="http://schemas.microsoft.com/office/drawing/2014/main" id="{2283FE11-B944-48C0-AF09-053045407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7" y="3416"/>
              <a:ext cx="1358" cy="1357"/>
            </a:xfrm>
            <a:prstGeom prst="pentagon">
              <a:avLst/>
            </a:prstGeom>
            <a:solidFill>
              <a:srgbClr val="E97456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defTabSz="914422">
                <a:defRPr/>
              </a:pPr>
              <a:endParaRPr lang="ru-RU" altLang="en-US" sz="3808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稻壳儿小白白(http://dwz.cn/Wu2UP)">
              <a:extLst>
                <a:ext uri="{FF2B5EF4-FFF2-40B4-BE49-F238E27FC236}">
                  <a16:creationId xmlns:a16="http://schemas.microsoft.com/office/drawing/2014/main" id="{AD86766D-267C-4B04-8E32-521F6AC252CF}"/>
                </a:ext>
              </a:extLst>
            </p:cNvPr>
            <p:cNvSpPr/>
            <p:nvPr/>
          </p:nvSpPr>
          <p:spPr bwMode="auto">
            <a:xfrm>
              <a:off x="9260" y="3919"/>
              <a:ext cx="592" cy="605"/>
            </a:xfrm>
            <a:custGeom>
              <a:avLst/>
              <a:gdLst>
                <a:gd name="T0" fmla="*/ 190536572 w 452"/>
                <a:gd name="T1" fmla="*/ 208133043 h 462"/>
                <a:gd name="T2" fmla="*/ 190536572 w 452"/>
                <a:gd name="T3" fmla="*/ 208133043 h 462"/>
                <a:gd name="T4" fmla="*/ 300701596 w 452"/>
                <a:gd name="T5" fmla="*/ 17978060 h 462"/>
                <a:gd name="T6" fmla="*/ 300701596 w 452"/>
                <a:gd name="T7" fmla="*/ 12446605 h 462"/>
                <a:gd name="T8" fmla="*/ 294466216 w 452"/>
                <a:gd name="T9" fmla="*/ 12446605 h 462"/>
                <a:gd name="T10" fmla="*/ 110165024 w 452"/>
                <a:gd name="T11" fmla="*/ 123081521 h 462"/>
                <a:gd name="T12" fmla="*/ 6235379 w 452"/>
                <a:gd name="T13" fmla="*/ 208133043 h 462"/>
                <a:gd name="T14" fmla="*/ 24249806 w 452"/>
                <a:gd name="T15" fmla="*/ 226802950 h 462"/>
                <a:gd name="T16" fmla="*/ 60972036 w 452"/>
                <a:gd name="T17" fmla="*/ 214356345 h 462"/>
                <a:gd name="T18" fmla="*/ 104622187 w 452"/>
                <a:gd name="T19" fmla="*/ 257227614 h 462"/>
                <a:gd name="T20" fmla="*/ 92150596 w 452"/>
                <a:gd name="T21" fmla="*/ 293875581 h 462"/>
                <a:gd name="T22" fmla="*/ 104622187 w 452"/>
                <a:gd name="T23" fmla="*/ 312545488 h 462"/>
                <a:gd name="T24" fmla="*/ 190536572 w 452"/>
                <a:gd name="T25" fmla="*/ 208133043 h 462"/>
                <a:gd name="T26" fmla="*/ 208550999 w 452"/>
                <a:gd name="T27" fmla="*/ 103720598 h 462"/>
                <a:gd name="T28" fmla="*/ 208550999 w 452"/>
                <a:gd name="T29" fmla="*/ 103720598 h 462"/>
                <a:gd name="T30" fmla="*/ 208550999 w 452"/>
                <a:gd name="T31" fmla="*/ 67072631 h 462"/>
                <a:gd name="T32" fmla="*/ 245272396 w 452"/>
                <a:gd name="T33" fmla="*/ 67072631 h 462"/>
                <a:gd name="T34" fmla="*/ 245272396 w 452"/>
                <a:gd name="T35" fmla="*/ 103720598 h 462"/>
                <a:gd name="T36" fmla="*/ 208550999 w 452"/>
                <a:gd name="T37" fmla="*/ 103720598 h 4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2" h="462">
                  <a:moveTo>
                    <a:pt x="275" y="301"/>
                  </a:moveTo>
                  <a:lnTo>
                    <a:pt x="275" y="301"/>
                  </a:lnTo>
                  <a:cubicBezTo>
                    <a:pt x="275" y="301"/>
                    <a:pt x="451" y="169"/>
                    <a:pt x="434" y="26"/>
                  </a:cubicBezTo>
                  <a:lnTo>
                    <a:pt x="434" y="18"/>
                  </a:lnTo>
                  <a:cubicBezTo>
                    <a:pt x="425" y="18"/>
                    <a:pt x="425" y="18"/>
                    <a:pt x="425" y="18"/>
                  </a:cubicBezTo>
                  <a:cubicBezTo>
                    <a:pt x="284" y="0"/>
                    <a:pt x="159" y="178"/>
                    <a:pt x="159" y="178"/>
                  </a:cubicBezTo>
                  <a:cubicBezTo>
                    <a:pt x="53" y="159"/>
                    <a:pt x="62" y="186"/>
                    <a:pt x="9" y="301"/>
                  </a:cubicBezTo>
                  <a:cubicBezTo>
                    <a:pt x="0" y="328"/>
                    <a:pt x="18" y="328"/>
                    <a:pt x="35" y="328"/>
                  </a:cubicBezTo>
                  <a:cubicBezTo>
                    <a:pt x="53" y="319"/>
                    <a:pt x="88" y="310"/>
                    <a:pt x="88" y="310"/>
                  </a:cubicBezTo>
                  <a:cubicBezTo>
                    <a:pt x="151" y="372"/>
                    <a:pt x="151" y="372"/>
                    <a:pt x="151" y="372"/>
                  </a:cubicBezTo>
                  <a:cubicBezTo>
                    <a:pt x="151" y="372"/>
                    <a:pt x="141" y="407"/>
                    <a:pt x="133" y="425"/>
                  </a:cubicBezTo>
                  <a:cubicBezTo>
                    <a:pt x="124" y="443"/>
                    <a:pt x="133" y="461"/>
                    <a:pt x="151" y="452"/>
                  </a:cubicBezTo>
                  <a:cubicBezTo>
                    <a:pt x="266" y="398"/>
                    <a:pt x="292" y="407"/>
                    <a:pt x="275" y="301"/>
                  </a:cubicBezTo>
                  <a:close/>
                  <a:moveTo>
                    <a:pt x="301" y="150"/>
                  </a:moveTo>
                  <a:lnTo>
                    <a:pt x="301" y="150"/>
                  </a:lnTo>
                  <a:cubicBezTo>
                    <a:pt x="284" y="133"/>
                    <a:pt x="284" y="115"/>
                    <a:pt x="301" y="97"/>
                  </a:cubicBezTo>
                  <a:cubicBezTo>
                    <a:pt x="319" y="80"/>
                    <a:pt x="345" y="80"/>
                    <a:pt x="354" y="97"/>
                  </a:cubicBezTo>
                  <a:cubicBezTo>
                    <a:pt x="372" y="115"/>
                    <a:pt x="372" y="133"/>
                    <a:pt x="354" y="150"/>
                  </a:cubicBezTo>
                  <a:cubicBezTo>
                    <a:pt x="345" y="169"/>
                    <a:pt x="319" y="169"/>
                    <a:pt x="301" y="15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none" anchor="ctr"/>
            <a:lstStyle/>
            <a:p>
              <a:pPr defTabSz="914422">
                <a:defRPr/>
              </a:pPr>
              <a:endParaRPr lang="zh-CN" altLang="en-US" sz="3808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TextBox 76">
            <a:extLst>
              <a:ext uri="{FF2B5EF4-FFF2-40B4-BE49-F238E27FC236}">
                <a16:creationId xmlns:a16="http://schemas.microsoft.com/office/drawing/2014/main" id="{C2EFD05F-83D4-47C9-9D59-B0D4CB9F7F43}"/>
              </a:ext>
            </a:extLst>
          </p:cNvPr>
          <p:cNvSpPr txBox="1"/>
          <p:nvPr/>
        </p:nvSpPr>
        <p:spPr>
          <a:xfrm>
            <a:off x="1536065" y="3258186"/>
            <a:ext cx="2080895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0F433F52-CCE6-4D88-B0DA-181A170236F4}"/>
              </a:ext>
            </a:extLst>
          </p:cNvPr>
          <p:cNvSpPr txBox="1"/>
          <p:nvPr/>
        </p:nvSpPr>
        <p:spPr>
          <a:xfrm>
            <a:off x="1363906" y="3621124"/>
            <a:ext cx="2424892" cy="11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  <p:sp>
        <p:nvSpPr>
          <p:cNvPr id="67" name="TextBox 76">
            <a:extLst>
              <a:ext uri="{FF2B5EF4-FFF2-40B4-BE49-F238E27FC236}">
                <a16:creationId xmlns:a16="http://schemas.microsoft.com/office/drawing/2014/main" id="{57FFFAB6-BFF3-4C36-875B-FDE7BCE97DCD}"/>
              </a:ext>
            </a:extLst>
          </p:cNvPr>
          <p:cNvSpPr txBox="1"/>
          <p:nvPr/>
        </p:nvSpPr>
        <p:spPr>
          <a:xfrm>
            <a:off x="5147313" y="3920896"/>
            <a:ext cx="189166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AFEB772-F690-4A24-91AA-85F05C404103}"/>
              </a:ext>
            </a:extLst>
          </p:cNvPr>
          <p:cNvSpPr txBox="1"/>
          <p:nvPr/>
        </p:nvSpPr>
        <p:spPr>
          <a:xfrm>
            <a:off x="4880347" y="4283831"/>
            <a:ext cx="2424892" cy="11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  <p:sp>
        <p:nvSpPr>
          <p:cNvPr id="69" name="TextBox 76">
            <a:extLst>
              <a:ext uri="{FF2B5EF4-FFF2-40B4-BE49-F238E27FC236}">
                <a16:creationId xmlns:a16="http://schemas.microsoft.com/office/drawing/2014/main" id="{97380213-0FB8-41FD-BB7D-8BE8D6B13C49}"/>
              </a:ext>
            </a:extLst>
          </p:cNvPr>
          <p:cNvSpPr txBox="1"/>
          <p:nvPr/>
        </p:nvSpPr>
        <p:spPr>
          <a:xfrm>
            <a:off x="8660129" y="3258189"/>
            <a:ext cx="185546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E55BD1A-E71B-476E-90F5-749126EBACFA}"/>
              </a:ext>
            </a:extLst>
          </p:cNvPr>
          <p:cNvSpPr txBox="1"/>
          <p:nvPr/>
        </p:nvSpPr>
        <p:spPr>
          <a:xfrm>
            <a:off x="8376476" y="3621124"/>
            <a:ext cx="2424892" cy="11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77623AE6-7010-48CE-B20B-A4322ABC7992}"/>
              </a:ext>
            </a:extLst>
          </p:cNvPr>
          <p:cNvCxnSpPr/>
          <p:nvPr/>
        </p:nvCxnSpPr>
        <p:spPr>
          <a:xfrm>
            <a:off x="4373870" y="2040660"/>
            <a:ext cx="0" cy="3612437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  <a:miter lim="800000"/>
          </a:ln>
          <a:effectLst/>
        </p:spPr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8F77B21F-05B5-4840-BD0B-AC39E8369A77}"/>
              </a:ext>
            </a:extLst>
          </p:cNvPr>
          <p:cNvCxnSpPr/>
          <p:nvPr/>
        </p:nvCxnSpPr>
        <p:spPr>
          <a:xfrm>
            <a:off x="7806445" y="2040660"/>
            <a:ext cx="0" cy="3612437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  <a:miter lim="800000"/>
          </a:ln>
          <a:effectLst/>
        </p:spPr>
      </p:cxnSp>
      <p:sp>
        <p:nvSpPr>
          <p:cNvPr id="73" name="椭圆 72">
            <a:extLst>
              <a:ext uri="{FF2B5EF4-FFF2-40B4-BE49-F238E27FC236}">
                <a16:creationId xmlns:a16="http://schemas.microsoft.com/office/drawing/2014/main" id="{2A2A72DE-7671-4BF3-B9FD-2D3BD3D7BDB9}"/>
              </a:ext>
            </a:extLst>
          </p:cNvPr>
          <p:cNvSpPr/>
          <p:nvPr/>
        </p:nvSpPr>
        <p:spPr>
          <a:xfrm>
            <a:off x="1649732" y="1822450"/>
            <a:ext cx="208916" cy="208916"/>
          </a:xfrm>
          <a:prstGeom prst="ellipse">
            <a:avLst/>
          </a:prstGeom>
          <a:solidFill>
            <a:srgbClr val="E97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2">
              <a:defRPr/>
            </a:pPr>
            <a:endParaRPr lang="zh-CN" altLang="en-US" sz="3808" kern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93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250"/>
                            </p:stCondLst>
                            <p:childTnLst>
                              <p:par>
                                <p:cTn id="6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75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250"/>
                            </p:stCondLst>
                            <p:childTnLst>
                              <p:par>
                                <p:cTn id="86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5" grpId="0" bldLvl="0"/>
      <p:bldP spid="66" grpId="0" animBg="1"/>
      <p:bldP spid="66" grpId="1" bldLvl="0" animBg="1"/>
      <p:bldP spid="67" grpId="0" bldLvl="0"/>
      <p:bldP spid="68" grpId="0" animBg="1"/>
      <p:bldP spid="68" grpId="1" bldLvl="0" animBg="1"/>
      <p:bldP spid="69" grpId="0" bldLvl="0"/>
      <p:bldP spid="70" grpId="0" animBg="1"/>
      <p:bldP spid="70" grpId="1" bldLvl="0" animBg="1"/>
      <p:bldP spid="7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B70B555B-56B7-44B3-81DA-01367A6E33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2700" y="1578796"/>
            <a:ext cx="4010025" cy="4010025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C20650D1-2387-45DF-AE61-1480031357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4153" y="1816101"/>
            <a:ext cx="3550093" cy="35500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4" y="188009"/>
            <a:ext cx="3751707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03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F6CED1D-774B-4753-B1CB-2A95B4B195B8}"/>
              </a:ext>
            </a:extLst>
          </p:cNvPr>
          <p:cNvGrpSpPr/>
          <p:nvPr/>
        </p:nvGrpSpPr>
        <p:grpSpPr>
          <a:xfrm>
            <a:off x="7238685" y="1742122"/>
            <a:ext cx="3491231" cy="1130212"/>
            <a:chOff x="7373197" y="1238250"/>
            <a:chExt cx="4654973" cy="1506948"/>
          </a:xfrm>
        </p:grpSpPr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14D97AB9-3EF1-4617-AF5F-96AB1F76A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3197" y="1619250"/>
              <a:ext cx="4654973" cy="1125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 wrong loves when gardeners.</a:t>
              </a:r>
            </a:p>
          </p:txBody>
        </p:sp>
        <p:sp>
          <p:nvSpPr>
            <p:cNvPr id="11" name="矩形 9">
              <a:extLst>
                <a:ext uri="{FF2B5EF4-FFF2-40B4-BE49-F238E27FC236}">
                  <a16:creationId xmlns:a16="http://schemas.microsoft.com/office/drawing/2014/main" id="{E7E5A36C-541F-4BAA-AF6F-9495FCEE0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3940" y="1238250"/>
              <a:ext cx="2919412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22">
                <a:defRPr/>
              </a:pPr>
              <a:r>
                <a:rPr lang="en-US" altLang="zh-CN" sz="2000" kern="0" dirty="0">
                  <a:solidFill>
                    <a:schemeClr val="bg1"/>
                  </a:solidFill>
                  <a:cs typeface="+mn-ea"/>
                  <a:sym typeface="+mn-lt"/>
                </a:rPr>
                <a:t>Add title text</a:t>
              </a:r>
              <a:endParaRPr lang="zh-CN" altLang="en-US" sz="4400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CBF2FE9-B2F4-4B1E-A1CE-69C3B35265EA}"/>
              </a:ext>
            </a:extLst>
          </p:cNvPr>
          <p:cNvGrpSpPr/>
          <p:nvPr/>
        </p:nvGrpSpPr>
        <p:grpSpPr>
          <a:xfrm>
            <a:off x="7839396" y="4153854"/>
            <a:ext cx="3187065" cy="1130212"/>
            <a:chOff x="7373197" y="1238250"/>
            <a:chExt cx="4249420" cy="1506949"/>
          </a:xfrm>
        </p:grpSpPr>
        <p:sp>
          <p:nvSpPr>
            <p:cNvPr id="28" name="矩形 16">
              <a:extLst>
                <a:ext uri="{FF2B5EF4-FFF2-40B4-BE49-F238E27FC236}">
                  <a16:creationId xmlns:a16="http://schemas.microsoft.com/office/drawing/2014/main" id="{7C35F4A5-47E9-4C9F-9495-3CBB11F22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3197" y="1619250"/>
              <a:ext cx="4249420" cy="11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 wrong loves when gardeners.</a:t>
              </a:r>
            </a:p>
          </p:txBody>
        </p:sp>
        <p:sp>
          <p:nvSpPr>
            <p:cNvPr id="29" name="矩形 9">
              <a:extLst>
                <a:ext uri="{FF2B5EF4-FFF2-40B4-BE49-F238E27FC236}">
                  <a16:creationId xmlns:a16="http://schemas.microsoft.com/office/drawing/2014/main" id="{4E2AD45F-226A-427F-B5C5-398E4413E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3940" y="1238250"/>
              <a:ext cx="2919411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22">
                <a:defRPr/>
              </a:pPr>
              <a:r>
                <a:rPr lang="en-US" altLang="zh-CN" sz="2000" kern="0" dirty="0">
                  <a:solidFill>
                    <a:schemeClr val="bg1"/>
                  </a:solidFill>
                  <a:cs typeface="+mn-ea"/>
                  <a:sym typeface="+mn-lt"/>
                </a:rPr>
                <a:t>Add title text</a:t>
              </a:r>
              <a:endParaRPr lang="zh-CN" altLang="en-US" sz="4400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29B1B14-AF4D-4CF0-A1B2-29D27E647926}"/>
              </a:ext>
            </a:extLst>
          </p:cNvPr>
          <p:cNvGrpSpPr/>
          <p:nvPr/>
        </p:nvGrpSpPr>
        <p:grpSpPr>
          <a:xfrm>
            <a:off x="1489427" y="3747142"/>
            <a:ext cx="3187065" cy="1130212"/>
            <a:chOff x="7373197" y="1238250"/>
            <a:chExt cx="4249420" cy="1506949"/>
          </a:xfrm>
        </p:grpSpPr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09AE18B-F744-426F-A1CC-C83080DCB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3197" y="1619250"/>
              <a:ext cx="4249420" cy="11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 wrong loves when gardeners.</a:t>
              </a:r>
            </a:p>
          </p:txBody>
        </p:sp>
        <p:sp>
          <p:nvSpPr>
            <p:cNvPr id="35" name="矩形 9">
              <a:extLst>
                <a:ext uri="{FF2B5EF4-FFF2-40B4-BE49-F238E27FC236}">
                  <a16:creationId xmlns:a16="http://schemas.microsoft.com/office/drawing/2014/main" id="{DD938DBC-FDBE-4160-BE8C-D5E0BBF27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3940" y="1238250"/>
              <a:ext cx="2919411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22">
                <a:defRPr/>
              </a:pPr>
              <a:r>
                <a:rPr lang="en-US" altLang="zh-CN" sz="2000" kern="0" dirty="0">
                  <a:solidFill>
                    <a:schemeClr val="bg1"/>
                  </a:solidFill>
                  <a:cs typeface="+mn-ea"/>
                  <a:sym typeface="+mn-lt"/>
                </a:rPr>
                <a:t>Add title text</a:t>
              </a:r>
              <a:endParaRPr lang="zh-CN" altLang="en-US" sz="4400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3" name="图形 42">
            <a:extLst>
              <a:ext uri="{FF2B5EF4-FFF2-40B4-BE49-F238E27FC236}">
                <a16:creationId xmlns:a16="http://schemas.microsoft.com/office/drawing/2014/main" id="{1870FD5C-25B2-40B6-BEF4-38178F3FE37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4783" y="3631259"/>
            <a:ext cx="562103" cy="562103"/>
          </a:xfrm>
          <a:prstGeom prst="rect">
            <a:avLst/>
          </a:prstGeom>
        </p:spPr>
      </p:pic>
      <p:pic>
        <p:nvPicPr>
          <p:cNvPr id="45" name="图形 44">
            <a:extLst>
              <a:ext uri="{FF2B5EF4-FFF2-40B4-BE49-F238E27FC236}">
                <a16:creationId xmlns:a16="http://schemas.microsoft.com/office/drawing/2014/main" id="{C1045A2D-A2D3-44CA-956E-AAC0152B0B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67612" y="4041396"/>
            <a:ext cx="562103" cy="562103"/>
          </a:xfrm>
          <a:prstGeom prst="rect">
            <a:avLst/>
          </a:prstGeom>
        </p:spPr>
      </p:pic>
      <p:pic>
        <p:nvPicPr>
          <p:cNvPr id="46" name="图形 45">
            <a:extLst>
              <a:ext uri="{FF2B5EF4-FFF2-40B4-BE49-F238E27FC236}">
                <a16:creationId xmlns:a16="http://schemas.microsoft.com/office/drawing/2014/main" id="{84F15F47-748E-426E-B9B8-D4AD0C0AC34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63087" y="1629665"/>
            <a:ext cx="562103" cy="5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3822988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03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0D4F428-1659-45C3-85D3-FD02DD08D244}"/>
              </a:ext>
            </a:extLst>
          </p:cNvPr>
          <p:cNvGrpSpPr/>
          <p:nvPr/>
        </p:nvGrpSpPr>
        <p:grpSpPr>
          <a:xfrm>
            <a:off x="7824080" y="1579470"/>
            <a:ext cx="3322893" cy="4758558"/>
            <a:chOff x="7824078" y="1540733"/>
            <a:chExt cx="3322894" cy="4758558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B378E8B-2BBE-4C30-BA69-E6500C331311}"/>
                </a:ext>
              </a:extLst>
            </p:cNvPr>
            <p:cNvSpPr/>
            <p:nvPr/>
          </p:nvSpPr>
          <p:spPr>
            <a:xfrm>
              <a:off x="7824078" y="1540733"/>
              <a:ext cx="3322894" cy="4758558"/>
            </a:xfrm>
            <a:prstGeom prst="rect">
              <a:avLst/>
            </a:prstGeom>
            <a:solidFill>
              <a:srgbClr val="E974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B1E9576-379A-40B5-90F5-EFF98DF5D469}"/>
                </a:ext>
              </a:extLst>
            </p:cNvPr>
            <p:cNvSpPr txBox="1"/>
            <p:nvPr/>
          </p:nvSpPr>
          <p:spPr>
            <a:xfrm>
              <a:off x="8144058" y="1891380"/>
              <a:ext cx="2079443" cy="381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ko-KR" sz="1399" spc="400" dirty="0">
                  <a:ln w="12700">
                    <a:solidFill>
                      <a:srgbClr val="FFFFFF">
                        <a:alpha val="45000"/>
                      </a:srgbClr>
                    </a:solidFill>
                  </a:ln>
                  <a:solidFill>
                    <a:srgbClr val="FFFFFF"/>
                  </a:solidFill>
                  <a:cs typeface="+mn-ea"/>
                  <a:sym typeface="+mn-lt"/>
                </a:rPr>
                <a:t>BUSINESS PLAN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09EB9D3-77A5-423D-8A0E-0BD42D27EF0B}"/>
              </a:ext>
            </a:extLst>
          </p:cNvPr>
          <p:cNvSpPr txBox="1"/>
          <p:nvPr/>
        </p:nvSpPr>
        <p:spPr>
          <a:xfrm>
            <a:off x="2289707" y="2270292"/>
            <a:ext cx="245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CF1FEBF-CB68-43CB-857C-A6DC8F0AAFC5}"/>
              </a:ext>
            </a:extLst>
          </p:cNvPr>
          <p:cNvSpPr txBox="1"/>
          <p:nvPr/>
        </p:nvSpPr>
        <p:spPr>
          <a:xfrm>
            <a:off x="2289707" y="2594934"/>
            <a:ext cx="3503693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E90C88A-323B-4895-8E27-E2BA0F45B1D0}"/>
              </a:ext>
            </a:extLst>
          </p:cNvPr>
          <p:cNvSpPr txBox="1"/>
          <p:nvPr/>
        </p:nvSpPr>
        <p:spPr>
          <a:xfrm>
            <a:off x="2289707" y="4078555"/>
            <a:ext cx="245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CA5C539-4DEC-4C46-B059-7BFBE61A0CE9}"/>
              </a:ext>
            </a:extLst>
          </p:cNvPr>
          <p:cNvSpPr txBox="1"/>
          <p:nvPr/>
        </p:nvSpPr>
        <p:spPr>
          <a:xfrm>
            <a:off x="2289707" y="4403197"/>
            <a:ext cx="3503693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  <p:grpSp>
        <p:nvGrpSpPr>
          <p:cNvPr id="21" name="Group 35">
            <a:extLst>
              <a:ext uri="{FF2B5EF4-FFF2-40B4-BE49-F238E27FC236}">
                <a16:creationId xmlns:a16="http://schemas.microsoft.com/office/drawing/2014/main" id="{ADEDDD57-DD45-4308-8BCC-2A3B2276C7F2}"/>
              </a:ext>
            </a:extLst>
          </p:cNvPr>
          <p:cNvGrpSpPr/>
          <p:nvPr/>
        </p:nvGrpSpPr>
        <p:grpSpPr>
          <a:xfrm>
            <a:off x="1478280" y="2420621"/>
            <a:ext cx="624205" cy="624205"/>
            <a:chOff x="4656852" y="1331548"/>
            <a:chExt cx="1359877" cy="1359877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325C0713-182B-4086-80A9-C1380F5C70A6}"/>
                </a:ext>
              </a:extLst>
            </p:cNvPr>
            <p:cNvSpPr/>
            <p:nvPr/>
          </p:nvSpPr>
          <p:spPr>
            <a:xfrm>
              <a:off x="4656852" y="1331548"/>
              <a:ext cx="1359877" cy="1359877"/>
            </a:xfrm>
            <a:prstGeom prst="ellipse">
              <a:avLst/>
            </a:prstGeom>
            <a:solidFill>
              <a:srgbClr val="E9745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dist="165100" dir="5400000" sx="90000" sy="9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285756">
                <a:defRPr/>
              </a:pPr>
              <a:endParaRPr lang="id-ID" sz="1101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42">
              <a:extLst>
                <a:ext uri="{FF2B5EF4-FFF2-40B4-BE49-F238E27FC236}">
                  <a16:creationId xmlns:a16="http://schemas.microsoft.com/office/drawing/2014/main" id="{36735322-D847-476A-BA04-CBECFF45E1B7}"/>
                </a:ext>
              </a:extLst>
            </p:cNvPr>
            <p:cNvSpPr/>
            <p:nvPr/>
          </p:nvSpPr>
          <p:spPr>
            <a:xfrm>
              <a:off x="4720347" y="1506411"/>
              <a:ext cx="1232888" cy="1006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85756">
                <a:defRPr/>
              </a:pPr>
              <a:r>
                <a:rPr lang="en-US" sz="2401" b="1" kern="0" dirty="0">
                  <a:solidFill>
                    <a:srgbClr val="FFFFFF"/>
                  </a:solidFill>
                  <a:effectLst>
                    <a:outerShdw blurRad="279400" dist="1270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24" name="Group 35">
            <a:extLst>
              <a:ext uri="{FF2B5EF4-FFF2-40B4-BE49-F238E27FC236}">
                <a16:creationId xmlns:a16="http://schemas.microsoft.com/office/drawing/2014/main" id="{4DA197B2-D6B7-4871-82C1-93EE9B19C38F}"/>
              </a:ext>
            </a:extLst>
          </p:cNvPr>
          <p:cNvGrpSpPr/>
          <p:nvPr/>
        </p:nvGrpSpPr>
        <p:grpSpPr>
          <a:xfrm>
            <a:off x="1478280" y="4119246"/>
            <a:ext cx="624205" cy="624205"/>
            <a:chOff x="4656852" y="1331548"/>
            <a:chExt cx="1359877" cy="1359877"/>
          </a:xfrm>
        </p:grpSpPr>
        <p:sp>
          <p:nvSpPr>
            <p:cNvPr id="25" name="Oval 28">
              <a:extLst>
                <a:ext uri="{FF2B5EF4-FFF2-40B4-BE49-F238E27FC236}">
                  <a16:creationId xmlns:a16="http://schemas.microsoft.com/office/drawing/2014/main" id="{CFCD4832-6E7D-4BA6-9BBD-ABC3155C675D}"/>
                </a:ext>
              </a:extLst>
            </p:cNvPr>
            <p:cNvSpPr/>
            <p:nvPr/>
          </p:nvSpPr>
          <p:spPr>
            <a:xfrm>
              <a:off x="4656852" y="1331548"/>
              <a:ext cx="1359877" cy="1359877"/>
            </a:xfrm>
            <a:prstGeom prst="ellipse">
              <a:avLst/>
            </a:prstGeom>
            <a:solidFill>
              <a:srgbClr val="E9745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dist="165100" dir="5400000" sx="90000" sy="9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285756">
                <a:defRPr/>
              </a:pPr>
              <a:endParaRPr lang="id-ID" sz="1101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8C921AA9-92FB-4657-A759-772800032C80}"/>
                </a:ext>
              </a:extLst>
            </p:cNvPr>
            <p:cNvSpPr/>
            <p:nvPr/>
          </p:nvSpPr>
          <p:spPr>
            <a:xfrm>
              <a:off x="4720347" y="1534077"/>
              <a:ext cx="1232888" cy="1006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85756">
                <a:defRPr/>
              </a:pPr>
              <a:r>
                <a:rPr lang="en-US" sz="2401" b="1" kern="0" dirty="0">
                  <a:solidFill>
                    <a:srgbClr val="FFFFFF"/>
                  </a:solidFill>
                  <a:effectLst>
                    <a:outerShdw blurRad="279400" dist="1270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02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A3EFE9A-1B0A-4A62-A5F8-9881486C26EC}"/>
              </a:ext>
            </a:extLst>
          </p:cNvPr>
          <p:cNvGrpSpPr/>
          <p:nvPr/>
        </p:nvGrpSpPr>
        <p:grpSpPr>
          <a:xfrm>
            <a:off x="5372194" y="2183879"/>
            <a:ext cx="5978524" cy="3984624"/>
            <a:chOff x="5372191" y="2183877"/>
            <a:chExt cx="5978525" cy="398462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2B966BD-F04E-4472-AFF9-B9366BA9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8603" y="2595245"/>
              <a:ext cx="3925703" cy="2617136"/>
            </a:xfrm>
            <a:prstGeom prst="rect">
              <a:avLst/>
            </a:prstGeom>
          </p:spPr>
        </p:pic>
        <p:pic>
          <p:nvPicPr>
            <p:cNvPr id="27" name="片 75">
              <a:extLst>
                <a:ext uri="{FF2B5EF4-FFF2-40B4-BE49-F238E27FC236}">
                  <a16:creationId xmlns:a16="http://schemas.microsoft.com/office/drawing/2014/main" id="{91FA5B02-7AC6-42AB-B405-B484007C4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2191" y="2183877"/>
              <a:ext cx="5978525" cy="398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9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4" y="188009"/>
            <a:ext cx="4007433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03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E8232493-0DC1-4710-B1C2-13E3FDE73271}"/>
              </a:ext>
            </a:extLst>
          </p:cNvPr>
          <p:cNvCxnSpPr/>
          <p:nvPr/>
        </p:nvCxnSpPr>
        <p:spPr>
          <a:xfrm>
            <a:off x="3233737" y="4272280"/>
            <a:ext cx="0" cy="124460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2">
            <a:extLst>
              <a:ext uri="{FF2B5EF4-FFF2-40B4-BE49-F238E27FC236}">
                <a16:creationId xmlns:a16="http://schemas.microsoft.com/office/drawing/2014/main" id="{FA340738-500D-4229-9110-04688766BD54}"/>
              </a:ext>
            </a:extLst>
          </p:cNvPr>
          <p:cNvCxnSpPr/>
          <p:nvPr/>
        </p:nvCxnSpPr>
        <p:spPr>
          <a:xfrm>
            <a:off x="6096000" y="4272282"/>
            <a:ext cx="0" cy="1300833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2FC454E5-5B25-4B14-8DFD-1D629562D6CE}"/>
              </a:ext>
            </a:extLst>
          </p:cNvPr>
          <p:cNvCxnSpPr/>
          <p:nvPr/>
        </p:nvCxnSpPr>
        <p:spPr>
          <a:xfrm>
            <a:off x="8958263" y="4186104"/>
            <a:ext cx="0" cy="133077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D22DFCE-7E19-4969-B7F4-4B1A5A68F2C3}"/>
              </a:ext>
            </a:extLst>
          </p:cNvPr>
          <p:cNvGrpSpPr/>
          <p:nvPr/>
        </p:nvGrpSpPr>
        <p:grpSpPr>
          <a:xfrm>
            <a:off x="798069" y="1719580"/>
            <a:ext cx="2073592" cy="3899552"/>
            <a:chOff x="787272" y="1885950"/>
            <a:chExt cx="2073591" cy="3899551"/>
          </a:xfrm>
        </p:grpSpPr>
        <p:sp>
          <p:nvSpPr>
            <p:cNvPr id="12" name="Arc 5">
              <a:extLst>
                <a:ext uri="{FF2B5EF4-FFF2-40B4-BE49-F238E27FC236}">
                  <a16:creationId xmlns:a16="http://schemas.microsoft.com/office/drawing/2014/main" id="{E7EAF68E-7BD1-4AAA-9EDE-19936C381425}"/>
                </a:ext>
              </a:extLst>
            </p:cNvPr>
            <p:cNvSpPr/>
            <p:nvPr/>
          </p:nvSpPr>
          <p:spPr>
            <a:xfrm>
              <a:off x="982663" y="2027238"/>
              <a:ext cx="1638300" cy="1638300"/>
            </a:xfrm>
            <a:prstGeom prst="arc">
              <a:avLst>
                <a:gd name="adj1" fmla="val 16200000"/>
                <a:gd name="adj2" fmla="val 8451363"/>
              </a:avLst>
            </a:prstGeom>
            <a:noFill/>
            <a:ln w="76200">
              <a:solidFill>
                <a:srgbClr val="E97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22">
                <a:defRPr/>
              </a:pPr>
              <a:endParaRPr lang="en-US" sz="3808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CD2B106C-5B40-4F99-9820-5E88A5057F33}"/>
                </a:ext>
              </a:extLst>
            </p:cNvPr>
            <p:cNvSpPr txBox="1"/>
            <p:nvPr/>
          </p:nvSpPr>
          <p:spPr>
            <a:xfrm>
              <a:off x="1407993" y="2430889"/>
              <a:ext cx="686406" cy="8312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Open Sans" panose="020B0606030504020204" pitchFamily="34" charset="0"/>
                </a:defRPr>
              </a:lvl1pPr>
            </a:lstStyle>
            <a:p>
              <a:pPr defTabSz="914422">
                <a:defRPr/>
              </a:pPr>
              <a:r>
                <a:rPr lang="en-US" altLang="zh-CN" sz="2401" b="0" dirty="0">
                  <a:solidFill>
                    <a:prstClr val="white"/>
                  </a:solidFill>
                  <a:latin typeface="+mn-lt"/>
                  <a:cs typeface="+mn-ea"/>
                  <a:sym typeface="+mn-lt"/>
                </a:rPr>
                <a:t>Add</a:t>
              </a:r>
            </a:p>
            <a:p>
              <a:pPr defTabSz="914422">
                <a:defRPr/>
              </a:pPr>
              <a:r>
                <a:rPr lang="en-US" altLang="zh-CN" sz="2401" b="0" dirty="0">
                  <a:solidFill>
                    <a:prstClr val="white"/>
                  </a:solidFill>
                  <a:latin typeface="+mn-lt"/>
                  <a:cs typeface="+mn-ea"/>
                  <a:sym typeface="+mn-lt"/>
                </a:rPr>
                <a:t>title</a:t>
              </a:r>
              <a:endParaRPr lang="zh-CN" altLang="en-US" sz="2401" b="0" dirty="0">
                <a:solidFill>
                  <a:prstClr val="white"/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F6AD6C9C-19C8-4B29-9598-94D89EED60DE}"/>
                </a:ext>
              </a:extLst>
            </p:cNvPr>
            <p:cNvSpPr txBox="1"/>
            <p:nvPr/>
          </p:nvSpPr>
          <p:spPr>
            <a:xfrm>
              <a:off x="1258887" y="1885950"/>
              <a:ext cx="529312" cy="2923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22">
                <a:defRPr/>
              </a:pPr>
              <a:r>
                <a:rPr lang="en-US" sz="1300" dirty="0">
                  <a:solidFill>
                    <a:prstClr val="white"/>
                  </a:solidFill>
                  <a:cs typeface="+mn-ea"/>
                  <a:sym typeface="+mn-lt"/>
                </a:rPr>
                <a:t>65%</a:t>
              </a:r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572294B3-80E2-4B72-A3DC-A9F2893BCD87}"/>
                </a:ext>
              </a:extLst>
            </p:cNvPr>
            <p:cNvSpPr/>
            <p:nvPr/>
          </p:nvSpPr>
          <p:spPr>
            <a:xfrm>
              <a:off x="787272" y="4308528"/>
              <a:ext cx="2073591" cy="844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6F516E60-B325-4C9D-AA2C-BC32B5470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076" y="5445124"/>
              <a:ext cx="849490" cy="340377"/>
            </a:xfrm>
            <a:prstGeom prst="roundRect">
              <a:avLst>
                <a:gd name="adj" fmla="val 16667"/>
              </a:avLst>
            </a:prstGeom>
            <a:solidFill>
              <a:srgbClr val="E97456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2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3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ea"/>
                  <a:sym typeface="+mn-lt"/>
                </a:rPr>
                <a:t>    2027   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EF8DF6A-9AB4-4692-9C3F-CD3BC7E9034F}"/>
              </a:ext>
            </a:extLst>
          </p:cNvPr>
          <p:cNvGrpSpPr/>
          <p:nvPr/>
        </p:nvGrpSpPr>
        <p:grpSpPr>
          <a:xfrm>
            <a:off x="3654429" y="1719580"/>
            <a:ext cx="2073585" cy="3899552"/>
            <a:chOff x="3654425" y="1885950"/>
            <a:chExt cx="2073584" cy="3899551"/>
          </a:xfrm>
        </p:grpSpPr>
        <p:sp>
          <p:nvSpPr>
            <p:cNvPr id="22" name="Arc 8">
              <a:extLst>
                <a:ext uri="{FF2B5EF4-FFF2-40B4-BE49-F238E27FC236}">
                  <a16:creationId xmlns:a16="http://schemas.microsoft.com/office/drawing/2014/main" id="{A9E9B8D5-2EA4-4E23-AF23-4282BCFF9D31}"/>
                </a:ext>
              </a:extLst>
            </p:cNvPr>
            <p:cNvSpPr/>
            <p:nvPr/>
          </p:nvSpPr>
          <p:spPr>
            <a:xfrm>
              <a:off x="3846513" y="2027238"/>
              <a:ext cx="1636712" cy="1638300"/>
            </a:xfrm>
            <a:prstGeom prst="arc">
              <a:avLst>
                <a:gd name="adj1" fmla="val 16200000"/>
                <a:gd name="adj2" fmla="val 13667049"/>
              </a:avLst>
            </a:prstGeom>
            <a:noFill/>
            <a:ln w="76200">
              <a:solidFill>
                <a:srgbClr val="E97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22">
                <a:defRPr/>
              </a:pPr>
              <a:endParaRPr lang="en-US" sz="3808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751C2571-1FA3-4474-A847-B6B85CC2DCC0}"/>
                </a:ext>
              </a:extLst>
            </p:cNvPr>
            <p:cNvSpPr txBox="1"/>
            <p:nvPr/>
          </p:nvSpPr>
          <p:spPr>
            <a:xfrm>
              <a:off x="4264758" y="2430889"/>
              <a:ext cx="686406" cy="8312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1200">
                  <a:solidFill>
                    <a:srgbClr val="AAB2BD">
                      <a:lumMod val="7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defTabSz="914422">
                <a:defRPr/>
              </a:pPr>
              <a:r>
                <a:rPr lang="en-US" altLang="zh-CN" sz="2401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Add</a:t>
              </a:r>
            </a:p>
            <a:p>
              <a:pPr defTabSz="914422">
                <a:defRPr/>
              </a:pPr>
              <a:r>
                <a:rPr lang="en-US" altLang="zh-CN" sz="2401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240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5B7FF550-ED5D-4E15-A027-5CEE7CB079D0}"/>
                </a:ext>
              </a:extLst>
            </p:cNvPr>
            <p:cNvSpPr txBox="1"/>
            <p:nvPr/>
          </p:nvSpPr>
          <p:spPr>
            <a:xfrm>
              <a:off x="4122738" y="1885950"/>
              <a:ext cx="530915" cy="2923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22">
                <a:defRPr/>
              </a:pPr>
              <a:r>
                <a:rPr lang="en-US" sz="1300" dirty="0">
                  <a:solidFill>
                    <a:prstClr val="white"/>
                  </a:solidFill>
                  <a:cs typeface="+mn-ea"/>
                  <a:sym typeface="+mn-lt"/>
                </a:rPr>
                <a:t>90%</a:t>
              </a:r>
            </a:p>
          </p:txBody>
        </p:sp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D100B669-37A2-4B8A-9346-A63382B61A28}"/>
                </a:ext>
              </a:extLst>
            </p:cNvPr>
            <p:cNvSpPr/>
            <p:nvPr/>
          </p:nvSpPr>
          <p:spPr>
            <a:xfrm>
              <a:off x="3654425" y="4352470"/>
              <a:ext cx="2073584" cy="844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021B6B-5FC2-4206-A649-30F0FEEF0F53}"/>
                </a:ext>
              </a:extLst>
            </p:cNvPr>
            <p:cNvSpPr txBox="1"/>
            <p:nvPr/>
          </p:nvSpPr>
          <p:spPr>
            <a:xfrm>
              <a:off x="4222639" y="5445124"/>
              <a:ext cx="884468" cy="340377"/>
            </a:xfrm>
            <a:prstGeom prst="roundRect">
              <a:avLst/>
            </a:prstGeom>
            <a:solidFill>
              <a:srgbClr val="E97456"/>
            </a:solidFill>
          </p:spPr>
          <p:txBody>
            <a:bodyPr wrap="none">
              <a:spAutoFit/>
            </a:bodyPr>
            <a:lstStyle/>
            <a:p>
              <a:pPr algn="ctr" defTabSz="914422">
                <a:defRPr/>
              </a:pPr>
              <a:r>
                <a:rPr lang="en-US" sz="13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 2028    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82E48EC-7608-434C-BC41-9CE46C92C7BB}"/>
              </a:ext>
            </a:extLst>
          </p:cNvPr>
          <p:cNvGrpSpPr/>
          <p:nvPr/>
        </p:nvGrpSpPr>
        <p:grpSpPr>
          <a:xfrm>
            <a:off x="6497642" y="1719580"/>
            <a:ext cx="2073586" cy="3899552"/>
            <a:chOff x="6497639" y="1885950"/>
            <a:chExt cx="2073586" cy="3899551"/>
          </a:xfrm>
        </p:grpSpPr>
        <p:sp>
          <p:nvSpPr>
            <p:cNvPr id="28" name="Arc 11">
              <a:extLst>
                <a:ext uri="{FF2B5EF4-FFF2-40B4-BE49-F238E27FC236}">
                  <a16:creationId xmlns:a16="http://schemas.microsoft.com/office/drawing/2014/main" id="{ECDD5943-EF6A-48A3-A15A-9A6A403BD8C8}"/>
                </a:ext>
              </a:extLst>
            </p:cNvPr>
            <p:cNvSpPr/>
            <p:nvPr/>
          </p:nvSpPr>
          <p:spPr>
            <a:xfrm>
              <a:off x="6708775" y="2026603"/>
              <a:ext cx="1636713" cy="1638300"/>
            </a:xfrm>
            <a:prstGeom prst="arc">
              <a:avLst>
                <a:gd name="adj1" fmla="val 16200000"/>
                <a:gd name="adj2" fmla="val 1156065"/>
              </a:avLst>
            </a:prstGeom>
            <a:noFill/>
            <a:ln w="76200">
              <a:solidFill>
                <a:srgbClr val="E97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22">
                <a:defRPr/>
              </a:pPr>
              <a:endParaRPr lang="en-US" sz="3808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43BDB7DB-697E-425F-BD32-F2B5D73CAFD5}"/>
                </a:ext>
              </a:extLst>
            </p:cNvPr>
            <p:cNvSpPr txBox="1"/>
            <p:nvPr/>
          </p:nvSpPr>
          <p:spPr>
            <a:xfrm>
              <a:off x="7102981" y="2392479"/>
              <a:ext cx="686406" cy="8312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Open Sans" panose="020B0606030504020204" pitchFamily="34" charset="0"/>
                </a:defRPr>
              </a:lvl1pPr>
            </a:lstStyle>
            <a:p>
              <a:pPr defTabSz="914422">
                <a:defRPr/>
              </a:pPr>
              <a:r>
                <a:rPr lang="en-US" altLang="zh-CN" sz="2401" b="0" dirty="0">
                  <a:solidFill>
                    <a:prstClr val="white"/>
                  </a:solidFill>
                  <a:latin typeface="+mn-lt"/>
                  <a:cs typeface="+mn-ea"/>
                  <a:sym typeface="+mn-lt"/>
                </a:rPr>
                <a:t>Add</a:t>
              </a:r>
            </a:p>
            <a:p>
              <a:pPr defTabSz="914422">
                <a:defRPr/>
              </a:pPr>
              <a:r>
                <a:rPr lang="en-US" altLang="zh-CN" sz="2401" b="0" dirty="0">
                  <a:solidFill>
                    <a:prstClr val="white"/>
                  </a:solidFill>
                  <a:latin typeface="+mn-lt"/>
                  <a:cs typeface="+mn-ea"/>
                  <a:sym typeface="+mn-lt"/>
                </a:rPr>
                <a:t>title</a:t>
              </a:r>
              <a:endParaRPr lang="zh-CN" altLang="en-US" sz="2401" b="0" dirty="0">
                <a:solidFill>
                  <a:prstClr val="white"/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12B2ED41-1ED3-4766-A728-24A4C766F7E9}"/>
                </a:ext>
              </a:extLst>
            </p:cNvPr>
            <p:cNvSpPr txBox="1"/>
            <p:nvPr/>
          </p:nvSpPr>
          <p:spPr>
            <a:xfrm>
              <a:off x="6984999" y="1885950"/>
              <a:ext cx="532518" cy="2923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22">
                <a:defRPr/>
              </a:pPr>
              <a:r>
                <a:rPr lang="en-US" sz="1300" dirty="0">
                  <a:solidFill>
                    <a:prstClr val="white"/>
                  </a:solidFill>
                  <a:cs typeface="+mn-ea"/>
                  <a:sym typeface="+mn-lt"/>
                </a:rPr>
                <a:t>40%</a:t>
              </a:r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937AA7D2-C9D9-4B53-9115-99B32AECD754}"/>
                </a:ext>
              </a:extLst>
            </p:cNvPr>
            <p:cNvSpPr/>
            <p:nvPr/>
          </p:nvSpPr>
          <p:spPr>
            <a:xfrm>
              <a:off x="6497639" y="4352470"/>
              <a:ext cx="2073586" cy="844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51F88214-32B4-4B6D-A4CC-00B494C20DAB}"/>
                </a:ext>
              </a:extLst>
            </p:cNvPr>
            <p:cNvSpPr txBox="1"/>
            <p:nvPr/>
          </p:nvSpPr>
          <p:spPr>
            <a:xfrm>
              <a:off x="7083240" y="5445124"/>
              <a:ext cx="887786" cy="340377"/>
            </a:xfrm>
            <a:prstGeom prst="roundRect">
              <a:avLst/>
            </a:prstGeom>
            <a:solidFill>
              <a:srgbClr val="E97456"/>
            </a:solidFill>
          </p:spPr>
          <p:txBody>
            <a:bodyPr wrap="none">
              <a:spAutoFit/>
            </a:bodyPr>
            <a:lstStyle/>
            <a:p>
              <a:pPr algn="ctr" defTabSz="914422">
                <a:defRPr/>
              </a:pPr>
              <a:r>
                <a:rPr lang="en-US" sz="13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 2029    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8FD2615-201A-4A1C-B881-57BD0A830BE8}"/>
              </a:ext>
            </a:extLst>
          </p:cNvPr>
          <p:cNvGrpSpPr/>
          <p:nvPr/>
        </p:nvGrpSpPr>
        <p:grpSpPr>
          <a:xfrm>
            <a:off x="9371016" y="1719580"/>
            <a:ext cx="2058985" cy="3899552"/>
            <a:chOff x="9371014" y="1885950"/>
            <a:chExt cx="2058985" cy="3899551"/>
          </a:xfrm>
        </p:grpSpPr>
        <p:sp>
          <p:nvSpPr>
            <p:cNvPr id="34" name="Arc 14">
              <a:extLst>
                <a:ext uri="{FF2B5EF4-FFF2-40B4-BE49-F238E27FC236}">
                  <a16:creationId xmlns:a16="http://schemas.microsoft.com/office/drawing/2014/main" id="{256AE579-D54C-41E7-AD5A-3490E87AD77C}"/>
                </a:ext>
              </a:extLst>
            </p:cNvPr>
            <p:cNvSpPr/>
            <p:nvPr/>
          </p:nvSpPr>
          <p:spPr>
            <a:xfrm>
              <a:off x="9571038" y="2027238"/>
              <a:ext cx="1638300" cy="1638300"/>
            </a:xfrm>
            <a:prstGeom prst="arc">
              <a:avLst>
                <a:gd name="adj1" fmla="val 16200000"/>
                <a:gd name="adj2" fmla="val 10072976"/>
              </a:avLst>
            </a:prstGeom>
            <a:noFill/>
            <a:ln w="76200">
              <a:solidFill>
                <a:srgbClr val="E974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22">
                <a:defRPr/>
              </a:pPr>
              <a:endParaRPr lang="en-US" sz="3808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C4A68D59-B284-43FC-9996-E2FE3FB5AE82}"/>
                </a:ext>
              </a:extLst>
            </p:cNvPr>
            <p:cNvSpPr txBox="1"/>
            <p:nvPr/>
          </p:nvSpPr>
          <p:spPr>
            <a:xfrm>
              <a:off x="9966830" y="2392479"/>
              <a:ext cx="686406" cy="8312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Open Sans" panose="020B0606030504020204" pitchFamily="34" charset="0"/>
                </a:defRPr>
              </a:lvl1pPr>
            </a:lstStyle>
            <a:p>
              <a:pPr defTabSz="914422">
                <a:defRPr/>
              </a:pPr>
              <a:r>
                <a:rPr lang="en-US" altLang="zh-CN" sz="2401" b="0" dirty="0">
                  <a:solidFill>
                    <a:prstClr val="white"/>
                  </a:solidFill>
                  <a:latin typeface="+mn-lt"/>
                  <a:cs typeface="+mn-ea"/>
                  <a:sym typeface="+mn-lt"/>
                </a:rPr>
                <a:t>Add</a:t>
              </a:r>
            </a:p>
            <a:p>
              <a:pPr defTabSz="914422">
                <a:defRPr/>
              </a:pPr>
              <a:r>
                <a:rPr lang="en-US" altLang="zh-CN" sz="2401" b="0" dirty="0">
                  <a:solidFill>
                    <a:prstClr val="white"/>
                  </a:solidFill>
                  <a:latin typeface="+mn-lt"/>
                  <a:cs typeface="+mn-ea"/>
                  <a:sym typeface="+mn-lt"/>
                </a:rPr>
                <a:t>title</a:t>
              </a:r>
              <a:endParaRPr lang="zh-CN" altLang="en-US" sz="2401" b="0" dirty="0">
                <a:solidFill>
                  <a:prstClr val="white"/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8571495D-197B-4B3F-975B-FCC2B317877D}"/>
                </a:ext>
              </a:extLst>
            </p:cNvPr>
            <p:cNvSpPr txBox="1"/>
            <p:nvPr/>
          </p:nvSpPr>
          <p:spPr>
            <a:xfrm>
              <a:off x="9848851" y="1885950"/>
              <a:ext cx="527709" cy="2923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22">
                <a:defRPr/>
              </a:pPr>
              <a:r>
                <a:rPr lang="en-US" sz="1300" dirty="0">
                  <a:solidFill>
                    <a:prstClr val="white"/>
                  </a:solidFill>
                  <a:cs typeface="+mn-ea"/>
                  <a:sym typeface="+mn-lt"/>
                </a:rPr>
                <a:t>75%</a:t>
              </a:r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911E24AF-2E66-49DB-B51F-96EF4FDAF82D}"/>
                </a:ext>
              </a:extLst>
            </p:cNvPr>
            <p:cNvSpPr/>
            <p:nvPr/>
          </p:nvSpPr>
          <p:spPr>
            <a:xfrm>
              <a:off x="9371014" y="4352470"/>
              <a:ext cx="2058985" cy="844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5114A97F-2B98-4B55-B7F9-96B2980F5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6298" y="5445124"/>
              <a:ext cx="887786" cy="340377"/>
            </a:xfrm>
            <a:prstGeom prst="roundRect">
              <a:avLst>
                <a:gd name="adj" fmla="val 16667"/>
              </a:avLst>
            </a:prstGeom>
            <a:solidFill>
              <a:srgbClr val="E97456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2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3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ea"/>
                  <a:sym typeface="+mn-lt"/>
                </a:rPr>
                <a:t>    2020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15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96437EB-23DB-4BE5-8431-1EE34B7C04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D74E9B-5B5A-4C33-9FD5-9CD50601A8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322C7C90-8398-4500-B131-2D27A9B9BC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53429" y="1505133"/>
            <a:ext cx="4010025" cy="4010025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4AE5571B-8882-47ED-8AC1-77CB2AE255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942" y="1444619"/>
            <a:ext cx="7207913" cy="3936510"/>
          </a:xfrm>
          <a:prstGeom prst="rect">
            <a:avLst/>
          </a:prstGeom>
        </p:spPr>
      </p:pic>
      <p:sp>
        <p:nvSpPr>
          <p:cNvPr id="17" name="Rectangle 70">
            <a:extLst>
              <a:ext uri="{FF2B5EF4-FFF2-40B4-BE49-F238E27FC236}">
                <a16:creationId xmlns:a16="http://schemas.microsoft.com/office/drawing/2014/main" id="{61150032-42FA-40F5-B2BF-70D2B0E6F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365" y="2786871"/>
            <a:ext cx="16429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8800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04</a:t>
            </a:r>
          </a:p>
        </p:txBody>
      </p:sp>
      <p:sp>
        <p:nvSpPr>
          <p:cNvPr id="18" name="Rectangle 70">
            <a:extLst>
              <a:ext uri="{FF2B5EF4-FFF2-40B4-BE49-F238E27FC236}">
                <a16:creationId xmlns:a16="http://schemas.microsoft.com/office/drawing/2014/main" id="{A64BC9CE-119B-43B8-B0C9-8ACC351D3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851" y="2900806"/>
            <a:ext cx="3873943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19" name="PA_库_文本框 14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7A7F6933-E09B-47E9-BC58-395101C81DA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673757" y="3517602"/>
            <a:ext cx="4038821" cy="581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The life most of the time, commitments equals to constrain, reluctantly we yearn for bound.</a:t>
            </a:r>
            <a:r>
              <a:rPr lang="en-US" altLang="zh-CN" sz="851" dirty="0">
                <a:cs typeface="+mn-ea"/>
                <a:sym typeface="+mn-lt"/>
              </a:rPr>
              <a:t> 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9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4" y="188009"/>
            <a:ext cx="3763699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04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77069A0-8A77-493E-8730-8C7516E171C4}"/>
              </a:ext>
            </a:extLst>
          </p:cNvPr>
          <p:cNvGrpSpPr/>
          <p:nvPr/>
        </p:nvGrpSpPr>
        <p:grpSpPr>
          <a:xfrm>
            <a:off x="736742" y="2398907"/>
            <a:ext cx="5127878" cy="3462526"/>
            <a:chOff x="5216599" y="2152377"/>
            <a:chExt cx="4249738" cy="2869577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87C5ED4-5D6C-4608-A19E-2284312A1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437" y="3277914"/>
              <a:ext cx="976312" cy="1370013"/>
            </a:xfrm>
            <a:custGeom>
              <a:avLst/>
              <a:gdLst>
                <a:gd name="T0" fmla="*/ 487362 w 615"/>
                <a:gd name="T1" fmla="*/ 0 h 863"/>
                <a:gd name="T2" fmla="*/ 731837 w 615"/>
                <a:gd name="T3" fmla="*/ 690563 h 863"/>
                <a:gd name="T4" fmla="*/ 976312 w 615"/>
                <a:gd name="T5" fmla="*/ 1370013 h 863"/>
                <a:gd name="T6" fmla="*/ 487362 w 615"/>
                <a:gd name="T7" fmla="*/ 1370013 h 863"/>
                <a:gd name="T8" fmla="*/ 0 w 615"/>
                <a:gd name="T9" fmla="*/ 1370013 h 863"/>
                <a:gd name="T10" fmla="*/ 244475 w 615"/>
                <a:gd name="T11" fmla="*/ 690563 h 863"/>
                <a:gd name="T12" fmla="*/ 487362 w 615"/>
                <a:gd name="T13" fmla="*/ 0 h 8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5"/>
                <a:gd name="T22" fmla="*/ 0 h 863"/>
                <a:gd name="T23" fmla="*/ 615 w 615"/>
                <a:gd name="T24" fmla="*/ 863 h 8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5" h="863">
                  <a:moveTo>
                    <a:pt x="307" y="0"/>
                  </a:moveTo>
                  <a:lnTo>
                    <a:pt x="461" y="435"/>
                  </a:lnTo>
                  <a:lnTo>
                    <a:pt x="615" y="863"/>
                  </a:lnTo>
                  <a:lnTo>
                    <a:pt x="307" y="863"/>
                  </a:lnTo>
                  <a:lnTo>
                    <a:pt x="0" y="863"/>
                  </a:lnTo>
                  <a:lnTo>
                    <a:pt x="154" y="43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E97456">
                <a:alpha val="50000"/>
              </a:srgb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35EC0D-EF19-479C-AC25-ADCBA09F2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0349" y="4000227"/>
              <a:ext cx="976313" cy="647700"/>
            </a:xfrm>
            <a:custGeom>
              <a:avLst/>
              <a:gdLst>
                <a:gd name="T0" fmla="*/ 488950 w 615"/>
                <a:gd name="T1" fmla="*/ 0 h 408"/>
                <a:gd name="T2" fmla="*/ 731838 w 615"/>
                <a:gd name="T3" fmla="*/ 319088 h 408"/>
                <a:gd name="T4" fmla="*/ 976313 w 615"/>
                <a:gd name="T5" fmla="*/ 647700 h 408"/>
                <a:gd name="T6" fmla="*/ 488950 w 615"/>
                <a:gd name="T7" fmla="*/ 647700 h 408"/>
                <a:gd name="T8" fmla="*/ 0 w 615"/>
                <a:gd name="T9" fmla="*/ 647700 h 408"/>
                <a:gd name="T10" fmla="*/ 244475 w 615"/>
                <a:gd name="T11" fmla="*/ 319088 h 408"/>
                <a:gd name="T12" fmla="*/ 488950 w 615"/>
                <a:gd name="T13" fmla="*/ 0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5"/>
                <a:gd name="T22" fmla="*/ 0 h 408"/>
                <a:gd name="T23" fmla="*/ 615 w 615"/>
                <a:gd name="T24" fmla="*/ 408 h 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5" h="408">
                  <a:moveTo>
                    <a:pt x="308" y="0"/>
                  </a:moveTo>
                  <a:lnTo>
                    <a:pt x="461" y="201"/>
                  </a:lnTo>
                  <a:lnTo>
                    <a:pt x="615" y="408"/>
                  </a:lnTo>
                  <a:lnTo>
                    <a:pt x="308" y="408"/>
                  </a:lnTo>
                  <a:lnTo>
                    <a:pt x="0" y="408"/>
                  </a:lnTo>
                  <a:lnTo>
                    <a:pt x="154" y="201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E97456">
                <a:alpha val="50000"/>
              </a:srgb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30EB914-40E9-4E3D-9B17-92D13AA26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599" y="4478064"/>
              <a:ext cx="974725" cy="169863"/>
            </a:xfrm>
            <a:custGeom>
              <a:avLst/>
              <a:gdLst>
                <a:gd name="T0" fmla="*/ 487363 w 614"/>
                <a:gd name="T1" fmla="*/ 0 h 107"/>
                <a:gd name="T2" fmla="*/ 730250 w 614"/>
                <a:gd name="T3" fmla="*/ 84138 h 107"/>
                <a:gd name="T4" fmla="*/ 974725 w 614"/>
                <a:gd name="T5" fmla="*/ 169863 h 107"/>
                <a:gd name="T6" fmla="*/ 487363 w 614"/>
                <a:gd name="T7" fmla="*/ 169863 h 107"/>
                <a:gd name="T8" fmla="*/ 0 w 614"/>
                <a:gd name="T9" fmla="*/ 169863 h 107"/>
                <a:gd name="T10" fmla="*/ 242888 w 614"/>
                <a:gd name="T11" fmla="*/ 84138 h 107"/>
                <a:gd name="T12" fmla="*/ 487363 w 614"/>
                <a:gd name="T13" fmla="*/ 0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107"/>
                <a:gd name="T23" fmla="*/ 614 w 614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107">
                  <a:moveTo>
                    <a:pt x="307" y="0"/>
                  </a:moveTo>
                  <a:lnTo>
                    <a:pt x="460" y="53"/>
                  </a:lnTo>
                  <a:lnTo>
                    <a:pt x="614" y="107"/>
                  </a:lnTo>
                  <a:lnTo>
                    <a:pt x="307" y="107"/>
                  </a:lnTo>
                  <a:lnTo>
                    <a:pt x="0" y="107"/>
                  </a:lnTo>
                  <a:lnTo>
                    <a:pt x="153" y="5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E97456">
                <a:alpha val="50000"/>
              </a:srgb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85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72B68C-B37D-4E55-9322-B26851352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524" y="2480989"/>
              <a:ext cx="974725" cy="2166938"/>
            </a:xfrm>
            <a:custGeom>
              <a:avLst/>
              <a:gdLst>
                <a:gd name="T0" fmla="*/ 487363 w 614"/>
                <a:gd name="T1" fmla="*/ 0 h 1365"/>
                <a:gd name="T2" fmla="*/ 731838 w 614"/>
                <a:gd name="T3" fmla="*/ 1082675 h 1365"/>
                <a:gd name="T4" fmla="*/ 974725 w 614"/>
                <a:gd name="T5" fmla="*/ 2166938 h 1365"/>
                <a:gd name="T6" fmla="*/ 487363 w 614"/>
                <a:gd name="T7" fmla="*/ 2166938 h 1365"/>
                <a:gd name="T8" fmla="*/ 0 w 614"/>
                <a:gd name="T9" fmla="*/ 2166938 h 1365"/>
                <a:gd name="T10" fmla="*/ 244475 w 614"/>
                <a:gd name="T11" fmla="*/ 1082675 h 1365"/>
                <a:gd name="T12" fmla="*/ 487363 w 614"/>
                <a:gd name="T13" fmla="*/ 0 h 13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1365"/>
                <a:gd name="T23" fmla="*/ 614 w 614"/>
                <a:gd name="T24" fmla="*/ 1365 h 13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1365">
                  <a:moveTo>
                    <a:pt x="307" y="0"/>
                  </a:moveTo>
                  <a:lnTo>
                    <a:pt x="461" y="682"/>
                  </a:lnTo>
                  <a:lnTo>
                    <a:pt x="614" y="1365"/>
                  </a:lnTo>
                  <a:lnTo>
                    <a:pt x="307" y="1365"/>
                  </a:lnTo>
                  <a:lnTo>
                    <a:pt x="0" y="1365"/>
                  </a:lnTo>
                  <a:lnTo>
                    <a:pt x="154" y="682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E97456">
                <a:alpha val="50000"/>
              </a:srgb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85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11D5E0AF-ABF7-4C5A-8DBE-8CDBED749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1612" y="3638277"/>
              <a:ext cx="974725" cy="1009650"/>
            </a:xfrm>
            <a:custGeom>
              <a:avLst/>
              <a:gdLst>
                <a:gd name="T0" fmla="*/ 487363 w 614"/>
                <a:gd name="T1" fmla="*/ 0 h 636"/>
                <a:gd name="T2" fmla="*/ 731838 w 614"/>
                <a:gd name="T3" fmla="*/ 509588 h 636"/>
                <a:gd name="T4" fmla="*/ 974725 w 614"/>
                <a:gd name="T5" fmla="*/ 1009650 h 636"/>
                <a:gd name="T6" fmla="*/ 487363 w 614"/>
                <a:gd name="T7" fmla="*/ 1009650 h 636"/>
                <a:gd name="T8" fmla="*/ 0 w 614"/>
                <a:gd name="T9" fmla="*/ 1009650 h 636"/>
                <a:gd name="T10" fmla="*/ 244475 w 614"/>
                <a:gd name="T11" fmla="*/ 509588 h 636"/>
                <a:gd name="T12" fmla="*/ 487363 w 614"/>
                <a:gd name="T13" fmla="*/ 0 h 6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636"/>
                <a:gd name="T23" fmla="*/ 614 w 614"/>
                <a:gd name="T24" fmla="*/ 636 h 6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636">
                  <a:moveTo>
                    <a:pt x="307" y="0"/>
                  </a:moveTo>
                  <a:lnTo>
                    <a:pt x="461" y="321"/>
                  </a:lnTo>
                  <a:lnTo>
                    <a:pt x="614" y="636"/>
                  </a:lnTo>
                  <a:lnTo>
                    <a:pt x="307" y="636"/>
                  </a:lnTo>
                  <a:lnTo>
                    <a:pt x="0" y="636"/>
                  </a:lnTo>
                  <a:lnTo>
                    <a:pt x="154" y="321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E97456">
                <a:alpha val="50000"/>
              </a:srgb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TextBox 282">
              <a:extLst>
                <a:ext uri="{FF2B5EF4-FFF2-40B4-BE49-F238E27FC236}">
                  <a16:creationId xmlns:a16="http://schemas.microsoft.com/office/drawing/2014/main" id="{56D54290-C2F1-4253-949E-199A524BA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949" y="4097064"/>
              <a:ext cx="312461" cy="28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60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18</a:t>
              </a:r>
              <a:endParaRPr lang="zh-CN" altLang="en-US" sz="160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TextBox 283">
              <a:extLst>
                <a:ext uri="{FF2B5EF4-FFF2-40B4-BE49-F238E27FC236}">
                  <a16:creationId xmlns:a16="http://schemas.microsoft.com/office/drawing/2014/main" id="{6CD78DC2-BFCC-40AF-9124-0C5442310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878" y="4766990"/>
              <a:ext cx="394827" cy="25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399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85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TextBox 285">
              <a:extLst>
                <a:ext uri="{FF2B5EF4-FFF2-40B4-BE49-F238E27FC236}">
                  <a16:creationId xmlns:a16="http://schemas.microsoft.com/office/drawing/2014/main" id="{6CD75695-7E42-40FE-93A1-C21D95EAF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9022" y="4766990"/>
              <a:ext cx="394827" cy="25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399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85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TextBox 286">
              <a:extLst>
                <a:ext uri="{FF2B5EF4-FFF2-40B4-BE49-F238E27FC236}">
                  <a16:creationId xmlns:a16="http://schemas.microsoft.com/office/drawing/2014/main" id="{95EC1081-C0F8-4B08-97AA-D7B7EE1D2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674" y="4766990"/>
              <a:ext cx="394827" cy="25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399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1399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TextBox 287">
              <a:extLst>
                <a:ext uri="{FF2B5EF4-FFF2-40B4-BE49-F238E27FC236}">
                  <a16:creationId xmlns:a16="http://schemas.microsoft.com/office/drawing/2014/main" id="{086D8B9F-9EBD-4ABC-A5C3-F496C89D6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991" y="4766990"/>
              <a:ext cx="394827" cy="25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399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85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7" name="TextBox 288">
              <a:extLst>
                <a:ext uri="{FF2B5EF4-FFF2-40B4-BE49-F238E27FC236}">
                  <a16:creationId xmlns:a16="http://schemas.microsoft.com/office/drawing/2014/main" id="{085015CD-2363-4026-8EF9-6DFB71B0A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0447" y="4766990"/>
              <a:ext cx="394827" cy="25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399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85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TextBox 289">
              <a:extLst>
                <a:ext uri="{FF2B5EF4-FFF2-40B4-BE49-F238E27FC236}">
                  <a16:creationId xmlns:a16="http://schemas.microsoft.com/office/drawing/2014/main" id="{C44FB6AD-957B-4C25-9249-C30307D80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74" y="3665264"/>
              <a:ext cx="340360" cy="28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60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38</a:t>
              </a:r>
              <a:endParaRPr lang="zh-CN" altLang="en-US" sz="160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TextBox 290">
              <a:extLst>
                <a:ext uri="{FF2B5EF4-FFF2-40B4-BE49-F238E27FC236}">
                  <a16:creationId xmlns:a16="http://schemas.microsoft.com/office/drawing/2014/main" id="{7039136D-FBE3-4DCC-9425-B1BE0B4CA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3974" y="2871514"/>
              <a:ext cx="335046" cy="28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60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97</a:t>
              </a:r>
              <a:endParaRPr lang="zh-CN" altLang="en-US" sz="160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TextBox 291">
              <a:extLst>
                <a:ext uri="{FF2B5EF4-FFF2-40B4-BE49-F238E27FC236}">
                  <a16:creationId xmlns:a16="http://schemas.microsoft.com/office/drawing/2014/main" id="{7CBB33A4-8F96-4525-BEF2-FF6A96929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5349" y="2152377"/>
              <a:ext cx="398814" cy="28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60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125</a:t>
              </a:r>
              <a:endParaRPr lang="zh-CN" altLang="en-US" sz="160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" name="TextBox 292">
              <a:extLst>
                <a:ext uri="{FF2B5EF4-FFF2-40B4-BE49-F238E27FC236}">
                  <a16:creationId xmlns:a16="http://schemas.microsoft.com/office/drawing/2014/main" id="{5EA3AF01-32D8-494A-97BC-953E197FB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6723" y="3284264"/>
              <a:ext cx="331060" cy="28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60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rPr>
                <a:t>55</a:t>
              </a:r>
              <a:endParaRPr lang="zh-CN" altLang="en-US" sz="160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9" name="Rectangle 59">
            <a:extLst>
              <a:ext uri="{FF2B5EF4-FFF2-40B4-BE49-F238E27FC236}">
                <a16:creationId xmlns:a16="http://schemas.microsoft.com/office/drawing/2014/main" id="{B20A2990-428F-4675-B10A-995D7DC7C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436" y="2082596"/>
            <a:ext cx="4487736" cy="86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None/>
              <a:defRPr/>
            </a:pPr>
            <a:r>
              <a:rPr lang="en-US" altLang="zh-CN" sz="200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</a:p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  <p:sp>
        <p:nvSpPr>
          <p:cNvPr id="91" name="Rectangle 59">
            <a:extLst>
              <a:ext uri="{FF2B5EF4-FFF2-40B4-BE49-F238E27FC236}">
                <a16:creationId xmlns:a16="http://schemas.microsoft.com/office/drawing/2014/main" id="{1B6FABD8-E60F-4BA6-A764-DB1BD6948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250" y="3237090"/>
            <a:ext cx="4487736" cy="86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None/>
              <a:defRPr/>
            </a:pPr>
            <a:r>
              <a:rPr lang="en-US" altLang="zh-CN" sz="200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</a:p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  <p:sp>
        <p:nvSpPr>
          <p:cNvPr id="92" name="Rectangle 59">
            <a:extLst>
              <a:ext uri="{FF2B5EF4-FFF2-40B4-BE49-F238E27FC236}">
                <a16:creationId xmlns:a16="http://schemas.microsoft.com/office/drawing/2014/main" id="{4B5F6659-17E6-4D56-977F-7C6BCFF64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382" y="4471966"/>
            <a:ext cx="4487736" cy="86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None/>
              <a:defRPr/>
            </a:pPr>
            <a:r>
              <a:rPr lang="en-US" altLang="zh-CN" sz="200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</a:p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</p:spTree>
    <p:extLst>
      <p:ext uri="{BB962C8B-B14F-4D97-AF65-F5344CB8AC3E}">
        <p14:creationId xmlns:p14="http://schemas.microsoft.com/office/powerpoint/2010/main" val="186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9" grpId="0"/>
      <p:bldP spid="91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>
            <a:extLst>
              <a:ext uri="{FF2B5EF4-FFF2-40B4-BE49-F238E27FC236}">
                <a16:creationId xmlns:a16="http://schemas.microsoft.com/office/drawing/2014/main" id="{75A08611-75DB-4317-A5F8-CE263159B9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46" name="图形 45">
            <a:extLst>
              <a:ext uri="{FF2B5EF4-FFF2-40B4-BE49-F238E27FC236}">
                <a16:creationId xmlns:a16="http://schemas.microsoft.com/office/drawing/2014/main" id="{96EFD494-FF5D-4783-84C6-E7352449FA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98621" y="1505136"/>
            <a:ext cx="4010025" cy="4010025"/>
          </a:xfrm>
          <a:prstGeom prst="rect">
            <a:avLst/>
          </a:prstGeom>
        </p:spPr>
      </p:pic>
      <p:pic>
        <p:nvPicPr>
          <p:cNvPr id="45" name="图形 44">
            <a:extLst>
              <a:ext uri="{FF2B5EF4-FFF2-40B4-BE49-F238E27FC236}">
                <a16:creationId xmlns:a16="http://schemas.microsoft.com/office/drawing/2014/main" id="{989FE3F4-D894-49CC-927A-E2CA87070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53429" y="1505133"/>
            <a:ext cx="4010025" cy="401002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16BC172-3B7C-456F-ACF0-1D3A947A0E68}"/>
              </a:ext>
            </a:extLst>
          </p:cNvPr>
          <p:cNvGrpSpPr/>
          <p:nvPr/>
        </p:nvGrpSpPr>
        <p:grpSpPr>
          <a:xfrm>
            <a:off x="-1497013" y="1805026"/>
            <a:ext cx="3095625" cy="3247947"/>
            <a:chOff x="-1495426" y="962102"/>
            <a:chExt cx="3095625" cy="3247947"/>
          </a:xfrm>
        </p:grpSpPr>
        <p:sp>
          <p:nvSpPr>
            <p:cNvPr id="9" name="空心弧 8">
              <a:extLst>
                <a:ext uri="{FF2B5EF4-FFF2-40B4-BE49-F238E27FC236}">
                  <a16:creationId xmlns:a16="http://schemas.microsoft.com/office/drawing/2014/main" id="{B8D8A62F-E674-418C-A1F6-3479F2F21250}"/>
                </a:ext>
              </a:extLst>
            </p:cNvPr>
            <p:cNvSpPr/>
            <p:nvPr/>
          </p:nvSpPr>
          <p:spPr>
            <a:xfrm rot="5400000">
              <a:off x="-1495426" y="1102630"/>
              <a:ext cx="2981326" cy="2981326"/>
            </a:xfrm>
            <a:prstGeom prst="blockArc">
              <a:avLst>
                <a:gd name="adj1" fmla="val 10800000"/>
                <a:gd name="adj2" fmla="val 21580637"/>
                <a:gd name="adj3" fmla="val 12668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E84BE0E7-96EA-4338-81CF-17E43FDBE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353353" y="1244704"/>
              <a:ext cx="2706705" cy="2706705"/>
            </a:xfrm>
            <a:prstGeom prst="rect">
              <a:avLst/>
            </a:prstGeom>
          </p:spPr>
        </p:pic>
        <p:sp>
          <p:nvSpPr>
            <p:cNvPr id="8" name="弧形 7">
              <a:extLst>
                <a:ext uri="{FF2B5EF4-FFF2-40B4-BE49-F238E27FC236}">
                  <a16:creationId xmlns:a16="http://schemas.microsoft.com/office/drawing/2014/main" id="{41897B59-4EA9-459C-A25C-2FF7765C086C}"/>
                </a:ext>
              </a:extLst>
            </p:cNvPr>
            <p:cNvSpPr/>
            <p:nvPr/>
          </p:nvSpPr>
          <p:spPr>
            <a:xfrm>
              <a:off x="-1259002" y="1326353"/>
              <a:ext cx="2497252" cy="2528097"/>
            </a:xfrm>
            <a:prstGeom prst="arc">
              <a:avLst>
                <a:gd name="adj1" fmla="val 16200000"/>
                <a:gd name="adj2" fmla="val 5360115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10" name="弧形 9">
              <a:extLst>
                <a:ext uri="{FF2B5EF4-FFF2-40B4-BE49-F238E27FC236}">
                  <a16:creationId xmlns:a16="http://schemas.microsoft.com/office/drawing/2014/main" id="{F5E9B569-C15E-4CE9-B45B-9A3F68D110CB}"/>
                </a:ext>
              </a:extLst>
            </p:cNvPr>
            <p:cNvSpPr/>
            <p:nvPr/>
          </p:nvSpPr>
          <p:spPr>
            <a:xfrm>
              <a:off x="-1272440" y="1206505"/>
              <a:ext cx="2642499" cy="2744903"/>
            </a:xfrm>
            <a:prstGeom prst="arc">
              <a:avLst>
                <a:gd name="adj1" fmla="val 16044484"/>
                <a:gd name="adj2" fmla="val 5558260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882F203E-D010-4C48-B536-58223E5057BC}"/>
                </a:ext>
              </a:extLst>
            </p:cNvPr>
            <p:cNvSpPr/>
            <p:nvPr/>
          </p:nvSpPr>
          <p:spPr>
            <a:xfrm>
              <a:off x="-1451842" y="962102"/>
              <a:ext cx="3052041" cy="3247947"/>
            </a:xfrm>
            <a:prstGeom prst="arc">
              <a:avLst>
                <a:gd name="adj1" fmla="val 16027744"/>
                <a:gd name="adj2" fmla="val 5570799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BFC4599-DF36-49DB-BD49-3367FEA72641}"/>
              </a:ext>
            </a:extLst>
          </p:cNvPr>
          <p:cNvGrpSpPr/>
          <p:nvPr/>
        </p:nvGrpSpPr>
        <p:grpSpPr>
          <a:xfrm flipH="1">
            <a:off x="10600606" y="1810606"/>
            <a:ext cx="3095624" cy="3247948"/>
            <a:chOff x="-1495426" y="962102"/>
            <a:chExt cx="3095625" cy="3247947"/>
          </a:xfrm>
        </p:grpSpPr>
        <p:sp>
          <p:nvSpPr>
            <p:cNvPr id="18" name="空心弧 17">
              <a:extLst>
                <a:ext uri="{FF2B5EF4-FFF2-40B4-BE49-F238E27FC236}">
                  <a16:creationId xmlns:a16="http://schemas.microsoft.com/office/drawing/2014/main" id="{87A7C208-5092-43EC-BE78-53CA44A99026}"/>
                </a:ext>
              </a:extLst>
            </p:cNvPr>
            <p:cNvSpPr/>
            <p:nvPr/>
          </p:nvSpPr>
          <p:spPr>
            <a:xfrm rot="5400000">
              <a:off x="-1495426" y="1102630"/>
              <a:ext cx="2981326" cy="2981326"/>
            </a:xfrm>
            <a:prstGeom prst="blockArc">
              <a:avLst>
                <a:gd name="adj1" fmla="val 10800000"/>
                <a:gd name="adj2" fmla="val 21580637"/>
                <a:gd name="adj3" fmla="val 12668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40825B2E-F08B-4425-BF00-42B1472C1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353353" y="1244704"/>
              <a:ext cx="2706705" cy="2706705"/>
            </a:xfrm>
            <a:prstGeom prst="rect">
              <a:avLst/>
            </a:prstGeom>
          </p:spPr>
        </p:pic>
        <p:sp>
          <p:nvSpPr>
            <p:cNvPr id="20" name="弧形 19">
              <a:extLst>
                <a:ext uri="{FF2B5EF4-FFF2-40B4-BE49-F238E27FC236}">
                  <a16:creationId xmlns:a16="http://schemas.microsoft.com/office/drawing/2014/main" id="{567090CA-61DB-4E66-B69A-225C873C0B48}"/>
                </a:ext>
              </a:extLst>
            </p:cNvPr>
            <p:cNvSpPr/>
            <p:nvPr/>
          </p:nvSpPr>
          <p:spPr>
            <a:xfrm>
              <a:off x="-1259002" y="1326353"/>
              <a:ext cx="2497252" cy="2528097"/>
            </a:xfrm>
            <a:prstGeom prst="arc">
              <a:avLst>
                <a:gd name="adj1" fmla="val 16200000"/>
                <a:gd name="adj2" fmla="val 5360115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1" name="弧形 20">
              <a:extLst>
                <a:ext uri="{FF2B5EF4-FFF2-40B4-BE49-F238E27FC236}">
                  <a16:creationId xmlns:a16="http://schemas.microsoft.com/office/drawing/2014/main" id="{CB36B063-AB86-4C4B-A4B6-3C5C7FA07644}"/>
                </a:ext>
              </a:extLst>
            </p:cNvPr>
            <p:cNvSpPr/>
            <p:nvPr/>
          </p:nvSpPr>
          <p:spPr>
            <a:xfrm>
              <a:off x="-1272440" y="1206505"/>
              <a:ext cx="2642499" cy="2744903"/>
            </a:xfrm>
            <a:prstGeom prst="arc">
              <a:avLst>
                <a:gd name="adj1" fmla="val 16044484"/>
                <a:gd name="adj2" fmla="val 5558260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2" name="弧形 21">
              <a:extLst>
                <a:ext uri="{FF2B5EF4-FFF2-40B4-BE49-F238E27FC236}">
                  <a16:creationId xmlns:a16="http://schemas.microsoft.com/office/drawing/2014/main" id="{499CE7D5-712F-4885-BFEB-545E26194268}"/>
                </a:ext>
              </a:extLst>
            </p:cNvPr>
            <p:cNvSpPr/>
            <p:nvPr/>
          </p:nvSpPr>
          <p:spPr>
            <a:xfrm>
              <a:off x="-1451842" y="962102"/>
              <a:ext cx="3052041" cy="3247947"/>
            </a:xfrm>
            <a:prstGeom prst="arc">
              <a:avLst>
                <a:gd name="adj1" fmla="val 16027744"/>
                <a:gd name="adj2" fmla="val 5570799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EB2202F5-3A0C-4127-A1E5-9D94A66A8F14}"/>
              </a:ext>
            </a:extLst>
          </p:cNvPr>
          <p:cNvSpPr txBox="1"/>
          <p:nvPr/>
        </p:nvSpPr>
        <p:spPr>
          <a:xfrm>
            <a:off x="4409185" y="652294"/>
            <a:ext cx="3429761" cy="6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22">
              <a:defRPr/>
            </a:pPr>
            <a:r>
              <a:rPr lang="en-US" altLang="zh-CN" sz="3601" spc="30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zh-CN" altLang="en-US" sz="3601" spc="30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3A06C8-C9D9-4414-807C-72E9CBBA36E4}"/>
              </a:ext>
            </a:extLst>
          </p:cNvPr>
          <p:cNvGrpSpPr/>
          <p:nvPr/>
        </p:nvGrpSpPr>
        <p:grpSpPr>
          <a:xfrm>
            <a:off x="4116000" y="1350465"/>
            <a:ext cx="3960001" cy="45718"/>
            <a:chOff x="4116000" y="1350462"/>
            <a:chExt cx="3960000" cy="45719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DCC6928A-B31B-4E5B-881C-5E525B94B3FC}"/>
                </a:ext>
              </a:extLst>
            </p:cNvPr>
            <p:cNvCxnSpPr/>
            <p:nvPr/>
          </p:nvCxnSpPr>
          <p:spPr>
            <a:xfrm flipV="1">
              <a:off x="6096000" y="1353778"/>
              <a:ext cx="1980000" cy="2285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88A848CB-0551-4F13-96EA-72C7EC3BC169}"/>
                </a:ext>
              </a:extLst>
            </p:cNvPr>
            <p:cNvCxnSpPr/>
            <p:nvPr/>
          </p:nvCxnSpPr>
          <p:spPr>
            <a:xfrm flipV="1">
              <a:off x="4116000" y="1360622"/>
              <a:ext cx="1980000" cy="2285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33C5350-10C3-433E-B304-14C0F435BCA7}"/>
                </a:ext>
              </a:extLst>
            </p:cNvPr>
            <p:cNvSpPr/>
            <p:nvPr/>
          </p:nvSpPr>
          <p:spPr>
            <a:xfrm>
              <a:off x="5376000" y="1350462"/>
              <a:ext cx="14400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Rectangle 70">
            <a:extLst>
              <a:ext uri="{FF2B5EF4-FFF2-40B4-BE49-F238E27FC236}">
                <a16:creationId xmlns:a16="http://schemas.microsoft.com/office/drawing/2014/main" id="{46AC0043-9DA9-4346-9B35-D76099FDA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812" y="2169277"/>
            <a:ext cx="10053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5400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01</a:t>
            </a:r>
            <a:endParaRPr lang="en-US" altLang="zh-CN" sz="6600" spc="301" noProof="1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8" name="Rectangle 70">
            <a:extLst>
              <a:ext uri="{FF2B5EF4-FFF2-40B4-BE49-F238E27FC236}">
                <a16:creationId xmlns:a16="http://schemas.microsoft.com/office/drawing/2014/main" id="{16B4252F-6E01-44B9-AF34-76C842FCA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058" y="2169277"/>
            <a:ext cx="10053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5400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02</a:t>
            </a:r>
            <a:endParaRPr lang="en-US" altLang="zh-CN" sz="6600" spc="301" noProof="1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9" name="Rectangle 70">
            <a:extLst>
              <a:ext uri="{FF2B5EF4-FFF2-40B4-BE49-F238E27FC236}">
                <a16:creationId xmlns:a16="http://schemas.microsoft.com/office/drawing/2014/main" id="{19041B68-DFBE-48CA-B5FA-EEA656656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512" y="2176417"/>
            <a:ext cx="10053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5400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03</a:t>
            </a:r>
            <a:endParaRPr lang="en-US" altLang="zh-CN" sz="6600" spc="301" noProof="1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0" name="Rectangle 70">
            <a:extLst>
              <a:ext uri="{FF2B5EF4-FFF2-40B4-BE49-F238E27FC236}">
                <a16:creationId xmlns:a16="http://schemas.microsoft.com/office/drawing/2014/main" id="{DA679E04-A22C-4C34-AC54-9AB1808F3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804" y="2110684"/>
            <a:ext cx="10053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5400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04</a:t>
            </a:r>
            <a:endParaRPr lang="en-US" altLang="zh-CN" sz="6600" spc="301" noProof="1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3" name="Rectangle 70">
            <a:extLst>
              <a:ext uri="{FF2B5EF4-FFF2-40B4-BE49-F238E27FC236}">
                <a16:creationId xmlns:a16="http://schemas.microsoft.com/office/drawing/2014/main" id="{CCE32FE6-F466-4420-9B2C-A083C8465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4708" y="3238446"/>
            <a:ext cx="615681" cy="27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8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34" name="Rectangle 70">
            <a:extLst>
              <a:ext uri="{FF2B5EF4-FFF2-40B4-BE49-F238E27FC236}">
                <a16:creationId xmlns:a16="http://schemas.microsoft.com/office/drawing/2014/main" id="{3AF842E2-7F54-4D06-AABE-28FB98EDA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529" y="3206576"/>
            <a:ext cx="615681" cy="27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8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35" name="Rectangle 70">
            <a:extLst>
              <a:ext uri="{FF2B5EF4-FFF2-40B4-BE49-F238E27FC236}">
                <a16:creationId xmlns:a16="http://schemas.microsoft.com/office/drawing/2014/main" id="{5F70A0E8-EDEE-4718-8C02-A12A3BE7C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427" y="3238446"/>
            <a:ext cx="615681" cy="27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8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36" name="Rectangle 70">
            <a:extLst>
              <a:ext uri="{FF2B5EF4-FFF2-40B4-BE49-F238E27FC236}">
                <a16:creationId xmlns:a16="http://schemas.microsoft.com/office/drawing/2014/main" id="{976A0108-4A40-47E8-9110-8EB370D3F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6837" y="3206576"/>
            <a:ext cx="615681" cy="27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8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79EE80EC-297A-4845-AAE0-2AD5407CBC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1"/>
            <a:ext cx="453649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12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212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212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212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35990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48" name="图形 47">
            <a:extLst>
              <a:ext uri="{FF2B5EF4-FFF2-40B4-BE49-F238E27FC236}">
                <a16:creationId xmlns:a16="http://schemas.microsoft.com/office/drawing/2014/main" id="{AE3D3D16-BD70-4E8F-A7D0-D3914C3830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2759" y="4614772"/>
            <a:ext cx="1136035" cy="1136035"/>
          </a:xfrm>
          <a:prstGeom prst="rect">
            <a:avLst/>
          </a:prstGeom>
        </p:spPr>
      </p:pic>
      <p:pic>
        <p:nvPicPr>
          <p:cNvPr id="46" name="图形 45">
            <a:extLst>
              <a:ext uri="{FF2B5EF4-FFF2-40B4-BE49-F238E27FC236}">
                <a16:creationId xmlns:a16="http://schemas.microsoft.com/office/drawing/2014/main" id="{6B52ED8C-3C61-4191-9AAC-F054188EA8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3709" y="1921061"/>
            <a:ext cx="1136035" cy="11360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4326088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04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7A6A75-95A5-4F2C-82D4-3FEA1F599BFD}"/>
              </a:ext>
            </a:extLst>
          </p:cNvPr>
          <p:cNvSpPr txBox="1"/>
          <p:nvPr/>
        </p:nvSpPr>
        <p:spPr>
          <a:xfrm>
            <a:off x="5084787" y="2281938"/>
            <a:ext cx="1245854" cy="678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10">
              <a:defRPr/>
            </a:pPr>
            <a:r>
              <a:rPr kumimoji="1" lang="en-US" altLang="zh-CN" sz="3808" i="1" dirty="0">
                <a:solidFill>
                  <a:prstClr val="white"/>
                </a:solidFill>
                <a:cs typeface="+mn-ea"/>
                <a:sym typeface="+mn-lt"/>
              </a:rPr>
              <a:t>202X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D8B1D95-D6C9-41EA-A4B7-7AEFD3DAB8FE}"/>
              </a:ext>
            </a:extLst>
          </p:cNvPr>
          <p:cNvSpPr txBox="1"/>
          <p:nvPr/>
        </p:nvSpPr>
        <p:spPr>
          <a:xfrm>
            <a:off x="6363909" y="3677443"/>
            <a:ext cx="1245854" cy="678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10">
              <a:defRPr/>
            </a:pPr>
            <a:r>
              <a:rPr kumimoji="1" lang="en-US" altLang="zh-CN" sz="3808" i="1" dirty="0">
                <a:solidFill>
                  <a:prstClr val="white"/>
                </a:solidFill>
                <a:cs typeface="+mn-ea"/>
                <a:sym typeface="+mn-lt"/>
              </a:rPr>
              <a:t>202X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72D59EB-F5F9-4111-BB0E-F5D81834A948}"/>
              </a:ext>
            </a:extLst>
          </p:cNvPr>
          <p:cNvSpPr txBox="1"/>
          <p:nvPr/>
        </p:nvSpPr>
        <p:spPr>
          <a:xfrm>
            <a:off x="5118964" y="4998126"/>
            <a:ext cx="1245854" cy="678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10">
              <a:defRPr/>
            </a:pPr>
            <a:r>
              <a:rPr kumimoji="1" lang="en-US" altLang="zh-CN" sz="3808" i="1" dirty="0">
                <a:solidFill>
                  <a:prstClr val="white"/>
                </a:solidFill>
                <a:cs typeface="+mn-ea"/>
                <a:sym typeface="+mn-lt"/>
              </a:rPr>
              <a:t>202X</a:t>
            </a:r>
          </a:p>
        </p:txBody>
      </p:sp>
      <p:grpSp>
        <p:nvGrpSpPr>
          <p:cNvPr id="25" name="组 26">
            <a:extLst>
              <a:ext uri="{FF2B5EF4-FFF2-40B4-BE49-F238E27FC236}">
                <a16:creationId xmlns:a16="http://schemas.microsoft.com/office/drawing/2014/main" id="{56099417-AB96-407C-BD92-94BD4A337762}"/>
              </a:ext>
            </a:extLst>
          </p:cNvPr>
          <p:cNvGrpSpPr/>
          <p:nvPr/>
        </p:nvGrpSpPr>
        <p:grpSpPr>
          <a:xfrm>
            <a:off x="6357919" y="1890883"/>
            <a:ext cx="4790442" cy="1165711"/>
            <a:chOff x="6142015" y="2284582"/>
            <a:chExt cx="4790443" cy="1165712"/>
          </a:xfrm>
          <a:solidFill>
            <a:srgbClr val="2AA7E3"/>
          </a:solidFill>
        </p:grpSpPr>
        <p:sp>
          <p:nvSpPr>
            <p:cNvPr id="26" name="圆角矩形 20">
              <a:extLst>
                <a:ext uri="{FF2B5EF4-FFF2-40B4-BE49-F238E27FC236}">
                  <a16:creationId xmlns:a16="http://schemas.microsoft.com/office/drawing/2014/main" id="{77322572-4340-4C04-A665-00146FA1178E}"/>
                </a:ext>
              </a:extLst>
            </p:cNvPr>
            <p:cNvSpPr/>
            <p:nvPr/>
          </p:nvSpPr>
          <p:spPr>
            <a:xfrm>
              <a:off x="6142015" y="2311682"/>
              <a:ext cx="4790443" cy="1138612"/>
            </a:xfrm>
            <a:prstGeom prst="roundRect">
              <a:avLst>
                <a:gd name="adj" fmla="val 0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kumimoji="1" lang="zh-CN" altLang="en-US" sz="3808" i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27" name="组 23">
              <a:extLst>
                <a:ext uri="{FF2B5EF4-FFF2-40B4-BE49-F238E27FC236}">
                  <a16:creationId xmlns:a16="http://schemas.microsoft.com/office/drawing/2014/main" id="{6484492E-2CB0-422D-A66A-2D8D20E2DFC5}"/>
                </a:ext>
              </a:extLst>
            </p:cNvPr>
            <p:cNvGrpSpPr/>
            <p:nvPr/>
          </p:nvGrpSpPr>
          <p:grpSpPr>
            <a:xfrm>
              <a:off x="6202525" y="2284582"/>
              <a:ext cx="3040897" cy="926402"/>
              <a:chOff x="6202526" y="2136307"/>
              <a:chExt cx="3040897" cy="926402"/>
            </a:xfrm>
            <a:grpFill/>
          </p:grpSpPr>
          <p:sp>
            <p:nvSpPr>
              <p:cNvPr id="30" name="TextBox 42">
                <a:extLst>
                  <a:ext uri="{FF2B5EF4-FFF2-40B4-BE49-F238E27FC236}">
                    <a16:creationId xmlns:a16="http://schemas.microsoft.com/office/drawing/2014/main" id="{56D42BBE-E743-4C9E-B331-1A4860657802}"/>
                  </a:ext>
                </a:extLst>
              </p:cNvPr>
              <p:cNvSpPr txBox="1"/>
              <p:nvPr/>
            </p:nvSpPr>
            <p:spPr>
              <a:xfrm>
                <a:off x="6202526" y="2136307"/>
                <a:ext cx="2270653" cy="330540"/>
              </a:xfrm>
              <a:prstGeom prst="rect">
                <a:avLst/>
              </a:prstGeom>
              <a:noFill/>
            </p:spPr>
            <p:txBody>
              <a:bodyPr wrap="square" lIns="121813" tIns="0" rIns="121813" bIns="0" rtlCol="0" anchor="t">
                <a:spAutoFit/>
              </a:bodyPr>
              <a:lstStyle/>
              <a:p>
                <a:pPr defTabSz="457210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prstClr val="white"/>
                    </a:solidFill>
                    <a:cs typeface="+mn-ea"/>
                    <a:sym typeface="+mn-lt"/>
                  </a:rPr>
                  <a:t>Add title text</a:t>
                </a:r>
                <a:endParaRPr lang="zh-CN" altLang="en-US" sz="160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4CC8EF0D-540A-41AE-94E3-ACF7E368EE02}"/>
                  </a:ext>
                </a:extLst>
              </p:cNvPr>
              <p:cNvSpPr txBox="1"/>
              <p:nvPr/>
            </p:nvSpPr>
            <p:spPr>
              <a:xfrm>
                <a:off x="6202526" y="2444056"/>
                <a:ext cx="3040897" cy="618653"/>
              </a:xfrm>
              <a:prstGeom prst="rect">
                <a:avLst/>
              </a:prstGeom>
              <a:noFill/>
            </p:spPr>
            <p:txBody>
              <a:bodyPr wrap="square" lIns="121813" tIns="60907" rIns="121813" bIns="60907" rtlCol="0">
                <a:spAutoFit/>
              </a:bodyPr>
              <a:lstStyle>
                <a:defPPr>
                  <a:defRPr lang="zh-CN"/>
                </a:defPPr>
                <a:lvl1pPr>
                  <a:lnSpc>
                    <a:spcPts val="2000"/>
                  </a:lnSpc>
                  <a:defRPr sz="1400">
                    <a:solidFill>
                      <a:schemeClr val="bg1"/>
                    </a:solidFill>
                    <a:latin typeface="仓耳明楷 W03" panose="00000500000000000000" pitchFamily="2" charset="-122"/>
                    <a:ea typeface="仓耳明楷 W03" panose="00000500000000000000" pitchFamily="2" charset="-122"/>
                  </a:defRPr>
                </a:lvl1pPr>
              </a:lstStyle>
              <a:p>
                <a:r>
                  <a:rPr lang="en-US" altLang="zh-CN" sz="1399" dirty="0">
                    <a:latin typeface="+mn-lt"/>
                    <a:ea typeface="+mn-ea"/>
                    <a:cs typeface="+mn-ea"/>
                    <a:sym typeface="+mn-lt"/>
                  </a:rPr>
                  <a:t>We are all too young, a lot of things don't yet know, don't put the wrong.</a:t>
                </a:r>
              </a:p>
            </p:txBody>
          </p:sp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71A2A83-7DD4-442C-893F-143E82AD9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30338" y="2313616"/>
              <a:ext cx="1701394" cy="1134745"/>
            </a:xfrm>
            <a:prstGeom prst="rect">
              <a:avLst/>
            </a:prstGeom>
            <a:grpFill/>
          </p:spPr>
        </p:pic>
        <p:sp>
          <p:nvSpPr>
            <p:cNvPr id="29" name="三角形 25">
              <a:extLst>
                <a:ext uri="{FF2B5EF4-FFF2-40B4-BE49-F238E27FC236}">
                  <a16:creationId xmlns:a16="http://schemas.microsoft.com/office/drawing/2014/main" id="{F71B33C3-5997-4E5A-AF06-F63354C17CEF}"/>
                </a:ext>
              </a:extLst>
            </p:cNvPr>
            <p:cNvSpPr/>
            <p:nvPr/>
          </p:nvSpPr>
          <p:spPr>
            <a:xfrm rot="5400000">
              <a:off x="9028090" y="2679347"/>
              <a:ext cx="467995" cy="403225"/>
            </a:xfrm>
            <a:prstGeom prst="triangle">
              <a:avLst/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kumimoji="1"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 27">
            <a:extLst>
              <a:ext uri="{FF2B5EF4-FFF2-40B4-BE49-F238E27FC236}">
                <a16:creationId xmlns:a16="http://schemas.microsoft.com/office/drawing/2014/main" id="{56798DB4-2F56-4F2C-A6C4-0673C97BAABA}"/>
              </a:ext>
            </a:extLst>
          </p:cNvPr>
          <p:cNvGrpSpPr/>
          <p:nvPr/>
        </p:nvGrpSpPr>
        <p:grpSpPr>
          <a:xfrm>
            <a:off x="906118" y="3262709"/>
            <a:ext cx="4790442" cy="1178232"/>
            <a:chOff x="6142015" y="2281590"/>
            <a:chExt cx="4790443" cy="1178232"/>
          </a:xfrm>
          <a:solidFill>
            <a:srgbClr val="2AA7E3"/>
          </a:solidFill>
        </p:grpSpPr>
        <p:sp>
          <p:nvSpPr>
            <p:cNvPr id="33" name="圆角矩形 28">
              <a:extLst>
                <a:ext uri="{FF2B5EF4-FFF2-40B4-BE49-F238E27FC236}">
                  <a16:creationId xmlns:a16="http://schemas.microsoft.com/office/drawing/2014/main" id="{15A8434F-79F0-4FEE-8A6F-16931662D16A}"/>
                </a:ext>
              </a:extLst>
            </p:cNvPr>
            <p:cNvSpPr/>
            <p:nvPr/>
          </p:nvSpPr>
          <p:spPr>
            <a:xfrm>
              <a:off x="6142015" y="2311682"/>
              <a:ext cx="4790443" cy="1148140"/>
            </a:xfrm>
            <a:prstGeom prst="roundRect">
              <a:avLst>
                <a:gd name="adj" fmla="val 0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kumimoji="1" lang="zh-CN" altLang="en-US" sz="3808" i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4" name="组 29">
              <a:extLst>
                <a:ext uri="{FF2B5EF4-FFF2-40B4-BE49-F238E27FC236}">
                  <a16:creationId xmlns:a16="http://schemas.microsoft.com/office/drawing/2014/main" id="{97F3CEAD-367B-45A0-B6CC-15B0F570E290}"/>
                </a:ext>
              </a:extLst>
            </p:cNvPr>
            <p:cNvGrpSpPr/>
            <p:nvPr/>
          </p:nvGrpSpPr>
          <p:grpSpPr>
            <a:xfrm>
              <a:off x="7906574" y="2281590"/>
              <a:ext cx="2919203" cy="926400"/>
              <a:chOff x="7906575" y="2133315"/>
              <a:chExt cx="2919203" cy="926400"/>
            </a:xfrm>
            <a:grpFill/>
          </p:grpSpPr>
          <p:sp>
            <p:nvSpPr>
              <p:cNvPr id="37" name="TextBox 42">
                <a:extLst>
                  <a:ext uri="{FF2B5EF4-FFF2-40B4-BE49-F238E27FC236}">
                    <a16:creationId xmlns:a16="http://schemas.microsoft.com/office/drawing/2014/main" id="{514CA5BB-B660-4345-9AFB-D47CEAEF1C56}"/>
                  </a:ext>
                </a:extLst>
              </p:cNvPr>
              <p:cNvSpPr txBox="1"/>
              <p:nvPr/>
            </p:nvSpPr>
            <p:spPr>
              <a:xfrm>
                <a:off x="7906575" y="2133315"/>
                <a:ext cx="2270654" cy="330540"/>
              </a:xfrm>
              <a:prstGeom prst="rect">
                <a:avLst/>
              </a:prstGeom>
              <a:noFill/>
            </p:spPr>
            <p:txBody>
              <a:bodyPr wrap="square" lIns="121813" tIns="0" rIns="121813" bIns="0" rtlCol="0" anchor="t">
                <a:spAutoFit/>
              </a:bodyPr>
              <a:lstStyle/>
              <a:p>
                <a:pPr defTabSz="457210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prstClr val="white"/>
                    </a:solidFill>
                    <a:cs typeface="+mn-ea"/>
                    <a:sym typeface="+mn-lt"/>
                  </a:rPr>
                  <a:t>Add title text</a:t>
                </a:r>
                <a:endParaRPr lang="zh-CN" altLang="en-US" sz="160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TextBox 41">
                <a:extLst>
                  <a:ext uri="{FF2B5EF4-FFF2-40B4-BE49-F238E27FC236}">
                    <a16:creationId xmlns:a16="http://schemas.microsoft.com/office/drawing/2014/main" id="{FEB9F195-D1C5-449E-B010-FC34E7D402F0}"/>
                  </a:ext>
                </a:extLst>
              </p:cNvPr>
              <p:cNvSpPr txBox="1"/>
              <p:nvPr/>
            </p:nvSpPr>
            <p:spPr>
              <a:xfrm>
                <a:off x="7906575" y="2441063"/>
                <a:ext cx="2919203" cy="618652"/>
              </a:xfrm>
              <a:prstGeom prst="rect">
                <a:avLst/>
              </a:prstGeom>
              <a:noFill/>
            </p:spPr>
            <p:txBody>
              <a:bodyPr wrap="square" lIns="121813" tIns="60907" rIns="121813" bIns="60907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altLang="zh-CN" sz="1399" dirty="0">
                    <a:solidFill>
                      <a:schemeClr val="bg1"/>
                    </a:solidFill>
                    <a:cs typeface="+mn-ea"/>
                    <a:sym typeface="+mn-lt"/>
                  </a:rPr>
                  <a:t>We are all too young, a lot of things don't yet know, don't put the wrong.</a:t>
                </a: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B46C1396-8357-4F06-9A9B-6769DD8E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7730" y="2324193"/>
              <a:ext cx="1703070" cy="1124963"/>
            </a:xfrm>
            <a:prstGeom prst="rect">
              <a:avLst/>
            </a:prstGeom>
            <a:grpFill/>
          </p:spPr>
        </p:pic>
        <p:sp>
          <p:nvSpPr>
            <p:cNvPr id="36" name="三角形 31">
              <a:extLst>
                <a:ext uri="{FF2B5EF4-FFF2-40B4-BE49-F238E27FC236}">
                  <a16:creationId xmlns:a16="http://schemas.microsoft.com/office/drawing/2014/main" id="{A1D5F534-A53A-4461-BB17-4846F3154624}"/>
                </a:ext>
              </a:extLst>
            </p:cNvPr>
            <p:cNvSpPr/>
            <p:nvPr/>
          </p:nvSpPr>
          <p:spPr>
            <a:xfrm rot="16200000">
              <a:off x="7582745" y="2679282"/>
              <a:ext cx="467958" cy="403412"/>
            </a:xfrm>
            <a:prstGeom prst="triangle">
              <a:avLst/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kumimoji="1"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 34">
            <a:extLst>
              <a:ext uri="{FF2B5EF4-FFF2-40B4-BE49-F238E27FC236}">
                <a16:creationId xmlns:a16="http://schemas.microsoft.com/office/drawing/2014/main" id="{3E1744E1-66CE-41FE-9F1E-EC25CE62F26C}"/>
              </a:ext>
            </a:extLst>
          </p:cNvPr>
          <p:cNvGrpSpPr/>
          <p:nvPr/>
        </p:nvGrpSpPr>
        <p:grpSpPr>
          <a:xfrm>
            <a:off x="6371730" y="4557810"/>
            <a:ext cx="4790442" cy="1194287"/>
            <a:chOff x="6142015" y="2256007"/>
            <a:chExt cx="4790443" cy="1194287"/>
          </a:xfrm>
          <a:solidFill>
            <a:srgbClr val="2AA7E3"/>
          </a:solidFill>
        </p:grpSpPr>
        <p:sp>
          <p:nvSpPr>
            <p:cNvPr id="40" name="圆角矩形 35">
              <a:extLst>
                <a:ext uri="{FF2B5EF4-FFF2-40B4-BE49-F238E27FC236}">
                  <a16:creationId xmlns:a16="http://schemas.microsoft.com/office/drawing/2014/main" id="{FEEB352C-B890-446D-98BF-20091FBC1C88}"/>
                </a:ext>
              </a:extLst>
            </p:cNvPr>
            <p:cNvSpPr/>
            <p:nvPr/>
          </p:nvSpPr>
          <p:spPr>
            <a:xfrm>
              <a:off x="6142015" y="2311682"/>
              <a:ext cx="4790443" cy="1138612"/>
            </a:xfrm>
            <a:prstGeom prst="roundRect">
              <a:avLst>
                <a:gd name="adj" fmla="val 0"/>
              </a:avLst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kumimoji="1" lang="zh-CN" altLang="en-US" sz="3808" i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41" name="组 36">
              <a:extLst>
                <a:ext uri="{FF2B5EF4-FFF2-40B4-BE49-F238E27FC236}">
                  <a16:creationId xmlns:a16="http://schemas.microsoft.com/office/drawing/2014/main" id="{99C2BE30-B607-4BAE-8200-6AAAC04D544D}"/>
                </a:ext>
              </a:extLst>
            </p:cNvPr>
            <p:cNvGrpSpPr/>
            <p:nvPr/>
          </p:nvGrpSpPr>
          <p:grpSpPr>
            <a:xfrm>
              <a:off x="6202526" y="2256007"/>
              <a:ext cx="3027086" cy="926400"/>
              <a:chOff x="6202527" y="2107732"/>
              <a:chExt cx="3027086" cy="926400"/>
            </a:xfrm>
            <a:grpFill/>
          </p:grpSpPr>
          <p:sp>
            <p:nvSpPr>
              <p:cNvPr id="44" name="TextBox 42">
                <a:extLst>
                  <a:ext uri="{FF2B5EF4-FFF2-40B4-BE49-F238E27FC236}">
                    <a16:creationId xmlns:a16="http://schemas.microsoft.com/office/drawing/2014/main" id="{E54690AC-6A74-4E22-8343-C12F35B3A03D}"/>
                  </a:ext>
                </a:extLst>
              </p:cNvPr>
              <p:cNvSpPr txBox="1"/>
              <p:nvPr/>
            </p:nvSpPr>
            <p:spPr>
              <a:xfrm>
                <a:off x="6202527" y="2107732"/>
                <a:ext cx="2270653" cy="330540"/>
              </a:xfrm>
              <a:prstGeom prst="rect">
                <a:avLst/>
              </a:prstGeom>
              <a:noFill/>
            </p:spPr>
            <p:txBody>
              <a:bodyPr wrap="square" lIns="121813" tIns="0" rIns="121813" bIns="0" rtlCol="0" anchor="t">
                <a:spAutoFit/>
              </a:bodyPr>
              <a:lstStyle/>
              <a:p>
                <a:pPr defTabSz="457210">
                  <a:lnSpc>
                    <a:spcPct val="150000"/>
                  </a:lnSpc>
                  <a:defRPr/>
                </a:pPr>
                <a:r>
                  <a:rPr lang="en-US" altLang="zh-CN" sz="1600" dirty="0">
                    <a:solidFill>
                      <a:prstClr val="white"/>
                    </a:solidFill>
                    <a:cs typeface="+mn-ea"/>
                    <a:sym typeface="+mn-lt"/>
                  </a:rPr>
                  <a:t>Add title text</a:t>
                </a:r>
                <a:endParaRPr lang="zh-CN" altLang="en-US" sz="160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TextBox 41">
                <a:extLst>
                  <a:ext uri="{FF2B5EF4-FFF2-40B4-BE49-F238E27FC236}">
                    <a16:creationId xmlns:a16="http://schemas.microsoft.com/office/drawing/2014/main" id="{7E8BA59F-45D1-4336-80F2-012106308335}"/>
                  </a:ext>
                </a:extLst>
              </p:cNvPr>
              <p:cNvSpPr txBox="1"/>
              <p:nvPr/>
            </p:nvSpPr>
            <p:spPr>
              <a:xfrm>
                <a:off x="6202527" y="2415480"/>
                <a:ext cx="3027086" cy="618652"/>
              </a:xfrm>
              <a:prstGeom prst="rect">
                <a:avLst/>
              </a:prstGeom>
              <a:noFill/>
            </p:spPr>
            <p:txBody>
              <a:bodyPr wrap="square" lIns="121813" tIns="60907" rIns="121813" bIns="60907" rtlCol="0">
                <a:spAutoFit/>
              </a:bodyPr>
              <a:lstStyle>
                <a:defPPr>
                  <a:defRPr lang="zh-CN"/>
                </a:defPPr>
                <a:lvl1pPr>
                  <a:lnSpc>
                    <a:spcPts val="2000"/>
                  </a:lnSpc>
                  <a:defRPr sz="1400">
                    <a:solidFill>
                      <a:schemeClr val="bg1"/>
                    </a:solidFill>
                    <a:latin typeface="仓耳明楷 W03" panose="00000500000000000000" pitchFamily="2" charset="-122"/>
                    <a:ea typeface="仓耳明楷 W03" panose="00000500000000000000" pitchFamily="2" charset="-122"/>
                  </a:defRPr>
                </a:lvl1pPr>
              </a:lstStyle>
              <a:p>
                <a:r>
                  <a:rPr lang="en-US" altLang="zh-CN" sz="1399" dirty="0">
                    <a:latin typeface="+mn-lt"/>
                    <a:ea typeface="+mn-ea"/>
                    <a:cs typeface="+mn-ea"/>
                    <a:sym typeface="+mn-lt"/>
                  </a:rPr>
                  <a:t>We are all too young, a lot of things don't yet know, don't put the wrong.</a:t>
                </a:r>
              </a:p>
            </p:txBody>
          </p:sp>
        </p:grp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DFCF9DE2-352A-483F-8A24-D7281A875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30135" y="2313722"/>
              <a:ext cx="1701800" cy="1134533"/>
            </a:xfrm>
            <a:prstGeom prst="rect">
              <a:avLst/>
            </a:prstGeom>
            <a:grpFill/>
          </p:spPr>
        </p:pic>
        <p:sp>
          <p:nvSpPr>
            <p:cNvPr id="43" name="三角形 38">
              <a:extLst>
                <a:ext uri="{FF2B5EF4-FFF2-40B4-BE49-F238E27FC236}">
                  <a16:creationId xmlns:a16="http://schemas.microsoft.com/office/drawing/2014/main" id="{D38135C0-84E3-467D-8B6E-36DC3343779E}"/>
                </a:ext>
              </a:extLst>
            </p:cNvPr>
            <p:cNvSpPr/>
            <p:nvPr/>
          </p:nvSpPr>
          <p:spPr>
            <a:xfrm rot="5400000">
              <a:off x="9028325" y="2679282"/>
              <a:ext cx="467958" cy="403412"/>
            </a:xfrm>
            <a:prstGeom prst="triangle">
              <a:avLst/>
            </a:prstGeom>
            <a:solidFill>
              <a:srgbClr val="E97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defRPr/>
              </a:pPr>
              <a:endParaRPr kumimoji="1"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7" name="图形 46">
            <a:extLst>
              <a:ext uri="{FF2B5EF4-FFF2-40B4-BE49-F238E27FC236}">
                <a16:creationId xmlns:a16="http://schemas.microsoft.com/office/drawing/2014/main" id="{DA324D1E-0D28-449B-A614-6C38FE7438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2426" y="3293478"/>
            <a:ext cx="1136035" cy="11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4173688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04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CB5D85-21C5-4AED-99F7-304DC7B06E32}"/>
              </a:ext>
            </a:extLst>
          </p:cNvPr>
          <p:cNvSpPr/>
          <p:nvPr/>
        </p:nvSpPr>
        <p:spPr>
          <a:xfrm>
            <a:off x="1534431" y="1795847"/>
            <a:ext cx="9116935" cy="24832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2">
              <a:defRPr/>
            </a:pPr>
            <a:endParaRPr lang="zh-CN" altLang="en-US" sz="1774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D4889A-D785-4600-A16D-02A5BC08583A}"/>
              </a:ext>
            </a:extLst>
          </p:cNvPr>
          <p:cNvSpPr/>
          <p:nvPr/>
        </p:nvSpPr>
        <p:spPr>
          <a:xfrm>
            <a:off x="1534433" y="1795847"/>
            <a:ext cx="5386195" cy="248321"/>
          </a:xfrm>
          <a:prstGeom prst="rect">
            <a:avLst/>
          </a:prstGeom>
          <a:solidFill>
            <a:srgbClr val="E97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22">
              <a:defRPr/>
            </a:pPr>
            <a:endParaRPr lang="zh-CN" altLang="en-US" sz="1774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972337-C59A-4CA2-8335-52BBCDF21E36}"/>
              </a:ext>
            </a:extLst>
          </p:cNvPr>
          <p:cNvSpPr/>
          <p:nvPr/>
        </p:nvSpPr>
        <p:spPr>
          <a:xfrm>
            <a:off x="1534431" y="2363174"/>
            <a:ext cx="9116935" cy="24832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2">
              <a:defRPr/>
            </a:pPr>
            <a:endParaRPr lang="zh-CN" altLang="en-US" sz="1774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E02DA2F-3DF0-482B-B240-1FA60C2487BD}"/>
              </a:ext>
            </a:extLst>
          </p:cNvPr>
          <p:cNvSpPr/>
          <p:nvPr/>
        </p:nvSpPr>
        <p:spPr>
          <a:xfrm>
            <a:off x="1534432" y="2363174"/>
            <a:ext cx="7147226" cy="248321"/>
          </a:xfrm>
          <a:prstGeom prst="rect">
            <a:avLst/>
          </a:prstGeom>
          <a:solidFill>
            <a:srgbClr val="E97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22">
              <a:defRPr/>
            </a:pPr>
            <a:endParaRPr lang="zh-CN" altLang="en-US" sz="1774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AE03F30-8525-460A-81C4-30D302B2E78B}"/>
              </a:ext>
            </a:extLst>
          </p:cNvPr>
          <p:cNvSpPr/>
          <p:nvPr/>
        </p:nvSpPr>
        <p:spPr>
          <a:xfrm>
            <a:off x="1534431" y="2930503"/>
            <a:ext cx="9116935" cy="24832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2">
              <a:defRPr/>
            </a:pPr>
            <a:endParaRPr lang="zh-CN" altLang="en-US" sz="1774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45D5573-9708-4357-B6C1-648356CFE9A9}"/>
              </a:ext>
            </a:extLst>
          </p:cNvPr>
          <p:cNvSpPr/>
          <p:nvPr/>
        </p:nvSpPr>
        <p:spPr>
          <a:xfrm>
            <a:off x="1534432" y="2930503"/>
            <a:ext cx="6213499" cy="248321"/>
          </a:xfrm>
          <a:prstGeom prst="rect">
            <a:avLst/>
          </a:prstGeom>
          <a:solidFill>
            <a:srgbClr val="E97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22">
              <a:defRPr/>
            </a:pPr>
            <a:endParaRPr lang="zh-CN" altLang="en-US" sz="1774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2BA2A83-31CE-4312-A9C1-D05CEAEF9DD8}"/>
              </a:ext>
            </a:extLst>
          </p:cNvPr>
          <p:cNvSpPr/>
          <p:nvPr/>
        </p:nvSpPr>
        <p:spPr>
          <a:xfrm>
            <a:off x="1534431" y="3497832"/>
            <a:ext cx="9116935" cy="24832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2">
              <a:defRPr/>
            </a:pPr>
            <a:endParaRPr lang="zh-CN" altLang="en-US" sz="1774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22E6E99-666F-408E-946C-157E4C57E31C}"/>
              </a:ext>
            </a:extLst>
          </p:cNvPr>
          <p:cNvSpPr/>
          <p:nvPr/>
        </p:nvSpPr>
        <p:spPr>
          <a:xfrm>
            <a:off x="1534431" y="3497832"/>
            <a:ext cx="8062531" cy="248321"/>
          </a:xfrm>
          <a:prstGeom prst="rect">
            <a:avLst/>
          </a:prstGeom>
          <a:solidFill>
            <a:srgbClr val="E97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22">
              <a:defRPr/>
            </a:pPr>
            <a:endParaRPr lang="zh-CN" altLang="en-US" sz="1774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A88AF826-E51A-4613-8408-7BE6171372A7}"/>
              </a:ext>
            </a:extLst>
          </p:cNvPr>
          <p:cNvSpPr txBox="1"/>
          <p:nvPr/>
        </p:nvSpPr>
        <p:spPr>
          <a:xfrm>
            <a:off x="1534430" y="1542540"/>
            <a:ext cx="1548682" cy="2123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1592" indent="-281592">
              <a:buFont typeface="Wingdings" panose="05000000000000000000" pitchFamily="2" charset="2"/>
              <a:buChar char="l"/>
            </a:pPr>
            <a:r>
              <a:rPr lang="en-US" altLang="zh-CN" sz="138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en-US" sz="138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CBB0939-3515-40B0-87A5-F175D71156A2}"/>
              </a:ext>
            </a:extLst>
          </p:cNvPr>
          <p:cNvSpPr txBox="1"/>
          <p:nvPr/>
        </p:nvSpPr>
        <p:spPr>
          <a:xfrm>
            <a:off x="1534430" y="2107737"/>
            <a:ext cx="1548682" cy="2123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1592" indent="-281592">
              <a:buFont typeface="Wingdings" panose="05000000000000000000" pitchFamily="2" charset="2"/>
              <a:buChar char="l"/>
            </a:pPr>
            <a:r>
              <a:rPr lang="en-US" altLang="zh-CN" sz="138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en-US" sz="138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DB3B6E-598D-4C9C-A605-513F053D93D5}"/>
              </a:ext>
            </a:extLst>
          </p:cNvPr>
          <p:cNvSpPr txBox="1"/>
          <p:nvPr/>
        </p:nvSpPr>
        <p:spPr>
          <a:xfrm>
            <a:off x="1534430" y="2678756"/>
            <a:ext cx="1548682" cy="2123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1592" indent="-281592">
              <a:buFont typeface="Wingdings" panose="05000000000000000000" pitchFamily="2" charset="2"/>
              <a:buChar char="l"/>
            </a:pPr>
            <a:r>
              <a:rPr lang="en-US" altLang="zh-CN" sz="138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en-US" sz="138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9BDBA093-1DE3-4CCB-976F-D0F68AFA738C}"/>
              </a:ext>
            </a:extLst>
          </p:cNvPr>
          <p:cNvSpPr txBox="1"/>
          <p:nvPr/>
        </p:nvSpPr>
        <p:spPr>
          <a:xfrm>
            <a:off x="1534430" y="3251926"/>
            <a:ext cx="1548682" cy="2123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1592" indent="-281592">
              <a:buFont typeface="Wingdings" panose="05000000000000000000" pitchFamily="2" charset="2"/>
              <a:buChar char="l"/>
            </a:pPr>
            <a:r>
              <a:rPr lang="en-US" altLang="zh-CN" sz="1380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en-US" sz="138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3983C2F-04EC-4BA7-8AD5-E69ADE2581DB}"/>
              </a:ext>
            </a:extLst>
          </p:cNvPr>
          <p:cNvSpPr txBox="1"/>
          <p:nvPr/>
        </p:nvSpPr>
        <p:spPr>
          <a:xfrm>
            <a:off x="1425062" y="4746913"/>
            <a:ext cx="1934867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A0CC13-FA2A-45DA-9397-BD39F3865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532" y="4464365"/>
            <a:ext cx="1647927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94"/>
              </a:spcBef>
            </a:pPr>
            <a:r>
              <a:rPr lang="en-US" altLang="zh-CN" sz="1577" b="1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zh-CN" altLang="en-US" sz="1577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BF25B99-792A-4A24-B2D0-38824A725230}"/>
              </a:ext>
            </a:extLst>
          </p:cNvPr>
          <p:cNvSpPr txBox="1"/>
          <p:nvPr/>
        </p:nvSpPr>
        <p:spPr>
          <a:xfrm>
            <a:off x="3929144" y="4767929"/>
            <a:ext cx="1934867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We are all too young, a lot of things don't yet know, don't put the.</a:t>
            </a: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EB7EE414-3A92-4E85-8387-62418CF67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520" y="4464871"/>
            <a:ext cx="1647927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94"/>
              </a:spcBef>
            </a:pPr>
            <a:r>
              <a:rPr lang="en-US" altLang="zh-CN" sz="1577" b="1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zh-CN" altLang="en-US" sz="1577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FBB57F9-35ED-46FE-A214-A5D115A36553}"/>
              </a:ext>
            </a:extLst>
          </p:cNvPr>
          <p:cNvSpPr txBox="1"/>
          <p:nvPr/>
        </p:nvSpPr>
        <p:spPr>
          <a:xfrm>
            <a:off x="6370919" y="4767929"/>
            <a:ext cx="1934867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We are all too young, a lot of things don't yet know, don't put the.</a:t>
            </a: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99DBA86D-B324-4F01-8B0C-17E4C9390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294" y="4464871"/>
            <a:ext cx="1647927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94"/>
              </a:spcBef>
            </a:pPr>
            <a:r>
              <a:rPr lang="en-US" altLang="zh-CN" sz="1577" b="1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zh-CN" altLang="en-US" sz="1577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5A9B901-3F9C-4F63-916B-DC8FD66D649F}"/>
              </a:ext>
            </a:extLst>
          </p:cNvPr>
          <p:cNvSpPr txBox="1"/>
          <p:nvPr/>
        </p:nvSpPr>
        <p:spPr>
          <a:xfrm>
            <a:off x="8866781" y="4767929"/>
            <a:ext cx="1934867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We are all too young, a lot of things don't yet know, don't put the.</a:t>
            </a: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09B961BE-D42C-4B52-9C9B-141E0AB04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4159" y="4464871"/>
            <a:ext cx="1647927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94"/>
              </a:spcBef>
            </a:pPr>
            <a:r>
              <a:rPr lang="en-US" altLang="zh-CN" sz="1577" b="1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zh-CN" altLang="en-US" sz="1577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1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4035142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04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B63836E-9036-44C0-8E17-8B26F6C4291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00" y="1796751"/>
            <a:ext cx="12212955" cy="250186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0AAAD48-CE64-4C95-B2E4-3389BBD2D670}"/>
              </a:ext>
            </a:extLst>
          </p:cNvPr>
          <p:cNvGrpSpPr/>
          <p:nvPr/>
        </p:nvGrpSpPr>
        <p:grpSpPr>
          <a:xfrm>
            <a:off x="1851660" y="4653916"/>
            <a:ext cx="1672591" cy="1063626"/>
            <a:chOff x="2947" y="3651"/>
            <a:chExt cx="2634" cy="1675"/>
          </a:xfrm>
        </p:grpSpPr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901F9CEE-79F1-4514-B126-D4D7991D4B4A}"/>
                </a:ext>
              </a:extLst>
            </p:cNvPr>
            <p:cNvSpPr txBox="1"/>
            <p:nvPr/>
          </p:nvSpPr>
          <p:spPr>
            <a:xfrm>
              <a:off x="3107" y="3651"/>
              <a:ext cx="2411" cy="43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2517">
                <a:spcBef>
                  <a:spcPct val="20000"/>
                </a:spcBef>
                <a:defRPr/>
              </a:pPr>
              <a:r>
                <a:rPr lang="en-US" altLang="zh-CN" sz="1800" dirty="0">
                  <a:solidFill>
                    <a:srgbClr val="FFFFFF"/>
                  </a:solidFill>
                  <a:cs typeface="+mn-ea"/>
                  <a:sym typeface="+mn-lt"/>
                </a:rPr>
                <a:t>Add title text</a:t>
              </a:r>
              <a:endParaRPr lang="zh-CN" altLang="en-US" sz="1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F8029C46-A6AA-434F-A97D-FBD9413667AE}"/>
                </a:ext>
              </a:extLst>
            </p:cNvPr>
            <p:cNvSpPr txBox="1"/>
            <p:nvPr/>
          </p:nvSpPr>
          <p:spPr>
            <a:xfrm>
              <a:off x="2947" y="4142"/>
              <a:ext cx="2634" cy="118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E92AE04-7E10-404B-BD71-8DF5E41A5921}"/>
              </a:ext>
            </a:extLst>
          </p:cNvPr>
          <p:cNvGrpSpPr/>
          <p:nvPr/>
        </p:nvGrpSpPr>
        <p:grpSpPr>
          <a:xfrm>
            <a:off x="5267327" y="4653920"/>
            <a:ext cx="1762126" cy="1063626"/>
            <a:chOff x="2947" y="3651"/>
            <a:chExt cx="2775" cy="1675"/>
          </a:xfrm>
        </p:grpSpPr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300C5E39-257F-45B8-8033-69521A1FC35B}"/>
                </a:ext>
              </a:extLst>
            </p:cNvPr>
            <p:cNvSpPr txBox="1"/>
            <p:nvPr/>
          </p:nvSpPr>
          <p:spPr>
            <a:xfrm>
              <a:off x="3118" y="3651"/>
              <a:ext cx="2411" cy="43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2517">
                <a:spcBef>
                  <a:spcPct val="20000"/>
                </a:spcBef>
                <a:defRPr/>
              </a:pPr>
              <a:r>
                <a:rPr lang="en-US" altLang="zh-CN" sz="1800" dirty="0">
                  <a:solidFill>
                    <a:srgbClr val="FFFFFF"/>
                  </a:solidFill>
                  <a:cs typeface="+mn-ea"/>
                  <a:sym typeface="+mn-lt"/>
                </a:rPr>
                <a:t>Add title text</a:t>
              </a:r>
              <a:endParaRPr lang="zh-CN" altLang="en-US" sz="1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A0993685-7108-4213-93B7-4B7C6F966B80}"/>
                </a:ext>
              </a:extLst>
            </p:cNvPr>
            <p:cNvSpPr txBox="1"/>
            <p:nvPr/>
          </p:nvSpPr>
          <p:spPr>
            <a:xfrm>
              <a:off x="2947" y="4142"/>
              <a:ext cx="2775" cy="118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400">
                  <a:solidFill>
                    <a:schemeClr val="bg1"/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</a:defRPr>
              </a:lvl1pPr>
            </a:lstStyle>
            <a:p>
              <a:r>
                <a:rPr lang="en-US" altLang="zh-CN" sz="1399" dirty="0">
                  <a:latin typeface="+mn-lt"/>
                  <a:ea typeface="+mn-ea"/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9C79B84-02D4-4FEA-99A4-8AEA2DA2C157}"/>
              </a:ext>
            </a:extLst>
          </p:cNvPr>
          <p:cNvGrpSpPr/>
          <p:nvPr/>
        </p:nvGrpSpPr>
        <p:grpSpPr>
          <a:xfrm>
            <a:off x="5540375" y="6000116"/>
            <a:ext cx="1111250" cy="189229"/>
            <a:chOff x="6484" y="9300"/>
            <a:chExt cx="1750" cy="298"/>
          </a:xfrm>
          <a:solidFill>
            <a:srgbClr val="E97456"/>
          </a:solidFill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15A22BD-D70B-440B-B13A-EEAEEFD01D09}"/>
                </a:ext>
              </a:extLst>
            </p:cNvPr>
            <p:cNvSpPr/>
            <p:nvPr/>
          </p:nvSpPr>
          <p:spPr>
            <a:xfrm>
              <a:off x="7217" y="9300"/>
              <a:ext cx="298" cy="2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DC3329AA-FBEF-4343-9E46-AB31AE6B9802}"/>
                </a:ext>
              </a:extLst>
            </p:cNvPr>
            <p:cNvSpPr/>
            <p:nvPr/>
          </p:nvSpPr>
          <p:spPr>
            <a:xfrm>
              <a:off x="7936" y="9300"/>
              <a:ext cx="298" cy="2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4A48FDB4-4833-42DC-ABCB-E53BC821ED83}"/>
                </a:ext>
              </a:extLst>
            </p:cNvPr>
            <p:cNvSpPr/>
            <p:nvPr/>
          </p:nvSpPr>
          <p:spPr>
            <a:xfrm>
              <a:off x="6484" y="9300"/>
              <a:ext cx="298" cy="2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zh-CN" altLang="en-US" sz="3808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AA2971E-15AE-4BD3-A6E0-7ACB9659EC29}"/>
              </a:ext>
            </a:extLst>
          </p:cNvPr>
          <p:cNvGrpSpPr/>
          <p:nvPr/>
        </p:nvGrpSpPr>
        <p:grpSpPr>
          <a:xfrm>
            <a:off x="8736966" y="4740686"/>
            <a:ext cx="1672591" cy="1063626"/>
            <a:chOff x="2947" y="3651"/>
            <a:chExt cx="2634" cy="1675"/>
          </a:xfrm>
        </p:grpSpPr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E38EA3BD-75E4-4028-B923-3EC53B0A9B2D}"/>
                </a:ext>
              </a:extLst>
            </p:cNvPr>
            <p:cNvSpPr txBox="1"/>
            <p:nvPr/>
          </p:nvSpPr>
          <p:spPr>
            <a:xfrm>
              <a:off x="3141" y="3651"/>
              <a:ext cx="2331" cy="43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2517">
                <a:spcBef>
                  <a:spcPct val="20000"/>
                </a:spcBef>
                <a:defRPr/>
              </a:pPr>
              <a:r>
                <a:rPr lang="en-US" altLang="zh-CN" sz="1800" dirty="0">
                  <a:solidFill>
                    <a:srgbClr val="FFFFFF"/>
                  </a:solidFill>
                  <a:cs typeface="+mn-ea"/>
                  <a:sym typeface="+mn-lt"/>
                </a:rPr>
                <a:t>Add title text</a:t>
              </a:r>
              <a:endParaRPr lang="zh-CN" altLang="en-US" sz="1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67131B5-22FA-4A08-A2D2-48DFD43BA609}"/>
                </a:ext>
              </a:extLst>
            </p:cNvPr>
            <p:cNvSpPr txBox="1"/>
            <p:nvPr/>
          </p:nvSpPr>
          <p:spPr>
            <a:xfrm>
              <a:off x="2947" y="4142"/>
              <a:ext cx="2634" cy="118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13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3999620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04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2FEB0D8-D790-4DD0-B32C-84CBB24BBA16}"/>
              </a:ext>
            </a:extLst>
          </p:cNvPr>
          <p:cNvSpPr/>
          <p:nvPr/>
        </p:nvSpPr>
        <p:spPr>
          <a:xfrm>
            <a:off x="2063365" y="1404218"/>
            <a:ext cx="2935894" cy="2936277"/>
          </a:xfrm>
          <a:prstGeom prst="ellipse">
            <a:avLst/>
          </a:prstGeom>
          <a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759098B-FAB5-412F-855F-0E4D025FABCF}"/>
              </a:ext>
            </a:extLst>
          </p:cNvPr>
          <p:cNvSpPr/>
          <p:nvPr/>
        </p:nvSpPr>
        <p:spPr>
          <a:xfrm flipH="1">
            <a:off x="7177057" y="1404218"/>
            <a:ext cx="2935894" cy="2936277"/>
          </a:xfrm>
          <a:prstGeom prst="ellipse">
            <a:avLst/>
          </a:prstGeom>
          <a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E4FBCAB-E48A-45AB-8995-D4E33B3D4A84}"/>
              </a:ext>
            </a:extLst>
          </p:cNvPr>
          <p:cNvSpPr/>
          <p:nvPr/>
        </p:nvSpPr>
        <p:spPr>
          <a:xfrm>
            <a:off x="4628688" y="1404218"/>
            <a:ext cx="2935894" cy="2936277"/>
          </a:xfrm>
          <a:prstGeom prst="ellipse">
            <a:avLst/>
          </a:prstGeom>
          <a:solidFill>
            <a:srgbClr val="E97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029FD5A-930E-435A-8549-6C20A245BAC2}"/>
              </a:ext>
            </a:extLst>
          </p:cNvPr>
          <p:cNvGrpSpPr/>
          <p:nvPr/>
        </p:nvGrpSpPr>
        <p:grpSpPr>
          <a:xfrm>
            <a:off x="5898543" y="1843865"/>
            <a:ext cx="394923" cy="515661"/>
            <a:chOff x="5811231" y="2445120"/>
            <a:chExt cx="446271" cy="582632"/>
          </a:xfrm>
          <a:solidFill>
            <a:schemeClr val="bg1"/>
          </a:solidFill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0B0D4E8B-D003-4221-8552-A0904AC6E7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1231" y="2445120"/>
              <a:ext cx="446271" cy="582632"/>
            </a:xfrm>
            <a:custGeom>
              <a:avLst/>
              <a:gdLst>
                <a:gd name="T0" fmla="*/ 103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4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5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5 w 109"/>
                <a:gd name="T23" fmla="*/ 142 h 142"/>
                <a:gd name="T24" fmla="*/ 103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3 w 109"/>
                <a:gd name="T31" fmla="*/ 68 h 142"/>
                <a:gd name="T32" fmla="*/ 66 w 109"/>
                <a:gd name="T33" fmla="*/ 124 h 142"/>
                <a:gd name="T34" fmla="*/ 54 w 109"/>
                <a:gd name="T35" fmla="*/ 136 h 142"/>
                <a:gd name="T36" fmla="*/ 42 w 109"/>
                <a:gd name="T37" fmla="*/ 124 h 142"/>
                <a:gd name="T38" fmla="*/ 42 w 109"/>
                <a:gd name="T39" fmla="*/ 102 h 142"/>
                <a:gd name="T40" fmla="*/ 54 w 109"/>
                <a:gd name="T41" fmla="*/ 91 h 142"/>
                <a:gd name="T42" fmla="*/ 66 w 109"/>
                <a:gd name="T43" fmla="*/ 102 h 142"/>
                <a:gd name="T44" fmla="*/ 66 w 109"/>
                <a:gd name="T45" fmla="*/ 124 h 142"/>
                <a:gd name="T46" fmla="*/ 76 w 109"/>
                <a:gd name="T47" fmla="*/ 68 h 142"/>
                <a:gd name="T48" fmla="*/ 32 w 109"/>
                <a:gd name="T49" fmla="*/ 68 h 142"/>
                <a:gd name="T50" fmla="*/ 32 w 109"/>
                <a:gd name="T51" fmla="*/ 44 h 142"/>
                <a:gd name="T52" fmla="*/ 39 w 109"/>
                <a:gd name="T53" fmla="*/ 27 h 142"/>
                <a:gd name="T54" fmla="*/ 54 w 109"/>
                <a:gd name="T55" fmla="*/ 20 h 142"/>
                <a:gd name="T56" fmla="*/ 70 w 109"/>
                <a:gd name="T57" fmla="*/ 27 h 142"/>
                <a:gd name="T58" fmla="*/ 76 w 109"/>
                <a:gd name="T59" fmla="*/ 44 h 142"/>
                <a:gd name="T60" fmla="*/ 76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3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4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2" y="68"/>
                    <a:pt x="0" y="70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2" y="142"/>
                    <a:pt x="5" y="142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6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0"/>
                    <a:pt x="106" y="68"/>
                    <a:pt x="103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4" y="136"/>
                  </a:cubicBezTo>
                  <a:cubicBezTo>
                    <a:pt x="48" y="136"/>
                    <a:pt x="42" y="131"/>
                    <a:pt x="42" y="124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96"/>
                    <a:pt x="48" y="91"/>
                    <a:pt x="54" y="91"/>
                  </a:cubicBezTo>
                  <a:cubicBezTo>
                    <a:pt x="61" y="91"/>
                    <a:pt x="66" y="96"/>
                    <a:pt x="66" y="102"/>
                  </a:cubicBezTo>
                  <a:lnTo>
                    <a:pt x="66" y="124"/>
                  </a:lnTo>
                  <a:close/>
                  <a:moveTo>
                    <a:pt x="76" y="68"/>
                  </a:moveTo>
                  <a:cubicBezTo>
                    <a:pt x="32" y="68"/>
                    <a:pt x="32" y="68"/>
                    <a:pt x="32" y="68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37"/>
                    <a:pt x="35" y="31"/>
                    <a:pt x="39" y="27"/>
                  </a:cubicBezTo>
                  <a:cubicBezTo>
                    <a:pt x="43" y="22"/>
                    <a:pt x="48" y="20"/>
                    <a:pt x="54" y="20"/>
                  </a:cubicBezTo>
                  <a:cubicBezTo>
                    <a:pt x="60" y="20"/>
                    <a:pt x="66" y="22"/>
                    <a:pt x="70" y="27"/>
                  </a:cubicBezTo>
                  <a:cubicBezTo>
                    <a:pt x="74" y="31"/>
                    <a:pt x="76" y="37"/>
                    <a:pt x="76" y="44"/>
                  </a:cubicBezTo>
                  <a:lnTo>
                    <a:pt x="76" y="6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1" tIns="60959" rIns="121921" bIns="60959" numCol="1" anchor="t" anchorCtr="0" compatLnSpc="1"/>
            <a:lstStyle/>
            <a:p>
              <a:pPr defTabSz="914422">
                <a:defRPr/>
              </a:pPr>
              <a:endParaRPr lang="en-US" sz="3201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ABBD24C2-B002-483A-96AE-A777B5D6ECA9}"/>
                </a:ext>
              </a:extLst>
            </p:cNvPr>
            <p:cNvSpPr/>
            <p:nvPr/>
          </p:nvSpPr>
          <p:spPr bwMode="auto">
            <a:xfrm>
              <a:off x="6004616" y="2841806"/>
              <a:ext cx="59502" cy="131403"/>
            </a:xfrm>
            <a:custGeom>
              <a:avLst/>
              <a:gdLst>
                <a:gd name="T0" fmla="*/ 7 w 14"/>
                <a:gd name="T1" fmla="*/ 0 h 32"/>
                <a:gd name="T2" fmla="*/ 0 w 14"/>
                <a:gd name="T3" fmla="*/ 7 h 32"/>
                <a:gd name="T4" fmla="*/ 0 w 14"/>
                <a:gd name="T5" fmla="*/ 25 h 32"/>
                <a:gd name="T6" fmla="*/ 7 w 14"/>
                <a:gd name="T7" fmla="*/ 32 h 32"/>
                <a:gd name="T8" fmla="*/ 14 w 14"/>
                <a:gd name="T9" fmla="*/ 25 h 32"/>
                <a:gd name="T10" fmla="*/ 14 w 14"/>
                <a:gd name="T11" fmla="*/ 7 h 32"/>
                <a:gd name="T12" fmla="*/ 7 w 14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2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2"/>
                    <a:pt x="7" y="32"/>
                  </a:cubicBezTo>
                  <a:cubicBezTo>
                    <a:pt x="11" y="32"/>
                    <a:pt x="14" y="29"/>
                    <a:pt x="14" y="2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1" tIns="60959" rIns="121921" bIns="60959" numCol="1" anchor="t" anchorCtr="0" compatLnSpc="1"/>
            <a:lstStyle/>
            <a:p>
              <a:pPr defTabSz="914422">
                <a:defRPr/>
              </a:pPr>
              <a:endParaRPr lang="en-US" sz="3201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Rectangle 29">
            <a:extLst>
              <a:ext uri="{FF2B5EF4-FFF2-40B4-BE49-F238E27FC236}">
                <a16:creationId xmlns:a16="http://schemas.microsoft.com/office/drawing/2014/main" id="{C2312ECD-0BCF-43E7-B02D-9DA3644E4EAF}"/>
              </a:ext>
            </a:extLst>
          </p:cNvPr>
          <p:cNvSpPr/>
          <p:nvPr/>
        </p:nvSpPr>
        <p:spPr>
          <a:xfrm>
            <a:off x="4924405" y="2522057"/>
            <a:ext cx="2395853" cy="134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 wrong loves when gardeners.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D91704D8-28A2-4BD3-95B8-8189F5AB4597}"/>
              </a:ext>
            </a:extLst>
          </p:cNvPr>
          <p:cNvSpPr/>
          <p:nvPr/>
        </p:nvSpPr>
        <p:spPr>
          <a:xfrm>
            <a:off x="5145516" y="4676245"/>
            <a:ext cx="1848325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422">
              <a:defRPr/>
            </a:pPr>
            <a:r>
              <a:rPr lang="en-US" altLang="zh-CN" sz="2401" dirty="0">
                <a:solidFill>
                  <a:prstClr val="white"/>
                </a:solidFill>
                <a:cs typeface="+mn-ea"/>
                <a:sym typeface="+mn-lt"/>
              </a:rPr>
              <a:t>Add title text</a:t>
            </a:r>
            <a:endParaRPr lang="zh-CN" altLang="en-US" sz="240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CE5C50E-B24B-4A4F-9BD3-5D95309092FE}"/>
              </a:ext>
            </a:extLst>
          </p:cNvPr>
          <p:cNvSpPr/>
          <p:nvPr/>
        </p:nvSpPr>
        <p:spPr>
          <a:xfrm>
            <a:off x="1838102" y="5211740"/>
            <a:ext cx="8463146" cy="58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399" dirty="0" err="1">
                <a:solidFill>
                  <a:schemeClr val="bg1"/>
                </a:solidFill>
                <a:cs typeface="+mn-ea"/>
                <a:sym typeface="+mn-lt"/>
              </a:rPr>
              <a:t>Dput</a:t>
            </a: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 the wrong loves when gardeners. We are all too young, a lot of things don't yet know, don't put the wrong loves when gardeners.</a:t>
            </a:r>
          </a:p>
        </p:txBody>
      </p:sp>
    </p:spTree>
    <p:extLst>
      <p:ext uri="{BB962C8B-B14F-4D97-AF65-F5344CB8AC3E}">
        <p14:creationId xmlns:p14="http://schemas.microsoft.com/office/powerpoint/2010/main" val="10689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bldLvl="0" animBg="1"/>
      <p:bldP spid="9" grpId="0" bldLvl="0" animBg="1"/>
      <p:bldP spid="10" grpId="0" bldLvl="0" animBg="1"/>
      <p:bldP spid="18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60" name="图形 59">
            <a:extLst>
              <a:ext uri="{FF2B5EF4-FFF2-40B4-BE49-F238E27FC236}">
                <a16:creationId xmlns:a16="http://schemas.microsoft.com/office/drawing/2014/main" id="{BDE48562-C05C-4309-BD23-4F9E82DBF7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2445" y="1947753"/>
            <a:ext cx="1786214" cy="17862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4021288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04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90F1238E-ACFF-4480-B25C-8413AE7AC6EA}"/>
              </a:ext>
            </a:extLst>
          </p:cNvPr>
          <p:cNvSpPr/>
          <p:nvPr/>
        </p:nvSpPr>
        <p:spPr>
          <a:xfrm>
            <a:off x="9210042" y="2171702"/>
            <a:ext cx="1359536" cy="1341754"/>
          </a:xfrm>
          <a:prstGeom prst="ellipse">
            <a:avLst/>
          </a:prstGeom>
          <a:solidFill>
            <a:srgbClr val="E97456"/>
          </a:solidFill>
          <a:ln w="28575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68F79E2-A104-40E6-A5FC-4B1665C73EFF}"/>
              </a:ext>
            </a:extLst>
          </p:cNvPr>
          <p:cNvSpPr/>
          <p:nvPr/>
        </p:nvSpPr>
        <p:spPr>
          <a:xfrm>
            <a:off x="1678940" y="2172337"/>
            <a:ext cx="1359536" cy="1341754"/>
          </a:xfrm>
          <a:prstGeom prst="ellipse">
            <a:avLst/>
          </a:prstGeom>
          <a:solidFill>
            <a:srgbClr val="E97456"/>
          </a:solidFill>
          <a:ln w="28575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528CADCD-DE59-4050-A65A-79CDC9B3C2E3}"/>
              </a:ext>
            </a:extLst>
          </p:cNvPr>
          <p:cNvSpPr/>
          <p:nvPr/>
        </p:nvSpPr>
        <p:spPr>
          <a:xfrm>
            <a:off x="4248787" y="2171704"/>
            <a:ext cx="1359536" cy="1341754"/>
          </a:xfrm>
          <a:prstGeom prst="ellipse">
            <a:avLst/>
          </a:prstGeom>
          <a:solidFill>
            <a:srgbClr val="E97456"/>
          </a:solidFill>
          <a:ln w="28575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9" name="五角星 2">
            <a:extLst>
              <a:ext uri="{FF2B5EF4-FFF2-40B4-BE49-F238E27FC236}">
                <a16:creationId xmlns:a16="http://schemas.microsoft.com/office/drawing/2014/main" id="{CB494431-C384-4529-B005-4084CB3B5A72}"/>
              </a:ext>
            </a:extLst>
          </p:cNvPr>
          <p:cNvSpPr/>
          <p:nvPr/>
        </p:nvSpPr>
        <p:spPr>
          <a:xfrm>
            <a:off x="2055495" y="2540001"/>
            <a:ext cx="605791" cy="605791"/>
          </a:xfrm>
          <a:prstGeom prst="star5">
            <a:avLst/>
          </a:prstGeom>
          <a:noFill/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椭圆形标注 13">
            <a:extLst>
              <a:ext uri="{FF2B5EF4-FFF2-40B4-BE49-F238E27FC236}">
                <a16:creationId xmlns:a16="http://schemas.microsoft.com/office/drawing/2014/main" id="{71F133A8-FE03-4352-89D9-E5F3298A263F}"/>
              </a:ext>
            </a:extLst>
          </p:cNvPr>
          <p:cNvSpPr/>
          <p:nvPr/>
        </p:nvSpPr>
        <p:spPr>
          <a:xfrm>
            <a:off x="4658995" y="2637157"/>
            <a:ext cx="539751" cy="411479"/>
          </a:xfrm>
          <a:prstGeom prst="wedgeEllipseCallout">
            <a:avLst/>
          </a:prstGeom>
          <a:noFill/>
          <a:ln w="28575" cmpd="sng"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流程图: 多文档 41">
            <a:extLst>
              <a:ext uri="{FF2B5EF4-FFF2-40B4-BE49-F238E27FC236}">
                <a16:creationId xmlns:a16="http://schemas.microsoft.com/office/drawing/2014/main" id="{C209040E-41FB-45C3-801E-1AF30941BC24}"/>
              </a:ext>
            </a:extLst>
          </p:cNvPr>
          <p:cNvSpPr/>
          <p:nvPr/>
        </p:nvSpPr>
        <p:spPr>
          <a:xfrm>
            <a:off x="9547227" y="2607310"/>
            <a:ext cx="685165" cy="538481"/>
          </a:xfrm>
          <a:prstGeom prst="flowChartMultidocument">
            <a:avLst/>
          </a:prstGeom>
          <a:noFill/>
          <a:ln w="222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A50D891-071C-4994-BF2D-DB3CAF92593D}"/>
              </a:ext>
            </a:extLst>
          </p:cNvPr>
          <p:cNvCxnSpPr>
            <a:cxnSpLocks/>
          </p:cNvCxnSpPr>
          <p:nvPr/>
        </p:nvCxnSpPr>
        <p:spPr>
          <a:xfrm>
            <a:off x="3598546" y="2171704"/>
            <a:ext cx="0" cy="28975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79A2A853-301C-4708-9D3B-C11471FDEC27}"/>
              </a:ext>
            </a:extLst>
          </p:cNvPr>
          <p:cNvCxnSpPr>
            <a:cxnSpLocks/>
          </p:cNvCxnSpPr>
          <p:nvPr/>
        </p:nvCxnSpPr>
        <p:spPr>
          <a:xfrm>
            <a:off x="6109969" y="2159002"/>
            <a:ext cx="0" cy="2910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CE4A757C-4AF3-4C62-80D6-A0E258D28085}"/>
              </a:ext>
            </a:extLst>
          </p:cNvPr>
          <p:cNvCxnSpPr>
            <a:cxnSpLocks/>
          </p:cNvCxnSpPr>
          <p:nvPr/>
        </p:nvCxnSpPr>
        <p:spPr>
          <a:xfrm>
            <a:off x="8686800" y="2171702"/>
            <a:ext cx="0" cy="28930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30">
            <a:extLst>
              <a:ext uri="{FF2B5EF4-FFF2-40B4-BE49-F238E27FC236}">
                <a16:creationId xmlns:a16="http://schemas.microsoft.com/office/drawing/2014/main" id="{FC3E5739-C500-437E-83EA-589DD5B8350A}"/>
              </a:ext>
            </a:extLst>
          </p:cNvPr>
          <p:cNvGrpSpPr/>
          <p:nvPr/>
        </p:nvGrpSpPr>
        <p:grpSpPr>
          <a:xfrm>
            <a:off x="1306513" y="3785220"/>
            <a:ext cx="2179004" cy="1377862"/>
            <a:chOff x="742051" y="2184014"/>
            <a:chExt cx="3584669" cy="1377937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369847A3-BCBC-4143-9AD5-3840C47F624D}"/>
                </a:ext>
              </a:extLst>
            </p:cNvPr>
            <p:cNvSpPr txBox="1"/>
            <p:nvPr/>
          </p:nvSpPr>
          <p:spPr>
            <a:xfrm>
              <a:off x="742051" y="2184014"/>
              <a:ext cx="3584669" cy="5232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22">
                <a:defRPr/>
              </a:pPr>
              <a:r>
                <a:rPr lang="en-US" altLang="zh-CN" sz="2800" dirty="0">
                  <a:solidFill>
                    <a:prstClr val="white"/>
                  </a:solidFill>
                  <a:cs typeface="+mn-ea"/>
                  <a:sym typeface="+mn-lt"/>
                </a:rPr>
                <a:t>Add title text</a:t>
              </a:r>
              <a:endParaRPr lang="zh-CN" altLang="en-US" sz="40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C623979B-D8D7-4A5F-BB10-732A3A4AF666}"/>
                </a:ext>
              </a:extLst>
            </p:cNvPr>
            <p:cNvSpPr txBox="1"/>
            <p:nvPr/>
          </p:nvSpPr>
          <p:spPr>
            <a:xfrm>
              <a:off x="889866" y="2717445"/>
              <a:ext cx="3132861" cy="844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</p:grpSp>
      <p:grpSp>
        <p:nvGrpSpPr>
          <p:cNvPr id="49" name="组合 30">
            <a:extLst>
              <a:ext uri="{FF2B5EF4-FFF2-40B4-BE49-F238E27FC236}">
                <a16:creationId xmlns:a16="http://schemas.microsoft.com/office/drawing/2014/main" id="{2A059961-EDC6-4E0C-BABD-BEA7899C9471}"/>
              </a:ext>
            </a:extLst>
          </p:cNvPr>
          <p:cNvGrpSpPr/>
          <p:nvPr/>
        </p:nvGrpSpPr>
        <p:grpSpPr>
          <a:xfrm>
            <a:off x="3738247" y="3808084"/>
            <a:ext cx="2235200" cy="1365162"/>
            <a:chOff x="649603" y="2196715"/>
            <a:chExt cx="3677116" cy="1365236"/>
          </a:xfrm>
        </p:grpSpPr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D39D8D91-0F26-4C10-8653-F1938116F682}"/>
                </a:ext>
              </a:extLst>
            </p:cNvPr>
            <p:cNvSpPr txBox="1"/>
            <p:nvPr/>
          </p:nvSpPr>
          <p:spPr>
            <a:xfrm>
              <a:off x="649603" y="2196715"/>
              <a:ext cx="3677116" cy="5232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22">
                <a:defRPr/>
              </a:pPr>
              <a:r>
                <a:rPr lang="en-US" altLang="zh-CN" sz="2800" dirty="0">
                  <a:solidFill>
                    <a:prstClr val="white"/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32F64D82-C043-4234-89F0-596947DC288E}"/>
                </a:ext>
              </a:extLst>
            </p:cNvPr>
            <p:cNvSpPr txBox="1"/>
            <p:nvPr/>
          </p:nvSpPr>
          <p:spPr>
            <a:xfrm>
              <a:off x="889866" y="2717445"/>
              <a:ext cx="3132861" cy="844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400">
                  <a:solidFill>
                    <a:schemeClr val="bg1"/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</a:defRPr>
              </a:lvl1pPr>
            </a:lstStyle>
            <a:p>
              <a:r>
                <a:rPr lang="en-US" altLang="zh-CN" sz="1399" dirty="0">
                  <a:latin typeface="+mn-lt"/>
                  <a:ea typeface="+mn-ea"/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</p:grpSp>
      <p:grpSp>
        <p:nvGrpSpPr>
          <p:cNvPr id="52" name="组合 30">
            <a:extLst>
              <a:ext uri="{FF2B5EF4-FFF2-40B4-BE49-F238E27FC236}">
                <a16:creationId xmlns:a16="http://schemas.microsoft.com/office/drawing/2014/main" id="{6FED795D-494F-44C8-AC4A-2E00593E0D4F}"/>
              </a:ext>
            </a:extLst>
          </p:cNvPr>
          <p:cNvGrpSpPr/>
          <p:nvPr/>
        </p:nvGrpSpPr>
        <p:grpSpPr>
          <a:xfrm>
            <a:off x="6401440" y="3772535"/>
            <a:ext cx="2145661" cy="1390562"/>
            <a:chOff x="796902" y="2171317"/>
            <a:chExt cx="3529816" cy="1390634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5A13D8B9-CF3F-468C-9555-9F480355CF6D}"/>
                </a:ext>
              </a:extLst>
            </p:cNvPr>
            <p:cNvSpPr txBox="1"/>
            <p:nvPr/>
          </p:nvSpPr>
          <p:spPr>
            <a:xfrm>
              <a:off x="796902" y="2171317"/>
              <a:ext cx="3529816" cy="523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22">
                <a:defRPr/>
              </a:pPr>
              <a:r>
                <a:rPr lang="en-US" altLang="zh-CN" sz="2800" dirty="0">
                  <a:solidFill>
                    <a:prstClr val="white"/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77A62FBB-0076-4DFF-9747-36B2A74DF84C}"/>
                </a:ext>
              </a:extLst>
            </p:cNvPr>
            <p:cNvSpPr txBox="1"/>
            <p:nvPr/>
          </p:nvSpPr>
          <p:spPr>
            <a:xfrm>
              <a:off x="889866" y="2717445"/>
              <a:ext cx="3132861" cy="844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400">
                  <a:solidFill>
                    <a:schemeClr val="bg1"/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</a:defRPr>
              </a:lvl1pPr>
            </a:lstStyle>
            <a:p>
              <a:r>
                <a:rPr lang="en-US" altLang="zh-CN" sz="1399" dirty="0">
                  <a:latin typeface="+mn-lt"/>
                  <a:ea typeface="+mn-ea"/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</p:grpSp>
      <p:grpSp>
        <p:nvGrpSpPr>
          <p:cNvPr id="55" name="组合 30">
            <a:extLst>
              <a:ext uri="{FF2B5EF4-FFF2-40B4-BE49-F238E27FC236}">
                <a16:creationId xmlns:a16="http://schemas.microsoft.com/office/drawing/2014/main" id="{7712840A-2208-48E6-A339-B97960E5E1E3}"/>
              </a:ext>
            </a:extLst>
          </p:cNvPr>
          <p:cNvGrpSpPr/>
          <p:nvPr/>
        </p:nvGrpSpPr>
        <p:grpSpPr>
          <a:xfrm>
            <a:off x="8871586" y="3769993"/>
            <a:ext cx="2150745" cy="1403262"/>
            <a:chOff x="788538" y="2158616"/>
            <a:chExt cx="3538180" cy="1403335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A9A10418-6028-4E82-B5C1-DE203FE383ED}"/>
                </a:ext>
              </a:extLst>
            </p:cNvPr>
            <p:cNvSpPr txBox="1"/>
            <p:nvPr/>
          </p:nvSpPr>
          <p:spPr>
            <a:xfrm>
              <a:off x="788538" y="2158616"/>
              <a:ext cx="3538180" cy="523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22">
                <a:defRPr/>
              </a:pPr>
              <a:r>
                <a:rPr lang="en-US" altLang="zh-CN" sz="2800" dirty="0">
                  <a:solidFill>
                    <a:prstClr val="white"/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0C0382F-EA71-409E-AD7B-6BEDA42C8FA9}"/>
                </a:ext>
              </a:extLst>
            </p:cNvPr>
            <p:cNvSpPr txBox="1"/>
            <p:nvPr/>
          </p:nvSpPr>
          <p:spPr>
            <a:xfrm>
              <a:off x="889866" y="2717445"/>
              <a:ext cx="3132861" cy="844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400">
                  <a:solidFill>
                    <a:schemeClr val="bg1"/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</a:defRPr>
              </a:lvl1pPr>
            </a:lstStyle>
            <a:p>
              <a:r>
                <a:rPr lang="en-US" altLang="zh-CN" sz="1399" dirty="0">
                  <a:latin typeface="+mn-lt"/>
                  <a:ea typeface="+mn-ea"/>
                  <a:cs typeface="+mn-ea"/>
                  <a:sym typeface="+mn-lt"/>
                </a:rPr>
                <a:t>We are all too young, a lot of things don't yet know, don't put the.</a:t>
              </a:r>
            </a:p>
          </p:txBody>
        </p:sp>
      </p:grpSp>
      <p:pic>
        <p:nvPicPr>
          <p:cNvPr id="58" name="图形 57">
            <a:extLst>
              <a:ext uri="{FF2B5EF4-FFF2-40B4-BE49-F238E27FC236}">
                <a16:creationId xmlns:a16="http://schemas.microsoft.com/office/drawing/2014/main" id="{F3EED8F2-A189-499F-9DDC-7CD5DAA8861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6069" y="1956210"/>
            <a:ext cx="1772738" cy="17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75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78B218E1-535F-48AF-9734-BD42DC9F70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68" name="图形 67">
            <a:extLst>
              <a:ext uri="{FF2B5EF4-FFF2-40B4-BE49-F238E27FC236}">
                <a16:creationId xmlns:a16="http://schemas.microsoft.com/office/drawing/2014/main" id="{A29C7BD8-AC9B-437A-BB3B-18B9B5AA78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7873" y="525179"/>
            <a:ext cx="5818451" cy="581845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7E4F0FC-E5D0-4B69-ADC9-8B56F604A0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49775" y="2"/>
            <a:ext cx="5442226" cy="5689599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7AB82964-ACE9-4F70-B6D6-B7D20A4E9F7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57189" y="3097014"/>
            <a:ext cx="782615" cy="782615"/>
          </a:xfrm>
          <a:prstGeom prst="rect">
            <a:avLst/>
          </a:prstGeom>
        </p:spPr>
      </p:pic>
      <p:sp>
        <p:nvSpPr>
          <p:cNvPr id="54" name="PA_库_圆角矩形 13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92C311E2-65C3-48F4-8F46-B46562A544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86416" y="4954702"/>
            <a:ext cx="2133533" cy="375988"/>
          </a:xfrm>
          <a:prstGeom prst="roundRect">
            <a:avLst>
              <a:gd name="adj" fmla="val 50000"/>
            </a:avLst>
          </a:prstGeom>
          <a:solidFill>
            <a:srgbClr val="E974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www.freeppt7.com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6" name="图形 55">
            <a:extLst>
              <a:ext uri="{FF2B5EF4-FFF2-40B4-BE49-F238E27FC236}">
                <a16:creationId xmlns:a16="http://schemas.microsoft.com/office/drawing/2014/main" id="{5B0A766A-08DC-4DCB-B0AE-F7B559CF4F0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54192" y="2080630"/>
            <a:ext cx="943088" cy="94308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F8BFDC6A-4229-4F39-A8D7-540FF980832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716331" y="3434407"/>
            <a:ext cx="6912315" cy="7329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DD491E8-BC73-474B-9305-631BABAB0B1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18" y="2395717"/>
            <a:ext cx="4712351" cy="4462281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B24B20A0-09DC-4D3D-9CF8-9B3B9384AC5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384192" y="4391007"/>
            <a:ext cx="2706705" cy="2706705"/>
          </a:xfrm>
          <a:prstGeom prst="rect">
            <a:avLst/>
          </a:prstGeom>
        </p:spPr>
      </p:pic>
      <p:sp>
        <p:nvSpPr>
          <p:cNvPr id="53" name="PA_库_文本框 22">
            <a:extLst>
              <a:ext uri="{FF2B5EF4-FFF2-40B4-BE49-F238E27FC236}">
                <a16:creationId xmlns:a16="http://schemas.microsoft.com/office/drawing/2014/main" id="{E428BF2D-9F9D-4015-9399-EB3570C98A4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46920" y="2156002"/>
            <a:ext cx="74981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cs typeface="+mn-ea"/>
                <a:sym typeface="+mn-lt"/>
              </a:rPr>
              <a:t>THANKS</a:t>
            </a:r>
            <a:endParaRPr lang="zh-CN" altLang="en-US" sz="1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F154526-1F2E-D727-E01F-068E80F45043}"/>
              </a:ext>
            </a:extLst>
          </p:cNvPr>
          <p:cNvGrpSpPr/>
          <p:nvPr/>
        </p:nvGrpSpPr>
        <p:grpSpPr>
          <a:xfrm>
            <a:off x="10477500" y="288290"/>
            <a:ext cx="1382395" cy="390525"/>
            <a:chOff x="455" y="472"/>
            <a:chExt cx="2177" cy="61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5AC165A-C3A6-B16B-907F-BAE8A5358D0D}"/>
                </a:ext>
              </a:extLst>
            </p:cNvPr>
            <p:cNvGrpSpPr/>
            <p:nvPr/>
          </p:nvGrpSpPr>
          <p:grpSpPr>
            <a:xfrm>
              <a:off x="455" y="472"/>
              <a:ext cx="808" cy="607"/>
              <a:chOff x="579" y="476"/>
              <a:chExt cx="994" cy="746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3D5E588C-2B6B-28D6-A45F-3A7DFB3CC120}"/>
                  </a:ext>
                </a:extLst>
              </p:cNvPr>
              <p:cNvSpPr/>
              <p:nvPr/>
            </p:nvSpPr>
            <p:spPr bwMode="auto">
              <a:xfrm rot="5400000">
                <a:off x="902" y="560"/>
                <a:ext cx="694" cy="570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A3E2FA"/>
                        </a:gs>
                        <a:gs pos="100000">
                          <a:srgbClr val="0466C1"/>
                        </a:gs>
                      </a:gsLst>
                      <a:lin scaled="1"/>
                    </a:gradFill>
                  </a14:hiddenFill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D9F1B2E2-DB1C-1FE4-FAED-8DF230AC4D96}"/>
                  </a:ext>
                </a:extLst>
              </p:cNvPr>
              <p:cNvSpPr/>
              <p:nvPr/>
            </p:nvSpPr>
            <p:spPr bwMode="auto">
              <a:xfrm rot="5400000">
                <a:off x="514" y="549"/>
                <a:ext cx="733" cy="60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0">
                    <a:srgbClr val="50342D"/>
                  </a:gs>
                  <a:gs pos="99000">
                    <a:srgbClr val="E97456"/>
                  </a:gs>
                </a:gsLst>
                <a:lin scaled="1"/>
              </a:gradFill>
              <a:ln w="25400">
                <a:noFill/>
              </a:ln>
              <a:effectLst/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C76155C2-F9C5-1005-44F7-886876901B3C}"/>
                  </a:ext>
                </a:extLst>
              </p:cNvPr>
              <p:cNvSpPr/>
              <p:nvPr/>
            </p:nvSpPr>
            <p:spPr bwMode="auto">
              <a:xfrm rot="5400000">
                <a:off x="893" y="542"/>
                <a:ext cx="747" cy="61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0">
                          <a:srgbClr val="A3E2FA"/>
                        </a:gs>
                        <a:gs pos="100000">
                          <a:srgbClr val="0466C1"/>
                        </a:gs>
                      </a:gsLst>
                      <a:lin scaled="1"/>
                    </a:gradFill>
                  </a14:hiddenFill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158D289-C422-8340-9CCA-C614A56CC4D3}"/>
                </a:ext>
              </a:extLst>
            </p:cNvPr>
            <p:cNvSpPr txBox="1"/>
            <p:nvPr/>
          </p:nvSpPr>
          <p:spPr>
            <a:xfrm>
              <a:off x="1273" y="505"/>
              <a:ext cx="1359" cy="58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38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96437EB-23DB-4BE5-8431-1EE34B7C04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D74E9B-5B5A-4C33-9FD5-9CD50601A8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322C7C90-8398-4500-B131-2D27A9B9BC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53429" y="1505133"/>
            <a:ext cx="4010025" cy="4010025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4AE5571B-8882-47ED-8AC1-77CB2AE255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942" y="1444619"/>
            <a:ext cx="7207913" cy="3936510"/>
          </a:xfrm>
          <a:prstGeom prst="rect">
            <a:avLst/>
          </a:prstGeom>
        </p:spPr>
      </p:pic>
      <p:sp>
        <p:nvSpPr>
          <p:cNvPr id="17" name="Rectangle 70">
            <a:extLst>
              <a:ext uri="{FF2B5EF4-FFF2-40B4-BE49-F238E27FC236}">
                <a16:creationId xmlns:a16="http://schemas.microsoft.com/office/drawing/2014/main" id="{61150032-42FA-40F5-B2BF-70D2B0E6F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043" y="2786871"/>
            <a:ext cx="16673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8800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01</a:t>
            </a:r>
          </a:p>
        </p:txBody>
      </p:sp>
      <p:sp>
        <p:nvSpPr>
          <p:cNvPr id="18" name="Rectangle 70">
            <a:extLst>
              <a:ext uri="{FF2B5EF4-FFF2-40B4-BE49-F238E27FC236}">
                <a16:creationId xmlns:a16="http://schemas.microsoft.com/office/drawing/2014/main" id="{A64BC9CE-119B-43B8-B0C9-8ACC351D3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851" y="2900806"/>
            <a:ext cx="3748093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19" name="PA_库_文本框 14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7A7F6933-E09B-47E9-BC58-395101C81DA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673757" y="3517602"/>
            <a:ext cx="4038821" cy="581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The life most of the time, commitments equals to constrain, reluctantly we yearn for bound.</a:t>
            </a:r>
            <a:r>
              <a:rPr lang="en-US" altLang="zh-CN" sz="851" dirty="0">
                <a:cs typeface="+mn-ea"/>
                <a:sym typeface="+mn-lt"/>
              </a:rPr>
              <a:t> 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24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3877050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01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12" name="PA_库_文本框 19">
            <a:extLst>
              <a:ext uri="{FF2B5EF4-FFF2-40B4-BE49-F238E27FC236}">
                <a16:creationId xmlns:a16="http://schemas.microsoft.com/office/drawing/2014/main" id="{750E0F6C-ADF6-40AE-83FD-4F0DFE7379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63185" y="3547807"/>
            <a:ext cx="783771" cy="42287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914422">
              <a:lnSpc>
                <a:spcPct val="150000"/>
              </a:lnSpc>
              <a:defRPr/>
            </a:pPr>
            <a:r>
              <a:rPr lang="en-US" altLang="ko-KR" sz="1600" spc="400" dirty="0">
                <a:ln w="9525">
                  <a:noFill/>
                </a:ln>
                <a:solidFill>
                  <a:srgbClr val="FFFFFF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17" name="PA_库_椭圆 20">
            <a:extLst>
              <a:ext uri="{FF2B5EF4-FFF2-40B4-BE49-F238E27FC236}">
                <a16:creationId xmlns:a16="http://schemas.microsoft.com/office/drawing/2014/main" id="{B993EF02-342D-4CDE-9CCB-8CE198B64D9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670" y="3410901"/>
            <a:ext cx="783771" cy="783771"/>
          </a:xfrm>
          <a:prstGeom prst="ellipse">
            <a:avLst/>
          </a:prstGeom>
          <a:noFill/>
          <a:ln w="25400" cap="rnd">
            <a:solidFill>
              <a:schemeClr val="bg1">
                <a:lumMod val="75000"/>
              </a:schemeClr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ko-KR" altLang="en-US" sz="12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8" name="PA_库_文本框 21">
            <a:extLst>
              <a:ext uri="{FF2B5EF4-FFF2-40B4-BE49-F238E27FC236}">
                <a16:creationId xmlns:a16="http://schemas.microsoft.com/office/drawing/2014/main" id="{27473A98-3781-4910-84DA-3180ECADC3B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38250" y="3547807"/>
            <a:ext cx="783771" cy="42287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914422">
              <a:lnSpc>
                <a:spcPct val="150000"/>
              </a:lnSpc>
              <a:defRPr/>
            </a:pPr>
            <a:r>
              <a:rPr lang="en-US" altLang="ko-KR" sz="1600" spc="400" dirty="0">
                <a:ln w="9525">
                  <a:noFill/>
                </a:ln>
                <a:solidFill>
                  <a:srgbClr val="FFFFFF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19" name="PA_库_椭圆 22">
            <a:extLst>
              <a:ext uri="{FF2B5EF4-FFF2-40B4-BE49-F238E27FC236}">
                <a16:creationId xmlns:a16="http://schemas.microsoft.com/office/drawing/2014/main" id="{096EF26F-C2B5-4B5D-A7A3-5413078E842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23735" y="3410901"/>
            <a:ext cx="783771" cy="783771"/>
          </a:xfrm>
          <a:prstGeom prst="ellipse">
            <a:avLst/>
          </a:prstGeom>
          <a:noFill/>
          <a:ln w="25400" cap="rnd">
            <a:solidFill>
              <a:schemeClr val="bg1">
                <a:lumMod val="75000"/>
              </a:schemeClr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ko-KR" altLang="en-US" sz="12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0" name="PA_库_文本框 23">
            <a:extLst>
              <a:ext uri="{FF2B5EF4-FFF2-40B4-BE49-F238E27FC236}">
                <a16:creationId xmlns:a16="http://schemas.microsoft.com/office/drawing/2014/main" id="{E68ED669-EEFC-4CFA-87B9-570D9A5F678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13315" y="3547809"/>
            <a:ext cx="783771" cy="42287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914422">
              <a:lnSpc>
                <a:spcPct val="150000"/>
              </a:lnSpc>
              <a:defRPr/>
            </a:pPr>
            <a:r>
              <a:rPr lang="en-US" altLang="ko-KR" sz="1600" spc="400" dirty="0">
                <a:ln w="9525">
                  <a:noFill/>
                </a:ln>
                <a:solidFill>
                  <a:srgbClr val="FFFFFF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21" name="PA_库_椭圆 24">
            <a:extLst>
              <a:ext uri="{FF2B5EF4-FFF2-40B4-BE49-F238E27FC236}">
                <a16:creationId xmlns:a16="http://schemas.microsoft.com/office/drawing/2014/main" id="{C952E7DE-9A0F-41C8-A8B0-06A07D3D97F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098802" y="3410903"/>
            <a:ext cx="783771" cy="783771"/>
          </a:xfrm>
          <a:prstGeom prst="ellipse">
            <a:avLst/>
          </a:prstGeom>
          <a:noFill/>
          <a:ln w="25400" cap="rnd">
            <a:solidFill>
              <a:schemeClr val="bg1">
                <a:lumMod val="75000"/>
              </a:schemeClr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ko-KR" altLang="en-US" sz="12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2" name="PA_库_文本框 25">
            <a:extLst>
              <a:ext uri="{FF2B5EF4-FFF2-40B4-BE49-F238E27FC236}">
                <a16:creationId xmlns:a16="http://schemas.microsoft.com/office/drawing/2014/main" id="{4CCA332B-6942-4E71-B41C-AB75B156B56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81552" y="2546941"/>
            <a:ext cx="3018439" cy="58836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defTabSz="914422">
              <a:lnSpc>
                <a:spcPct val="150000"/>
              </a:lnSpc>
              <a:defRPr/>
            </a:pPr>
            <a:r>
              <a:rPr lang="en-US" altLang="ko-KR" sz="2401" spc="400" dirty="0">
                <a:ln w="12700">
                  <a:solidFill>
                    <a:srgbClr val="FFFFFF">
                      <a:alpha val="45000"/>
                    </a:srgbClr>
                  </a:solidFill>
                </a:ln>
                <a:solidFill>
                  <a:srgbClr val="FFFFFF"/>
                </a:solidFill>
                <a:cs typeface="+mn-ea"/>
                <a:sym typeface="+mn-lt"/>
              </a:rPr>
              <a:t>BUSINESS PLAN</a:t>
            </a:r>
          </a:p>
        </p:txBody>
      </p:sp>
      <p:sp>
        <p:nvSpPr>
          <p:cNvPr id="23" name="PA_库_文本框 26">
            <a:extLst>
              <a:ext uri="{FF2B5EF4-FFF2-40B4-BE49-F238E27FC236}">
                <a16:creationId xmlns:a16="http://schemas.microsoft.com/office/drawing/2014/main" id="{8C698F87-F310-4666-9C58-F59BF7C4A42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53421" y="4341611"/>
            <a:ext cx="3548414" cy="102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 wrong loves when gardeners.</a:t>
            </a:r>
            <a:endParaRPr lang="zh-CN" altLang="en-US" sz="599" spc="400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PA_库_文本框 27">
            <a:extLst>
              <a:ext uri="{FF2B5EF4-FFF2-40B4-BE49-F238E27FC236}">
                <a16:creationId xmlns:a16="http://schemas.microsoft.com/office/drawing/2014/main" id="{5F6218C7-6A50-4502-B069-06A80588D33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09249" y="1918557"/>
            <a:ext cx="2731159" cy="58836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defTabSz="914422">
              <a:lnSpc>
                <a:spcPct val="150000"/>
              </a:lnSpc>
              <a:defRPr/>
            </a:pPr>
            <a:r>
              <a:rPr lang="en-US" altLang="zh-CN" sz="2401" spc="400" dirty="0">
                <a:ln w="12700">
                  <a:solidFill>
                    <a:srgbClr val="FFFFFF">
                      <a:alpha val="45000"/>
                    </a:srgbClr>
                  </a:solidFill>
                </a:ln>
                <a:solidFill>
                  <a:srgbClr val="FFFFFF"/>
                </a:solidFill>
                <a:cs typeface="+mn-ea"/>
                <a:sym typeface="+mn-lt"/>
              </a:rPr>
              <a:t>Add title text</a:t>
            </a:r>
            <a:endParaRPr lang="en-US" altLang="ko-KR" sz="2401" spc="400" dirty="0">
              <a:ln w="12700">
                <a:solidFill>
                  <a:srgbClr val="FFFFFF">
                    <a:alpha val="45000"/>
                  </a:srgbClr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5" name="图片占位符 5">
            <a:extLst>
              <a:ext uri="{FF2B5EF4-FFF2-40B4-BE49-F238E27FC236}">
                <a16:creationId xmlns:a16="http://schemas.microsoft.com/office/drawing/2014/main" id="{6E7FBCF9-0F96-47DC-B354-4326C3134C8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1706" y="1031600"/>
            <a:ext cx="3106143" cy="4794801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383B219-CE0E-4F3D-8D20-A66BB6EAD3B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70933" y="2212742"/>
            <a:ext cx="2432517" cy="24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4" y="188009"/>
            <a:ext cx="3896597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01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1A509511-3457-474D-905A-DCEFF71E26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902761"/>
              </p:ext>
            </p:extLst>
          </p:nvPr>
        </p:nvGraphicFramePr>
        <p:xfrm>
          <a:off x="658815" y="658484"/>
          <a:ext cx="10874374" cy="5437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9" name="PA_库_文本框 26">
            <a:extLst>
              <a:ext uri="{FF2B5EF4-FFF2-40B4-BE49-F238E27FC236}">
                <a16:creationId xmlns:a16="http://schemas.microsoft.com/office/drawing/2014/main" id="{3F723E2D-E611-4265-B376-C1D7669C931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8285" y="2187136"/>
            <a:ext cx="7485415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We are all too young, a lot of things don't yet know, don't put the wrong loves when gardeners.</a:t>
            </a:r>
            <a:endParaRPr lang="zh-CN" altLang="en-US" sz="599" spc="400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PA_库_文本框 27">
            <a:extLst>
              <a:ext uri="{FF2B5EF4-FFF2-40B4-BE49-F238E27FC236}">
                <a16:creationId xmlns:a16="http://schemas.microsoft.com/office/drawing/2014/main" id="{60B19BC0-AF3D-4BDD-BA63-59C2570D628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8284" y="1614583"/>
            <a:ext cx="2731159" cy="58836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defTabSz="914422">
              <a:lnSpc>
                <a:spcPct val="150000"/>
              </a:lnSpc>
              <a:defRPr/>
            </a:pPr>
            <a:r>
              <a:rPr lang="en-US" altLang="zh-CN" sz="2401" spc="400" dirty="0">
                <a:ln w="12700">
                  <a:solidFill>
                    <a:srgbClr val="FFFFFF">
                      <a:alpha val="45000"/>
                    </a:srgbClr>
                  </a:solidFill>
                </a:ln>
                <a:solidFill>
                  <a:srgbClr val="FFFFFF"/>
                </a:solidFill>
                <a:cs typeface="+mn-ea"/>
                <a:sym typeface="+mn-lt"/>
              </a:rPr>
              <a:t>Add title text</a:t>
            </a:r>
            <a:endParaRPr lang="en-US" altLang="ko-KR" sz="2401" spc="400" dirty="0">
              <a:ln w="12700">
                <a:solidFill>
                  <a:srgbClr val="FFFFFF">
                    <a:alpha val="45000"/>
                  </a:srgbClr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97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8" grpId="0">
        <p:bldAsOne/>
      </p:bldGraphic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4" y="188009"/>
            <a:ext cx="3799615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01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A15B610-F3DB-482C-ADFE-BE6318B91D4F}"/>
              </a:ext>
            </a:extLst>
          </p:cNvPr>
          <p:cNvGrpSpPr/>
          <p:nvPr/>
        </p:nvGrpSpPr>
        <p:grpSpPr>
          <a:xfrm>
            <a:off x="1076938" y="1875689"/>
            <a:ext cx="1728500" cy="1700347"/>
            <a:chOff x="1565181" y="1684182"/>
            <a:chExt cx="829062" cy="815560"/>
          </a:xfrm>
          <a:solidFill>
            <a:srgbClr val="A0C9D8"/>
          </a:solidFill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0150DA84-6C02-443F-8A27-AE1B06D22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181" y="1684182"/>
              <a:ext cx="829062" cy="815560"/>
            </a:xfrm>
            <a:prstGeom prst="ellipse">
              <a:avLst/>
            </a:prstGeom>
            <a:noFill/>
            <a:ln w="19050" cap="flat" cmpd="sng" algn="ctr">
              <a:solidFill>
                <a:srgbClr val="5F5F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lnSpc>
                  <a:spcPct val="120000"/>
                </a:lnSpc>
                <a:defRPr/>
              </a:pPr>
              <a:endParaRPr lang="zh-CN" altLang="en-US" sz="3808" ker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0" name="任意多边形 9">
              <a:extLst>
                <a:ext uri="{FF2B5EF4-FFF2-40B4-BE49-F238E27FC236}">
                  <a16:creationId xmlns:a16="http://schemas.microsoft.com/office/drawing/2014/main" id="{011F6BD7-CCE4-4216-B9D5-AD213ACCB8A6}"/>
                </a:ext>
              </a:extLst>
            </p:cNvPr>
            <p:cNvSpPr/>
            <p:nvPr/>
          </p:nvSpPr>
          <p:spPr>
            <a:xfrm>
              <a:off x="1713818" y="1877186"/>
              <a:ext cx="380371" cy="345135"/>
            </a:xfrm>
            <a:custGeom>
              <a:avLst/>
              <a:gdLst>
                <a:gd name="connsiteX0" fmla="*/ 239603 w 352904"/>
                <a:gd name="connsiteY0" fmla="*/ 73741 h 320958"/>
                <a:gd name="connsiteX1" fmla="*/ 216743 w 352904"/>
                <a:gd name="connsiteY1" fmla="*/ 96601 h 320958"/>
                <a:gd name="connsiteX2" fmla="*/ 239603 w 352904"/>
                <a:gd name="connsiteY2" fmla="*/ 119461 h 320958"/>
                <a:gd name="connsiteX3" fmla="*/ 262463 w 352904"/>
                <a:gd name="connsiteY3" fmla="*/ 96601 h 320958"/>
                <a:gd name="connsiteX4" fmla="*/ 239603 w 352904"/>
                <a:gd name="connsiteY4" fmla="*/ 73741 h 320958"/>
                <a:gd name="connsiteX5" fmla="*/ 117334 w 352904"/>
                <a:gd name="connsiteY5" fmla="*/ 73157 h 320958"/>
                <a:gd name="connsiteX6" fmla="*/ 94474 w 352904"/>
                <a:gd name="connsiteY6" fmla="*/ 96017 h 320958"/>
                <a:gd name="connsiteX7" fmla="*/ 117334 w 352904"/>
                <a:gd name="connsiteY7" fmla="*/ 118877 h 320958"/>
                <a:gd name="connsiteX8" fmla="*/ 140194 w 352904"/>
                <a:gd name="connsiteY8" fmla="*/ 96017 h 320958"/>
                <a:gd name="connsiteX9" fmla="*/ 117334 w 352904"/>
                <a:gd name="connsiteY9" fmla="*/ 73157 h 320958"/>
                <a:gd name="connsiteX10" fmla="*/ 161445 w 352904"/>
                <a:gd name="connsiteY10" fmla="*/ 676 h 320958"/>
                <a:gd name="connsiteX11" fmla="*/ 273513 w 352904"/>
                <a:gd name="connsiteY11" fmla="*/ 23593 h 320958"/>
                <a:gd name="connsiteX12" fmla="*/ 352891 w 352904"/>
                <a:gd name="connsiteY12" fmla="*/ 122075 h 320958"/>
                <a:gd name="connsiteX13" fmla="*/ 352904 w 352904"/>
                <a:gd name="connsiteY13" fmla="*/ 128507 h 320958"/>
                <a:gd name="connsiteX14" fmla="*/ 315146 w 352904"/>
                <a:gd name="connsiteY14" fmla="*/ 129922 h 320958"/>
                <a:gd name="connsiteX15" fmla="*/ 268164 w 352904"/>
                <a:gd name="connsiteY15" fmla="*/ 145994 h 320958"/>
                <a:gd name="connsiteX16" fmla="*/ 197650 w 352904"/>
                <a:gd name="connsiteY16" fmla="*/ 278970 h 320958"/>
                <a:gd name="connsiteX17" fmla="*/ 207241 w 352904"/>
                <a:gd name="connsiteY17" fmla="*/ 300331 h 320958"/>
                <a:gd name="connsiteX18" fmla="*/ 171382 w 352904"/>
                <a:gd name="connsiteY18" fmla="*/ 304251 h 320958"/>
                <a:gd name="connsiteX19" fmla="*/ 112465 w 352904"/>
                <a:gd name="connsiteY19" fmla="*/ 293615 h 320958"/>
                <a:gd name="connsiteX20" fmla="*/ 51566 w 352904"/>
                <a:gd name="connsiteY20" fmla="*/ 320958 h 320958"/>
                <a:gd name="connsiteX21" fmla="*/ 55204 w 352904"/>
                <a:gd name="connsiteY21" fmla="*/ 262286 h 320958"/>
                <a:gd name="connsiteX22" fmla="*/ 56385 w 352904"/>
                <a:gd name="connsiteY22" fmla="*/ 41109 h 320958"/>
                <a:gd name="connsiteX23" fmla="*/ 161445 w 352904"/>
                <a:gd name="connsiteY23" fmla="*/ 676 h 32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2904" h="320958">
                  <a:moveTo>
                    <a:pt x="239603" y="73741"/>
                  </a:moveTo>
                  <a:cubicBezTo>
                    <a:pt x="226978" y="73741"/>
                    <a:pt x="216743" y="83976"/>
                    <a:pt x="216743" y="96601"/>
                  </a:cubicBezTo>
                  <a:cubicBezTo>
                    <a:pt x="216743" y="109226"/>
                    <a:pt x="226978" y="119461"/>
                    <a:pt x="239603" y="119461"/>
                  </a:cubicBezTo>
                  <a:cubicBezTo>
                    <a:pt x="252228" y="119461"/>
                    <a:pt x="262463" y="109226"/>
                    <a:pt x="262463" y="96601"/>
                  </a:cubicBezTo>
                  <a:cubicBezTo>
                    <a:pt x="262463" y="83976"/>
                    <a:pt x="252228" y="73741"/>
                    <a:pt x="239603" y="73741"/>
                  </a:cubicBezTo>
                  <a:close/>
                  <a:moveTo>
                    <a:pt x="117334" y="73157"/>
                  </a:moveTo>
                  <a:cubicBezTo>
                    <a:pt x="104709" y="73157"/>
                    <a:pt x="94474" y="83392"/>
                    <a:pt x="94474" y="96017"/>
                  </a:cubicBezTo>
                  <a:cubicBezTo>
                    <a:pt x="94474" y="108642"/>
                    <a:pt x="104709" y="118877"/>
                    <a:pt x="117334" y="118877"/>
                  </a:cubicBezTo>
                  <a:cubicBezTo>
                    <a:pt x="129959" y="118877"/>
                    <a:pt x="140194" y="108642"/>
                    <a:pt x="140194" y="96017"/>
                  </a:cubicBezTo>
                  <a:cubicBezTo>
                    <a:pt x="140194" y="83392"/>
                    <a:pt x="129959" y="73157"/>
                    <a:pt x="117334" y="73157"/>
                  </a:cubicBezTo>
                  <a:close/>
                  <a:moveTo>
                    <a:pt x="161445" y="676"/>
                  </a:moveTo>
                  <a:cubicBezTo>
                    <a:pt x="199745" y="-2414"/>
                    <a:pt x="239214" y="5055"/>
                    <a:pt x="273513" y="23593"/>
                  </a:cubicBezTo>
                  <a:cubicBezTo>
                    <a:pt x="316394" y="46769"/>
                    <a:pt x="343628" y="82874"/>
                    <a:pt x="352891" y="122075"/>
                  </a:cubicBezTo>
                  <a:lnTo>
                    <a:pt x="352904" y="128507"/>
                  </a:lnTo>
                  <a:lnTo>
                    <a:pt x="315146" y="129922"/>
                  </a:lnTo>
                  <a:cubicBezTo>
                    <a:pt x="298889" y="132883"/>
                    <a:pt x="282999" y="138217"/>
                    <a:pt x="268164" y="145994"/>
                  </a:cubicBezTo>
                  <a:cubicBezTo>
                    <a:pt x="213736" y="174528"/>
                    <a:pt x="187797" y="228001"/>
                    <a:pt x="197650" y="278970"/>
                  </a:cubicBezTo>
                  <a:lnTo>
                    <a:pt x="207241" y="300331"/>
                  </a:lnTo>
                  <a:lnTo>
                    <a:pt x="171382" y="304251"/>
                  </a:lnTo>
                  <a:cubicBezTo>
                    <a:pt x="151598" y="303607"/>
                    <a:pt x="131691" y="300131"/>
                    <a:pt x="112465" y="293615"/>
                  </a:cubicBezTo>
                  <a:lnTo>
                    <a:pt x="51566" y="320958"/>
                  </a:lnTo>
                  <a:lnTo>
                    <a:pt x="55204" y="262286"/>
                  </a:lnTo>
                  <a:cubicBezTo>
                    <a:pt x="-18866" y="201954"/>
                    <a:pt x="-18326" y="100862"/>
                    <a:pt x="56385" y="41109"/>
                  </a:cubicBezTo>
                  <a:cubicBezTo>
                    <a:pt x="86012" y="17414"/>
                    <a:pt x="123145" y="3766"/>
                    <a:pt x="161445" y="676"/>
                  </a:cubicBezTo>
                  <a:close/>
                </a:path>
              </a:pathLst>
            </a:custGeom>
            <a:solidFill>
              <a:srgbClr val="E974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lnSpc>
                  <a:spcPct val="120000"/>
                </a:lnSpc>
                <a:defRPr/>
              </a:pPr>
              <a:endParaRPr lang="zh-CN" altLang="en-US" sz="3808" ker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0CA7DD9-8C37-4EF9-87E2-2138EF108C46}"/>
              </a:ext>
            </a:extLst>
          </p:cNvPr>
          <p:cNvGrpSpPr/>
          <p:nvPr/>
        </p:nvGrpSpPr>
        <p:grpSpPr>
          <a:xfrm>
            <a:off x="6527987" y="1866595"/>
            <a:ext cx="1728500" cy="1700347"/>
            <a:chOff x="6660001" y="1684182"/>
            <a:chExt cx="829062" cy="815560"/>
          </a:xfrm>
          <a:solidFill>
            <a:srgbClr val="A0C9D8"/>
          </a:solidFill>
        </p:grpSpPr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22AA9355-B488-433C-B18F-E41F99269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0001" y="1684182"/>
              <a:ext cx="829062" cy="815560"/>
            </a:xfrm>
            <a:prstGeom prst="ellipse">
              <a:avLst/>
            </a:prstGeom>
            <a:noFill/>
            <a:ln w="19050" cap="flat" cmpd="sng" algn="ctr">
              <a:solidFill>
                <a:srgbClr val="5F5F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lnSpc>
                  <a:spcPct val="120000"/>
                </a:lnSpc>
                <a:defRPr/>
              </a:pPr>
              <a:endParaRPr lang="zh-CN" altLang="en-US" sz="3808" ker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 13">
              <a:extLst>
                <a:ext uri="{FF2B5EF4-FFF2-40B4-BE49-F238E27FC236}">
                  <a16:creationId xmlns:a16="http://schemas.microsoft.com/office/drawing/2014/main" id="{BA907994-B2F0-4763-A3C7-52F70B2D9EF3}"/>
                </a:ext>
              </a:extLst>
            </p:cNvPr>
            <p:cNvSpPr/>
            <p:nvPr/>
          </p:nvSpPr>
          <p:spPr>
            <a:xfrm flipH="1">
              <a:off x="6833235" y="1818954"/>
              <a:ext cx="482594" cy="438710"/>
            </a:xfrm>
            <a:custGeom>
              <a:avLst/>
              <a:gdLst>
                <a:gd name="connsiteX0" fmla="*/ 803003 w 1250950"/>
                <a:gd name="connsiteY0" fmla="*/ 863471 h 1139853"/>
                <a:gd name="connsiteX1" fmla="*/ 820326 w 1250950"/>
                <a:gd name="connsiteY1" fmla="*/ 865925 h 1139853"/>
                <a:gd name="connsiteX2" fmla="*/ 1090156 w 1250950"/>
                <a:gd name="connsiteY2" fmla="*/ 1025268 h 1139853"/>
                <a:gd name="connsiteX3" fmla="*/ 1098216 w 1250950"/>
                <a:gd name="connsiteY3" fmla="*/ 1056576 h 1139853"/>
                <a:gd name="connsiteX4" fmla="*/ 1098216 w 1250950"/>
                <a:gd name="connsiteY4" fmla="*/ 1056575 h 1139853"/>
                <a:gd name="connsiteX5" fmla="*/ 1066908 w 1250950"/>
                <a:gd name="connsiteY5" fmla="*/ 1064635 h 1139853"/>
                <a:gd name="connsiteX6" fmla="*/ 797078 w 1250950"/>
                <a:gd name="connsiteY6" fmla="*/ 905293 h 1139853"/>
                <a:gd name="connsiteX7" fmla="*/ 789018 w 1250950"/>
                <a:gd name="connsiteY7" fmla="*/ 873985 h 1139853"/>
                <a:gd name="connsiteX8" fmla="*/ 803003 w 1250950"/>
                <a:gd name="connsiteY8" fmla="*/ 863471 h 1139853"/>
                <a:gd name="connsiteX9" fmla="*/ 446224 w 1250950"/>
                <a:gd name="connsiteY9" fmla="*/ 862581 h 1139853"/>
                <a:gd name="connsiteX10" fmla="*/ 460274 w 1250950"/>
                <a:gd name="connsiteY10" fmla="*/ 873008 h 1139853"/>
                <a:gd name="connsiteX11" fmla="*/ 452409 w 1250950"/>
                <a:gd name="connsiteY11" fmla="*/ 904366 h 1139853"/>
                <a:gd name="connsiteX12" fmla="*/ 183572 w 1250950"/>
                <a:gd name="connsiteY12" fmla="*/ 1065379 h 1139853"/>
                <a:gd name="connsiteX13" fmla="*/ 152215 w 1250950"/>
                <a:gd name="connsiteY13" fmla="*/ 1057513 h 1139853"/>
                <a:gd name="connsiteX14" fmla="*/ 152216 w 1250950"/>
                <a:gd name="connsiteY14" fmla="*/ 1057514 h 1139853"/>
                <a:gd name="connsiteX15" fmla="*/ 160082 w 1250950"/>
                <a:gd name="connsiteY15" fmla="*/ 1026156 h 1139853"/>
                <a:gd name="connsiteX16" fmla="*/ 428917 w 1250950"/>
                <a:gd name="connsiteY16" fmla="*/ 865143 h 1139853"/>
                <a:gd name="connsiteX17" fmla="*/ 446224 w 1250950"/>
                <a:gd name="connsiteY17" fmla="*/ 862581 h 1139853"/>
                <a:gd name="connsiteX18" fmla="*/ 1250950 w 1250950"/>
                <a:gd name="connsiteY18" fmla="*/ 460461 h 1139853"/>
                <a:gd name="connsiteX19" fmla="*/ 640444 w 1250950"/>
                <a:gd name="connsiteY19" fmla="*/ 812938 h 1139853"/>
                <a:gd name="connsiteX20" fmla="*/ 625478 w 1250950"/>
                <a:gd name="connsiteY20" fmla="*/ 815382 h 1139853"/>
                <a:gd name="connsiteX21" fmla="*/ 626513 w 1250950"/>
                <a:gd name="connsiteY21" fmla="*/ 789509 h 1139853"/>
                <a:gd name="connsiteX22" fmla="*/ 625475 w 1250950"/>
                <a:gd name="connsiteY22" fmla="*/ 790124 h 1139853"/>
                <a:gd name="connsiteX23" fmla="*/ 624374 w 1250950"/>
                <a:gd name="connsiteY23" fmla="*/ 789472 h 1139853"/>
                <a:gd name="connsiteX24" fmla="*/ 625472 w 1250950"/>
                <a:gd name="connsiteY24" fmla="*/ 815381 h 1139853"/>
                <a:gd name="connsiteX25" fmla="*/ 610441 w 1250950"/>
                <a:gd name="connsiteY25" fmla="*/ 812900 h 1139853"/>
                <a:gd name="connsiteX26" fmla="*/ 0 w 1250950"/>
                <a:gd name="connsiteY26" fmla="*/ 460461 h 1139853"/>
                <a:gd name="connsiteX27" fmla="*/ 0 w 1250950"/>
                <a:gd name="connsiteY27" fmla="*/ 991154 h 1139853"/>
                <a:gd name="connsiteX28" fmla="*/ 148699 w 1250950"/>
                <a:gd name="connsiteY28" fmla="*/ 1139853 h 1139853"/>
                <a:gd name="connsiteX29" fmla="*/ 1102251 w 1250950"/>
                <a:gd name="connsiteY29" fmla="*/ 1139853 h 1139853"/>
                <a:gd name="connsiteX30" fmla="*/ 1250950 w 1250950"/>
                <a:gd name="connsiteY30" fmla="*/ 991154 h 1139853"/>
                <a:gd name="connsiteX31" fmla="*/ 627124 w 1250950"/>
                <a:gd name="connsiteY31" fmla="*/ 0 h 1139853"/>
                <a:gd name="connsiteX32" fmla="*/ 625476 w 1250950"/>
                <a:gd name="connsiteY32" fmla="*/ 254 h 1139853"/>
                <a:gd name="connsiteX33" fmla="*/ 623826 w 1250950"/>
                <a:gd name="connsiteY33" fmla="*/ 0 h 1139853"/>
                <a:gd name="connsiteX34" fmla="*/ 516466 w 1250950"/>
                <a:gd name="connsiteY34" fmla="*/ 33878 h 1139853"/>
                <a:gd name="connsiteX35" fmla="*/ 513210 w 1250950"/>
                <a:gd name="connsiteY35" fmla="*/ 37558 h 1139853"/>
                <a:gd name="connsiteX36" fmla="*/ 28743 w 1250950"/>
                <a:gd name="connsiteY36" fmla="*/ 358393 h 1139853"/>
                <a:gd name="connsiteX37" fmla="*/ 29589 w 1250950"/>
                <a:gd name="connsiteY37" fmla="*/ 359776 h 1139853"/>
                <a:gd name="connsiteX38" fmla="*/ 28088 w 1250950"/>
                <a:gd name="connsiteY38" fmla="*/ 360547 h 1139853"/>
                <a:gd name="connsiteX39" fmla="*/ 7537 w 1250950"/>
                <a:gd name="connsiteY39" fmla="*/ 383769 h 1139853"/>
                <a:gd name="connsiteX40" fmla="*/ 1043 w 1250950"/>
                <a:gd name="connsiteY40" fmla="*/ 408272 h 1139853"/>
                <a:gd name="connsiteX41" fmla="*/ 342824 w 1250950"/>
                <a:gd name="connsiteY41" fmla="*/ 605599 h 1139853"/>
                <a:gd name="connsiteX42" fmla="*/ 342108 w 1250950"/>
                <a:gd name="connsiteY42" fmla="*/ 603872 h 1139853"/>
                <a:gd name="connsiteX43" fmla="*/ 342108 w 1250950"/>
                <a:gd name="connsiteY43" fmla="*/ 412515 h 1139853"/>
                <a:gd name="connsiteX44" fmla="*/ 389949 w 1250950"/>
                <a:gd name="connsiteY44" fmla="*/ 364674 h 1139853"/>
                <a:gd name="connsiteX45" fmla="*/ 863386 w 1250950"/>
                <a:gd name="connsiteY45" fmla="*/ 364674 h 1139853"/>
                <a:gd name="connsiteX46" fmla="*/ 911227 w 1250950"/>
                <a:gd name="connsiteY46" fmla="*/ 412515 h 1139853"/>
                <a:gd name="connsiteX47" fmla="*/ 911227 w 1250950"/>
                <a:gd name="connsiteY47" fmla="*/ 603810 h 1139853"/>
                <a:gd name="connsiteX48" fmla="*/ 1249908 w 1250950"/>
                <a:gd name="connsiteY48" fmla="*/ 408272 h 1139853"/>
                <a:gd name="connsiteX49" fmla="*/ 1243414 w 1250950"/>
                <a:gd name="connsiteY49" fmla="*/ 383769 h 1139853"/>
                <a:gd name="connsiteX50" fmla="*/ 1222862 w 1250950"/>
                <a:gd name="connsiteY50" fmla="*/ 360547 h 1139853"/>
                <a:gd name="connsiteX51" fmla="*/ 1221361 w 1250950"/>
                <a:gd name="connsiteY51" fmla="*/ 359776 h 1139853"/>
                <a:gd name="connsiteX52" fmla="*/ 1222208 w 1250950"/>
                <a:gd name="connsiteY52" fmla="*/ 358393 h 1139853"/>
                <a:gd name="connsiteX53" fmla="*/ 737741 w 1250950"/>
                <a:gd name="connsiteY53" fmla="*/ 37558 h 1139853"/>
                <a:gd name="connsiteX54" fmla="*/ 734485 w 1250950"/>
                <a:gd name="connsiteY54" fmla="*/ 33878 h 1139853"/>
                <a:gd name="connsiteX55" fmla="*/ 627124 w 1250950"/>
                <a:gd name="connsiteY55" fmla="*/ 0 h 11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50950" h="1139853">
                  <a:moveTo>
                    <a:pt x="803003" y="863471"/>
                  </a:moveTo>
                  <a:cubicBezTo>
                    <a:pt x="808669" y="862013"/>
                    <a:pt x="814891" y="862715"/>
                    <a:pt x="820326" y="865925"/>
                  </a:cubicBezTo>
                  <a:cubicBezTo>
                    <a:pt x="910269" y="919039"/>
                    <a:pt x="1000213" y="972154"/>
                    <a:pt x="1090156" y="1025268"/>
                  </a:cubicBezTo>
                  <a:cubicBezTo>
                    <a:pt x="1101027" y="1031688"/>
                    <a:pt x="1104636" y="1045705"/>
                    <a:pt x="1098216" y="1056576"/>
                  </a:cubicBezTo>
                  <a:lnTo>
                    <a:pt x="1098216" y="1056575"/>
                  </a:lnTo>
                  <a:cubicBezTo>
                    <a:pt x="1091796" y="1067446"/>
                    <a:pt x="1077779" y="1071055"/>
                    <a:pt x="1066908" y="1064635"/>
                  </a:cubicBezTo>
                  <a:lnTo>
                    <a:pt x="797078" y="905293"/>
                  </a:lnTo>
                  <a:cubicBezTo>
                    <a:pt x="786207" y="898874"/>
                    <a:pt x="782599" y="884856"/>
                    <a:pt x="789018" y="873985"/>
                  </a:cubicBezTo>
                  <a:cubicBezTo>
                    <a:pt x="792228" y="868550"/>
                    <a:pt x="797337" y="864930"/>
                    <a:pt x="803003" y="863471"/>
                  </a:cubicBezTo>
                  <a:close/>
                  <a:moveTo>
                    <a:pt x="446224" y="862581"/>
                  </a:moveTo>
                  <a:cubicBezTo>
                    <a:pt x="451899" y="864005"/>
                    <a:pt x="457031" y="867593"/>
                    <a:pt x="460274" y="873008"/>
                  </a:cubicBezTo>
                  <a:cubicBezTo>
                    <a:pt x="466761" y="883839"/>
                    <a:pt x="463239" y="897879"/>
                    <a:pt x="452409" y="904366"/>
                  </a:cubicBezTo>
                  <a:cubicBezTo>
                    <a:pt x="362797" y="958037"/>
                    <a:pt x="273184" y="1011708"/>
                    <a:pt x="183572" y="1065379"/>
                  </a:cubicBezTo>
                  <a:cubicBezTo>
                    <a:pt x="172741" y="1071866"/>
                    <a:pt x="158702" y="1068344"/>
                    <a:pt x="152215" y="1057513"/>
                  </a:cubicBezTo>
                  <a:lnTo>
                    <a:pt x="152216" y="1057514"/>
                  </a:lnTo>
                  <a:cubicBezTo>
                    <a:pt x="145729" y="1046683"/>
                    <a:pt x="149251" y="1032643"/>
                    <a:pt x="160082" y="1026156"/>
                  </a:cubicBezTo>
                  <a:lnTo>
                    <a:pt x="428917" y="865143"/>
                  </a:lnTo>
                  <a:cubicBezTo>
                    <a:pt x="434332" y="861899"/>
                    <a:pt x="440550" y="861158"/>
                    <a:pt x="446224" y="862581"/>
                  </a:cubicBezTo>
                  <a:close/>
                  <a:moveTo>
                    <a:pt x="1250950" y="460461"/>
                  </a:moveTo>
                  <a:lnTo>
                    <a:pt x="640444" y="812938"/>
                  </a:lnTo>
                  <a:lnTo>
                    <a:pt x="625478" y="815382"/>
                  </a:lnTo>
                  <a:lnTo>
                    <a:pt x="626513" y="789509"/>
                  </a:lnTo>
                  <a:lnTo>
                    <a:pt x="625475" y="790124"/>
                  </a:lnTo>
                  <a:lnTo>
                    <a:pt x="624374" y="789472"/>
                  </a:lnTo>
                  <a:lnTo>
                    <a:pt x="625472" y="815381"/>
                  </a:lnTo>
                  <a:lnTo>
                    <a:pt x="610441" y="812900"/>
                  </a:lnTo>
                  <a:lnTo>
                    <a:pt x="0" y="460461"/>
                  </a:lnTo>
                  <a:lnTo>
                    <a:pt x="0" y="991154"/>
                  </a:lnTo>
                  <a:cubicBezTo>
                    <a:pt x="0" y="1073278"/>
                    <a:pt x="66575" y="1139853"/>
                    <a:pt x="148699" y="1139853"/>
                  </a:cubicBezTo>
                  <a:lnTo>
                    <a:pt x="1102251" y="1139853"/>
                  </a:lnTo>
                  <a:cubicBezTo>
                    <a:pt x="1184375" y="1139853"/>
                    <a:pt x="1250950" y="1073278"/>
                    <a:pt x="1250950" y="991154"/>
                  </a:cubicBezTo>
                  <a:close/>
                  <a:moveTo>
                    <a:pt x="627124" y="0"/>
                  </a:moveTo>
                  <a:lnTo>
                    <a:pt x="625476" y="254"/>
                  </a:lnTo>
                  <a:lnTo>
                    <a:pt x="623826" y="0"/>
                  </a:lnTo>
                  <a:cubicBezTo>
                    <a:pt x="581900" y="0"/>
                    <a:pt x="543942" y="12947"/>
                    <a:pt x="516466" y="33878"/>
                  </a:cubicBezTo>
                  <a:lnTo>
                    <a:pt x="513210" y="37558"/>
                  </a:lnTo>
                  <a:lnTo>
                    <a:pt x="28743" y="358393"/>
                  </a:lnTo>
                  <a:lnTo>
                    <a:pt x="29589" y="359776"/>
                  </a:lnTo>
                  <a:lnTo>
                    <a:pt x="28088" y="360547"/>
                  </a:lnTo>
                  <a:cubicBezTo>
                    <a:pt x="19411" y="367157"/>
                    <a:pt x="12389" y="375028"/>
                    <a:pt x="7537" y="383769"/>
                  </a:cubicBezTo>
                  <a:lnTo>
                    <a:pt x="1043" y="408272"/>
                  </a:lnTo>
                  <a:lnTo>
                    <a:pt x="342824" y="605599"/>
                  </a:lnTo>
                  <a:lnTo>
                    <a:pt x="342108" y="603872"/>
                  </a:lnTo>
                  <a:lnTo>
                    <a:pt x="342108" y="412515"/>
                  </a:lnTo>
                  <a:cubicBezTo>
                    <a:pt x="342108" y="386093"/>
                    <a:pt x="363527" y="364674"/>
                    <a:pt x="389949" y="364674"/>
                  </a:cubicBezTo>
                  <a:lnTo>
                    <a:pt x="863386" y="364674"/>
                  </a:lnTo>
                  <a:cubicBezTo>
                    <a:pt x="889808" y="364674"/>
                    <a:pt x="911227" y="386093"/>
                    <a:pt x="911227" y="412515"/>
                  </a:cubicBezTo>
                  <a:lnTo>
                    <a:pt x="911227" y="603810"/>
                  </a:lnTo>
                  <a:lnTo>
                    <a:pt x="1249908" y="408272"/>
                  </a:lnTo>
                  <a:lnTo>
                    <a:pt x="1243414" y="383769"/>
                  </a:lnTo>
                  <a:cubicBezTo>
                    <a:pt x="1238561" y="375028"/>
                    <a:pt x="1231539" y="367157"/>
                    <a:pt x="1222862" y="360547"/>
                  </a:cubicBezTo>
                  <a:lnTo>
                    <a:pt x="1221361" y="359776"/>
                  </a:lnTo>
                  <a:lnTo>
                    <a:pt x="1222208" y="358393"/>
                  </a:lnTo>
                  <a:lnTo>
                    <a:pt x="737741" y="37558"/>
                  </a:lnTo>
                  <a:lnTo>
                    <a:pt x="734485" y="33878"/>
                  </a:lnTo>
                  <a:cubicBezTo>
                    <a:pt x="707008" y="12947"/>
                    <a:pt x="669051" y="0"/>
                    <a:pt x="627124" y="0"/>
                  </a:cubicBezTo>
                  <a:close/>
                </a:path>
              </a:pathLst>
            </a:custGeom>
            <a:solidFill>
              <a:srgbClr val="E974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lnSpc>
                  <a:spcPct val="120000"/>
                </a:lnSpc>
                <a:defRPr/>
              </a:pPr>
              <a:endParaRPr lang="zh-CN" altLang="en-US" sz="3808" ker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9E45441-23BC-420D-941A-7DB898F51BEE}"/>
              </a:ext>
            </a:extLst>
          </p:cNvPr>
          <p:cNvGrpSpPr/>
          <p:nvPr/>
        </p:nvGrpSpPr>
        <p:grpSpPr>
          <a:xfrm>
            <a:off x="3830779" y="1909068"/>
            <a:ext cx="1688630" cy="1688628"/>
            <a:chOff x="3502816" y="1286126"/>
            <a:chExt cx="687862" cy="687862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56B0CDA-4800-4D00-A0FF-413A88FE66B2}"/>
                </a:ext>
              </a:extLst>
            </p:cNvPr>
            <p:cNvSpPr/>
            <p:nvPr/>
          </p:nvSpPr>
          <p:spPr>
            <a:xfrm>
              <a:off x="3502816" y="1286126"/>
              <a:ext cx="687862" cy="687862"/>
            </a:xfrm>
            <a:prstGeom prst="ellipse">
              <a:avLst/>
            </a:prstGeom>
            <a:noFill/>
            <a:ln w="19050" cap="flat" cmpd="sng" algn="ctr">
              <a:solidFill>
                <a:srgbClr val="5F5F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lnSpc>
                  <a:spcPct val="120000"/>
                </a:lnSpc>
                <a:defRPr/>
              </a:pPr>
              <a:endParaRPr lang="zh-CN" altLang="en-US" sz="3808" ker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id="{76E28432-7FBD-477A-8DD0-60E7ABFB1D25}"/>
                </a:ext>
              </a:extLst>
            </p:cNvPr>
            <p:cNvSpPr/>
            <p:nvPr/>
          </p:nvSpPr>
          <p:spPr>
            <a:xfrm>
              <a:off x="3635741" y="1411295"/>
              <a:ext cx="422011" cy="425524"/>
            </a:xfrm>
            <a:custGeom>
              <a:avLst/>
              <a:gdLst>
                <a:gd name="connsiteX0" fmla="*/ 306653 w 617988"/>
                <a:gd name="connsiteY0" fmla="*/ 188483 h 633881"/>
                <a:gd name="connsiteX1" fmla="*/ 175019 w 617988"/>
                <a:gd name="connsiteY1" fmla="*/ 320117 h 633881"/>
                <a:gd name="connsiteX2" fmla="*/ 306653 w 617988"/>
                <a:gd name="connsiteY2" fmla="*/ 451751 h 633881"/>
                <a:gd name="connsiteX3" fmla="*/ 438287 w 617988"/>
                <a:gd name="connsiteY3" fmla="*/ 320117 h 633881"/>
                <a:gd name="connsiteX4" fmla="*/ 306653 w 617988"/>
                <a:gd name="connsiteY4" fmla="*/ 188483 h 633881"/>
                <a:gd name="connsiteX5" fmla="*/ 285953 w 617988"/>
                <a:gd name="connsiteY5" fmla="*/ 0 h 633881"/>
                <a:gd name="connsiteX6" fmla="*/ 459295 w 617988"/>
                <a:gd name="connsiteY6" fmla="*/ 39564 h 633881"/>
                <a:gd name="connsiteX7" fmla="*/ 447529 w 617988"/>
                <a:gd name="connsiteY7" fmla="*/ 91116 h 633881"/>
                <a:gd name="connsiteX8" fmla="*/ 454510 w 617988"/>
                <a:gd name="connsiteY8" fmla="*/ 94905 h 633881"/>
                <a:gd name="connsiteX9" fmla="*/ 492555 w 617988"/>
                <a:gd name="connsiteY9" fmla="*/ 127851 h 633881"/>
                <a:gd name="connsiteX10" fmla="*/ 540843 w 617988"/>
                <a:gd name="connsiteY10" fmla="*/ 104597 h 633881"/>
                <a:gd name="connsiteX11" fmla="*/ 617988 w 617988"/>
                <a:gd name="connsiteY11" fmla="*/ 264789 h 633881"/>
                <a:gd name="connsiteX12" fmla="*/ 568969 w 617988"/>
                <a:gd name="connsiteY12" fmla="*/ 288395 h 633881"/>
                <a:gd name="connsiteX13" fmla="*/ 572565 w 617988"/>
                <a:gd name="connsiteY13" fmla="*/ 316940 h 633881"/>
                <a:gd name="connsiteX14" fmla="*/ 569654 w 617988"/>
                <a:gd name="connsiteY14" fmla="*/ 345815 h 633881"/>
                <a:gd name="connsiteX15" fmla="*/ 617988 w 617988"/>
                <a:gd name="connsiteY15" fmla="*/ 369091 h 633881"/>
                <a:gd name="connsiteX16" fmla="*/ 540843 w 617988"/>
                <a:gd name="connsiteY16" fmla="*/ 529284 h 633881"/>
                <a:gd name="connsiteX17" fmla="*/ 493746 w 617988"/>
                <a:gd name="connsiteY17" fmla="*/ 506603 h 633881"/>
                <a:gd name="connsiteX18" fmla="*/ 454510 w 617988"/>
                <a:gd name="connsiteY18" fmla="*/ 538975 h 633881"/>
                <a:gd name="connsiteX19" fmla="*/ 447440 w 617988"/>
                <a:gd name="connsiteY19" fmla="*/ 542374 h 633881"/>
                <a:gd name="connsiteX20" fmla="*/ 459295 w 617988"/>
                <a:gd name="connsiteY20" fmla="*/ 594316 h 633881"/>
                <a:gd name="connsiteX21" fmla="*/ 285953 w 617988"/>
                <a:gd name="connsiteY21" fmla="*/ 633881 h 633881"/>
                <a:gd name="connsiteX22" fmla="*/ 273654 w 617988"/>
                <a:gd name="connsiteY22" fmla="*/ 579996 h 633881"/>
                <a:gd name="connsiteX23" fmla="*/ 225175 w 617988"/>
                <a:gd name="connsiteY23" fmla="*/ 572667 h 633881"/>
                <a:gd name="connsiteX24" fmla="*/ 217312 w 617988"/>
                <a:gd name="connsiteY24" fmla="*/ 569232 h 633881"/>
                <a:gd name="connsiteX25" fmla="*/ 184266 w 617988"/>
                <a:gd name="connsiteY25" fmla="*/ 610670 h 633881"/>
                <a:gd name="connsiteX26" fmla="*/ 45256 w 617988"/>
                <a:gd name="connsiteY26" fmla="*/ 499814 h 633881"/>
                <a:gd name="connsiteX27" fmla="*/ 78629 w 617988"/>
                <a:gd name="connsiteY27" fmla="*/ 457966 h 633881"/>
                <a:gd name="connsiteX28" fmla="*/ 58077 w 617988"/>
                <a:gd name="connsiteY28" fmla="*/ 421167 h 633881"/>
                <a:gd name="connsiteX29" fmla="*/ 53320 w 617988"/>
                <a:gd name="connsiteY29" fmla="*/ 405840 h 633881"/>
                <a:gd name="connsiteX30" fmla="*/ 0 w 617988"/>
                <a:gd name="connsiteY30" fmla="*/ 405840 h 633881"/>
                <a:gd name="connsiteX31" fmla="*/ 0 w 617988"/>
                <a:gd name="connsiteY31" fmla="*/ 228040 h 633881"/>
                <a:gd name="connsiteX32" fmla="*/ 53320 w 617988"/>
                <a:gd name="connsiteY32" fmla="*/ 228040 h 633881"/>
                <a:gd name="connsiteX33" fmla="*/ 58077 w 617988"/>
                <a:gd name="connsiteY33" fmla="*/ 212714 h 633881"/>
                <a:gd name="connsiteX34" fmla="*/ 79637 w 617988"/>
                <a:gd name="connsiteY34" fmla="*/ 177179 h 633881"/>
                <a:gd name="connsiteX35" fmla="*/ 45255 w 617988"/>
                <a:gd name="connsiteY35" fmla="*/ 134066 h 633881"/>
                <a:gd name="connsiteX36" fmla="*/ 184265 w 617988"/>
                <a:gd name="connsiteY36" fmla="*/ 23210 h 633881"/>
                <a:gd name="connsiteX37" fmla="*/ 217510 w 617988"/>
                <a:gd name="connsiteY37" fmla="*/ 64898 h 633881"/>
                <a:gd name="connsiteX38" fmla="*/ 225175 w 617988"/>
                <a:gd name="connsiteY38" fmla="*/ 61213 h 633881"/>
                <a:gd name="connsiteX39" fmla="*/ 273654 w 617988"/>
                <a:gd name="connsiteY39" fmla="*/ 53884 h 63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17988" h="633881">
                  <a:moveTo>
                    <a:pt x="306653" y="188483"/>
                  </a:moveTo>
                  <a:cubicBezTo>
                    <a:pt x="233954" y="188483"/>
                    <a:pt x="175019" y="247418"/>
                    <a:pt x="175019" y="320117"/>
                  </a:cubicBezTo>
                  <a:cubicBezTo>
                    <a:pt x="175019" y="392816"/>
                    <a:pt x="233954" y="451751"/>
                    <a:pt x="306653" y="451751"/>
                  </a:cubicBezTo>
                  <a:cubicBezTo>
                    <a:pt x="379352" y="451751"/>
                    <a:pt x="438287" y="392816"/>
                    <a:pt x="438287" y="320117"/>
                  </a:cubicBezTo>
                  <a:cubicBezTo>
                    <a:pt x="438287" y="247418"/>
                    <a:pt x="379352" y="188483"/>
                    <a:pt x="306653" y="188483"/>
                  </a:cubicBezTo>
                  <a:close/>
                  <a:moveTo>
                    <a:pt x="285953" y="0"/>
                  </a:moveTo>
                  <a:lnTo>
                    <a:pt x="459295" y="39564"/>
                  </a:lnTo>
                  <a:lnTo>
                    <a:pt x="447529" y="91116"/>
                  </a:lnTo>
                  <a:lnTo>
                    <a:pt x="454510" y="94905"/>
                  </a:lnTo>
                  <a:lnTo>
                    <a:pt x="492555" y="127851"/>
                  </a:lnTo>
                  <a:lnTo>
                    <a:pt x="540843" y="104597"/>
                  </a:lnTo>
                  <a:lnTo>
                    <a:pt x="617988" y="264789"/>
                  </a:lnTo>
                  <a:lnTo>
                    <a:pt x="568969" y="288395"/>
                  </a:lnTo>
                  <a:lnTo>
                    <a:pt x="572565" y="316940"/>
                  </a:lnTo>
                  <a:lnTo>
                    <a:pt x="569654" y="345815"/>
                  </a:lnTo>
                  <a:lnTo>
                    <a:pt x="617988" y="369091"/>
                  </a:lnTo>
                  <a:lnTo>
                    <a:pt x="540843" y="529284"/>
                  </a:lnTo>
                  <a:lnTo>
                    <a:pt x="493746" y="506603"/>
                  </a:lnTo>
                  <a:lnTo>
                    <a:pt x="454510" y="538975"/>
                  </a:lnTo>
                  <a:lnTo>
                    <a:pt x="447440" y="542374"/>
                  </a:lnTo>
                  <a:lnTo>
                    <a:pt x="459295" y="594316"/>
                  </a:lnTo>
                  <a:lnTo>
                    <a:pt x="285953" y="633881"/>
                  </a:lnTo>
                  <a:lnTo>
                    <a:pt x="273654" y="579996"/>
                  </a:lnTo>
                  <a:lnTo>
                    <a:pt x="225175" y="572667"/>
                  </a:lnTo>
                  <a:lnTo>
                    <a:pt x="217312" y="569232"/>
                  </a:lnTo>
                  <a:lnTo>
                    <a:pt x="184266" y="610670"/>
                  </a:lnTo>
                  <a:lnTo>
                    <a:pt x="45256" y="499814"/>
                  </a:lnTo>
                  <a:lnTo>
                    <a:pt x="78629" y="457966"/>
                  </a:lnTo>
                  <a:lnTo>
                    <a:pt x="58077" y="421167"/>
                  </a:lnTo>
                  <a:lnTo>
                    <a:pt x="53320" y="405840"/>
                  </a:lnTo>
                  <a:lnTo>
                    <a:pt x="0" y="405840"/>
                  </a:lnTo>
                  <a:lnTo>
                    <a:pt x="0" y="228040"/>
                  </a:lnTo>
                  <a:lnTo>
                    <a:pt x="53320" y="228040"/>
                  </a:lnTo>
                  <a:lnTo>
                    <a:pt x="58077" y="212714"/>
                  </a:lnTo>
                  <a:lnTo>
                    <a:pt x="79637" y="177179"/>
                  </a:lnTo>
                  <a:lnTo>
                    <a:pt x="45255" y="134066"/>
                  </a:lnTo>
                  <a:lnTo>
                    <a:pt x="184265" y="23210"/>
                  </a:lnTo>
                  <a:lnTo>
                    <a:pt x="217510" y="64898"/>
                  </a:lnTo>
                  <a:lnTo>
                    <a:pt x="225175" y="61213"/>
                  </a:lnTo>
                  <a:lnTo>
                    <a:pt x="273654" y="53884"/>
                  </a:lnTo>
                  <a:close/>
                </a:path>
              </a:pathLst>
            </a:custGeom>
            <a:solidFill>
              <a:srgbClr val="E974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lnSpc>
                  <a:spcPct val="120000"/>
                </a:lnSpc>
                <a:defRPr/>
              </a:pPr>
              <a:endParaRPr lang="zh-CN" altLang="en-US" sz="3808" ker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263CC85-E5F8-4F3F-8F63-660D6D84605D}"/>
              </a:ext>
            </a:extLst>
          </p:cNvPr>
          <p:cNvGrpSpPr/>
          <p:nvPr/>
        </p:nvGrpSpPr>
        <p:grpSpPr>
          <a:xfrm>
            <a:off x="9399905" y="1903483"/>
            <a:ext cx="1688465" cy="1688465"/>
            <a:chOff x="9399905" y="1903482"/>
            <a:chExt cx="1688465" cy="168846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1FC9857A-1A86-4E27-AACC-4EB757E04B77}"/>
                </a:ext>
              </a:extLst>
            </p:cNvPr>
            <p:cNvSpPr/>
            <p:nvPr/>
          </p:nvSpPr>
          <p:spPr>
            <a:xfrm>
              <a:off x="9399905" y="1903482"/>
              <a:ext cx="1688465" cy="1688465"/>
            </a:xfrm>
            <a:prstGeom prst="ellipse">
              <a:avLst/>
            </a:prstGeom>
            <a:noFill/>
            <a:ln w="19050" cap="flat" cmpd="sng" algn="ctr">
              <a:solidFill>
                <a:srgbClr val="5F5F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lnSpc>
                  <a:spcPct val="120000"/>
                </a:lnSpc>
                <a:defRPr/>
              </a:pPr>
              <a:endParaRPr lang="zh-CN" altLang="en-US" sz="3808" ker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2" name="任意多边形 19">
              <a:extLst>
                <a:ext uri="{FF2B5EF4-FFF2-40B4-BE49-F238E27FC236}">
                  <a16:creationId xmlns:a16="http://schemas.microsoft.com/office/drawing/2014/main" id="{E8A479BE-F2D0-4FF7-AEA0-52777CCF3910}"/>
                </a:ext>
              </a:extLst>
            </p:cNvPr>
            <p:cNvSpPr/>
            <p:nvPr/>
          </p:nvSpPr>
          <p:spPr>
            <a:xfrm rot="19800796">
              <a:off x="9822180" y="2250827"/>
              <a:ext cx="1036320" cy="1051560"/>
            </a:xfrm>
            <a:custGeom>
              <a:avLst/>
              <a:gdLst>
                <a:gd name="connsiteX0" fmla="*/ 470653 w 1412563"/>
                <a:gd name="connsiteY0" fmla="*/ 9354 h 1458403"/>
                <a:gd name="connsiteX1" fmla="*/ 682800 w 1412563"/>
                <a:gd name="connsiteY1" fmla="*/ 70106 h 1458403"/>
                <a:gd name="connsiteX2" fmla="*/ 694477 w 1412563"/>
                <a:gd name="connsiteY2" fmla="*/ 86905 h 1458403"/>
                <a:gd name="connsiteX3" fmla="*/ 756682 w 1412563"/>
                <a:gd name="connsiteY3" fmla="*/ 320998 h 1458403"/>
                <a:gd name="connsiteX4" fmla="*/ 1270875 w 1412563"/>
                <a:gd name="connsiteY4" fmla="*/ 320998 h 1458403"/>
                <a:gd name="connsiteX5" fmla="*/ 1412563 w 1412563"/>
                <a:gd name="connsiteY5" fmla="*/ 575975 h 1458403"/>
                <a:gd name="connsiteX6" fmla="*/ 824437 w 1412563"/>
                <a:gd name="connsiteY6" fmla="*/ 575975 h 1458403"/>
                <a:gd name="connsiteX7" fmla="*/ 925560 w 1412563"/>
                <a:gd name="connsiteY7" fmla="*/ 956529 h 1458403"/>
                <a:gd name="connsiteX8" fmla="*/ 1102841 w 1412563"/>
                <a:gd name="connsiteY8" fmla="*/ 956529 h 1458403"/>
                <a:gd name="connsiteX9" fmla="*/ 1259040 w 1412563"/>
                <a:gd name="connsiteY9" fmla="*/ 1237620 h 1458403"/>
                <a:gd name="connsiteX10" fmla="*/ 874979 w 1412563"/>
                <a:gd name="connsiteY10" fmla="*/ 1237620 h 1458403"/>
                <a:gd name="connsiteX11" fmla="*/ 515914 w 1412563"/>
                <a:gd name="connsiteY11" fmla="*/ 1458403 h 1458403"/>
                <a:gd name="connsiteX12" fmla="*/ 501740 w 1412563"/>
                <a:gd name="connsiteY12" fmla="*/ 1137141 h 1458403"/>
                <a:gd name="connsiteX13" fmla="*/ 638801 w 1412563"/>
                <a:gd name="connsiteY13" fmla="*/ 1052864 h 1458403"/>
                <a:gd name="connsiteX14" fmla="*/ 504515 w 1412563"/>
                <a:gd name="connsiteY14" fmla="*/ 688582 h 1458403"/>
                <a:gd name="connsiteX15" fmla="*/ 12857 w 1412563"/>
                <a:gd name="connsiteY15" fmla="*/ 990894 h 1458403"/>
                <a:gd name="connsiteX16" fmla="*/ 0 w 1412563"/>
                <a:gd name="connsiteY16" fmla="*/ 699478 h 1458403"/>
                <a:gd name="connsiteX17" fmla="*/ 414565 w 1412563"/>
                <a:gd name="connsiteY17" fmla="*/ 444569 h 1458403"/>
                <a:gd name="connsiteX18" fmla="*/ 332782 w 1412563"/>
                <a:gd name="connsiteY18" fmla="*/ 222714 h 1458403"/>
                <a:gd name="connsiteX19" fmla="*/ 332282 w 1412563"/>
                <a:gd name="connsiteY19" fmla="*/ 220317 h 1458403"/>
                <a:gd name="connsiteX20" fmla="*/ 470653 w 1412563"/>
                <a:gd name="connsiteY20" fmla="*/ 9354 h 145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2563" h="1458403">
                  <a:moveTo>
                    <a:pt x="470653" y="9354"/>
                  </a:moveTo>
                  <a:cubicBezTo>
                    <a:pt x="549488" y="-15591"/>
                    <a:pt x="632294" y="10938"/>
                    <a:pt x="682800" y="70106"/>
                  </a:cubicBezTo>
                  <a:lnTo>
                    <a:pt x="694477" y="86905"/>
                  </a:lnTo>
                  <a:lnTo>
                    <a:pt x="756682" y="320998"/>
                  </a:lnTo>
                  <a:lnTo>
                    <a:pt x="1270875" y="320998"/>
                  </a:lnTo>
                  <a:lnTo>
                    <a:pt x="1412563" y="575975"/>
                  </a:lnTo>
                  <a:lnTo>
                    <a:pt x="824437" y="575975"/>
                  </a:lnTo>
                  <a:lnTo>
                    <a:pt x="925560" y="956529"/>
                  </a:lnTo>
                  <a:lnTo>
                    <a:pt x="1102841" y="956529"/>
                  </a:lnTo>
                  <a:lnTo>
                    <a:pt x="1259040" y="1237620"/>
                  </a:lnTo>
                  <a:lnTo>
                    <a:pt x="874979" y="1237620"/>
                  </a:lnTo>
                  <a:lnTo>
                    <a:pt x="515914" y="1458403"/>
                  </a:lnTo>
                  <a:lnTo>
                    <a:pt x="501740" y="1137141"/>
                  </a:lnTo>
                  <a:lnTo>
                    <a:pt x="638801" y="1052864"/>
                  </a:lnTo>
                  <a:lnTo>
                    <a:pt x="504515" y="688582"/>
                  </a:lnTo>
                  <a:lnTo>
                    <a:pt x="12857" y="990894"/>
                  </a:lnTo>
                  <a:lnTo>
                    <a:pt x="0" y="699478"/>
                  </a:lnTo>
                  <a:lnTo>
                    <a:pt x="414565" y="444569"/>
                  </a:lnTo>
                  <a:lnTo>
                    <a:pt x="332782" y="222714"/>
                  </a:lnTo>
                  <a:lnTo>
                    <a:pt x="332282" y="220317"/>
                  </a:lnTo>
                  <a:cubicBezTo>
                    <a:pt x="322587" y="127975"/>
                    <a:pt x="378680" y="38456"/>
                    <a:pt x="470653" y="9354"/>
                  </a:cubicBezTo>
                  <a:close/>
                </a:path>
              </a:pathLst>
            </a:custGeom>
            <a:solidFill>
              <a:srgbClr val="E974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2">
                <a:lnSpc>
                  <a:spcPct val="120000"/>
                </a:lnSpc>
                <a:defRPr/>
              </a:pPr>
              <a:endParaRPr lang="zh-CN" altLang="en-US" sz="3808" ker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345BF913-96D6-41F1-8E19-DAF6FB35DB4C}"/>
              </a:ext>
            </a:extLst>
          </p:cNvPr>
          <p:cNvCxnSpPr/>
          <p:nvPr/>
        </p:nvCxnSpPr>
        <p:spPr>
          <a:xfrm>
            <a:off x="835979" y="4499238"/>
            <a:ext cx="22104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A7E7CB1-2ED6-4455-95FD-B8BCF1E875C0}"/>
              </a:ext>
            </a:extLst>
          </p:cNvPr>
          <p:cNvCxnSpPr/>
          <p:nvPr/>
        </p:nvCxnSpPr>
        <p:spPr>
          <a:xfrm>
            <a:off x="3569884" y="4499238"/>
            <a:ext cx="22104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9F085B-9E94-4B7A-A867-CCC3A42950D9}"/>
              </a:ext>
            </a:extLst>
          </p:cNvPr>
          <p:cNvCxnSpPr/>
          <p:nvPr/>
        </p:nvCxnSpPr>
        <p:spPr>
          <a:xfrm>
            <a:off x="6287026" y="4499238"/>
            <a:ext cx="22104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49F7EC4A-0F71-4141-A388-A2AC3886E07C}"/>
              </a:ext>
            </a:extLst>
          </p:cNvPr>
          <p:cNvCxnSpPr/>
          <p:nvPr/>
        </p:nvCxnSpPr>
        <p:spPr>
          <a:xfrm>
            <a:off x="9138946" y="4499238"/>
            <a:ext cx="22104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27" name="TextBox 76">
            <a:extLst>
              <a:ext uri="{FF2B5EF4-FFF2-40B4-BE49-F238E27FC236}">
                <a16:creationId xmlns:a16="http://schemas.microsoft.com/office/drawing/2014/main" id="{16F4786D-D577-46B5-B9FC-ACEFE829B15A}"/>
              </a:ext>
            </a:extLst>
          </p:cNvPr>
          <p:cNvSpPr txBox="1"/>
          <p:nvPr/>
        </p:nvSpPr>
        <p:spPr>
          <a:xfrm>
            <a:off x="977269" y="4018033"/>
            <a:ext cx="170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prstClr val="white">
                  <a:lumMod val="8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8" name="TextBox 76">
            <a:extLst>
              <a:ext uri="{FF2B5EF4-FFF2-40B4-BE49-F238E27FC236}">
                <a16:creationId xmlns:a16="http://schemas.microsoft.com/office/drawing/2014/main" id="{C82870E9-6670-488C-A753-49E5698694CD}"/>
              </a:ext>
            </a:extLst>
          </p:cNvPr>
          <p:cNvSpPr txBox="1"/>
          <p:nvPr/>
        </p:nvSpPr>
        <p:spPr>
          <a:xfrm>
            <a:off x="3735072" y="4018033"/>
            <a:ext cx="170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prstClr val="white">
                  <a:lumMod val="8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9" name="TextBox 76">
            <a:extLst>
              <a:ext uri="{FF2B5EF4-FFF2-40B4-BE49-F238E27FC236}">
                <a16:creationId xmlns:a16="http://schemas.microsoft.com/office/drawing/2014/main" id="{3F786240-9FC1-4ABF-BE56-EE077690EC9C}"/>
              </a:ext>
            </a:extLst>
          </p:cNvPr>
          <p:cNvSpPr txBox="1"/>
          <p:nvPr/>
        </p:nvSpPr>
        <p:spPr>
          <a:xfrm>
            <a:off x="6451603" y="4018033"/>
            <a:ext cx="170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prstClr val="white">
                  <a:lumMod val="8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0" name="TextBox 76">
            <a:extLst>
              <a:ext uri="{FF2B5EF4-FFF2-40B4-BE49-F238E27FC236}">
                <a16:creationId xmlns:a16="http://schemas.microsoft.com/office/drawing/2014/main" id="{B385E4D4-2B6A-498F-B07F-04118CD90AF7}"/>
              </a:ext>
            </a:extLst>
          </p:cNvPr>
          <p:cNvSpPr txBox="1"/>
          <p:nvPr/>
        </p:nvSpPr>
        <p:spPr>
          <a:xfrm>
            <a:off x="9399908" y="4018033"/>
            <a:ext cx="170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prstClr val="white">
                  <a:lumMod val="8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301C49-5ABF-485B-B133-9ADFDC5ED6F9}"/>
              </a:ext>
            </a:extLst>
          </p:cNvPr>
          <p:cNvSpPr txBox="1"/>
          <p:nvPr/>
        </p:nvSpPr>
        <p:spPr>
          <a:xfrm>
            <a:off x="721583" y="4669542"/>
            <a:ext cx="2244090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7DCA6A2-E146-4446-9851-CD9D6FC353E2}"/>
              </a:ext>
            </a:extLst>
          </p:cNvPr>
          <p:cNvSpPr txBox="1"/>
          <p:nvPr/>
        </p:nvSpPr>
        <p:spPr>
          <a:xfrm>
            <a:off x="3552827" y="4669542"/>
            <a:ext cx="2244090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3F74BCF-C690-4EDE-8327-DF1B0EE999CC}"/>
              </a:ext>
            </a:extLst>
          </p:cNvPr>
          <p:cNvSpPr txBox="1"/>
          <p:nvPr/>
        </p:nvSpPr>
        <p:spPr>
          <a:xfrm>
            <a:off x="6269356" y="4669542"/>
            <a:ext cx="2244090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CD9631D-FA8C-49D0-8864-5F8BF553E256}"/>
              </a:ext>
            </a:extLst>
          </p:cNvPr>
          <p:cNvSpPr txBox="1"/>
          <p:nvPr/>
        </p:nvSpPr>
        <p:spPr>
          <a:xfrm>
            <a:off x="9125586" y="4669542"/>
            <a:ext cx="2244090" cy="84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defRPr sz="14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defRPr>
            </a:lvl1pPr>
          </a:lstStyle>
          <a:p>
            <a:r>
              <a:rPr lang="en-US" altLang="zh-CN" sz="1399" dirty="0">
                <a:latin typeface="+mn-lt"/>
                <a:ea typeface="+mn-ea"/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22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3619506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01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7DC7C2C-6CF7-4EC8-AE24-39C1C2BEA7BB}"/>
              </a:ext>
            </a:extLst>
          </p:cNvPr>
          <p:cNvSpPr/>
          <p:nvPr/>
        </p:nvSpPr>
        <p:spPr>
          <a:xfrm>
            <a:off x="5913125" y="4287070"/>
            <a:ext cx="196215" cy="1228091"/>
          </a:xfrm>
          <a:prstGeom prst="rect">
            <a:avLst/>
          </a:prstGeom>
          <a:solidFill>
            <a:srgbClr val="E97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10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F4C55CE-D2F5-46DD-B30B-0F37606F015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348" y="1790323"/>
            <a:ext cx="3853180" cy="38531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81DFEA8A-AC50-48CC-9437-8B4EFC9364EC}"/>
              </a:ext>
            </a:extLst>
          </p:cNvPr>
          <p:cNvGrpSpPr/>
          <p:nvPr/>
        </p:nvGrpSpPr>
        <p:grpSpPr>
          <a:xfrm>
            <a:off x="6311940" y="2086312"/>
            <a:ext cx="4478655" cy="1092805"/>
            <a:chOff x="874712" y="3325188"/>
            <a:chExt cx="4478655" cy="109280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1450C35-E7BE-4E85-B3B4-B3B613527FAA}"/>
                </a:ext>
              </a:extLst>
            </p:cNvPr>
            <p:cNvSpPr/>
            <p:nvPr/>
          </p:nvSpPr>
          <p:spPr>
            <a:xfrm>
              <a:off x="874712" y="3830012"/>
              <a:ext cx="4478655" cy="58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Would a man running in the rain, also don't want to put into the arms of the false.</a:t>
              </a:r>
              <a:endParaRPr lang="zh-CN" altLang="en-US" sz="1399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18B11F5-3C46-49CC-8EE9-4944F556AD83}"/>
                </a:ext>
              </a:extLst>
            </p:cNvPr>
            <p:cNvSpPr/>
            <p:nvPr/>
          </p:nvSpPr>
          <p:spPr>
            <a:xfrm>
              <a:off x="874712" y="3325188"/>
              <a:ext cx="2241974" cy="5052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 defTabSz="457210">
                <a:lnSpc>
                  <a:spcPct val="120000"/>
                </a:lnSpc>
                <a:defRPr/>
              </a:pPr>
              <a:r>
                <a:rPr lang="en-US" altLang="zh-CN" sz="2401" dirty="0">
                  <a:solidFill>
                    <a:prstClr val="white"/>
                  </a:solidFill>
                  <a:cs typeface="+mn-ea"/>
                  <a:sym typeface="+mn-lt"/>
                </a:rPr>
                <a:t>Add title text</a:t>
              </a:r>
              <a:endParaRPr lang="zh-CN" altLang="en-US" sz="240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E6B7D16F-21D1-4A9A-99AC-7DA13D7814EE}"/>
              </a:ext>
            </a:extLst>
          </p:cNvPr>
          <p:cNvSpPr/>
          <p:nvPr/>
        </p:nvSpPr>
        <p:spPr>
          <a:xfrm>
            <a:off x="5962018" y="2084889"/>
            <a:ext cx="196215" cy="1228091"/>
          </a:xfrm>
          <a:prstGeom prst="rect">
            <a:avLst/>
          </a:prstGeom>
          <a:solidFill>
            <a:srgbClr val="E97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10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840A2C8-51E1-4A6B-AE15-B76806B3E069}"/>
              </a:ext>
            </a:extLst>
          </p:cNvPr>
          <p:cNvGrpSpPr/>
          <p:nvPr/>
        </p:nvGrpSpPr>
        <p:grpSpPr>
          <a:xfrm>
            <a:off x="6325238" y="4297388"/>
            <a:ext cx="4478655" cy="1092805"/>
            <a:chOff x="874712" y="3325188"/>
            <a:chExt cx="4478655" cy="1092804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324A98F-5E69-4CF7-8011-CB5862A97AFE}"/>
                </a:ext>
              </a:extLst>
            </p:cNvPr>
            <p:cNvSpPr/>
            <p:nvPr/>
          </p:nvSpPr>
          <p:spPr>
            <a:xfrm>
              <a:off x="874712" y="3830012"/>
              <a:ext cx="4478655" cy="58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399" dirty="0">
                  <a:solidFill>
                    <a:schemeClr val="bg1"/>
                  </a:solidFill>
                  <a:cs typeface="+mn-ea"/>
                  <a:sym typeface="+mn-lt"/>
                </a:rPr>
                <a:t>Would a man running in the rain, also don't want to put into the arms of the false.</a:t>
              </a:r>
              <a:endParaRPr lang="zh-CN" altLang="en-US" sz="1399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082299B-C506-47F0-8316-2E3D417BBE2A}"/>
                </a:ext>
              </a:extLst>
            </p:cNvPr>
            <p:cNvSpPr/>
            <p:nvPr/>
          </p:nvSpPr>
          <p:spPr>
            <a:xfrm>
              <a:off x="874712" y="3325188"/>
              <a:ext cx="2241974" cy="5052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 defTabSz="457210">
                <a:lnSpc>
                  <a:spcPct val="120000"/>
                </a:lnSpc>
                <a:defRPr/>
              </a:pPr>
              <a:r>
                <a:rPr lang="en-US" altLang="zh-CN" sz="2401" dirty="0">
                  <a:solidFill>
                    <a:prstClr val="white"/>
                  </a:solidFill>
                  <a:cs typeface="+mn-ea"/>
                  <a:sym typeface="+mn-lt"/>
                </a:rPr>
                <a:t>Add title text</a:t>
              </a:r>
              <a:endParaRPr lang="zh-CN" altLang="en-US" sz="240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69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96437EB-23DB-4BE5-8431-1EE34B7C04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D74E9B-5B5A-4C33-9FD5-9CD50601A8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322C7C90-8398-4500-B131-2D27A9B9BC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53429" y="1505133"/>
            <a:ext cx="4010025" cy="4010025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4AE5571B-8882-47ED-8AC1-77CB2AE255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942" y="1444619"/>
            <a:ext cx="7207913" cy="3936510"/>
          </a:xfrm>
          <a:prstGeom prst="rect">
            <a:avLst/>
          </a:prstGeom>
        </p:spPr>
      </p:pic>
      <p:sp>
        <p:nvSpPr>
          <p:cNvPr id="17" name="Rectangle 70">
            <a:extLst>
              <a:ext uri="{FF2B5EF4-FFF2-40B4-BE49-F238E27FC236}">
                <a16:creationId xmlns:a16="http://schemas.microsoft.com/office/drawing/2014/main" id="{61150032-42FA-40F5-B2BF-70D2B0E6F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765" y="2786871"/>
            <a:ext cx="14905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8800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02</a:t>
            </a:r>
          </a:p>
        </p:txBody>
      </p:sp>
      <p:sp>
        <p:nvSpPr>
          <p:cNvPr id="18" name="Rectangle 70">
            <a:extLst>
              <a:ext uri="{FF2B5EF4-FFF2-40B4-BE49-F238E27FC236}">
                <a16:creationId xmlns:a16="http://schemas.microsoft.com/office/drawing/2014/main" id="{A64BC9CE-119B-43B8-B0C9-8ACC351D3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852" y="2900806"/>
            <a:ext cx="3777172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sp>
        <p:nvSpPr>
          <p:cNvPr id="19" name="PA_库_文本框 14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7A7F6933-E09B-47E9-BC58-395101C81DA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673757" y="3517602"/>
            <a:ext cx="4038821" cy="581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The life most of the time, commitments equals to constrain, reluctantly we yearn for bound.</a:t>
            </a:r>
            <a:r>
              <a:rPr lang="en-US" altLang="zh-CN" sz="851" dirty="0">
                <a:cs typeface="+mn-ea"/>
                <a:sym typeface="+mn-lt"/>
              </a:rPr>
              <a:t> 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693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B9601A9-5DD0-4DBC-BD8F-3A4F59906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2B257-2C5B-48E5-96AE-0ADBDE536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6990" y="5515158"/>
            <a:ext cx="12568913" cy="133280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822D5FD-DDED-492C-A517-C9EB50054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017" y="177973"/>
            <a:ext cx="402542" cy="40254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2642CDA0-4DF7-4EF7-AFB1-DA6332690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6015" y="-475727"/>
            <a:ext cx="1714686" cy="171468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25C5AF3-8EDA-4B18-B285-4E001AC086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85351" y="-857923"/>
            <a:ext cx="2091863" cy="2091863"/>
          </a:xfrm>
          <a:prstGeom prst="rect">
            <a:avLst/>
          </a:prstGeom>
        </p:spPr>
      </p:pic>
      <p:sp>
        <p:nvSpPr>
          <p:cNvPr id="16" name="Rectangle 70">
            <a:extLst>
              <a:ext uri="{FF2B5EF4-FFF2-40B4-BE49-F238E27FC236}">
                <a16:creationId xmlns:a16="http://schemas.microsoft.com/office/drawing/2014/main" id="{8BB5D963-5E2D-4D51-ADEC-2D23B88A3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85" y="188009"/>
            <a:ext cx="3771906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1" b="1" spc="301" noProof="1">
                <a:solidFill>
                  <a:srgbClr val="E97456"/>
                </a:solidFill>
                <a:latin typeface="+mn-lt"/>
                <a:cs typeface="+mn-ea"/>
                <a:sym typeface="+mn-lt"/>
              </a:rPr>
              <a:t>02</a:t>
            </a:r>
            <a:r>
              <a:rPr lang="zh-CN" altLang="en-US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3201" spc="301" noProof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Add title text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7D7F7DD-7001-4447-828A-0E32742FAB5D}"/>
              </a:ext>
            </a:extLst>
          </p:cNvPr>
          <p:cNvGrpSpPr/>
          <p:nvPr/>
        </p:nvGrpSpPr>
        <p:grpSpPr>
          <a:xfrm>
            <a:off x="6072253" y="2281104"/>
            <a:ext cx="4935928" cy="3115673"/>
            <a:chOff x="5328655" y="1927504"/>
            <a:chExt cx="5759250" cy="3115674"/>
          </a:xfrm>
        </p:grpSpPr>
        <p:cxnSp>
          <p:nvCxnSpPr>
            <p:cNvPr id="19" name="直接连接符 15">
              <a:extLst>
                <a:ext uri="{FF2B5EF4-FFF2-40B4-BE49-F238E27FC236}">
                  <a16:creationId xmlns:a16="http://schemas.microsoft.com/office/drawing/2014/main" id="{451CD47D-F14F-421A-A551-0A876D137F93}"/>
                </a:ext>
              </a:extLst>
            </p:cNvPr>
            <p:cNvCxnSpPr/>
            <p:nvPr/>
          </p:nvCxnSpPr>
          <p:spPr>
            <a:xfrm>
              <a:off x="5328655" y="1927504"/>
              <a:ext cx="575925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</p:cxnSp>
        <p:cxnSp>
          <p:nvCxnSpPr>
            <p:cNvPr id="20" name="直接连接符 16">
              <a:extLst>
                <a:ext uri="{FF2B5EF4-FFF2-40B4-BE49-F238E27FC236}">
                  <a16:creationId xmlns:a16="http://schemas.microsoft.com/office/drawing/2014/main" id="{0C9B48B7-CBD0-42AC-82CF-7236151F4839}"/>
                </a:ext>
              </a:extLst>
            </p:cNvPr>
            <p:cNvCxnSpPr/>
            <p:nvPr/>
          </p:nvCxnSpPr>
          <p:spPr>
            <a:xfrm>
              <a:off x="5328655" y="2446783"/>
              <a:ext cx="575925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</p:cxnSp>
        <p:cxnSp>
          <p:nvCxnSpPr>
            <p:cNvPr id="21" name="直接连接符 17">
              <a:extLst>
                <a:ext uri="{FF2B5EF4-FFF2-40B4-BE49-F238E27FC236}">
                  <a16:creationId xmlns:a16="http://schemas.microsoft.com/office/drawing/2014/main" id="{D31DDEE5-42DB-42F1-89A3-5907DC0186A0}"/>
                </a:ext>
              </a:extLst>
            </p:cNvPr>
            <p:cNvCxnSpPr/>
            <p:nvPr/>
          </p:nvCxnSpPr>
          <p:spPr>
            <a:xfrm>
              <a:off x="5328655" y="2966061"/>
              <a:ext cx="575925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</p:cxnSp>
        <p:cxnSp>
          <p:nvCxnSpPr>
            <p:cNvPr id="22" name="直接连接符 18">
              <a:extLst>
                <a:ext uri="{FF2B5EF4-FFF2-40B4-BE49-F238E27FC236}">
                  <a16:creationId xmlns:a16="http://schemas.microsoft.com/office/drawing/2014/main" id="{88B2F9EA-A93D-41E2-8031-88D72AF021CD}"/>
                </a:ext>
              </a:extLst>
            </p:cNvPr>
            <p:cNvCxnSpPr/>
            <p:nvPr/>
          </p:nvCxnSpPr>
          <p:spPr>
            <a:xfrm>
              <a:off x="5328655" y="3485341"/>
              <a:ext cx="575925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</p:cxnSp>
        <p:cxnSp>
          <p:nvCxnSpPr>
            <p:cNvPr id="23" name="直接连接符 19">
              <a:extLst>
                <a:ext uri="{FF2B5EF4-FFF2-40B4-BE49-F238E27FC236}">
                  <a16:creationId xmlns:a16="http://schemas.microsoft.com/office/drawing/2014/main" id="{108AFE19-EB2C-4EE7-B8B2-B8E9759EAFCD}"/>
                </a:ext>
              </a:extLst>
            </p:cNvPr>
            <p:cNvCxnSpPr/>
            <p:nvPr/>
          </p:nvCxnSpPr>
          <p:spPr>
            <a:xfrm>
              <a:off x="5328655" y="4004620"/>
              <a:ext cx="575925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</p:cxnSp>
        <p:cxnSp>
          <p:nvCxnSpPr>
            <p:cNvPr id="24" name="直接连接符 20">
              <a:extLst>
                <a:ext uri="{FF2B5EF4-FFF2-40B4-BE49-F238E27FC236}">
                  <a16:creationId xmlns:a16="http://schemas.microsoft.com/office/drawing/2014/main" id="{55F66105-5584-4DB0-AB1B-59C76F185D64}"/>
                </a:ext>
              </a:extLst>
            </p:cNvPr>
            <p:cNvCxnSpPr/>
            <p:nvPr/>
          </p:nvCxnSpPr>
          <p:spPr>
            <a:xfrm>
              <a:off x="5328655" y="4523898"/>
              <a:ext cx="575925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</p:cxnSp>
        <p:cxnSp>
          <p:nvCxnSpPr>
            <p:cNvPr id="25" name="直接连接符 21">
              <a:extLst>
                <a:ext uri="{FF2B5EF4-FFF2-40B4-BE49-F238E27FC236}">
                  <a16:creationId xmlns:a16="http://schemas.microsoft.com/office/drawing/2014/main" id="{F568084D-F450-4E73-8868-A2F821FECF02}"/>
                </a:ext>
              </a:extLst>
            </p:cNvPr>
            <p:cNvCxnSpPr/>
            <p:nvPr/>
          </p:nvCxnSpPr>
          <p:spPr>
            <a:xfrm>
              <a:off x="5328655" y="5043178"/>
              <a:ext cx="575925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</p:cxnSp>
      </p:grpSp>
      <p:sp>
        <p:nvSpPr>
          <p:cNvPr id="27" name="五边形 20">
            <a:extLst>
              <a:ext uri="{FF2B5EF4-FFF2-40B4-BE49-F238E27FC236}">
                <a16:creationId xmlns:a16="http://schemas.microsoft.com/office/drawing/2014/main" id="{0E907994-6E8D-4101-9D1E-7B88054F8CB2}"/>
              </a:ext>
            </a:extLst>
          </p:cNvPr>
          <p:cNvSpPr/>
          <p:nvPr/>
        </p:nvSpPr>
        <p:spPr>
          <a:xfrm rot="5400000">
            <a:off x="12143806" y="3389291"/>
            <a:ext cx="2609227" cy="417995"/>
          </a:xfrm>
          <a:prstGeom prst="homePlate">
            <a:avLst/>
          </a:prstGeom>
          <a:solidFill>
            <a:srgbClr val="E97456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883" tIns="60940" rIns="121883" bIns="60940" rtlCol="0" anchor="ctr"/>
          <a:lstStyle/>
          <a:p>
            <a:pPr algn="ctr" defTabSz="1218807">
              <a:defRPr/>
            </a:pPr>
            <a:endParaRPr lang="en-US" sz="2401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五边形 23">
            <a:extLst>
              <a:ext uri="{FF2B5EF4-FFF2-40B4-BE49-F238E27FC236}">
                <a16:creationId xmlns:a16="http://schemas.microsoft.com/office/drawing/2014/main" id="{8F3A01D4-6520-4712-B5DE-BCB89A129773}"/>
              </a:ext>
            </a:extLst>
          </p:cNvPr>
          <p:cNvSpPr/>
          <p:nvPr/>
        </p:nvSpPr>
        <p:spPr>
          <a:xfrm rot="5400000">
            <a:off x="6350210" y="3624115"/>
            <a:ext cx="3078876" cy="417995"/>
          </a:xfrm>
          <a:prstGeom prst="homePlate">
            <a:avLst/>
          </a:prstGeom>
          <a:solidFill>
            <a:schemeClr val="bg1">
              <a:lumMod val="50000"/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883" tIns="60940" rIns="121883" bIns="60940" rtlCol="0" anchor="ctr"/>
          <a:lstStyle/>
          <a:p>
            <a:pPr algn="ctr" defTabSz="1218807">
              <a:defRPr/>
            </a:pPr>
            <a:endParaRPr lang="en-US" sz="2401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五边形 26">
            <a:extLst>
              <a:ext uri="{FF2B5EF4-FFF2-40B4-BE49-F238E27FC236}">
                <a16:creationId xmlns:a16="http://schemas.microsoft.com/office/drawing/2014/main" id="{B15C783E-59F2-4068-9F13-1D9C33ACF523}"/>
              </a:ext>
            </a:extLst>
          </p:cNvPr>
          <p:cNvSpPr/>
          <p:nvPr/>
        </p:nvSpPr>
        <p:spPr>
          <a:xfrm rot="5400000">
            <a:off x="8022339" y="3123234"/>
            <a:ext cx="2077116" cy="417995"/>
          </a:xfrm>
          <a:prstGeom prst="homePlat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883" tIns="60940" rIns="121883" bIns="60940" rtlCol="0" anchor="ctr"/>
          <a:lstStyle/>
          <a:p>
            <a:pPr algn="ctr" defTabSz="1218807">
              <a:defRPr/>
            </a:pPr>
            <a:endParaRPr lang="en-US" sz="2401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0" name="五边形 29">
            <a:extLst>
              <a:ext uri="{FF2B5EF4-FFF2-40B4-BE49-F238E27FC236}">
                <a16:creationId xmlns:a16="http://schemas.microsoft.com/office/drawing/2014/main" id="{EC43D650-1E7A-4FC6-8D9B-4C061944AC68}"/>
              </a:ext>
            </a:extLst>
          </p:cNvPr>
          <p:cNvSpPr/>
          <p:nvPr/>
        </p:nvSpPr>
        <p:spPr>
          <a:xfrm rot="5400000">
            <a:off x="6163088" y="2639985"/>
            <a:ext cx="1110615" cy="417995"/>
          </a:xfrm>
          <a:prstGeom prst="homePlate">
            <a:avLst/>
          </a:prstGeom>
          <a:solidFill>
            <a:srgbClr val="E97456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883" tIns="60940" rIns="121883" bIns="60940" rtlCol="0" anchor="ctr"/>
          <a:lstStyle/>
          <a:p>
            <a:pPr algn="ctr" defTabSz="1218807">
              <a:defRPr/>
            </a:pPr>
            <a:endParaRPr lang="en-US" sz="2401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C20E771-BCE1-456E-9C3C-1C5C7E5F5415}"/>
              </a:ext>
            </a:extLst>
          </p:cNvPr>
          <p:cNvSpPr txBox="1"/>
          <p:nvPr/>
        </p:nvSpPr>
        <p:spPr>
          <a:xfrm>
            <a:off x="6042541" y="1824024"/>
            <a:ext cx="1231899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422">
              <a:defRPr/>
            </a:pPr>
            <a:r>
              <a:rPr lang="en-US" altLang="zh-CN" sz="1600" dirty="0">
                <a:solidFill>
                  <a:prstClr val="white"/>
                </a:solidFill>
                <a:cs typeface="+mn-ea"/>
                <a:sym typeface="+mn-lt"/>
              </a:rPr>
              <a:t>KEYWORD</a:t>
            </a:r>
            <a:endParaRPr lang="zh-CN" altLang="en-US" sz="16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8C3FB45-8598-4E21-8001-423363E940EB}"/>
              </a:ext>
            </a:extLst>
          </p:cNvPr>
          <p:cNvSpPr txBox="1"/>
          <p:nvPr/>
        </p:nvSpPr>
        <p:spPr>
          <a:xfrm>
            <a:off x="7213791" y="1824024"/>
            <a:ext cx="1231899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422">
              <a:defRPr/>
            </a:pPr>
            <a:r>
              <a:rPr lang="en-US" altLang="zh-CN" sz="1600" dirty="0">
                <a:solidFill>
                  <a:prstClr val="white"/>
                </a:solidFill>
                <a:cs typeface="+mn-ea"/>
                <a:sym typeface="+mn-lt"/>
              </a:rPr>
              <a:t>KEYWORD</a:t>
            </a:r>
            <a:endParaRPr lang="zh-CN" altLang="en-US" sz="16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090D00A-D232-4CA7-A563-219E195BF09E}"/>
              </a:ext>
            </a:extLst>
          </p:cNvPr>
          <p:cNvSpPr txBox="1"/>
          <p:nvPr/>
        </p:nvSpPr>
        <p:spPr>
          <a:xfrm>
            <a:off x="8385040" y="1824024"/>
            <a:ext cx="1231899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422">
              <a:defRPr/>
            </a:pPr>
            <a:r>
              <a:rPr lang="en-US" altLang="zh-CN" sz="1600" dirty="0">
                <a:solidFill>
                  <a:prstClr val="white"/>
                </a:solidFill>
                <a:cs typeface="+mn-ea"/>
                <a:sym typeface="+mn-lt"/>
              </a:rPr>
              <a:t>KEYWORD</a:t>
            </a:r>
            <a:endParaRPr lang="zh-CN" altLang="en-US" sz="16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5AE3F22-ED40-41BC-9EE1-B32E2DFB0674}"/>
              </a:ext>
            </a:extLst>
          </p:cNvPr>
          <p:cNvSpPr txBox="1"/>
          <p:nvPr/>
        </p:nvSpPr>
        <p:spPr>
          <a:xfrm>
            <a:off x="9556293" y="1824024"/>
            <a:ext cx="1231899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422">
              <a:defRPr/>
            </a:pPr>
            <a:r>
              <a:rPr lang="en-US" altLang="zh-CN" sz="1600" dirty="0">
                <a:solidFill>
                  <a:prstClr val="white"/>
                </a:solidFill>
                <a:cs typeface="+mn-ea"/>
                <a:sym typeface="+mn-lt"/>
              </a:rPr>
              <a:t>KEYWORD</a:t>
            </a:r>
            <a:endParaRPr lang="zh-CN" altLang="en-US" sz="16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5" name="i$liḋe-Oval 3">
            <a:extLst>
              <a:ext uri="{FF2B5EF4-FFF2-40B4-BE49-F238E27FC236}">
                <a16:creationId xmlns:a16="http://schemas.microsoft.com/office/drawing/2014/main" id="{F40BA832-EAA1-46B5-8678-22780AE17B80}"/>
              </a:ext>
            </a:extLst>
          </p:cNvPr>
          <p:cNvSpPr/>
          <p:nvPr/>
        </p:nvSpPr>
        <p:spPr>
          <a:xfrm>
            <a:off x="1216928" y="3843455"/>
            <a:ext cx="569167" cy="569167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22">
              <a:defRPr/>
            </a:pPr>
            <a:endParaRPr sz="240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6" name="i$liḋe-Oval 6">
            <a:extLst>
              <a:ext uri="{FF2B5EF4-FFF2-40B4-BE49-F238E27FC236}">
                <a16:creationId xmlns:a16="http://schemas.microsoft.com/office/drawing/2014/main" id="{32E32708-C02B-4D12-B050-AAE3B9EED595}"/>
              </a:ext>
            </a:extLst>
          </p:cNvPr>
          <p:cNvSpPr/>
          <p:nvPr/>
        </p:nvSpPr>
        <p:spPr>
          <a:xfrm>
            <a:off x="1216928" y="4738550"/>
            <a:ext cx="569167" cy="569167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22">
              <a:defRPr/>
            </a:pPr>
            <a:endParaRPr sz="240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7" name="i$liḋe-Oval 9">
            <a:extLst>
              <a:ext uri="{FF2B5EF4-FFF2-40B4-BE49-F238E27FC236}">
                <a16:creationId xmlns:a16="http://schemas.microsoft.com/office/drawing/2014/main" id="{80F6C5DD-B523-42AE-BDED-9C1E27889843}"/>
              </a:ext>
            </a:extLst>
          </p:cNvPr>
          <p:cNvSpPr/>
          <p:nvPr/>
        </p:nvSpPr>
        <p:spPr>
          <a:xfrm>
            <a:off x="1216928" y="2092504"/>
            <a:ext cx="569167" cy="569167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22">
              <a:defRPr/>
            </a:pPr>
            <a:endParaRPr sz="240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i$liḋe-Oval 12">
            <a:extLst>
              <a:ext uri="{FF2B5EF4-FFF2-40B4-BE49-F238E27FC236}">
                <a16:creationId xmlns:a16="http://schemas.microsoft.com/office/drawing/2014/main" id="{D8381575-56DE-4049-BAF7-11F31EBA134D}"/>
              </a:ext>
            </a:extLst>
          </p:cNvPr>
          <p:cNvSpPr/>
          <p:nvPr/>
        </p:nvSpPr>
        <p:spPr>
          <a:xfrm>
            <a:off x="1216928" y="2953126"/>
            <a:ext cx="569167" cy="569167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22">
              <a:defRPr/>
            </a:pPr>
            <a:endParaRPr sz="240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9" name="i$liḋe-Freeform 15">
            <a:extLst>
              <a:ext uri="{FF2B5EF4-FFF2-40B4-BE49-F238E27FC236}">
                <a16:creationId xmlns:a16="http://schemas.microsoft.com/office/drawing/2014/main" id="{2C31E15D-2B6E-4CA7-9A05-7BD83695E83D}"/>
              </a:ext>
            </a:extLst>
          </p:cNvPr>
          <p:cNvSpPr>
            <a:spLocks/>
          </p:cNvSpPr>
          <p:nvPr/>
        </p:nvSpPr>
        <p:spPr bwMode="auto">
          <a:xfrm>
            <a:off x="1380972" y="2278366"/>
            <a:ext cx="241084" cy="245984"/>
          </a:xfrm>
          <a:custGeom>
            <a:avLst/>
            <a:gdLst/>
            <a:ahLst/>
            <a:cxnLst>
              <a:cxn ang="0">
                <a:pos x="155" y="0"/>
              </a:cxn>
              <a:cxn ang="0">
                <a:pos x="43" y="0"/>
              </a:cxn>
              <a:cxn ang="0">
                <a:pos x="0" y="33"/>
              </a:cxn>
              <a:cxn ang="0">
                <a:pos x="0" y="126"/>
              </a:cxn>
              <a:cxn ang="0">
                <a:pos x="43" y="165"/>
              </a:cxn>
              <a:cxn ang="0">
                <a:pos x="103" y="165"/>
              </a:cxn>
              <a:cxn ang="0">
                <a:pos x="165" y="196"/>
              </a:cxn>
              <a:cxn ang="0">
                <a:pos x="165" y="157"/>
              </a:cxn>
              <a:cxn ang="0">
                <a:pos x="192" y="126"/>
              </a:cxn>
              <a:cxn ang="0">
                <a:pos x="192" y="33"/>
              </a:cxn>
              <a:cxn ang="0">
                <a:pos x="155" y="0"/>
              </a:cxn>
              <a:cxn ang="0">
                <a:pos x="140" y="121"/>
              </a:cxn>
              <a:cxn ang="0">
                <a:pos x="129" y="132"/>
              </a:cxn>
              <a:cxn ang="0">
                <a:pos x="49" y="132"/>
              </a:cxn>
              <a:cxn ang="0">
                <a:pos x="38" y="121"/>
              </a:cxn>
              <a:cxn ang="0">
                <a:pos x="38" y="120"/>
              </a:cxn>
              <a:cxn ang="0">
                <a:pos x="49" y="110"/>
              </a:cxn>
              <a:cxn ang="0">
                <a:pos x="129" y="110"/>
              </a:cxn>
              <a:cxn ang="0">
                <a:pos x="140" y="120"/>
              </a:cxn>
              <a:cxn ang="0">
                <a:pos x="140" y="121"/>
              </a:cxn>
              <a:cxn ang="0">
                <a:pos x="168" y="88"/>
              </a:cxn>
              <a:cxn ang="0">
                <a:pos x="157" y="99"/>
              </a:cxn>
              <a:cxn ang="0">
                <a:pos x="49" y="99"/>
              </a:cxn>
              <a:cxn ang="0">
                <a:pos x="38" y="88"/>
              </a:cxn>
              <a:cxn ang="0">
                <a:pos x="38" y="87"/>
              </a:cxn>
              <a:cxn ang="0">
                <a:pos x="49" y="77"/>
              </a:cxn>
              <a:cxn ang="0">
                <a:pos x="157" y="77"/>
              </a:cxn>
              <a:cxn ang="0">
                <a:pos x="168" y="87"/>
              </a:cxn>
              <a:cxn ang="0">
                <a:pos x="168" y="88"/>
              </a:cxn>
              <a:cxn ang="0">
                <a:pos x="168" y="44"/>
              </a:cxn>
              <a:cxn ang="0">
                <a:pos x="157" y="55"/>
              </a:cxn>
              <a:cxn ang="0">
                <a:pos x="49" y="55"/>
              </a:cxn>
              <a:cxn ang="0">
                <a:pos x="38" y="44"/>
              </a:cxn>
              <a:cxn ang="0">
                <a:pos x="38" y="43"/>
              </a:cxn>
              <a:cxn ang="0">
                <a:pos x="49" y="33"/>
              </a:cxn>
              <a:cxn ang="0">
                <a:pos x="157" y="33"/>
              </a:cxn>
              <a:cxn ang="0">
                <a:pos x="168" y="43"/>
              </a:cxn>
              <a:cxn ang="0">
                <a:pos x="168" y="44"/>
              </a:cxn>
            </a:cxnLst>
            <a:rect l="0" t="0" r="r" b="b"/>
            <a:pathLst>
              <a:path w="192" h="196">
                <a:moveTo>
                  <a:pt x="155" y="0"/>
                </a:moveTo>
                <a:cubicBezTo>
                  <a:pt x="43" y="0"/>
                  <a:pt x="43" y="0"/>
                  <a:pt x="43" y="0"/>
                </a:cubicBezTo>
                <a:cubicBezTo>
                  <a:pt x="22" y="0"/>
                  <a:pt x="0" y="16"/>
                  <a:pt x="0" y="33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43"/>
                  <a:pt x="22" y="165"/>
                  <a:pt x="43" y="165"/>
                </a:cubicBezTo>
                <a:cubicBezTo>
                  <a:pt x="103" y="165"/>
                  <a:pt x="103" y="165"/>
                  <a:pt x="103" y="165"/>
                </a:cubicBezTo>
                <a:cubicBezTo>
                  <a:pt x="165" y="196"/>
                  <a:pt x="165" y="196"/>
                  <a:pt x="165" y="196"/>
                </a:cubicBezTo>
                <a:cubicBezTo>
                  <a:pt x="165" y="157"/>
                  <a:pt x="165" y="157"/>
                  <a:pt x="165" y="157"/>
                </a:cubicBezTo>
                <a:cubicBezTo>
                  <a:pt x="179" y="155"/>
                  <a:pt x="192" y="142"/>
                  <a:pt x="192" y="126"/>
                </a:cubicBezTo>
                <a:cubicBezTo>
                  <a:pt x="192" y="33"/>
                  <a:pt x="192" y="33"/>
                  <a:pt x="192" y="33"/>
                </a:cubicBezTo>
                <a:cubicBezTo>
                  <a:pt x="192" y="16"/>
                  <a:pt x="175" y="0"/>
                  <a:pt x="155" y="0"/>
                </a:cubicBezTo>
                <a:close/>
                <a:moveTo>
                  <a:pt x="140" y="121"/>
                </a:moveTo>
                <a:cubicBezTo>
                  <a:pt x="140" y="127"/>
                  <a:pt x="135" y="132"/>
                  <a:pt x="129" y="132"/>
                </a:cubicBezTo>
                <a:cubicBezTo>
                  <a:pt x="49" y="132"/>
                  <a:pt x="49" y="132"/>
                  <a:pt x="49" y="132"/>
                </a:cubicBezTo>
                <a:cubicBezTo>
                  <a:pt x="43" y="132"/>
                  <a:pt x="38" y="127"/>
                  <a:pt x="38" y="121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38" y="115"/>
                  <a:pt x="43" y="110"/>
                  <a:pt x="49" y="110"/>
                </a:cubicBezTo>
                <a:cubicBezTo>
                  <a:pt x="129" y="110"/>
                  <a:pt x="129" y="110"/>
                  <a:pt x="129" y="110"/>
                </a:cubicBezTo>
                <a:cubicBezTo>
                  <a:pt x="135" y="110"/>
                  <a:pt x="140" y="115"/>
                  <a:pt x="140" y="120"/>
                </a:cubicBezTo>
                <a:lnTo>
                  <a:pt x="140" y="121"/>
                </a:lnTo>
                <a:close/>
                <a:moveTo>
                  <a:pt x="168" y="88"/>
                </a:moveTo>
                <a:cubicBezTo>
                  <a:pt x="168" y="94"/>
                  <a:pt x="163" y="99"/>
                  <a:pt x="157" y="99"/>
                </a:cubicBezTo>
                <a:cubicBezTo>
                  <a:pt x="49" y="99"/>
                  <a:pt x="49" y="99"/>
                  <a:pt x="49" y="99"/>
                </a:cubicBezTo>
                <a:cubicBezTo>
                  <a:pt x="43" y="99"/>
                  <a:pt x="38" y="94"/>
                  <a:pt x="38" y="88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82"/>
                  <a:pt x="43" y="77"/>
                  <a:pt x="49" y="77"/>
                </a:cubicBezTo>
                <a:cubicBezTo>
                  <a:pt x="157" y="77"/>
                  <a:pt x="157" y="77"/>
                  <a:pt x="157" y="77"/>
                </a:cubicBezTo>
                <a:cubicBezTo>
                  <a:pt x="163" y="77"/>
                  <a:pt x="168" y="82"/>
                  <a:pt x="168" y="87"/>
                </a:cubicBezTo>
                <a:lnTo>
                  <a:pt x="168" y="88"/>
                </a:lnTo>
                <a:close/>
                <a:moveTo>
                  <a:pt x="168" y="44"/>
                </a:moveTo>
                <a:cubicBezTo>
                  <a:pt x="168" y="50"/>
                  <a:pt x="163" y="55"/>
                  <a:pt x="157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3" y="55"/>
                  <a:pt x="38" y="50"/>
                  <a:pt x="38" y="44"/>
                </a:cubicBezTo>
                <a:cubicBezTo>
                  <a:pt x="38" y="43"/>
                  <a:pt x="38" y="43"/>
                  <a:pt x="38" y="43"/>
                </a:cubicBezTo>
                <a:cubicBezTo>
                  <a:pt x="38" y="38"/>
                  <a:pt x="43" y="33"/>
                  <a:pt x="49" y="33"/>
                </a:cubicBezTo>
                <a:cubicBezTo>
                  <a:pt x="157" y="33"/>
                  <a:pt x="157" y="33"/>
                  <a:pt x="157" y="33"/>
                </a:cubicBezTo>
                <a:cubicBezTo>
                  <a:pt x="163" y="33"/>
                  <a:pt x="168" y="38"/>
                  <a:pt x="168" y="43"/>
                </a:cubicBezTo>
                <a:lnTo>
                  <a:pt x="168" y="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914422">
              <a:defRPr/>
            </a:pPr>
            <a:endParaRPr sz="240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i$liḋe-Freeform 16">
            <a:extLst>
              <a:ext uri="{FF2B5EF4-FFF2-40B4-BE49-F238E27FC236}">
                <a16:creationId xmlns:a16="http://schemas.microsoft.com/office/drawing/2014/main" id="{7F422238-14EC-468F-B48C-E05F0FBBBACF}"/>
              </a:ext>
            </a:extLst>
          </p:cNvPr>
          <p:cNvSpPr>
            <a:spLocks noChangeAspect="1"/>
          </p:cNvSpPr>
          <p:nvPr/>
        </p:nvSpPr>
        <p:spPr bwMode="auto">
          <a:xfrm>
            <a:off x="1381500" y="3101392"/>
            <a:ext cx="250032" cy="249238"/>
          </a:xfrm>
          <a:custGeom>
            <a:avLst/>
            <a:gdLst/>
            <a:ahLst/>
            <a:cxnLst>
              <a:cxn ang="0">
                <a:pos x="198" y="170"/>
              </a:cxn>
              <a:cxn ang="0">
                <a:pos x="163" y="135"/>
              </a:cxn>
              <a:cxn ang="0">
                <a:pos x="149" y="130"/>
              </a:cxn>
              <a:cxn ang="0">
                <a:pos x="128" y="109"/>
              </a:cxn>
              <a:cxn ang="0">
                <a:pos x="120" y="26"/>
              </a:cxn>
              <a:cxn ang="0">
                <a:pos x="26" y="26"/>
              </a:cxn>
              <a:cxn ang="0">
                <a:pos x="26" y="120"/>
              </a:cxn>
              <a:cxn ang="0">
                <a:pos x="111" y="128"/>
              </a:cxn>
              <a:cxn ang="0">
                <a:pos x="131" y="148"/>
              </a:cxn>
              <a:cxn ang="0">
                <a:pos x="136" y="162"/>
              </a:cxn>
              <a:cxn ang="0">
                <a:pos x="171" y="197"/>
              </a:cxn>
              <a:cxn ang="0">
                <a:pos x="198" y="197"/>
              </a:cxn>
              <a:cxn ang="0">
                <a:pos x="198" y="170"/>
              </a:cxn>
              <a:cxn ang="0">
                <a:pos x="45" y="101"/>
              </a:cxn>
              <a:cxn ang="0">
                <a:pos x="45" y="45"/>
              </a:cxn>
              <a:cxn ang="0">
                <a:pos x="101" y="45"/>
              </a:cxn>
              <a:cxn ang="0">
                <a:pos x="101" y="101"/>
              </a:cxn>
              <a:cxn ang="0">
                <a:pos x="45" y="101"/>
              </a:cxn>
            </a:cxnLst>
            <a:rect l="0" t="0" r="r" b="b"/>
            <a:pathLst>
              <a:path w="205" h="204">
                <a:moveTo>
                  <a:pt x="198" y="170"/>
                </a:moveTo>
                <a:cubicBezTo>
                  <a:pt x="163" y="135"/>
                  <a:pt x="163" y="135"/>
                  <a:pt x="163" y="135"/>
                </a:cubicBezTo>
                <a:cubicBezTo>
                  <a:pt x="159" y="131"/>
                  <a:pt x="154" y="129"/>
                  <a:pt x="149" y="130"/>
                </a:cubicBezTo>
                <a:cubicBezTo>
                  <a:pt x="128" y="109"/>
                  <a:pt x="128" y="109"/>
                  <a:pt x="128" y="109"/>
                </a:cubicBezTo>
                <a:cubicBezTo>
                  <a:pt x="145" y="83"/>
                  <a:pt x="142" y="49"/>
                  <a:pt x="120" y="26"/>
                </a:cubicBezTo>
                <a:cubicBezTo>
                  <a:pt x="94" y="0"/>
                  <a:pt x="52" y="0"/>
                  <a:pt x="26" y="26"/>
                </a:cubicBezTo>
                <a:cubicBezTo>
                  <a:pt x="0" y="52"/>
                  <a:pt x="0" y="94"/>
                  <a:pt x="26" y="120"/>
                </a:cubicBezTo>
                <a:cubicBezTo>
                  <a:pt x="49" y="143"/>
                  <a:pt x="85" y="146"/>
                  <a:pt x="111" y="128"/>
                </a:cubicBezTo>
                <a:cubicBezTo>
                  <a:pt x="131" y="148"/>
                  <a:pt x="131" y="148"/>
                  <a:pt x="131" y="148"/>
                </a:cubicBezTo>
                <a:cubicBezTo>
                  <a:pt x="131" y="153"/>
                  <a:pt x="132" y="158"/>
                  <a:pt x="136" y="162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78" y="204"/>
                  <a:pt x="191" y="204"/>
                  <a:pt x="198" y="197"/>
                </a:cubicBezTo>
                <a:cubicBezTo>
                  <a:pt x="205" y="189"/>
                  <a:pt x="205" y="177"/>
                  <a:pt x="198" y="170"/>
                </a:cubicBezTo>
                <a:close/>
                <a:moveTo>
                  <a:pt x="45" y="101"/>
                </a:moveTo>
                <a:cubicBezTo>
                  <a:pt x="29" y="86"/>
                  <a:pt x="29" y="60"/>
                  <a:pt x="45" y="45"/>
                </a:cubicBezTo>
                <a:cubicBezTo>
                  <a:pt x="60" y="30"/>
                  <a:pt x="85" y="30"/>
                  <a:pt x="101" y="45"/>
                </a:cubicBezTo>
                <a:cubicBezTo>
                  <a:pt x="116" y="60"/>
                  <a:pt x="116" y="86"/>
                  <a:pt x="101" y="101"/>
                </a:cubicBezTo>
                <a:cubicBezTo>
                  <a:pt x="85" y="116"/>
                  <a:pt x="60" y="116"/>
                  <a:pt x="45" y="10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914422">
              <a:defRPr/>
            </a:pPr>
            <a:endParaRPr sz="240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1" name="i$liḋe-Freeform 17">
            <a:extLst>
              <a:ext uri="{FF2B5EF4-FFF2-40B4-BE49-F238E27FC236}">
                <a16:creationId xmlns:a16="http://schemas.microsoft.com/office/drawing/2014/main" id="{52318D58-5014-4160-901C-C89933BB1B46}"/>
              </a:ext>
            </a:extLst>
          </p:cNvPr>
          <p:cNvSpPr>
            <a:spLocks noChangeAspect="1"/>
          </p:cNvSpPr>
          <p:nvPr/>
        </p:nvSpPr>
        <p:spPr bwMode="auto">
          <a:xfrm>
            <a:off x="1319156" y="3994683"/>
            <a:ext cx="400050" cy="239712"/>
          </a:xfrm>
          <a:custGeom>
            <a:avLst/>
            <a:gdLst/>
            <a:ahLst/>
            <a:cxnLst>
              <a:cxn ang="0">
                <a:pos x="257" y="55"/>
              </a:cxn>
              <a:cxn ang="0">
                <a:pos x="253" y="55"/>
              </a:cxn>
              <a:cxn ang="0">
                <a:pos x="164" y="0"/>
              </a:cxn>
              <a:cxn ang="0">
                <a:pos x="75" y="55"/>
              </a:cxn>
              <a:cxn ang="0">
                <a:pos x="71" y="54"/>
              </a:cxn>
              <a:cxn ang="0">
                <a:pos x="0" y="125"/>
              </a:cxn>
              <a:cxn ang="0">
                <a:pos x="71" y="196"/>
              </a:cxn>
              <a:cxn ang="0">
                <a:pos x="139" y="196"/>
              </a:cxn>
              <a:cxn ang="0">
                <a:pos x="139" y="165"/>
              </a:cxn>
              <a:cxn ang="0">
                <a:pos x="82" y="165"/>
              </a:cxn>
              <a:cxn ang="0">
                <a:pos x="165" y="91"/>
              </a:cxn>
              <a:cxn ang="0">
                <a:pos x="248" y="165"/>
              </a:cxn>
              <a:cxn ang="0">
                <a:pos x="184" y="165"/>
              </a:cxn>
              <a:cxn ang="0">
                <a:pos x="184" y="196"/>
              </a:cxn>
              <a:cxn ang="0">
                <a:pos x="257" y="196"/>
              </a:cxn>
              <a:cxn ang="0">
                <a:pos x="328" y="125"/>
              </a:cxn>
              <a:cxn ang="0">
                <a:pos x="257" y="55"/>
              </a:cxn>
            </a:cxnLst>
            <a:rect l="0" t="0" r="r" b="b"/>
            <a:pathLst>
              <a:path w="328" h="196">
                <a:moveTo>
                  <a:pt x="257" y="55"/>
                </a:moveTo>
                <a:cubicBezTo>
                  <a:pt x="256" y="55"/>
                  <a:pt x="255" y="55"/>
                  <a:pt x="253" y="55"/>
                </a:cubicBezTo>
                <a:cubicBezTo>
                  <a:pt x="237" y="22"/>
                  <a:pt x="203" y="0"/>
                  <a:pt x="164" y="0"/>
                </a:cubicBezTo>
                <a:cubicBezTo>
                  <a:pt x="125" y="0"/>
                  <a:pt x="92" y="22"/>
                  <a:pt x="75" y="55"/>
                </a:cubicBezTo>
                <a:cubicBezTo>
                  <a:pt x="74" y="55"/>
                  <a:pt x="72" y="54"/>
                  <a:pt x="71" y="54"/>
                </a:cubicBezTo>
                <a:cubicBezTo>
                  <a:pt x="32" y="54"/>
                  <a:pt x="0" y="86"/>
                  <a:pt x="0" y="125"/>
                </a:cubicBezTo>
                <a:cubicBezTo>
                  <a:pt x="0" y="165"/>
                  <a:pt x="32" y="196"/>
                  <a:pt x="71" y="196"/>
                </a:cubicBezTo>
                <a:cubicBezTo>
                  <a:pt x="139" y="196"/>
                  <a:pt x="139" y="196"/>
                  <a:pt x="139" y="196"/>
                </a:cubicBezTo>
                <a:cubicBezTo>
                  <a:pt x="139" y="165"/>
                  <a:pt x="139" y="165"/>
                  <a:pt x="139" y="165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165" y="91"/>
                  <a:pt x="165" y="91"/>
                  <a:pt x="165" y="91"/>
                </a:cubicBezTo>
                <a:cubicBezTo>
                  <a:pt x="248" y="165"/>
                  <a:pt x="248" y="165"/>
                  <a:pt x="248" y="165"/>
                </a:cubicBezTo>
                <a:cubicBezTo>
                  <a:pt x="184" y="165"/>
                  <a:pt x="184" y="165"/>
                  <a:pt x="184" y="165"/>
                </a:cubicBezTo>
                <a:cubicBezTo>
                  <a:pt x="184" y="196"/>
                  <a:pt x="184" y="196"/>
                  <a:pt x="184" y="196"/>
                </a:cubicBezTo>
                <a:cubicBezTo>
                  <a:pt x="257" y="196"/>
                  <a:pt x="257" y="196"/>
                  <a:pt x="257" y="196"/>
                </a:cubicBezTo>
                <a:cubicBezTo>
                  <a:pt x="297" y="196"/>
                  <a:pt x="328" y="165"/>
                  <a:pt x="328" y="125"/>
                </a:cubicBezTo>
                <a:cubicBezTo>
                  <a:pt x="328" y="86"/>
                  <a:pt x="297" y="55"/>
                  <a:pt x="257" y="5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914422">
              <a:defRPr/>
            </a:pPr>
            <a:endParaRPr sz="240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i$liḋe-Freeform 18">
            <a:extLst>
              <a:ext uri="{FF2B5EF4-FFF2-40B4-BE49-F238E27FC236}">
                <a16:creationId xmlns:a16="http://schemas.microsoft.com/office/drawing/2014/main" id="{6A837153-E58B-47CF-93A4-B6B5EE7D451C}"/>
              </a:ext>
            </a:extLst>
          </p:cNvPr>
          <p:cNvSpPr>
            <a:spLocks noChangeAspect="1"/>
          </p:cNvSpPr>
          <p:nvPr/>
        </p:nvSpPr>
        <p:spPr bwMode="auto">
          <a:xfrm>
            <a:off x="1381502" y="4900670"/>
            <a:ext cx="247650" cy="245269"/>
          </a:xfrm>
          <a:custGeom>
            <a:avLst/>
            <a:gdLst/>
            <a:ahLst/>
            <a:cxnLst>
              <a:cxn ang="0">
                <a:pos x="127" y="99"/>
              </a:cxn>
              <a:cxn ang="0">
                <a:pos x="169" y="99"/>
              </a:cxn>
              <a:cxn ang="0">
                <a:pos x="192" y="78"/>
              </a:cxn>
              <a:cxn ang="0">
                <a:pos x="200" y="47"/>
              </a:cxn>
              <a:cxn ang="0">
                <a:pos x="199" y="49"/>
              </a:cxn>
              <a:cxn ang="0">
                <a:pos x="171" y="74"/>
              </a:cxn>
              <a:cxn ang="0">
                <a:pos x="133" y="73"/>
              </a:cxn>
              <a:cxn ang="0">
                <a:pos x="133" y="72"/>
              </a:cxn>
              <a:cxn ang="0">
                <a:pos x="133" y="33"/>
              </a:cxn>
              <a:cxn ang="0">
                <a:pos x="161" y="8"/>
              </a:cxn>
              <a:cxn ang="0">
                <a:pos x="163" y="6"/>
              </a:cxn>
              <a:cxn ang="0">
                <a:pos x="129" y="10"/>
              </a:cxn>
              <a:cxn ang="0">
                <a:pos x="106" y="32"/>
              </a:cxn>
              <a:cxn ang="0">
                <a:pos x="105" y="75"/>
              </a:cxn>
              <a:cxn ang="0">
                <a:pos x="109" y="79"/>
              </a:cxn>
              <a:cxn ang="0">
                <a:pos x="97" y="91"/>
              </a:cxn>
              <a:cxn ang="0">
                <a:pos x="43" y="32"/>
              </a:cxn>
              <a:cxn ang="0">
                <a:pos x="25" y="27"/>
              </a:cxn>
              <a:cxn ang="0">
                <a:pos x="21" y="31"/>
              </a:cxn>
              <a:cxn ang="0">
                <a:pos x="26" y="48"/>
              </a:cxn>
              <a:cxn ang="0">
                <a:pos x="80" y="106"/>
              </a:cxn>
              <a:cxn ang="0">
                <a:pos x="66" y="119"/>
              </a:cxn>
              <a:cxn ang="0">
                <a:pos x="45" y="123"/>
              </a:cxn>
              <a:cxn ang="0">
                <a:pos x="9" y="157"/>
              </a:cxn>
              <a:cxn ang="0">
                <a:pos x="8" y="187"/>
              </a:cxn>
              <a:cxn ang="0">
                <a:pos x="8" y="188"/>
              </a:cxn>
              <a:cxn ang="0">
                <a:pos x="39" y="190"/>
              </a:cxn>
              <a:cxn ang="0">
                <a:pos x="76" y="156"/>
              </a:cxn>
              <a:cxn ang="0">
                <a:pos x="81" y="136"/>
              </a:cxn>
              <a:cxn ang="0">
                <a:pos x="96" y="122"/>
              </a:cxn>
              <a:cxn ang="0">
                <a:pos x="107" y="134"/>
              </a:cxn>
              <a:cxn ang="0">
                <a:pos x="111" y="155"/>
              </a:cxn>
              <a:cxn ang="0">
                <a:pos x="145" y="192"/>
              </a:cxn>
              <a:cxn ang="0">
                <a:pos x="175" y="193"/>
              </a:cxn>
              <a:cxn ang="0">
                <a:pos x="176" y="192"/>
              </a:cxn>
              <a:cxn ang="0">
                <a:pos x="178" y="161"/>
              </a:cxn>
              <a:cxn ang="0">
                <a:pos x="144" y="125"/>
              </a:cxn>
              <a:cxn ang="0">
                <a:pos x="123" y="119"/>
              </a:cxn>
              <a:cxn ang="0">
                <a:pos x="112" y="107"/>
              </a:cxn>
              <a:cxn ang="0">
                <a:pos x="124" y="96"/>
              </a:cxn>
              <a:cxn ang="0">
                <a:pos x="127" y="99"/>
              </a:cxn>
            </a:cxnLst>
            <a:rect l="0" t="0" r="r" b="b"/>
            <a:pathLst>
              <a:path w="203" h="201">
                <a:moveTo>
                  <a:pt x="127" y="99"/>
                </a:moveTo>
                <a:cubicBezTo>
                  <a:pt x="138" y="110"/>
                  <a:pt x="157" y="110"/>
                  <a:pt x="169" y="99"/>
                </a:cubicBezTo>
                <a:cubicBezTo>
                  <a:pt x="192" y="78"/>
                  <a:pt x="192" y="78"/>
                  <a:pt x="192" y="78"/>
                </a:cubicBezTo>
                <a:cubicBezTo>
                  <a:pt x="201" y="70"/>
                  <a:pt x="203" y="58"/>
                  <a:pt x="200" y="47"/>
                </a:cubicBezTo>
                <a:cubicBezTo>
                  <a:pt x="200" y="48"/>
                  <a:pt x="199" y="48"/>
                  <a:pt x="199" y="49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61" y="84"/>
                  <a:pt x="143" y="84"/>
                  <a:pt x="133" y="73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23" y="62"/>
                  <a:pt x="123" y="43"/>
                  <a:pt x="133" y="33"/>
                </a:cubicBezTo>
                <a:cubicBezTo>
                  <a:pt x="161" y="8"/>
                  <a:pt x="161" y="8"/>
                  <a:pt x="161" y="8"/>
                </a:cubicBezTo>
                <a:cubicBezTo>
                  <a:pt x="161" y="7"/>
                  <a:pt x="162" y="7"/>
                  <a:pt x="163" y="6"/>
                </a:cubicBezTo>
                <a:cubicBezTo>
                  <a:pt x="152" y="0"/>
                  <a:pt x="139" y="2"/>
                  <a:pt x="129" y="10"/>
                </a:cubicBezTo>
                <a:cubicBezTo>
                  <a:pt x="106" y="32"/>
                  <a:pt x="106" y="32"/>
                  <a:pt x="106" y="32"/>
                </a:cubicBezTo>
                <a:cubicBezTo>
                  <a:pt x="94" y="43"/>
                  <a:pt x="94" y="64"/>
                  <a:pt x="105" y="75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97" y="91"/>
                  <a:pt x="97" y="91"/>
                  <a:pt x="97" y="91"/>
                </a:cubicBezTo>
                <a:cubicBezTo>
                  <a:pt x="43" y="32"/>
                  <a:pt x="43" y="32"/>
                  <a:pt x="43" y="32"/>
                </a:cubicBezTo>
                <a:cubicBezTo>
                  <a:pt x="25" y="27"/>
                  <a:pt x="25" y="27"/>
                  <a:pt x="25" y="27"/>
                </a:cubicBezTo>
                <a:cubicBezTo>
                  <a:pt x="21" y="31"/>
                  <a:pt x="21" y="31"/>
                  <a:pt x="21" y="31"/>
                </a:cubicBezTo>
                <a:cubicBezTo>
                  <a:pt x="26" y="48"/>
                  <a:pt x="26" y="48"/>
                  <a:pt x="26" y="48"/>
                </a:cubicBezTo>
                <a:cubicBezTo>
                  <a:pt x="80" y="106"/>
                  <a:pt x="80" y="106"/>
                  <a:pt x="80" y="106"/>
                </a:cubicBezTo>
                <a:cubicBezTo>
                  <a:pt x="66" y="119"/>
                  <a:pt x="66" y="119"/>
                  <a:pt x="66" y="119"/>
                </a:cubicBezTo>
                <a:cubicBezTo>
                  <a:pt x="59" y="116"/>
                  <a:pt x="51" y="118"/>
                  <a:pt x="45" y="123"/>
                </a:cubicBezTo>
                <a:cubicBezTo>
                  <a:pt x="9" y="157"/>
                  <a:pt x="9" y="157"/>
                  <a:pt x="9" y="157"/>
                </a:cubicBezTo>
                <a:cubicBezTo>
                  <a:pt x="0" y="165"/>
                  <a:pt x="0" y="179"/>
                  <a:pt x="8" y="187"/>
                </a:cubicBezTo>
                <a:cubicBezTo>
                  <a:pt x="8" y="188"/>
                  <a:pt x="8" y="188"/>
                  <a:pt x="8" y="188"/>
                </a:cubicBezTo>
                <a:cubicBezTo>
                  <a:pt x="16" y="197"/>
                  <a:pt x="31" y="198"/>
                  <a:pt x="39" y="190"/>
                </a:cubicBezTo>
                <a:cubicBezTo>
                  <a:pt x="76" y="156"/>
                  <a:pt x="76" y="156"/>
                  <a:pt x="76" y="156"/>
                </a:cubicBezTo>
                <a:cubicBezTo>
                  <a:pt x="81" y="151"/>
                  <a:pt x="83" y="143"/>
                  <a:pt x="81" y="136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107" y="134"/>
                  <a:pt x="107" y="134"/>
                  <a:pt x="107" y="134"/>
                </a:cubicBezTo>
                <a:cubicBezTo>
                  <a:pt x="104" y="141"/>
                  <a:pt x="106" y="149"/>
                  <a:pt x="111" y="155"/>
                </a:cubicBezTo>
                <a:cubicBezTo>
                  <a:pt x="145" y="192"/>
                  <a:pt x="145" y="192"/>
                  <a:pt x="145" y="192"/>
                </a:cubicBezTo>
                <a:cubicBezTo>
                  <a:pt x="153" y="200"/>
                  <a:pt x="167" y="201"/>
                  <a:pt x="175" y="193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84"/>
                  <a:pt x="186" y="170"/>
                  <a:pt x="178" y="161"/>
                </a:cubicBezTo>
                <a:cubicBezTo>
                  <a:pt x="144" y="125"/>
                  <a:pt x="144" y="125"/>
                  <a:pt x="144" y="125"/>
                </a:cubicBezTo>
                <a:cubicBezTo>
                  <a:pt x="139" y="119"/>
                  <a:pt x="131" y="117"/>
                  <a:pt x="123" y="119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24" y="96"/>
                  <a:pt x="124" y="96"/>
                  <a:pt x="124" y="96"/>
                </a:cubicBezTo>
                <a:lnTo>
                  <a:pt x="127" y="9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914422">
              <a:defRPr/>
            </a:pPr>
            <a:endParaRPr sz="240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95AB42F-5845-41B7-9C15-EC2E3B59935B}"/>
              </a:ext>
            </a:extLst>
          </p:cNvPr>
          <p:cNvSpPr txBox="1">
            <a:spLocks/>
          </p:cNvSpPr>
          <p:nvPr/>
        </p:nvSpPr>
        <p:spPr>
          <a:xfrm>
            <a:off x="1760369" y="2056963"/>
            <a:ext cx="3573816" cy="58926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EC22A99-BBB7-474B-AF6B-7B52BC6CA93B}"/>
              </a:ext>
            </a:extLst>
          </p:cNvPr>
          <p:cNvSpPr txBox="1">
            <a:spLocks/>
          </p:cNvSpPr>
          <p:nvPr/>
        </p:nvSpPr>
        <p:spPr>
          <a:xfrm>
            <a:off x="1760369" y="2939467"/>
            <a:ext cx="3573816" cy="58926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3F99682-B556-46F9-9CD3-E9768C8D6D8D}"/>
              </a:ext>
            </a:extLst>
          </p:cNvPr>
          <p:cNvSpPr txBox="1">
            <a:spLocks/>
          </p:cNvSpPr>
          <p:nvPr/>
        </p:nvSpPr>
        <p:spPr>
          <a:xfrm>
            <a:off x="1760369" y="3827654"/>
            <a:ext cx="3573816" cy="58926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D060FFB-8213-4F73-8F2D-7FFD862DF547}"/>
              </a:ext>
            </a:extLst>
          </p:cNvPr>
          <p:cNvSpPr txBox="1">
            <a:spLocks/>
          </p:cNvSpPr>
          <p:nvPr/>
        </p:nvSpPr>
        <p:spPr>
          <a:xfrm>
            <a:off x="1760369" y="4736809"/>
            <a:ext cx="3573816" cy="58926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399" dirty="0">
                <a:solidFill>
                  <a:schemeClr val="bg1"/>
                </a:solidFill>
                <a:cs typeface="+mn-ea"/>
                <a:sym typeface="+mn-lt"/>
              </a:rPr>
              <a:t>Gentle to have, but not compromise, I want to be in quiet, not strong.</a:t>
            </a:r>
            <a:endParaRPr lang="zh-CN" altLang="zh-CN" sz="1399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26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/>
      <p:bldP spid="46" grpId="0"/>
      <p:bldP spid="48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lnbabnv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lnbabnv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57">
    <a:dk1>
      <a:srgbClr val="262626"/>
    </a:dk1>
    <a:lt1>
      <a:srgbClr val="FFFFFF"/>
    </a:lt1>
    <a:dk2>
      <a:srgbClr val="262626"/>
    </a:dk2>
    <a:lt2>
      <a:srgbClr val="FFFFFF"/>
    </a:lt2>
    <a:accent1>
      <a:srgbClr val="3FBAE5"/>
    </a:accent1>
    <a:accent2>
      <a:srgbClr val="34D4D8"/>
    </a:accent2>
    <a:accent3>
      <a:srgbClr val="CB63E7"/>
    </a:accent3>
    <a:accent4>
      <a:srgbClr val="34D4D8"/>
    </a:accent4>
    <a:accent5>
      <a:srgbClr val="3FBAE5"/>
    </a:accent5>
    <a:accent6>
      <a:srgbClr val="34D4D8"/>
    </a:accent6>
    <a:hlink>
      <a:srgbClr val="FFFFFF"/>
    </a:hlink>
    <a:folHlink>
      <a:srgbClr val="595959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792</TotalTime>
  <Words>1493</Words>
  <Application>Microsoft Office PowerPoint</Application>
  <PresentationFormat>宽屏</PresentationFormat>
  <Paragraphs>200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等线</vt:lpstr>
      <vt:lpstr>微软雅黑</vt:lpstr>
      <vt:lpstr>字魂58号-创中黑</vt:lpstr>
      <vt:lpstr>Arial</vt:lpstr>
      <vt:lpstr>Calibri</vt:lpstr>
      <vt:lpstr>Wingdings</vt:lpstr>
      <vt:lpstr>www.freeppt7.com</vt:lpstr>
      <vt:lpstr>www.jpppt.com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计划书</dc:title>
  <dc:creator>第一PPT</dc:creator>
  <cp:keywords>www.1ppt.com</cp:keywords>
  <dc:description>www.1ppt.com</dc:description>
  <cp:lastModifiedBy>之灵</cp:lastModifiedBy>
  <cp:revision>59</cp:revision>
  <dcterms:created xsi:type="dcterms:W3CDTF">2019-12-02T03:31:22Z</dcterms:created>
  <dcterms:modified xsi:type="dcterms:W3CDTF">2023-05-15T08:23:25Z</dcterms:modified>
</cp:coreProperties>
</file>