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Lst>
  <p:notesMasterIdLst>
    <p:notesMasterId r:id="rId28"/>
  </p:notesMasterIdLst>
  <p:handoutMasterIdLst>
    <p:handoutMasterId r:id="rId29"/>
  </p:handoutMasterIdLst>
  <p:sldIdLst>
    <p:sldId id="256" r:id="rId3"/>
    <p:sldId id="279" r:id="rId4"/>
    <p:sldId id="280"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6" r:id="rId24"/>
    <p:sldId id="277" r:id="rId25"/>
    <p:sldId id="259" r:id="rId26"/>
    <p:sldId id="321"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9A5"/>
    <a:srgbClr val="5F87DF"/>
    <a:srgbClr val="9C5D83"/>
    <a:srgbClr val="9CB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2023/6/9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0256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C188A-A635-42A9-B952-F889D6EC6082}" type="datetimeFigureOut">
              <a:rPr lang="zh-CN" altLang="en-US" smtClean="0"/>
              <a:t>2023/6/9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2960D-E677-4B50-879C-E19C00E18F83}" type="slidenum">
              <a:rPr lang="zh-CN" altLang="en-US" smtClean="0"/>
              <a:t>‹#›</a:t>
            </a:fld>
            <a:endParaRPr lang="zh-CN" altLang="en-US"/>
          </a:p>
        </p:txBody>
      </p:sp>
    </p:spTree>
    <p:extLst>
      <p:ext uri="{BB962C8B-B14F-4D97-AF65-F5344CB8AC3E}">
        <p14:creationId xmlns:p14="http://schemas.microsoft.com/office/powerpoint/2010/main" val="39065437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游戏机, 衬衫&#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0" name="图片 9" descr="图片包含 游戏机&#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38496"/>
          <a:stretch>
            <a:fillRect/>
          </a:stretch>
        </p:blipFill>
        <p:spPr>
          <a:xfrm>
            <a:off x="4693496" y="0"/>
            <a:ext cx="7498504" cy="6858000"/>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a:stretch>
            <a:fillRect/>
          </a:stretch>
        </p:blipFill>
        <p:spPr>
          <a:xfrm>
            <a:off x="5355100" y="5267806"/>
            <a:ext cx="6836900" cy="1223889"/>
          </a:xfrm>
          <a:prstGeom prst="rect">
            <a:avLst/>
          </a:prstGeom>
        </p:spPr>
      </p:pic>
      <p:pic>
        <p:nvPicPr>
          <p:cNvPr id="14" name="图片 13"/>
          <p:cNvPicPr>
            <a:picLocks noChangeAspect="1"/>
          </p:cNvPicPr>
          <p:nvPr userDrawn="1"/>
        </p:nvPicPr>
        <p:blipFill rotWithShape="1">
          <a:blip r:embed="rId5">
            <a:extLst>
              <a:ext uri="{28A0092B-C50C-407E-A947-70E740481C1C}">
                <a14:useLocalDpi xmlns:a14="http://schemas.microsoft.com/office/drawing/2010/main" val="0"/>
              </a:ext>
            </a:extLst>
          </a:blip>
          <a:srcRect l="35838" r="1990"/>
          <a:stretch>
            <a:fillRect/>
          </a:stretch>
        </p:blipFill>
        <p:spPr>
          <a:xfrm>
            <a:off x="5748995" y="662396"/>
            <a:ext cx="6443005" cy="5829299"/>
          </a:xfrm>
          <a:prstGeom prst="rect">
            <a:avLst/>
          </a:prstGeom>
        </p:spPr>
      </p:pic>
      <p:pic>
        <p:nvPicPr>
          <p:cNvPr id="15" name="图片 14" descr="图片包含 游戏机, 刀, 钟表&#10;&#10;描述已自动生成"/>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4684542" y="0"/>
            <a:ext cx="2264898" cy="1266092"/>
          </a:xfrm>
          <a:prstGeom prst="rect">
            <a:avLst/>
          </a:prstGeom>
        </p:spPr>
      </p:pic>
      <p:pic>
        <p:nvPicPr>
          <p:cNvPr id="16" name="图片 15" descr="图片包含 游戏机, 刀, 钟表&#10;&#10;描述已自动生成"/>
          <p:cNvPicPr>
            <a:picLocks noChangeAspect="1"/>
          </p:cNvPicPr>
          <p:nvPr userDrawn="1"/>
        </p:nvPicPr>
        <p:blipFill rotWithShape="1">
          <a:blip r:embed="rId7">
            <a:extLst>
              <a:ext uri="{28A0092B-C50C-407E-A947-70E740481C1C}">
                <a14:useLocalDpi xmlns:a14="http://schemas.microsoft.com/office/drawing/2010/main" val="0"/>
              </a:ext>
            </a:extLst>
          </a:blip>
          <a:srcRect b="-69"/>
          <a:stretch>
            <a:fillRect/>
          </a:stretch>
        </p:blipFill>
        <p:spPr>
          <a:xfrm>
            <a:off x="393896" y="5402662"/>
            <a:ext cx="1617785" cy="1455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39065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46432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6607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2943484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210945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302013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874339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2463273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9778574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309639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图片包含 游戏机&#10;&#10;描述已自动生成"/>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38496" t="20718"/>
          <a:stretch>
            <a:fillRect/>
          </a:stretch>
        </p:blipFill>
        <p:spPr>
          <a:xfrm>
            <a:off x="6012769" y="2377440"/>
            <a:ext cx="6179231" cy="4480559"/>
          </a:xfrm>
          <a:prstGeom prst="rect">
            <a:avLst/>
          </a:prstGeom>
        </p:spPr>
      </p:pic>
      <p:pic>
        <p:nvPicPr>
          <p:cNvPr id="9" name="图片 8" descr="图片包含 游戏机, 衬衫&#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1" y="0"/>
            <a:ext cx="3657601" cy="2180492"/>
          </a:xfrm>
          <a:prstGeom prst="rect">
            <a:avLst/>
          </a:prstGeom>
        </p:spPr>
      </p:pic>
      <p:pic>
        <p:nvPicPr>
          <p:cNvPr id="11" name="图片 10" descr="图片包含 游戏机, 乐高, 电脑, 冰箱&#10;&#10;描述已自动生成"/>
          <p:cNvPicPr>
            <a:picLocks noChangeAspect="1"/>
          </p:cNvPicPr>
          <p:nvPr userDrawn="1"/>
        </p:nvPicPr>
        <p:blipFill rotWithShape="1">
          <a:blip r:embed="rId4">
            <a:extLst>
              <a:ext uri="{28A0092B-C50C-407E-A947-70E740481C1C}">
                <a14:useLocalDpi xmlns:a14="http://schemas.microsoft.com/office/drawing/2010/main" val="0"/>
              </a:ext>
            </a:extLst>
          </a:blip>
          <a:srcRect/>
          <a:stretch>
            <a:fillRect/>
          </a:stretch>
        </p:blipFill>
        <p:spPr>
          <a:xfrm>
            <a:off x="401446" y="1406770"/>
            <a:ext cx="5432992" cy="4937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4429053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90589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271145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3520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9269820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91714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454710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351606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552899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1568934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图片包含 游戏机, 衬衫&#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1999" cy="6858000"/>
          </a:xfrm>
          <a:prstGeom prst="rect">
            <a:avLst/>
          </a:prstGeom>
        </p:spPr>
      </p:pic>
      <p:pic>
        <p:nvPicPr>
          <p:cNvPr id="11" name="图片 10" descr="图片包含 游戏机&#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38496"/>
          <a:stretch>
            <a:fillRect/>
          </a:stretch>
        </p:blipFill>
        <p:spPr>
          <a:xfrm flipH="1">
            <a:off x="-3" y="1223888"/>
            <a:ext cx="6160310" cy="5634111"/>
          </a:xfrm>
          <a:prstGeom prst="rect">
            <a:avLst/>
          </a:prstGeom>
        </p:spPr>
      </p:pic>
      <p:sp>
        <p:nvSpPr>
          <p:cNvPr id="8" name="矩形: 圆角 7"/>
          <p:cNvSpPr/>
          <p:nvPr userDrawn="1"/>
        </p:nvSpPr>
        <p:spPr>
          <a:xfrm>
            <a:off x="1089656" y="828156"/>
            <a:ext cx="10012683" cy="5201687"/>
          </a:xfrm>
          <a:prstGeom prst="roundRect">
            <a:avLst>
              <a:gd name="adj" fmla="val 2312"/>
            </a:avLst>
          </a:prstGeom>
          <a:solidFill>
            <a:schemeClr val="bg1"/>
          </a:solidFill>
          <a:ln>
            <a:solidFill>
              <a:srgbClr val="5F87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游戏机, 刀, 钟表&#10;&#10;描述已自动生成"/>
          <p:cNvPicPr>
            <a:picLocks noChangeAspect="1"/>
          </p:cNvPicPr>
          <p:nvPr userDrawn="1"/>
        </p:nvPicPr>
        <p:blipFill rotWithShape="1">
          <a:blip r:embed="rId4">
            <a:extLst>
              <a:ext uri="{28A0092B-C50C-407E-A947-70E740481C1C}">
                <a14:useLocalDpi xmlns:a14="http://schemas.microsoft.com/office/drawing/2010/main" val="0"/>
              </a:ext>
            </a:extLst>
          </a:blip>
          <a:srcRect b="-69"/>
          <a:stretch>
            <a:fillRect/>
          </a:stretch>
        </p:blipFill>
        <p:spPr>
          <a:xfrm flipH="1">
            <a:off x="9125247" y="4099192"/>
            <a:ext cx="3066753" cy="2758808"/>
          </a:xfrm>
          <a:prstGeom prst="rect">
            <a:avLst/>
          </a:prstGeom>
        </p:spPr>
      </p:pic>
      <p:grpSp>
        <p:nvGrpSpPr>
          <p:cNvPr id="2" name="组合 1"/>
          <p:cNvGrpSpPr/>
          <p:nvPr userDrawn="1"/>
        </p:nvGrpSpPr>
        <p:grpSpPr>
          <a:xfrm>
            <a:off x="8432155" y="1523280"/>
            <a:ext cx="3004484" cy="719324"/>
            <a:chOff x="8432155" y="1523280"/>
            <a:chExt cx="3004484" cy="719324"/>
          </a:xfrm>
        </p:grpSpPr>
        <p:sp>
          <p:nvSpPr>
            <p:cNvPr id="6" name="箭头: 五边形 5"/>
            <p:cNvSpPr/>
            <p:nvPr userDrawn="1"/>
          </p:nvSpPr>
          <p:spPr>
            <a:xfrm flipH="1">
              <a:off x="8432155" y="1523280"/>
              <a:ext cx="3004484" cy="400110"/>
            </a:xfrm>
            <a:prstGeom prst="homePlat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V="1">
              <a:off x="11117425" y="1923390"/>
              <a:ext cx="319214" cy="319214"/>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63242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155412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0466888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7827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6/9/2023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4213670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2366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82021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2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descr="图片包含 游戏机, 衬衫&#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flipH="1">
            <a:off x="8539087" y="0"/>
            <a:ext cx="3652909" cy="2236763"/>
          </a:xfrm>
          <a:prstGeom prst="rect">
            <a:avLst/>
          </a:prstGeom>
        </p:spPr>
      </p:pic>
      <p:pic>
        <p:nvPicPr>
          <p:cNvPr id="9" name="图片 8" descr="图片包含 游戏机&#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38496"/>
          <a:stretch>
            <a:fillRect/>
          </a:stretch>
        </p:blipFill>
        <p:spPr>
          <a:xfrm flipH="1">
            <a:off x="-1" y="0"/>
            <a:ext cx="7498504" cy="6858000"/>
          </a:xfrm>
          <a:prstGeom prst="rect">
            <a:avLst/>
          </a:prstGeom>
        </p:spPr>
      </p:pic>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a:stretch>
            <a:fillRect/>
          </a:stretch>
        </p:blipFill>
        <p:spPr>
          <a:xfrm>
            <a:off x="19390" y="4985878"/>
            <a:ext cx="5698960" cy="1020184"/>
          </a:xfrm>
          <a:prstGeom prst="rect">
            <a:avLst/>
          </a:prstGeom>
        </p:spPr>
      </p:pic>
      <p:pic>
        <p:nvPicPr>
          <p:cNvPr id="10" name="图片 9" descr="电脑游戏的截图&#10;&#10;描述已自动生成"/>
          <p:cNvPicPr>
            <a:picLocks noChangeAspect="1"/>
          </p:cNvPicPr>
          <p:nvPr userDrawn="1"/>
        </p:nvPicPr>
        <p:blipFill rotWithShape="1">
          <a:blip r:embed="rId5">
            <a:extLst>
              <a:ext uri="{28A0092B-C50C-407E-A947-70E740481C1C}">
                <a14:useLocalDpi xmlns:a14="http://schemas.microsoft.com/office/drawing/2010/main" val="0"/>
              </a:ext>
            </a:extLst>
          </a:blip>
          <a:srcRect l="40566" r="6771"/>
          <a:stretch>
            <a:fillRect/>
          </a:stretch>
        </p:blipFill>
        <p:spPr>
          <a:xfrm>
            <a:off x="71456" y="289796"/>
            <a:ext cx="5509213" cy="5884512"/>
          </a:xfrm>
          <a:prstGeom prst="rect">
            <a:avLst/>
          </a:prstGeom>
        </p:spPr>
      </p:pic>
      <p:pic>
        <p:nvPicPr>
          <p:cNvPr id="12" name="图片 11" descr="图片包含 游戏机, 刀, 钟表&#10;&#10;描述已自动生成"/>
          <p:cNvPicPr>
            <a:picLocks noChangeAspect="1"/>
          </p:cNvPicPr>
          <p:nvPr userDrawn="1"/>
        </p:nvPicPr>
        <p:blipFill rotWithShape="1">
          <a:blip r:embed="rId6">
            <a:extLst>
              <a:ext uri="{28A0092B-C50C-407E-A947-70E740481C1C}">
                <a14:useLocalDpi xmlns:a14="http://schemas.microsoft.com/office/drawing/2010/main" val="0"/>
              </a:ext>
            </a:extLst>
          </a:blip>
          <a:srcRect b="-69"/>
          <a:stretch>
            <a:fillRect/>
          </a:stretch>
        </p:blipFill>
        <p:spPr>
          <a:xfrm flipH="1">
            <a:off x="10365541" y="5402662"/>
            <a:ext cx="1617785" cy="1455337"/>
          </a:xfrm>
          <a:prstGeom prst="rect">
            <a:avLst/>
          </a:prstGeom>
        </p:spPr>
      </p:pic>
      <p:pic>
        <p:nvPicPr>
          <p:cNvPr id="13" name="图片 12" descr="图片包含 游戏机, 刀, 钟表&#10;&#10;描述已自动生成"/>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flipH="1">
            <a:off x="1489042" y="0"/>
            <a:ext cx="2264898" cy="12660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游戏机, 衬衫&#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矩形: 圆角 10"/>
          <p:cNvSpPr/>
          <p:nvPr userDrawn="1"/>
        </p:nvSpPr>
        <p:spPr>
          <a:xfrm>
            <a:off x="588496" y="538089"/>
            <a:ext cx="11015003" cy="5781821"/>
          </a:xfrm>
          <a:prstGeom prst="roundRect">
            <a:avLst>
              <a:gd name="adj" fmla="val 2312"/>
            </a:avLst>
          </a:prstGeom>
          <a:solidFill>
            <a:schemeClr val="bg1"/>
          </a:solidFill>
          <a:ln>
            <a:solidFill>
              <a:srgbClr val="5F87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刀, 钟表&#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b="-69"/>
          <a:stretch>
            <a:fillRect/>
          </a:stretch>
        </p:blipFill>
        <p:spPr>
          <a:xfrm>
            <a:off x="-3" y="5402662"/>
            <a:ext cx="1617785" cy="1455337"/>
          </a:xfrm>
          <a:prstGeom prst="rect">
            <a:avLst/>
          </a:prstGeom>
        </p:spPr>
      </p:pic>
      <p:sp>
        <p:nvSpPr>
          <p:cNvPr id="13" name="泪滴形 12"/>
          <p:cNvSpPr/>
          <p:nvPr userDrawn="1"/>
        </p:nvSpPr>
        <p:spPr>
          <a:xfrm>
            <a:off x="886265" y="858130"/>
            <a:ext cx="576775" cy="576775"/>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descr="图片包含 游戏机, 衬衫&#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图片 6" descr="图片包含 游戏机&#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38496"/>
          <a:stretch>
            <a:fillRect/>
          </a:stretch>
        </p:blipFill>
        <p:spPr>
          <a:xfrm>
            <a:off x="4693496" y="0"/>
            <a:ext cx="7498504" cy="6858000"/>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a:stretch>
            <a:fillRect/>
          </a:stretch>
        </p:blipFill>
        <p:spPr>
          <a:xfrm>
            <a:off x="5355100" y="5267806"/>
            <a:ext cx="6836900" cy="1223889"/>
          </a:xfrm>
          <a:prstGeom prst="rect">
            <a:avLst/>
          </a:prstGeom>
        </p:spPr>
      </p:pic>
      <p:pic>
        <p:nvPicPr>
          <p:cNvPr id="9" name="图片 8"/>
          <p:cNvPicPr>
            <a:picLocks noChangeAspect="1"/>
          </p:cNvPicPr>
          <p:nvPr userDrawn="1"/>
        </p:nvPicPr>
        <p:blipFill rotWithShape="1">
          <a:blip r:embed="rId5">
            <a:extLst>
              <a:ext uri="{28A0092B-C50C-407E-A947-70E740481C1C}">
                <a14:useLocalDpi xmlns:a14="http://schemas.microsoft.com/office/drawing/2010/main" val="0"/>
              </a:ext>
            </a:extLst>
          </a:blip>
          <a:srcRect l="35838" r="1990"/>
          <a:stretch>
            <a:fillRect/>
          </a:stretch>
        </p:blipFill>
        <p:spPr>
          <a:xfrm>
            <a:off x="5748995" y="662396"/>
            <a:ext cx="6443005" cy="5829299"/>
          </a:xfrm>
          <a:prstGeom prst="rect">
            <a:avLst/>
          </a:prstGeom>
        </p:spPr>
      </p:pic>
      <p:pic>
        <p:nvPicPr>
          <p:cNvPr id="10" name="图片 9" descr="图片包含 游戏机, 刀, 钟表&#10;&#10;描述已自动生成"/>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4684542" y="0"/>
            <a:ext cx="2264898" cy="1266092"/>
          </a:xfrm>
          <a:prstGeom prst="rect">
            <a:avLst/>
          </a:prstGeom>
        </p:spPr>
      </p:pic>
      <p:pic>
        <p:nvPicPr>
          <p:cNvPr id="11" name="图片 10" descr="图片包含 游戏机, 刀, 钟表&#10;&#10;描述已自动生成"/>
          <p:cNvPicPr>
            <a:picLocks noChangeAspect="1"/>
          </p:cNvPicPr>
          <p:nvPr userDrawn="1"/>
        </p:nvPicPr>
        <p:blipFill rotWithShape="1">
          <a:blip r:embed="rId7">
            <a:extLst>
              <a:ext uri="{28A0092B-C50C-407E-A947-70E740481C1C}">
                <a14:useLocalDpi xmlns:a14="http://schemas.microsoft.com/office/drawing/2010/main" val="0"/>
              </a:ext>
            </a:extLst>
          </a:blip>
          <a:srcRect b="-69"/>
          <a:stretch>
            <a:fillRect/>
          </a:stretch>
        </p:blipFill>
        <p:spPr>
          <a:xfrm>
            <a:off x="393896" y="5402662"/>
            <a:ext cx="1617785" cy="1455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图片包含 游戏机, 刀, 钟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b="-69"/>
          <a:stretch>
            <a:fillRect/>
          </a:stretch>
        </p:blipFill>
        <p:spPr>
          <a:xfrm>
            <a:off x="393896" y="5219114"/>
            <a:ext cx="1821821" cy="1638885"/>
          </a:xfrm>
          <a:prstGeom prst="rect">
            <a:avLst/>
          </a:prstGeom>
        </p:spPr>
      </p:pic>
      <p:pic>
        <p:nvPicPr>
          <p:cNvPr id="6" name="图片 5" descr="图片包含 游戏机, 刀, 钟表&#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9762979" y="0"/>
            <a:ext cx="2264898" cy="12660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154120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4168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6" r:id="rId3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5305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5.xml"/><Relationship Id="rId6" Type="http://schemas.openxmlformats.org/officeDocument/2006/relationships/hyperlink" Target="https://www.youtube.com/@Slidestemplatesfree"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3.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9293" y="1689637"/>
            <a:ext cx="5502725" cy="1938992"/>
          </a:xfrm>
          <a:prstGeom prst="rect">
            <a:avLst/>
          </a:prstGeom>
          <a:noFill/>
        </p:spPr>
        <p:txBody>
          <a:bodyPr wrap="none" rtlCol="0">
            <a:spAutoFit/>
          </a:bodyPr>
          <a:lstStyle/>
          <a:p>
            <a:r>
              <a:rPr kumimoji="1" lang="en-US" altLang="zh-CN" sz="6000" dirty="0">
                <a:solidFill>
                  <a:srgbClr val="5F87DF"/>
                </a:solidFill>
                <a:latin typeface="字魂35号-经典雅黑" pitchFamily="2" charset="-122"/>
                <a:ea typeface="字魂35号-经典雅黑" pitchFamily="2" charset="-122"/>
                <a:sym typeface="Arial"/>
              </a:rPr>
              <a:t>Free</a:t>
            </a:r>
          </a:p>
          <a:p>
            <a:r>
              <a:rPr kumimoji="1" lang="en-US" altLang="zh-CN" sz="6000" dirty="0">
                <a:solidFill>
                  <a:srgbClr val="5F87DF"/>
                </a:solidFill>
                <a:latin typeface="字魂35号-经典雅黑" pitchFamily="2" charset="-122"/>
                <a:ea typeface="字魂35号-经典雅黑" pitchFamily="2" charset="-122"/>
                <a:sym typeface="Arial"/>
              </a:rPr>
              <a:t>PPT Templates</a:t>
            </a:r>
            <a:endParaRPr kumimoji="1" lang="zh-CN" altLang="en-US" sz="6000" dirty="0">
              <a:solidFill>
                <a:srgbClr val="5F87DF"/>
              </a:solidFill>
              <a:latin typeface="字魂35号-经典雅黑" pitchFamily="2" charset="-122"/>
              <a:ea typeface="字魂35号-经典雅黑" pitchFamily="2" charset="-122"/>
              <a:sym typeface="Arial"/>
            </a:endParaRPr>
          </a:p>
        </p:txBody>
      </p:sp>
      <p:sp>
        <p:nvSpPr>
          <p:cNvPr id="5" name="矩形 4"/>
          <p:cNvSpPr/>
          <p:nvPr/>
        </p:nvSpPr>
        <p:spPr>
          <a:xfrm>
            <a:off x="889293" y="3625948"/>
            <a:ext cx="4931181" cy="400110"/>
          </a:xfrm>
          <a:prstGeom prst="rect">
            <a:avLst/>
          </a:prstGeom>
        </p:spPr>
        <p:txBody>
          <a:bodyPr wrap="square">
            <a:spAutoFit/>
          </a:bodyPr>
          <a:lstStyle/>
          <a:p>
            <a:r>
              <a:rPr lang="en-US" altLang="zh-CN" sz="2000" dirty="0">
                <a:solidFill>
                  <a:srgbClr val="5F87DF"/>
                </a:solidFill>
                <a:latin typeface="Arial"/>
                <a:ea typeface="微软雅黑"/>
                <a:sym typeface="Arial"/>
              </a:rPr>
              <a:t>Insert the Subtitle of Your Presentation</a:t>
            </a:r>
          </a:p>
        </p:txBody>
      </p:sp>
      <p:grpSp>
        <p:nvGrpSpPr>
          <p:cNvPr id="11" name="组合 10"/>
          <p:cNvGrpSpPr/>
          <p:nvPr/>
        </p:nvGrpSpPr>
        <p:grpSpPr>
          <a:xfrm>
            <a:off x="997527" y="4668727"/>
            <a:ext cx="3689638" cy="379009"/>
            <a:chOff x="1763915" y="4997424"/>
            <a:chExt cx="4172651" cy="428625"/>
          </a:xfrm>
        </p:grpSpPr>
        <p:sp>
          <p:nvSpPr>
            <p:cNvPr id="7" name="圆角矩形 4"/>
            <p:cNvSpPr/>
            <p:nvPr/>
          </p:nvSpPr>
          <p:spPr>
            <a:xfrm>
              <a:off x="1763915" y="4997424"/>
              <a:ext cx="2031650" cy="428625"/>
            </a:xfrm>
            <a:prstGeom prst="roundRect">
              <a:avLst>
                <a:gd name="adj" fmla="val 50000"/>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5F87DF"/>
                  </a:solidFill>
                  <a:latin typeface="Arial"/>
                  <a:ea typeface="微软雅黑"/>
                  <a:sym typeface="Arial"/>
                </a:rPr>
                <a:t>freeppt7.com</a:t>
              </a:r>
            </a:p>
          </p:txBody>
        </p:sp>
        <p:sp>
          <p:nvSpPr>
            <p:cNvPr id="8" name="圆角矩形 5"/>
            <p:cNvSpPr/>
            <p:nvPr/>
          </p:nvSpPr>
          <p:spPr>
            <a:xfrm>
              <a:off x="4136341" y="4997424"/>
              <a:ext cx="1800225" cy="428625"/>
            </a:xfrm>
            <a:prstGeom prst="roundRect">
              <a:avLst>
                <a:gd name="adj" fmla="val 50000"/>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spc="300" dirty="0">
                  <a:solidFill>
                    <a:srgbClr val="5F87DF"/>
                  </a:solidFill>
                  <a:latin typeface="Arial"/>
                  <a:ea typeface="微软雅黑"/>
                  <a:sym typeface="Arial"/>
                </a:rPr>
                <a:t>20XX</a:t>
              </a:r>
              <a:endParaRPr kumimoji="1" lang="zh-CN" altLang="en-US" sz="2000" spc="300" dirty="0">
                <a:solidFill>
                  <a:srgbClr val="5F87DF"/>
                </a:solidFill>
                <a:latin typeface="Arial"/>
                <a:ea typeface="微软雅黑"/>
                <a:sym typeface="Arial"/>
              </a:endParaRPr>
            </a:p>
          </p:txBody>
        </p:sp>
      </p:grpSp>
      <p:sp>
        <p:nvSpPr>
          <p:cNvPr id="2" name="Rounded Rectangle 7">
            <a:extLst>
              <a:ext uri="{FF2B5EF4-FFF2-40B4-BE49-F238E27FC236}">
                <a16:creationId xmlns:a16="http://schemas.microsoft.com/office/drawing/2014/main" id="{7D5BEABC-886B-A41C-BE35-694C001934E4}"/>
              </a:ext>
            </a:extLst>
          </p:cNvPr>
          <p:cNvSpPr/>
          <p:nvPr/>
        </p:nvSpPr>
        <p:spPr>
          <a:xfrm>
            <a:off x="9784361" y="358627"/>
            <a:ext cx="1684599" cy="413563"/>
          </a:xfrm>
          <a:prstGeom prst="roundRect">
            <a:avLst>
              <a:gd name="adj" fmla="val 50000"/>
            </a:avLst>
          </a:prstGeom>
          <a:solidFill>
            <a:schemeClr val="bg1">
              <a:alpha val="0"/>
            </a:schemeClr>
          </a:solidFill>
          <a:ln w="15875">
            <a:solidFill>
              <a:srgbClr val="315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 电脑, 房间&#10;&#10;描述已自动生成"/>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683460" y="1295869"/>
            <a:ext cx="5917990" cy="4716311"/>
          </a:xfrm>
          <a:prstGeom prst="rect">
            <a:avLst/>
          </a:prstGeom>
        </p:spPr>
      </p:pic>
      <p:grpSp>
        <p:nvGrpSpPr>
          <p:cNvPr id="6" name="组合 5"/>
          <p:cNvGrpSpPr/>
          <p:nvPr/>
        </p:nvGrpSpPr>
        <p:grpSpPr>
          <a:xfrm>
            <a:off x="1686141" y="772649"/>
            <a:ext cx="3730932" cy="758014"/>
            <a:chOff x="1487838" y="728420"/>
            <a:chExt cx="3730932" cy="758014"/>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Completion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sp>
        <p:nvSpPr>
          <p:cNvPr id="9" name="矩形 8"/>
          <p:cNvSpPr/>
          <p:nvPr/>
        </p:nvSpPr>
        <p:spPr>
          <a:xfrm>
            <a:off x="1686141" y="2061507"/>
            <a:ext cx="4525089" cy="2383794"/>
          </a:xfrm>
          <a:prstGeom prst="rect">
            <a:avLst/>
          </a:prstGeom>
        </p:spPr>
        <p:txBody>
          <a:bodyPr wrap="square">
            <a:spAutoFit/>
          </a:bodyPr>
          <a:lstStyle/>
          <a:p>
            <a:pPr indent="457200">
              <a:lnSpc>
                <a:spcPct val="250000"/>
              </a:lnSpc>
            </a:pP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a:p>
            <a:pPr indent="457200">
              <a:lnSpc>
                <a:spcPct val="250000"/>
              </a:lnSpc>
            </a:pPr>
            <a:r>
              <a:rPr lang="en-US" altLang="zh-CN" sz="1400"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65000"/>
                  <a:lumOff val="3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758014"/>
            <a:chOff x="1487838" y="728420"/>
            <a:chExt cx="3730932" cy="758014"/>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Completion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4" name="组合 3"/>
          <p:cNvGrpSpPr/>
          <p:nvPr/>
        </p:nvGrpSpPr>
        <p:grpSpPr>
          <a:xfrm>
            <a:off x="1568946" y="2108884"/>
            <a:ext cx="9054108" cy="3811641"/>
            <a:chOff x="1568946" y="2108884"/>
            <a:chExt cx="9054108" cy="3811641"/>
          </a:xfrm>
        </p:grpSpPr>
        <p:pic>
          <p:nvPicPr>
            <p:cNvPr id="3" name="图片 2"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712366" y="2114102"/>
              <a:ext cx="2764165" cy="1846062"/>
            </a:xfrm>
            <a:prstGeom prst="rect">
              <a:avLst/>
            </a:prstGeom>
            <a:effectLst>
              <a:outerShdw blurRad="50800" dist="38100" dir="10800000" algn="r" rotWithShape="0">
                <a:prstClr val="black">
                  <a:alpha val="40000"/>
                </a:prstClr>
              </a:outerShdw>
            </a:effectLst>
          </p:spPr>
        </p:pic>
        <p:grpSp>
          <p:nvGrpSpPr>
            <p:cNvPr id="9" name="组合 8"/>
            <p:cNvGrpSpPr/>
            <p:nvPr/>
          </p:nvGrpSpPr>
          <p:grpSpPr>
            <a:xfrm>
              <a:off x="1568946" y="2108884"/>
              <a:ext cx="9054108" cy="3811641"/>
              <a:chOff x="1485882" y="2036287"/>
              <a:chExt cx="9223391" cy="3882907"/>
            </a:xfrm>
          </p:grpSpPr>
          <p:sp>
            <p:nvSpPr>
              <p:cNvPr id="11" name="矩形 10"/>
              <p:cNvSpPr/>
              <p:nvPr/>
            </p:nvSpPr>
            <p:spPr>
              <a:xfrm>
                <a:off x="1516038" y="3921936"/>
                <a:ext cx="9159923" cy="1997258"/>
              </a:xfrm>
              <a:prstGeom prst="rect">
                <a:avLst/>
              </a:prstGeom>
            </p:spPr>
            <p:txBody>
              <a:bodyPr wrap="square">
                <a:spAutoFit/>
              </a:bodyPr>
              <a:lstStyle/>
              <a:p>
                <a:pPr indent="457200">
                  <a:lnSpc>
                    <a:spcPct val="200000"/>
                  </a:lnSpc>
                </a:pP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a:p>
                <a:pPr indent="457200">
                  <a:lnSpc>
                    <a:spcPct val="150000"/>
                  </a:lnSpc>
                </a:pPr>
                <a:r>
                  <a:rPr lang="en-US" altLang="zh-CN" sz="1400"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p>
              <a:p>
                <a:pPr indent="457200">
                  <a:lnSpc>
                    <a:spcPct val="150000"/>
                  </a:lnSpc>
                </a:pPr>
                <a:r>
                  <a:rPr lang="en-US" altLang="zh-CN" sz="1400"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65000"/>
                      <a:lumOff val="35000"/>
                    </a:schemeClr>
                  </a:solidFill>
                  <a:latin typeface="Arial"/>
                  <a:ea typeface="微软雅黑"/>
                  <a:sym typeface="Arial"/>
                </a:endParaRPr>
              </a:p>
            </p:txBody>
          </p:sp>
          <p:sp>
            <p:nvSpPr>
              <p:cNvPr id="12" name="Rectangle 5"/>
              <p:cNvSpPr/>
              <p:nvPr/>
            </p:nvSpPr>
            <p:spPr>
              <a:xfrm>
                <a:off x="1485882" y="2036729"/>
                <a:ext cx="3034263" cy="1886091"/>
              </a:xfrm>
              <a:prstGeom prst="rect">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705" dirty="0">
                  <a:solidFill>
                    <a:prstClr val="white"/>
                  </a:solidFill>
                  <a:latin typeface="Arial"/>
                  <a:ea typeface="微软雅黑"/>
                  <a:sym typeface="Arial"/>
                </a:endParaRPr>
              </a:p>
            </p:txBody>
          </p:sp>
          <p:sp>
            <p:nvSpPr>
              <p:cNvPr id="13" name="Rectangle 6"/>
              <p:cNvSpPr/>
              <p:nvPr/>
            </p:nvSpPr>
            <p:spPr>
              <a:xfrm>
                <a:off x="7675009" y="2036287"/>
                <a:ext cx="3034264" cy="1886092"/>
              </a:xfrm>
              <a:prstGeom prst="rect">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705">
                  <a:solidFill>
                    <a:prstClr val="white"/>
                  </a:solidFill>
                  <a:latin typeface="Arial"/>
                  <a:ea typeface="微软雅黑"/>
                  <a:sym typeface="Arial"/>
                </a:endParaRPr>
              </a:p>
            </p:txBody>
          </p:sp>
          <p:sp>
            <p:nvSpPr>
              <p:cNvPr id="14" name="矩形 13"/>
              <p:cNvSpPr/>
              <p:nvPr/>
            </p:nvSpPr>
            <p:spPr>
              <a:xfrm>
                <a:off x="1938470" y="2267599"/>
                <a:ext cx="2192046" cy="1446881"/>
              </a:xfrm>
              <a:prstGeom prst="rect">
                <a:avLst/>
              </a:prstGeom>
            </p:spPr>
            <p:txBody>
              <a:bodyPr wrap="square">
                <a:spAutoFit/>
              </a:bodyPr>
              <a:lstStyle/>
              <a:p>
                <a:pPr>
                  <a:lnSpc>
                    <a:spcPct val="150000"/>
                  </a:lnSpc>
                </a:pPr>
                <a:r>
                  <a:rPr lang="en-US" altLang="zh-CN" sz="2000" dirty="0">
                    <a:solidFill>
                      <a:schemeClr val="bg1"/>
                    </a:solidFill>
                    <a:latin typeface="Arial"/>
                    <a:ea typeface="微软雅黑"/>
                    <a:sym typeface="Arial"/>
                  </a:rPr>
                  <a:t>Click here to add content, content to match the title. </a:t>
                </a:r>
                <a:endParaRPr lang="zh-CN" altLang="en-US" sz="2000" dirty="0">
                  <a:solidFill>
                    <a:schemeClr val="bg1"/>
                  </a:solidFill>
                  <a:latin typeface="Arial"/>
                  <a:ea typeface="微软雅黑"/>
                  <a:sym typeface="Arial"/>
                </a:endParaRPr>
              </a:p>
            </p:txBody>
          </p:sp>
          <p:sp>
            <p:nvSpPr>
              <p:cNvPr id="15" name="矩形 14"/>
              <p:cNvSpPr/>
              <p:nvPr/>
            </p:nvSpPr>
            <p:spPr>
              <a:xfrm>
                <a:off x="8145486" y="2239084"/>
                <a:ext cx="2176011" cy="1446881"/>
              </a:xfrm>
              <a:prstGeom prst="rect">
                <a:avLst/>
              </a:prstGeom>
            </p:spPr>
            <p:txBody>
              <a:bodyPr wrap="square">
                <a:spAutoFit/>
              </a:bodyPr>
              <a:lstStyle/>
              <a:p>
                <a:pPr>
                  <a:lnSpc>
                    <a:spcPct val="150000"/>
                  </a:lnSpc>
                </a:pPr>
                <a:r>
                  <a:rPr lang="en-US" altLang="zh-CN" sz="2000" dirty="0">
                    <a:solidFill>
                      <a:schemeClr val="bg1"/>
                    </a:solidFill>
                    <a:latin typeface="Arial"/>
                    <a:ea typeface="微软雅黑"/>
                    <a:sym typeface="Arial"/>
                  </a:rPr>
                  <a:t>Click here to add content, content to match the title. </a:t>
                </a:r>
                <a:endParaRPr lang="zh-CN" altLang="en-US" sz="2000" dirty="0">
                  <a:solidFill>
                    <a:schemeClr val="bg1"/>
                  </a:solidFill>
                  <a:latin typeface="Arial"/>
                  <a:ea typeface="微软雅黑"/>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20" y="1201191"/>
            <a:ext cx="5807867" cy="2581543"/>
            <a:chOff x="5472195" y="982887"/>
            <a:chExt cx="5807867" cy="2581543"/>
          </a:xfrm>
        </p:grpSpPr>
        <p:sp>
          <p:nvSpPr>
            <p:cNvPr id="3" name="文本框 2"/>
            <p:cNvSpPr txBox="1"/>
            <p:nvPr/>
          </p:nvSpPr>
          <p:spPr>
            <a:xfrm>
              <a:off x="5472195" y="2012131"/>
              <a:ext cx="5807867" cy="1015663"/>
            </a:xfrm>
            <a:prstGeom prst="rect">
              <a:avLst/>
            </a:prstGeom>
            <a:noFill/>
          </p:spPr>
          <p:txBody>
            <a:bodyPr wrap="square" rtlCol="0">
              <a:spAutoFit/>
            </a:bodyPr>
            <a:lstStyle>
              <a:defPPr>
                <a:defRPr lang="zh-CN"/>
              </a:defPPr>
              <a:lvl1pPr algn="dist">
                <a:defRPr sz="6600">
                  <a:solidFill>
                    <a:srgbClr val="5F87DF"/>
                  </a:solidFill>
                  <a:latin typeface="字魂35号-经典雅黑" pitchFamily="2" charset="-122"/>
                  <a:ea typeface="字魂35号-经典雅黑" pitchFamily="2" charset="-122"/>
                </a:defRPr>
              </a:lvl1pPr>
            </a:lstStyle>
            <a:p>
              <a:pPr algn="l"/>
              <a:r>
                <a:rPr lang="en-US" altLang="zh-CN" sz="6000" dirty="0">
                  <a:sym typeface="Arial"/>
                </a:rPr>
                <a:t>Project Display</a:t>
              </a:r>
              <a:endParaRPr lang="zh-CN" altLang="en-US" sz="6000" dirty="0">
                <a:sym typeface="Arial"/>
              </a:endParaRPr>
            </a:p>
          </p:txBody>
        </p:sp>
        <p:sp>
          <p:nvSpPr>
            <p:cNvPr id="4" name="矩形 3"/>
            <p:cNvSpPr/>
            <p:nvPr/>
          </p:nvSpPr>
          <p:spPr>
            <a:xfrm>
              <a:off x="5587945" y="3195098"/>
              <a:ext cx="5570931" cy="369332"/>
            </a:xfrm>
            <a:prstGeom prst="rect">
              <a:avLst/>
            </a:prstGeom>
          </p:spPr>
          <p:txBody>
            <a:bodyPr wrap="square">
              <a:spAutoFit/>
            </a:bodyPr>
            <a:lstStyle/>
            <a:p>
              <a:pPr algn="dist"/>
              <a:r>
                <a:rPr lang="en-US" altLang="zh-CN" dirty="0">
                  <a:solidFill>
                    <a:srgbClr val="5F87DF"/>
                  </a:solidFill>
                  <a:latin typeface="Arial"/>
                  <a:ea typeface="微软雅黑"/>
                  <a:sym typeface="Arial"/>
                </a:rPr>
                <a:t>Click here to add content, content to match the title. </a:t>
              </a:r>
              <a:endParaRPr lang="zh-CN" altLang="en-US" dirty="0">
                <a:solidFill>
                  <a:srgbClr val="5F87DF"/>
                </a:solidFill>
                <a:latin typeface="Arial"/>
                <a:ea typeface="微软雅黑"/>
                <a:sym typeface="Arial"/>
              </a:endParaRPr>
            </a:p>
          </p:txBody>
        </p:sp>
        <p:sp>
          <p:nvSpPr>
            <p:cNvPr id="6" name="文本框 5"/>
            <p:cNvSpPr txBox="1"/>
            <p:nvPr/>
          </p:nvSpPr>
          <p:spPr>
            <a:xfrm>
              <a:off x="5472196" y="982887"/>
              <a:ext cx="4902968" cy="1107996"/>
            </a:xfrm>
            <a:prstGeom prst="rect">
              <a:avLst/>
            </a:prstGeom>
            <a:noFill/>
          </p:spPr>
          <p:txBody>
            <a:bodyPr wrap="square" rtlCol="0">
              <a:spAutoFit/>
            </a:bodyPr>
            <a:lstStyle/>
            <a:p>
              <a:r>
                <a:rPr lang="en-US" altLang="zh-CN" sz="6600" dirty="0">
                  <a:solidFill>
                    <a:srgbClr val="5F87DF"/>
                  </a:solidFill>
                  <a:latin typeface="Arial"/>
                  <a:ea typeface="微软雅黑"/>
                  <a:sym typeface="Arial"/>
                </a:rPr>
                <a:t>03 </a:t>
              </a:r>
              <a:r>
                <a:rPr lang="en-US" altLang="zh-CN" sz="3600" dirty="0">
                  <a:solidFill>
                    <a:srgbClr val="5F87DF"/>
                  </a:solidFill>
                  <a:latin typeface="Arial"/>
                  <a:ea typeface="微软雅黑"/>
                  <a:sym typeface="Arial"/>
                </a:rPr>
                <a:t>Part Three</a:t>
              </a:r>
              <a:endParaRPr lang="zh-CN" altLang="en-US" sz="6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758014"/>
            <a:chOff x="1487838" y="728420"/>
            <a:chExt cx="3730932" cy="758014"/>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Project Display</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22" name="组合 21"/>
          <p:cNvGrpSpPr/>
          <p:nvPr/>
        </p:nvGrpSpPr>
        <p:grpSpPr>
          <a:xfrm>
            <a:off x="6336030" y="1960294"/>
            <a:ext cx="4751070" cy="3502200"/>
            <a:chOff x="6096000" y="1960294"/>
            <a:chExt cx="4751070" cy="3502200"/>
          </a:xfrm>
        </p:grpSpPr>
        <p:grpSp>
          <p:nvGrpSpPr>
            <p:cNvPr id="8" name="组合 7"/>
            <p:cNvGrpSpPr/>
            <p:nvPr/>
          </p:nvGrpSpPr>
          <p:grpSpPr>
            <a:xfrm>
              <a:off x="6096000" y="1960294"/>
              <a:ext cx="4751070" cy="874407"/>
              <a:chOff x="1708443" y="2108884"/>
              <a:chExt cx="4751070" cy="874407"/>
            </a:xfrm>
          </p:grpSpPr>
          <p:sp>
            <p:nvSpPr>
              <p:cNvPr id="2" name="椭圆 1"/>
              <p:cNvSpPr/>
              <p:nvPr/>
            </p:nvSpPr>
            <p:spPr>
              <a:xfrm>
                <a:off x="1708443" y="2299027"/>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1</a:t>
                </a:r>
                <a:endParaRPr lang="zh-CN" altLang="en-US" sz="2000" dirty="0">
                  <a:latin typeface="Arial"/>
                  <a:ea typeface="微软雅黑"/>
                  <a:sym typeface="Arial"/>
                </a:endParaRPr>
              </a:p>
            </p:txBody>
          </p:sp>
          <p:sp>
            <p:nvSpPr>
              <p:cNvPr id="7" name="矩形 6"/>
              <p:cNvSpPr/>
              <p:nvPr/>
            </p:nvSpPr>
            <p:spPr>
              <a:xfrm>
                <a:off x="2369847" y="2108884"/>
                <a:ext cx="4089666" cy="874407"/>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Arial"/>
                    <a:ea typeface="微软雅黑"/>
                    <a:sym typeface="Arial"/>
                  </a:rPr>
                  <a:t>Click here to add content, content to match the title. </a:t>
                </a:r>
                <a:endParaRPr lang="zh-CN" altLang="en-US" dirty="0">
                  <a:solidFill>
                    <a:schemeClr val="tx1">
                      <a:lumMod val="65000"/>
                      <a:lumOff val="35000"/>
                    </a:schemeClr>
                  </a:solidFill>
                  <a:latin typeface="Arial"/>
                  <a:ea typeface="微软雅黑"/>
                  <a:sym typeface="Arial"/>
                </a:endParaRPr>
              </a:p>
            </p:txBody>
          </p:sp>
        </p:grpSp>
        <p:grpSp>
          <p:nvGrpSpPr>
            <p:cNvPr id="9" name="组合 8"/>
            <p:cNvGrpSpPr/>
            <p:nvPr/>
          </p:nvGrpSpPr>
          <p:grpSpPr>
            <a:xfrm>
              <a:off x="6096000" y="3067628"/>
              <a:ext cx="4751070" cy="872034"/>
              <a:chOff x="1708443" y="2108884"/>
              <a:chExt cx="4751070" cy="872034"/>
            </a:xfrm>
          </p:grpSpPr>
          <p:sp>
            <p:nvSpPr>
              <p:cNvPr id="10" name="椭圆 9"/>
              <p:cNvSpPr/>
              <p:nvPr/>
            </p:nvSpPr>
            <p:spPr>
              <a:xfrm>
                <a:off x="1708443" y="2299027"/>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2</a:t>
                </a:r>
                <a:endParaRPr lang="zh-CN" altLang="en-US" sz="2000" dirty="0">
                  <a:latin typeface="Arial"/>
                  <a:ea typeface="微软雅黑"/>
                  <a:sym typeface="Arial"/>
                </a:endParaRPr>
              </a:p>
            </p:txBody>
          </p:sp>
          <p:sp>
            <p:nvSpPr>
              <p:cNvPr id="11" name="矩形 10"/>
              <p:cNvSpPr/>
              <p:nvPr/>
            </p:nvSpPr>
            <p:spPr>
              <a:xfrm>
                <a:off x="2369847" y="2108884"/>
                <a:ext cx="4089666" cy="872034"/>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Arial"/>
                    <a:ea typeface="微软雅黑"/>
                    <a:sym typeface="Arial"/>
                  </a:rPr>
                  <a:t>Click here to add content, content to match the title. </a:t>
                </a:r>
              </a:p>
            </p:txBody>
          </p:sp>
        </p:grpSp>
        <p:grpSp>
          <p:nvGrpSpPr>
            <p:cNvPr id="12" name="组合 11"/>
            <p:cNvGrpSpPr/>
            <p:nvPr/>
          </p:nvGrpSpPr>
          <p:grpSpPr>
            <a:xfrm>
              <a:off x="6096000" y="4590460"/>
              <a:ext cx="4751070" cy="872034"/>
              <a:chOff x="1708443" y="2108884"/>
              <a:chExt cx="4751070" cy="872034"/>
            </a:xfrm>
          </p:grpSpPr>
          <p:sp>
            <p:nvSpPr>
              <p:cNvPr id="13" name="椭圆 12"/>
              <p:cNvSpPr/>
              <p:nvPr/>
            </p:nvSpPr>
            <p:spPr>
              <a:xfrm>
                <a:off x="1708443" y="2299027"/>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3</a:t>
                </a:r>
                <a:endParaRPr lang="zh-CN" altLang="en-US" sz="2000" dirty="0">
                  <a:latin typeface="Arial"/>
                  <a:ea typeface="微软雅黑"/>
                  <a:sym typeface="Arial"/>
                </a:endParaRPr>
              </a:p>
            </p:txBody>
          </p:sp>
          <p:sp>
            <p:nvSpPr>
              <p:cNvPr id="14" name="矩形 13"/>
              <p:cNvSpPr/>
              <p:nvPr/>
            </p:nvSpPr>
            <p:spPr>
              <a:xfrm>
                <a:off x="2369847" y="2108884"/>
                <a:ext cx="4089666" cy="872034"/>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Arial"/>
                    <a:ea typeface="微软雅黑"/>
                    <a:sym typeface="Arial"/>
                  </a:rPr>
                  <a:t>Click here to add content, content to match the title. </a:t>
                </a:r>
              </a:p>
            </p:txBody>
          </p:sp>
        </p:grpSp>
      </p:grpSp>
      <p:pic>
        <p:nvPicPr>
          <p:cNvPr id="21" name="图片 20" descr="图片包含 游戏机, 电脑, 桌子, 笔记本&#10;&#10;描述已自动生成"/>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60120" y="1769605"/>
            <a:ext cx="5644299" cy="412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697228"/>
            <a:chOff x="1487838" y="728420"/>
            <a:chExt cx="3730932" cy="697228"/>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Project Display</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grpSp>
        <p:nvGrpSpPr>
          <p:cNvPr id="38" name="组合 37"/>
          <p:cNvGrpSpPr/>
          <p:nvPr/>
        </p:nvGrpSpPr>
        <p:grpSpPr>
          <a:xfrm>
            <a:off x="991208" y="2040499"/>
            <a:ext cx="10343000" cy="3568434"/>
            <a:chOff x="991208" y="2040499"/>
            <a:chExt cx="10343000" cy="3568434"/>
          </a:xfrm>
        </p:grpSpPr>
        <p:grpSp>
          <p:nvGrpSpPr>
            <p:cNvPr id="2" name="组合 1"/>
            <p:cNvGrpSpPr/>
            <p:nvPr/>
          </p:nvGrpSpPr>
          <p:grpSpPr>
            <a:xfrm>
              <a:off x="4331454" y="2040499"/>
              <a:ext cx="3570429" cy="3568434"/>
              <a:chOff x="4028960" y="1562100"/>
              <a:chExt cx="4117101" cy="4114800"/>
            </a:xfrm>
          </p:grpSpPr>
          <p:grpSp>
            <p:nvGrpSpPr>
              <p:cNvPr id="22" name="组合 21"/>
              <p:cNvGrpSpPr/>
              <p:nvPr/>
            </p:nvGrpSpPr>
            <p:grpSpPr>
              <a:xfrm>
                <a:off x="6545860" y="1562100"/>
                <a:ext cx="1600200" cy="1600200"/>
                <a:chOff x="4909395" y="1028700"/>
                <a:chExt cx="1200150" cy="1200150"/>
              </a:xfrm>
              <a:solidFill>
                <a:srgbClr val="04B5C7"/>
              </a:solidFill>
            </p:grpSpPr>
            <p:sp>
              <p:nvSpPr>
                <p:cNvPr id="23" name="箭头: V 形 22"/>
                <p:cNvSpPr/>
                <p:nvPr/>
              </p:nvSpPr>
              <p:spPr>
                <a:xfrm rot="5400000">
                  <a:off x="4909395" y="1028700"/>
                  <a:ext cx="1200150" cy="1200150"/>
                </a:xfrm>
                <a:prstGeom prst="chevron">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sp>
              <p:nvSpPr>
                <p:cNvPr id="24" name="任意多边形: 形状 23"/>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5F87D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grpSp>
          <p:grpSp>
            <p:nvGrpSpPr>
              <p:cNvPr id="25" name="组合 24"/>
              <p:cNvGrpSpPr/>
              <p:nvPr/>
            </p:nvGrpSpPr>
            <p:grpSpPr>
              <a:xfrm>
                <a:off x="4028960" y="1562100"/>
                <a:ext cx="1614603" cy="1600200"/>
                <a:chOff x="3021720" y="1028700"/>
                <a:chExt cx="1210952" cy="1200150"/>
              </a:xfrm>
              <a:solidFill>
                <a:srgbClr val="15117B"/>
              </a:solidFill>
            </p:grpSpPr>
            <p:sp>
              <p:nvSpPr>
                <p:cNvPr id="26" name="箭头: V 形 25"/>
                <p:cNvSpPr/>
                <p:nvPr/>
              </p:nvSpPr>
              <p:spPr>
                <a:xfrm>
                  <a:off x="3032522" y="1028700"/>
                  <a:ext cx="1200150" cy="1200150"/>
                </a:xfrm>
                <a:prstGeom prst="chevron">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sp>
              <p:nvSpPr>
                <p:cNvPr id="27" name="任意多边形: 形状 26"/>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5F87D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grpSp>
          <p:grpSp>
            <p:nvGrpSpPr>
              <p:cNvPr id="28" name="组合 27"/>
              <p:cNvGrpSpPr/>
              <p:nvPr/>
            </p:nvGrpSpPr>
            <p:grpSpPr>
              <a:xfrm>
                <a:off x="5138059" y="2661557"/>
                <a:ext cx="1915885" cy="1915887"/>
                <a:chOff x="3853544" y="1853292"/>
                <a:chExt cx="1436914" cy="1436915"/>
              </a:xfrm>
            </p:grpSpPr>
            <p:sp>
              <p:nvSpPr>
                <p:cNvPr id="29" name="矩形: 圆角 28"/>
                <p:cNvSpPr/>
                <p:nvPr/>
              </p:nvSpPr>
              <p:spPr>
                <a:xfrm rot="2700000">
                  <a:off x="3853543" y="1853293"/>
                  <a:ext cx="1436915" cy="1436914"/>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sng"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sp>
              <p:nvSpPr>
                <p:cNvPr id="30" name="任意多边形: 形状 8"/>
                <p:cNvSpPr/>
                <p:nvPr/>
              </p:nvSpPr>
              <p:spPr bwMode="auto">
                <a:xfrm>
                  <a:off x="4201363" y="2228851"/>
                  <a:ext cx="741276" cy="685799"/>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F87D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sng" strike="noStrike" kern="1200" cap="none" spc="0" normalizeH="0" baseline="0" noProof="0" dirty="0">
                    <a:ln>
                      <a:noFill/>
                    </a:ln>
                    <a:solidFill>
                      <a:prstClr val="white">
                        <a:lumMod val="50000"/>
                      </a:prstClr>
                    </a:solidFill>
                    <a:effectLst/>
                    <a:uLnTx/>
                    <a:uFillTx/>
                    <a:latin typeface="Arial"/>
                    <a:ea typeface="微软雅黑"/>
                    <a:cs typeface="+mn-lt"/>
                    <a:sym typeface="Arial"/>
                  </a:endParaRPr>
                </a:p>
              </p:txBody>
            </p:sp>
          </p:grpSp>
          <p:grpSp>
            <p:nvGrpSpPr>
              <p:cNvPr id="31" name="组合 30"/>
              <p:cNvGrpSpPr/>
              <p:nvPr/>
            </p:nvGrpSpPr>
            <p:grpSpPr>
              <a:xfrm>
                <a:off x="4043363" y="4076700"/>
                <a:ext cx="1600200" cy="1600200"/>
                <a:chOff x="3032522" y="2914650"/>
                <a:chExt cx="1200150" cy="1200150"/>
              </a:xfrm>
              <a:solidFill>
                <a:srgbClr val="F00A36"/>
              </a:solidFill>
            </p:grpSpPr>
            <p:sp>
              <p:nvSpPr>
                <p:cNvPr id="32" name="箭头: V 形 31"/>
                <p:cNvSpPr/>
                <p:nvPr/>
              </p:nvSpPr>
              <p:spPr>
                <a:xfrm rot="16200000">
                  <a:off x="3032522" y="2914650"/>
                  <a:ext cx="1200150" cy="1200150"/>
                </a:xfrm>
                <a:prstGeom prst="chevron">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sp>
              <p:nvSpPr>
                <p:cNvPr id="33"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5F87D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sng"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grpSp>
          <p:grpSp>
            <p:nvGrpSpPr>
              <p:cNvPr id="34" name="组合 33"/>
              <p:cNvGrpSpPr/>
              <p:nvPr/>
            </p:nvGrpSpPr>
            <p:grpSpPr>
              <a:xfrm>
                <a:off x="6545861" y="4076699"/>
                <a:ext cx="1600200" cy="1600200"/>
                <a:chOff x="4909396" y="2914649"/>
                <a:chExt cx="1200150" cy="1200150"/>
              </a:xfrm>
              <a:solidFill>
                <a:srgbClr val="F59500"/>
              </a:solidFill>
            </p:grpSpPr>
            <p:sp>
              <p:nvSpPr>
                <p:cNvPr id="35" name="箭头: V 形 34"/>
                <p:cNvSpPr/>
                <p:nvPr/>
              </p:nvSpPr>
              <p:spPr>
                <a:xfrm rot="10800000">
                  <a:off x="4909396" y="2914649"/>
                  <a:ext cx="1200150" cy="1200150"/>
                </a:xfrm>
                <a:prstGeom prst="chevron">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sp>
              <p:nvSpPr>
                <p:cNvPr id="36"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5F87D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lumMod val="50000"/>
                      </a:prstClr>
                    </a:solidFill>
                    <a:effectLst/>
                    <a:uLnTx/>
                    <a:uFillTx/>
                    <a:latin typeface="Arial"/>
                    <a:ea typeface="微软雅黑"/>
                    <a:cs typeface="+mn-lt"/>
                    <a:sym typeface="Arial"/>
                  </a:endParaRPr>
                </a:p>
              </p:txBody>
            </p:sp>
          </p:grpSp>
        </p:grpSp>
        <p:sp>
          <p:nvSpPr>
            <p:cNvPr id="3" name="矩形 2"/>
            <p:cNvSpPr/>
            <p:nvPr/>
          </p:nvSpPr>
          <p:spPr>
            <a:xfrm>
              <a:off x="991208" y="2108292"/>
              <a:ext cx="3086889" cy="785343"/>
            </a:xfrm>
            <a:prstGeom prst="rect">
              <a:avLst/>
            </a:prstGeom>
          </p:spPr>
          <p:txBody>
            <a:bodyPr wrap="square">
              <a:spAutoFit/>
            </a:bodyPr>
            <a:lstStyle/>
            <a:p>
              <a:pPr algn="r">
                <a:lnSpc>
                  <a:spcPct val="150000"/>
                </a:lnSpc>
              </a:pPr>
              <a:r>
                <a:rPr lang="en-US" altLang="zh-CN" sz="1600" dirty="0">
                  <a:solidFill>
                    <a:schemeClr val="tx1">
                      <a:lumMod val="65000"/>
                      <a:lumOff val="35000"/>
                    </a:schemeClr>
                  </a:solidFill>
                  <a:latin typeface="Arial"/>
                  <a:ea typeface="微软雅黑"/>
                  <a:sym typeface="Arial"/>
                </a:rPr>
                <a:t>Click here to add content, content to match the title. </a:t>
              </a:r>
              <a:endParaRPr lang="zh-CN" altLang="en-US" sz="1600" dirty="0">
                <a:latin typeface="Arial"/>
                <a:ea typeface="微软雅黑"/>
                <a:sym typeface="Arial"/>
              </a:endParaRPr>
            </a:p>
          </p:txBody>
        </p:sp>
        <p:sp>
          <p:nvSpPr>
            <p:cNvPr id="4" name="矩形 3"/>
            <p:cNvSpPr/>
            <p:nvPr/>
          </p:nvSpPr>
          <p:spPr>
            <a:xfrm>
              <a:off x="8081373" y="2108292"/>
              <a:ext cx="3119170" cy="785343"/>
            </a:xfrm>
            <a:prstGeom prst="rect">
              <a:avLst/>
            </a:prstGeom>
          </p:spPr>
          <p:txBody>
            <a:bodyPr wrap="square">
              <a:spAutoFit/>
            </a:bodyPr>
            <a:lstStyle/>
            <a:p>
              <a:pPr>
                <a:lnSpc>
                  <a:spcPct val="150000"/>
                </a:lnSpc>
              </a:pPr>
              <a:r>
                <a:rPr lang="en-US" altLang="zh-CN" sz="1600" dirty="0">
                  <a:solidFill>
                    <a:schemeClr val="tx1">
                      <a:lumMod val="65000"/>
                      <a:lumOff val="35000"/>
                    </a:schemeClr>
                  </a:solidFill>
                  <a:latin typeface="Arial"/>
                  <a:ea typeface="微软雅黑"/>
                  <a:sym typeface="Arial"/>
                </a:rPr>
                <a:t>Click here to add content, content to match the title. </a:t>
              </a:r>
              <a:endParaRPr lang="zh-CN" altLang="en-US" sz="1600" dirty="0">
                <a:solidFill>
                  <a:schemeClr val="tx1">
                    <a:lumMod val="65000"/>
                    <a:lumOff val="35000"/>
                  </a:schemeClr>
                </a:solidFill>
                <a:latin typeface="Arial"/>
                <a:ea typeface="微软雅黑"/>
                <a:sym typeface="Arial"/>
              </a:endParaRPr>
            </a:p>
          </p:txBody>
        </p:sp>
        <p:sp>
          <p:nvSpPr>
            <p:cNvPr id="5" name="矩形 4"/>
            <p:cNvSpPr/>
            <p:nvPr/>
          </p:nvSpPr>
          <p:spPr>
            <a:xfrm>
              <a:off x="991208" y="4367433"/>
              <a:ext cx="3133489" cy="785343"/>
            </a:xfrm>
            <a:prstGeom prst="rect">
              <a:avLst/>
            </a:prstGeom>
          </p:spPr>
          <p:txBody>
            <a:bodyPr wrap="square">
              <a:spAutoFit/>
            </a:bodyPr>
            <a:lstStyle/>
            <a:p>
              <a:pPr algn="r">
                <a:lnSpc>
                  <a:spcPct val="150000"/>
                </a:lnSpc>
              </a:pPr>
              <a:r>
                <a:rPr lang="en-US" altLang="zh-CN" sz="1600" dirty="0">
                  <a:solidFill>
                    <a:schemeClr val="tx1">
                      <a:lumMod val="65000"/>
                      <a:lumOff val="35000"/>
                    </a:schemeClr>
                  </a:solidFill>
                  <a:latin typeface="Arial"/>
                  <a:ea typeface="微软雅黑"/>
                  <a:sym typeface="Arial"/>
                </a:rPr>
                <a:t>Click here to add content, content to match the title. </a:t>
              </a:r>
            </a:p>
          </p:txBody>
        </p:sp>
        <p:sp>
          <p:nvSpPr>
            <p:cNvPr id="37" name="矩形 36"/>
            <p:cNvSpPr/>
            <p:nvPr/>
          </p:nvSpPr>
          <p:spPr>
            <a:xfrm>
              <a:off x="8081373" y="4342480"/>
              <a:ext cx="3252835" cy="785343"/>
            </a:xfrm>
            <a:prstGeom prst="rect">
              <a:avLst/>
            </a:prstGeom>
          </p:spPr>
          <p:txBody>
            <a:bodyPr wrap="square">
              <a:spAutoFit/>
            </a:bodyPr>
            <a:lstStyle/>
            <a:p>
              <a:pPr>
                <a:lnSpc>
                  <a:spcPct val="150000"/>
                </a:lnSpc>
              </a:pPr>
              <a:r>
                <a:rPr lang="en-US" altLang="zh-CN" sz="1600" dirty="0">
                  <a:solidFill>
                    <a:schemeClr val="tx1">
                      <a:lumMod val="65000"/>
                      <a:lumOff val="35000"/>
                    </a:schemeClr>
                  </a:solidFill>
                  <a:latin typeface="Arial"/>
                  <a:ea typeface="微软雅黑"/>
                  <a:sym typeface="Arial"/>
                </a:rPr>
                <a:t>Click here to add content, content to match the title. </a:t>
              </a:r>
              <a:endParaRPr lang="zh-CN" altLang="en-US" sz="1600" dirty="0">
                <a:solidFill>
                  <a:schemeClr val="tx1">
                    <a:lumMod val="65000"/>
                    <a:lumOff val="35000"/>
                  </a:schemeClr>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697228"/>
            <a:chOff x="1487838" y="728420"/>
            <a:chExt cx="3730932" cy="697228"/>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Project Display</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sp>
        <p:nvSpPr>
          <p:cNvPr id="9" name="矩形 8"/>
          <p:cNvSpPr/>
          <p:nvPr/>
        </p:nvSpPr>
        <p:spPr>
          <a:xfrm>
            <a:off x="1572740" y="3545190"/>
            <a:ext cx="9046517" cy="2431435"/>
          </a:xfrm>
          <a:prstGeom prst="rect">
            <a:avLst/>
          </a:prstGeom>
        </p:spPr>
        <p:txBody>
          <a:bodyPr wrap="square">
            <a:spAutoFit/>
          </a:bodyPr>
          <a:lstStyle/>
          <a:p>
            <a:pPr>
              <a:lnSpc>
                <a:spcPct val="200000"/>
              </a:lnSpc>
            </a:pP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a:p>
            <a:pPr indent="457200">
              <a:lnSpc>
                <a:spcPct val="200000"/>
              </a:lnSpc>
            </a:pPr>
            <a:r>
              <a:rPr lang="en-US" altLang="zh-CN" sz="1400" dirty="0">
                <a:solidFill>
                  <a:srgbClr val="555555"/>
                </a:solidFill>
                <a:latin typeface="Arial"/>
                <a:ea typeface="微软雅黑"/>
                <a:sym typeface="Arial"/>
              </a:rPr>
              <a:t>We provide professional-quality free PowerPoint templates to help you with your business presentations - freeppt7.com</a:t>
            </a:r>
          </a:p>
          <a:p>
            <a:pPr indent="457200">
              <a:lnSpc>
                <a:spcPct val="200000"/>
              </a:lnSpc>
            </a:pPr>
            <a:r>
              <a:rPr lang="en-US" altLang="zh-CN" sz="1400" dirty="0">
                <a:solidFill>
                  <a:srgbClr val="555555"/>
                </a:solidFill>
                <a:latin typeface="Arial"/>
                <a:ea typeface="微软雅黑"/>
                <a:sym typeface="Arial"/>
              </a:rPr>
              <a:t>We provide professional-quality free PowerPoint templates to help you with your business presentations - freeppt7.com</a:t>
            </a:r>
            <a:endParaRPr lang="zh-CN" altLang="en-US" sz="1400" b="0" i="0" dirty="0">
              <a:solidFill>
                <a:srgbClr val="555555"/>
              </a:solidFill>
              <a:effectLst/>
              <a:latin typeface="Arial"/>
              <a:ea typeface="微软雅黑"/>
              <a:sym typeface="Arial"/>
            </a:endParaRPr>
          </a:p>
        </p:txBody>
      </p:sp>
      <p:grpSp>
        <p:nvGrpSpPr>
          <p:cNvPr id="2" name="组合 1"/>
          <p:cNvGrpSpPr/>
          <p:nvPr/>
        </p:nvGrpSpPr>
        <p:grpSpPr>
          <a:xfrm>
            <a:off x="1572741" y="1832714"/>
            <a:ext cx="9046517" cy="1596286"/>
            <a:chOff x="1572741" y="1832714"/>
            <a:chExt cx="9046517" cy="1596286"/>
          </a:xfrm>
        </p:grpSpPr>
        <p:sp>
          <p:nvSpPr>
            <p:cNvPr id="45" name="椭圆 44"/>
            <p:cNvSpPr/>
            <p:nvPr/>
          </p:nvSpPr>
          <p:spPr>
            <a:xfrm>
              <a:off x="5297857" y="1832714"/>
              <a:ext cx="1596285" cy="1596286"/>
            </a:xfrm>
            <a:prstGeom prst="ellipse">
              <a:avLst/>
            </a:prstGeom>
            <a:solidFill>
              <a:srgbClr val="5F87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6" name="椭圆 45"/>
            <p:cNvSpPr/>
            <p:nvPr/>
          </p:nvSpPr>
          <p:spPr>
            <a:xfrm>
              <a:off x="3259241" y="2053739"/>
              <a:ext cx="1154236" cy="1154234"/>
            </a:xfrm>
            <a:prstGeom prst="ellipse">
              <a:avLst/>
            </a:prstGeom>
            <a:solidFill>
              <a:srgbClr val="5F87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7" name="椭圆 46"/>
            <p:cNvSpPr/>
            <p:nvPr/>
          </p:nvSpPr>
          <p:spPr>
            <a:xfrm>
              <a:off x="7778522" y="2053739"/>
              <a:ext cx="1154236" cy="1154234"/>
            </a:xfrm>
            <a:prstGeom prst="ellipse">
              <a:avLst/>
            </a:prstGeom>
            <a:solidFill>
              <a:srgbClr val="5F87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8" name="椭圆 47"/>
            <p:cNvSpPr/>
            <p:nvPr/>
          </p:nvSpPr>
          <p:spPr>
            <a:xfrm>
              <a:off x="9773945" y="2208200"/>
              <a:ext cx="845313" cy="845311"/>
            </a:xfrm>
            <a:prstGeom prst="ellipse">
              <a:avLst/>
            </a:prstGeom>
            <a:solidFill>
              <a:srgbClr val="5F87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9" name="椭圆 48"/>
            <p:cNvSpPr/>
            <p:nvPr/>
          </p:nvSpPr>
          <p:spPr>
            <a:xfrm>
              <a:off x="1572741" y="2208200"/>
              <a:ext cx="845313" cy="845311"/>
            </a:xfrm>
            <a:prstGeom prst="ellipse">
              <a:avLst/>
            </a:prstGeom>
            <a:solidFill>
              <a:srgbClr val="5F87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6" name="箭头: V 形 35"/>
            <p:cNvSpPr/>
            <p:nvPr/>
          </p:nvSpPr>
          <p:spPr>
            <a:xfrm>
              <a:off x="2713852" y="2495108"/>
              <a:ext cx="197096" cy="271495"/>
            </a:xfrm>
            <a:prstGeom prst="chevron">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7" name="箭头: V 形 36"/>
            <p:cNvSpPr/>
            <p:nvPr/>
          </p:nvSpPr>
          <p:spPr>
            <a:xfrm>
              <a:off x="4727044" y="2495108"/>
              <a:ext cx="197096" cy="271495"/>
            </a:xfrm>
            <a:prstGeom prst="chevron">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8" name="箭头: V 形 37"/>
            <p:cNvSpPr/>
            <p:nvPr/>
          </p:nvSpPr>
          <p:spPr>
            <a:xfrm>
              <a:off x="7233131" y="2495108"/>
              <a:ext cx="197096" cy="271495"/>
            </a:xfrm>
            <a:prstGeom prst="chevron">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9" name="箭头: V 形 38"/>
            <p:cNvSpPr/>
            <p:nvPr/>
          </p:nvSpPr>
          <p:spPr>
            <a:xfrm>
              <a:off x="9246323" y="2495108"/>
              <a:ext cx="197096" cy="271495"/>
            </a:xfrm>
            <a:prstGeom prst="chevron">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0" name="椭圆 77"/>
            <p:cNvSpPr/>
            <p:nvPr/>
          </p:nvSpPr>
          <p:spPr>
            <a:xfrm>
              <a:off x="5607688" y="2188255"/>
              <a:ext cx="976621" cy="889617"/>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sym typeface="Arial"/>
              </a:endParaRPr>
            </a:p>
          </p:txBody>
        </p:sp>
        <p:sp>
          <p:nvSpPr>
            <p:cNvPr id="41" name="椭圆 78"/>
            <p:cNvSpPr/>
            <p:nvPr/>
          </p:nvSpPr>
          <p:spPr>
            <a:xfrm>
              <a:off x="3516427" y="2279975"/>
              <a:ext cx="639865" cy="706172"/>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sym typeface="Arial"/>
              </a:endParaRPr>
            </a:p>
          </p:txBody>
        </p:sp>
        <p:sp>
          <p:nvSpPr>
            <p:cNvPr id="42" name="椭圆 79"/>
            <p:cNvSpPr/>
            <p:nvPr/>
          </p:nvSpPr>
          <p:spPr>
            <a:xfrm>
              <a:off x="8017831" y="2279975"/>
              <a:ext cx="675619" cy="706174"/>
            </a:xfrm>
            <a:custGeom>
              <a:avLst/>
              <a:gdLst>
                <a:gd name="connsiteX0" fmla="*/ 150073 w 315913"/>
                <a:gd name="connsiteY0" fmla="*/ 184150 h 330200"/>
                <a:gd name="connsiteX1" fmla="*/ 140442 w 315913"/>
                <a:gd name="connsiteY1" fmla="*/ 188020 h 330200"/>
                <a:gd name="connsiteX2" fmla="*/ 137690 w 315913"/>
                <a:gd name="connsiteY2" fmla="*/ 190599 h 330200"/>
                <a:gd name="connsiteX3" fmla="*/ 137690 w 315913"/>
                <a:gd name="connsiteY3" fmla="*/ 199628 h 330200"/>
                <a:gd name="connsiteX4" fmla="*/ 136314 w 315913"/>
                <a:gd name="connsiteY4" fmla="*/ 200918 h 330200"/>
                <a:gd name="connsiteX5" fmla="*/ 134938 w 315913"/>
                <a:gd name="connsiteY5" fmla="*/ 203498 h 330200"/>
                <a:gd name="connsiteX6" fmla="*/ 137690 w 315913"/>
                <a:gd name="connsiteY6" fmla="*/ 221556 h 330200"/>
                <a:gd name="connsiteX7" fmla="*/ 140442 w 315913"/>
                <a:gd name="connsiteY7" fmla="*/ 225425 h 330200"/>
                <a:gd name="connsiteX8" fmla="*/ 144569 w 315913"/>
                <a:gd name="connsiteY8" fmla="*/ 224135 h 330200"/>
                <a:gd name="connsiteX9" fmla="*/ 154200 w 315913"/>
                <a:gd name="connsiteY9" fmla="*/ 211237 h 330200"/>
                <a:gd name="connsiteX10" fmla="*/ 155576 w 315913"/>
                <a:gd name="connsiteY10" fmla="*/ 208657 h 330200"/>
                <a:gd name="connsiteX11" fmla="*/ 155576 w 315913"/>
                <a:gd name="connsiteY11" fmla="*/ 188020 h 330200"/>
                <a:gd name="connsiteX12" fmla="*/ 152824 w 315913"/>
                <a:gd name="connsiteY12" fmla="*/ 185440 h 330200"/>
                <a:gd name="connsiteX13" fmla="*/ 150073 w 315913"/>
                <a:gd name="connsiteY13" fmla="*/ 184150 h 330200"/>
                <a:gd name="connsiteX14" fmla="*/ 105456 w 315913"/>
                <a:gd name="connsiteY14" fmla="*/ 184150 h 330200"/>
                <a:gd name="connsiteX15" fmla="*/ 101374 w 315913"/>
                <a:gd name="connsiteY15" fmla="*/ 185440 h 330200"/>
                <a:gd name="connsiteX16" fmla="*/ 100013 w 315913"/>
                <a:gd name="connsiteY16" fmla="*/ 188020 h 330200"/>
                <a:gd name="connsiteX17" fmla="*/ 100013 w 315913"/>
                <a:gd name="connsiteY17" fmla="*/ 208657 h 330200"/>
                <a:gd name="connsiteX18" fmla="*/ 100013 w 315913"/>
                <a:gd name="connsiteY18" fmla="*/ 211237 h 330200"/>
                <a:gd name="connsiteX19" fmla="*/ 110899 w 315913"/>
                <a:gd name="connsiteY19" fmla="*/ 224135 h 330200"/>
                <a:gd name="connsiteX20" fmla="*/ 113620 w 315913"/>
                <a:gd name="connsiteY20" fmla="*/ 225425 h 330200"/>
                <a:gd name="connsiteX21" fmla="*/ 114981 w 315913"/>
                <a:gd name="connsiteY21" fmla="*/ 225425 h 330200"/>
                <a:gd name="connsiteX22" fmla="*/ 117702 w 315913"/>
                <a:gd name="connsiteY22" fmla="*/ 221556 h 330200"/>
                <a:gd name="connsiteX23" fmla="*/ 119063 w 315913"/>
                <a:gd name="connsiteY23" fmla="*/ 203498 h 330200"/>
                <a:gd name="connsiteX24" fmla="*/ 117702 w 315913"/>
                <a:gd name="connsiteY24" fmla="*/ 200918 h 330200"/>
                <a:gd name="connsiteX25" fmla="*/ 116342 w 315913"/>
                <a:gd name="connsiteY25" fmla="*/ 199628 h 330200"/>
                <a:gd name="connsiteX26" fmla="*/ 116342 w 315913"/>
                <a:gd name="connsiteY26" fmla="*/ 190599 h 330200"/>
                <a:gd name="connsiteX27" fmla="*/ 113620 w 315913"/>
                <a:gd name="connsiteY27" fmla="*/ 188020 h 330200"/>
                <a:gd name="connsiteX28" fmla="*/ 105456 w 315913"/>
                <a:gd name="connsiteY28" fmla="*/ 184150 h 330200"/>
                <a:gd name="connsiteX29" fmla="*/ 110782 w 315913"/>
                <a:gd name="connsiteY29" fmla="*/ 92075 h 330200"/>
                <a:gd name="connsiteX30" fmla="*/ 85918 w 315913"/>
                <a:gd name="connsiteY30" fmla="*/ 98451 h 330200"/>
                <a:gd name="connsiteX31" fmla="*/ 84610 w 315913"/>
                <a:gd name="connsiteY31" fmla="*/ 101002 h 330200"/>
                <a:gd name="connsiteX32" fmla="*/ 84610 w 315913"/>
                <a:gd name="connsiteY32" fmla="*/ 107378 h 330200"/>
                <a:gd name="connsiteX33" fmla="*/ 81992 w 315913"/>
                <a:gd name="connsiteY33" fmla="*/ 107378 h 330200"/>
                <a:gd name="connsiteX34" fmla="*/ 79375 w 315913"/>
                <a:gd name="connsiteY34" fmla="*/ 111203 h 330200"/>
                <a:gd name="connsiteX35" fmla="*/ 79375 w 315913"/>
                <a:gd name="connsiteY35" fmla="*/ 116304 h 330200"/>
                <a:gd name="connsiteX36" fmla="*/ 80684 w 315913"/>
                <a:gd name="connsiteY36" fmla="*/ 120130 h 330200"/>
                <a:gd name="connsiteX37" fmla="*/ 84610 w 315913"/>
                <a:gd name="connsiteY37" fmla="*/ 121405 h 330200"/>
                <a:gd name="connsiteX38" fmla="*/ 84610 w 315913"/>
                <a:gd name="connsiteY38" fmla="*/ 122680 h 330200"/>
                <a:gd name="connsiteX39" fmla="*/ 96387 w 315913"/>
                <a:gd name="connsiteY39" fmla="*/ 152010 h 330200"/>
                <a:gd name="connsiteX40" fmla="*/ 117325 w 315913"/>
                <a:gd name="connsiteY40" fmla="*/ 169863 h 330200"/>
                <a:gd name="connsiteX41" fmla="*/ 136954 w 315913"/>
                <a:gd name="connsiteY41" fmla="*/ 169863 h 330200"/>
                <a:gd name="connsiteX42" fmla="*/ 157892 w 315913"/>
                <a:gd name="connsiteY42" fmla="*/ 152010 h 330200"/>
                <a:gd name="connsiteX43" fmla="*/ 170979 w 315913"/>
                <a:gd name="connsiteY43" fmla="*/ 122680 h 330200"/>
                <a:gd name="connsiteX44" fmla="*/ 170979 w 315913"/>
                <a:gd name="connsiteY44" fmla="*/ 121405 h 330200"/>
                <a:gd name="connsiteX45" fmla="*/ 173596 w 315913"/>
                <a:gd name="connsiteY45" fmla="*/ 120130 h 330200"/>
                <a:gd name="connsiteX46" fmla="*/ 176213 w 315913"/>
                <a:gd name="connsiteY46" fmla="*/ 116304 h 330200"/>
                <a:gd name="connsiteX47" fmla="*/ 176213 w 315913"/>
                <a:gd name="connsiteY47" fmla="*/ 111203 h 330200"/>
                <a:gd name="connsiteX48" fmla="*/ 172287 w 315913"/>
                <a:gd name="connsiteY48" fmla="*/ 107378 h 330200"/>
                <a:gd name="connsiteX49" fmla="*/ 169670 w 315913"/>
                <a:gd name="connsiteY49" fmla="*/ 107378 h 330200"/>
                <a:gd name="connsiteX50" fmla="*/ 169670 w 315913"/>
                <a:gd name="connsiteY50" fmla="*/ 106102 h 330200"/>
                <a:gd name="connsiteX51" fmla="*/ 165744 w 315913"/>
                <a:gd name="connsiteY51" fmla="*/ 106102 h 330200"/>
                <a:gd name="connsiteX52" fmla="*/ 151349 w 315913"/>
                <a:gd name="connsiteY52" fmla="*/ 108653 h 330200"/>
                <a:gd name="connsiteX53" fmla="*/ 130411 w 315913"/>
                <a:gd name="connsiteY53" fmla="*/ 99726 h 330200"/>
                <a:gd name="connsiteX54" fmla="*/ 110782 w 315913"/>
                <a:gd name="connsiteY54" fmla="*/ 92075 h 330200"/>
                <a:gd name="connsiteX55" fmla="*/ 233216 w 315913"/>
                <a:gd name="connsiteY55" fmla="*/ 38100 h 330200"/>
                <a:gd name="connsiteX56" fmla="*/ 239677 w 315913"/>
                <a:gd name="connsiteY56" fmla="*/ 45893 h 330200"/>
                <a:gd name="connsiteX57" fmla="*/ 239677 w 315913"/>
                <a:gd name="connsiteY57" fmla="*/ 53686 h 330200"/>
                <a:gd name="connsiteX58" fmla="*/ 253890 w 315913"/>
                <a:gd name="connsiteY58" fmla="*/ 60181 h 330200"/>
                <a:gd name="connsiteX59" fmla="*/ 255182 w 315913"/>
                <a:gd name="connsiteY59" fmla="*/ 66675 h 330200"/>
                <a:gd name="connsiteX60" fmla="*/ 250014 w 315913"/>
                <a:gd name="connsiteY60" fmla="*/ 71870 h 330200"/>
                <a:gd name="connsiteX61" fmla="*/ 247429 w 315913"/>
                <a:gd name="connsiteY61" fmla="*/ 73169 h 330200"/>
                <a:gd name="connsiteX62" fmla="*/ 239677 w 315913"/>
                <a:gd name="connsiteY62" fmla="*/ 70572 h 330200"/>
                <a:gd name="connsiteX63" fmla="*/ 231924 w 315913"/>
                <a:gd name="connsiteY63" fmla="*/ 67974 h 330200"/>
                <a:gd name="connsiteX64" fmla="*/ 225463 w 315913"/>
                <a:gd name="connsiteY64" fmla="*/ 71870 h 330200"/>
                <a:gd name="connsiteX65" fmla="*/ 226755 w 315913"/>
                <a:gd name="connsiteY65" fmla="*/ 74468 h 330200"/>
                <a:gd name="connsiteX66" fmla="*/ 233216 w 315913"/>
                <a:gd name="connsiteY66" fmla="*/ 75767 h 330200"/>
                <a:gd name="connsiteX67" fmla="*/ 248722 w 315913"/>
                <a:gd name="connsiteY67" fmla="*/ 80963 h 330200"/>
                <a:gd name="connsiteX68" fmla="*/ 257767 w 315913"/>
                <a:gd name="connsiteY68" fmla="*/ 87457 h 330200"/>
                <a:gd name="connsiteX69" fmla="*/ 260351 w 315913"/>
                <a:gd name="connsiteY69" fmla="*/ 99147 h 330200"/>
                <a:gd name="connsiteX70" fmla="*/ 253890 w 315913"/>
                <a:gd name="connsiteY70" fmla="*/ 113435 h 330200"/>
                <a:gd name="connsiteX71" fmla="*/ 239677 w 315913"/>
                <a:gd name="connsiteY71" fmla="*/ 119929 h 330200"/>
                <a:gd name="connsiteX72" fmla="*/ 239677 w 315913"/>
                <a:gd name="connsiteY72" fmla="*/ 131619 h 330200"/>
                <a:gd name="connsiteX73" fmla="*/ 233216 w 315913"/>
                <a:gd name="connsiteY73" fmla="*/ 138113 h 330200"/>
                <a:gd name="connsiteX74" fmla="*/ 225463 w 315913"/>
                <a:gd name="connsiteY74" fmla="*/ 131619 h 330200"/>
                <a:gd name="connsiteX75" fmla="*/ 225463 w 315913"/>
                <a:gd name="connsiteY75" fmla="*/ 121228 h 330200"/>
                <a:gd name="connsiteX76" fmla="*/ 206080 w 315913"/>
                <a:gd name="connsiteY76" fmla="*/ 109538 h 330200"/>
                <a:gd name="connsiteX77" fmla="*/ 206080 w 315913"/>
                <a:gd name="connsiteY77" fmla="*/ 103044 h 330200"/>
                <a:gd name="connsiteX78" fmla="*/ 211249 w 315913"/>
                <a:gd name="connsiteY78" fmla="*/ 99147 h 330200"/>
                <a:gd name="connsiteX79" fmla="*/ 216418 w 315913"/>
                <a:gd name="connsiteY79" fmla="*/ 97848 h 330200"/>
                <a:gd name="connsiteX80" fmla="*/ 222878 w 315913"/>
                <a:gd name="connsiteY80" fmla="*/ 100446 h 330200"/>
                <a:gd name="connsiteX81" fmla="*/ 233216 w 315913"/>
                <a:gd name="connsiteY81" fmla="*/ 105641 h 330200"/>
                <a:gd name="connsiteX82" fmla="*/ 239677 w 315913"/>
                <a:gd name="connsiteY82" fmla="*/ 101745 h 330200"/>
                <a:gd name="connsiteX83" fmla="*/ 238384 w 315913"/>
                <a:gd name="connsiteY83" fmla="*/ 97848 h 330200"/>
                <a:gd name="connsiteX84" fmla="*/ 231924 w 315913"/>
                <a:gd name="connsiteY84" fmla="*/ 96549 h 330200"/>
                <a:gd name="connsiteX85" fmla="*/ 211249 w 315913"/>
                <a:gd name="connsiteY85" fmla="*/ 87457 h 330200"/>
                <a:gd name="connsiteX86" fmla="*/ 206080 w 315913"/>
                <a:gd name="connsiteY86" fmla="*/ 74468 h 330200"/>
                <a:gd name="connsiteX87" fmla="*/ 211249 w 315913"/>
                <a:gd name="connsiteY87" fmla="*/ 60181 h 330200"/>
                <a:gd name="connsiteX88" fmla="*/ 225463 w 315913"/>
                <a:gd name="connsiteY88" fmla="*/ 53686 h 330200"/>
                <a:gd name="connsiteX89" fmla="*/ 225463 w 315913"/>
                <a:gd name="connsiteY89" fmla="*/ 45893 h 330200"/>
                <a:gd name="connsiteX90" fmla="*/ 233216 w 315913"/>
                <a:gd name="connsiteY90" fmla="*/ 38100 h 330200"/>
                <a:gd name="connsiteX91" fmla="*/ 117793 w 315913"/>
                <a:gd name="connsiteY91" fmla="*/ 25400 h 330200"/>
                <a:gd name="connsiteX92" fmla="*/ 135915 w 315913"/>
                <a:gd name="connsiteY92" fmla="*/ 25400 h 330200"/>
                <a:gd name="connsiteX93" fmla="*/ 190281 w 315913"/>
                <a:gd name="connsiteY93" fmla="*/ 79875 h 330200"/>
                <a:gd name="connsiteX94" fmla="*/ 190281 w 315913"/>
                <a:gd name="connsiteY94" fmla="*/ 96736 h 330200"/>
                <a:gd name="connsiteX95" fmla="*/ 192870 w 315913"/>
                <a:gd name="connsiteY95" fmla="*/ 107112 h 330200"/>
                <a:gd name="connsiteX96" fmla="*/ 192870 w 315913"/>
                <a:gd name="connsiteY96" fmla="*/ 118786 h 330200"/>
                <a:gd name="connsiteX97" fmla="*/ 186397 w 315913"/>
                <a:gd name="connsiteY97" fmla="*/ 131756 h 330200"/>
                <a:gd name="connsiteX98" fmla="*/ 183809 w 315913"/>
                <a:gd name="connsiteY98" fmla="*/ 140835 h 330200"/>
                <a:gd name="connsiteX99" fmla="*/ 172159 w 315913"/>
                <a:gd name="connsiteY99" fmla="*/ 162884 h 330200"/>
                <a:gd name="connsiteX100" fmla="*/ 163098 w 315913"/>
                <a:gd name="connsiteY100" fmla="*/ 173261 h 330200"/>
                <a:gd name="connsiteX101" fmla="*/ 169570 w 315913"/>
                <a:gd name="connsiteY101" fmla="*/ 181043 h 330200"/>
                <a:gd name="connsiteX102" fmla="*/ 208403 w 315913"/>
                <a:gd name="connsiteY102" fmla="*/ 192716 h 330200"/>
                <a:gd name="connsiteX103" fmla="*/ 252413 w 315913"/>
                <a:gd name="connsiteY103" fmla="*/ 319824 h 330200"/>
                <a:gd name="connsiteX104" fmla="*/ 242058 w 315913"/>
                <a:gd name="connsiteY104" fmla="*/ 330200 h 330200"/>
                <a:gd name="connsiteX105" fmla="*/ 10355 w 315913"/>
                <a:gd name="connsiteY105" fmla="*/ 330200 h 330200"/>
                <a:gd name="connsiteX106" fmla="*/ 0 w 315913"/>
                <a:gd name="connsiteY106" fmla="*/ 319824 h 330200"/>
                <a:gd name="connsiteX107" fmla="*/ 1294 w 315913"/>
                <a:gd name="connsiteY107" fmla="*/ 318527 h 330200"/>
                <a:gd name="connsiteX108" fmla="*/ 44010 w 315913"/>
                <a:gd name="connsiteY108" fmla="*/ 192716 h 330200"/>
                <a:gd name="connsiteX109" fmla="*/ 82843 w 315913"/>
                <a:gd name="connsiteY109" fmla="*/ 181043 h 330200"/>
                <a:gd name="connsiteX110" fmla="*/ 89315 w 315913"/>
                <a:gd name="connsiteY110" fmla="*/ 173261 h 330200"/>
                <a:gd name="connsiteX111" fmla="*/ 81549 w 315913"/>
                <a:gd name="connsiteY111" fmla="*/ 162884 h 330200"/>
                <a:gd name="connsiteX112" fmla="*/ 69899 w 315913"/>
                <a:gd name="connsiteY112" fmla="*/ 140835 h 330200"/>
                <a:gd name="connsiteX113" fmla="*/ 66016 w 315913"/>
                <a:gd name="connsiteY113" fmla="*/ 131756 h 330200"/>
                <a:gd name="connsiteX114" fmla="*/ 59543 w 315913"/>
                <a:gd name="connsiteY114" fmla="*/ 118786 h 330200"/>
                <a:gd name="connsiteX115" fmla="*/ 59543 w 315913"/>
                <a:gd name="connsiteY115" fmla="*/ 107112 h 330200"/>
                <a:gd name="connsiteX116" fmla="*/ 63427 w 315913"/>
                <a:gd name="connsiteY116" fmla="*/ 96736 h 330200"/>
                <a:gd name="connsiteX117" fmla="*/ 63427 w 315913"/>
                <a:gd name="connsiteY117" fmla="*/ 79875 h 330200"/>
                <a:gd name="connsiteX118" fmla="*/ 117793 w 315913"/>
                <a:gd name="connsiteY118" fmla="*/ 25400 h 330200"/>
                <a:gd name="connsiteX119" fmla="*/ 226732 w 315913"/>
                <a:gd name="connsiteY119" fmla="*/ 0 h 330200"/>
                <a:gd name="connsiteX120" fmla="*/ 315913 w 315913"/>
                <a:gd name="connsiteY120" fmla="*/ 89549 h 330200"/>
                <a:gd name="connsiteX121" fmla="*/ 226732 w 315913"/>
                <a:gd name="connsiteY121" fmla="*/ 177800 h 330200"/>
                <a:gd name="connsiteX122" fmla="*/ 187958 w 315913"/>
                <a:gd name="connsiteY122" fmla="*/ 170013 h 330200"/>
                <a:gd name="connsiteX123" fmla="*/ 197005 w 315913"/>
                <a:gd name="connsiteY123" fmla="*/ 153142 h 330200"/>
                <a:gd name="connsiteX124" fmla="*/ 226732 w 315913"/>
                <a:gd name="connsiteY124" fmla="*/ 159631 h 330200"/>
                <a:gd name="connsiteX125" fmla="*/ 296526 w 315913"/>
                <a:gd name="connsiteY125" fmla="*/ 89549 h 330200"/>
                <a:gd name="connsiteX126" fmla="*/ 226732 w 315913"/>
                <a:gd name="connsiteY126" fmla="*/ 19467 h 330200"/>
                <a:gd name="connsiteX127" fmla="*/ 185373 w 315913"/>
                <a:gd name="connsiteY127" fmla="*/ 32445 h 330200"/>
                <a:gd name="connsiteX128" fmla="*/ 169863 w 315913"/>
                <a:gd name="connsiteY128" fmla="*/ 20765 h 330200"/>
                <a:gd name="connsiteX129" fmla="*/ 226732 w 315913"/>
                <a:gd name="connsiteY12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15913" h="330200">
                  <a:moveTo>
                    <a:pt x="150073" y="184150"/>
                  </a:moveTo>
                  <a:cubicBezTo>
                    <a:pt x="147321" y="186730"/>
                    <a:pt x="143193" y="186730"/>
                    <a:pt x="140442" y="188020"/>
                  </a:cubicBezTo>
                  <a:cubicBezTo>
                    <a:pt x="139066" y="188020"/>
                    <a:pt x="137690" y="189310"/>
                    <a:pt x="137690" y="190599"/>
                  </a:cubicBezTo>
                  <a:cubicBezTo>
                    <a:pt x="137690" y="190599"/>
                    <a:pt x="137690" y="190599"/>
                    <a:pt x="137690" y="199628"/>
                  </a:cubicBezTo>
                  <a:cubicBezTo>
                    <a:pt x="137690" y="199628"/>
                    <a:pt x="136314" y="200918"/>
                    <a:pt x="136314" y="200918"/>
                  </a:cubicBezTo>
                  <a:cubicBezTo>
                    <a:pt x="134938" y="200918"/>
                    <a:pt x="134938" y="202208"/>
                    <a:pt x="134938" y="203498"/>
                  </a:cubicBezTo>
                  <a:lnTo>
                    <a:pt x="137690" y="221556"/>
                  </a:lnTo>
                  <a:cubicBezTo>
                    <a:pt x="137690" y="222845"/>
                    <a:pt x="139066" y="224135"/>
                    <a:pt x="140442" y="225425"/>
                  </a:cubicBezTo>
                  <a:cubicBezTo>
                    <a:pt x="141817" y="225425"/>
                    <a:pt x="143193" y="224135"/>
                    <a:pt x="144569" y="224135"/>
                  </a:cubicBezTo>
                  <a:cubicBezTo>
                    <a:pt x="144569" y="224135"/>
                    <a:pt x="144569" y="224135"/>
                    <a:pt x="154200" y="211237"/>
                  </a:cubicBezTo>
                  <a:cubicBezTo>
                    <a:pt x="155576" y="209947"/>
                    <a:pt x="155576" y="209947"/>
                    <a:pt x="155576" y="208657"/>
                  </a:cubicBezTo>
                  <a:cubicBezTo>
                    <a:pt x="155576" y="208657"/>
                    <a:pt x="155576" y="208657"/>
                    <a:pt x="155576" y="188020"/>
                  </a:cubicBezTo>
                  <a:cubicBezTo>
                    <a:pt x="155576" y="186730"/>
                    <a:pt x="154200" y="185440"/>
                    <a:pt x="152824" y="185440"/>
                  </a:cubicBezTo>
                  <a:cubicBezTo>
                    <a:pt x="152824" y="184150"/>
                    <a:pt x="151449" y="184150"/>
                    <a:pt x="150073" y="184150"/>
                  </a:cubicBezTo>
                  <a:close/>
                  <a:moveTo>
                    <a:pt x="105456" y="184150"/>
                  </a:moveTo>
                  <a:cubicBezTo>
                    <a:pt x="104095" y="184150"/>
                    <a:pt x="102735" y="184150"/>
                    <a:pt x="101374" y="185440"/>
                  </a:cubicBezTo>
                  <a:cubicBezTo>
                    <a:pt x="100013" y="185440"/>
                    <a:pt x="100013" y="186730"/>
                    <a:pt x="100013" y="188020"/>
                  </a:cubicBezTo>
                  <a:cubicBezTo>
                    <a:pt x="100013" y="188020"/>
                    <a:pt x="100013" y="188020"/>
                    <a:pt x="100013" y="208657"/>
                  </a:cubicBezTo>
                  <a:cubicBezTo>
                    <a:pt x="100013" y="209947"/>
                    <a:pt x="100013" y="209947"/>
                    <a:pt x="100013" y="211237"/>
                  </a:cubicBezTo>
                  <a:cubicBezTo>
                    <a:pt x="100013" y="211237"/>
                    <a:pt x="100013" y="211237"/>
                    <a:pt x="110899" y="224135"/>
                  </a:cubicBezTo>
                  <a:cubicBezTo>
                    <a:pt x="110899" y="224135"/>
                    <a:pt x="112260" y="225425"/>
                    <a:pt x="113620" y="225425"/>
                  </a:cubicBezTo>
                  <a:cubicBezTo>
                    <a:pt x="113620" y="225425"/>
                    <a:pt x="113620" y="225425"/>
                    <a:pt x="114981" y="225425"/>
                  </a:cubicBezTo>
                  <a:cubicBezTo>
                    <a:pt x="116342" y="224135"/>
                    <a:pt x="117702" y="222845"/>
                    <a:pt x="117702" y="221556"/>
                  </a:cubicBezTo>
                  <a:cubicBezTo>
                    <a:pt x="117702" y="221556"/>
                    <a:pt x="117702" y="221556"/>
                    <a:pt x="119063" y="203498"/>
                  </a:cubicBezTo>
                  <a:cubicBezTo>
                    <a:pt x="119063" y="202208"/>
                    <a:pt x="119063" y="200918"/>
                    <a:pt x="117702" y="200918"/>
                  </a:cubicBezTo>
                  <a:cubicBezTo>
                    <a:pt x="117702" y="200918"/>
                    <a:pt x="117702" y="199628"/>
                    <a:pt x="116342" y="199628"/>
                  </a:cubicBezTo>
                  <a:cubicBezTo>
                    <a:pt x="116342" y="199628"/>
                    <a:pt x="116342" y="199628"/>
                    <a:pt x="116342" y="190599"/>
                  </a:cubicBezTo>
                  <a:cubicBezTo>
                    <a:pt x="116342" y="189310"/>
                    <a:pt x="114981" y="188020"/>
                    <a:pt x="113620" y="188020"/>
                  </a:cubicBezTo>
                  <a:cubicBezTo>
                    <a:pt x="110899" y="186730"/>
                    <a:pt x="108177" y="186730"/>
                    <a:pt x="105456" y="184150"/>
                  </a:cubicBezTo>
                  <a:close/>
                  <a:moveTo>
                    <a:pt x="110782" y="92075"/>
                  </a:moveTo>
                  <a:cubicBezTo>
                    <a:pt x="100313" y="92075"/>
                    <a:pt x="91153" y="95901"/>
                    <a:pt x="85918" y="98451"/>
                  </a:cubicBezTo>
                  <a:cubicBezTo>
                    <a:pt x="84610" y="98451"/>
                    <a:pt x="84610" y="99726"/>
                    <a:pt x="84610" y="101002"/>
                  </a:cubicBezTo>
                  <a:cubicBezTo>
                    <a:pt x="84610" y="101002"/>
                    <a:pt x="84610" y="101002"/>
                    <a:pt x="84610" y="107378"/>
                  </a:cubicBezTo>
                  <a:cubicBezTo>
                    <a:pt x="84610" y="107378"/>
                    <a:pt x="84610" y="107378"/>
                    <a:pt x="81992" y="107378"/>
                  </a:cubicBezTo>
                  <a:cubicBezTo>
                    <a:pt x="80684" y="107378"/>
                    <a:pt x="79375" y="108653"/>
                    <a:pt x="79375" y="111203"/>
                  </a:cubicBezTo>
                  <a:cubicBezTo>
                    <a:pt x="79375" y="111203"/>
                    <a:pt x="79375" y="111203"/>
                    <a:pt x="79375" y="116304"/>
                  </a:cubicBezTo>
                  <a:cubicBezTo>
                    <a:pt x="79375" y="117579"/>
                    <a:pt x="79375" y="118855"/>
                    <a:pt x="80684" y="120130"/>
                  </a:cubicBezTo>
                  <a:cubicBezTo>
                    <a:pt x="80684" y="120130"/>
                    <a:pt x="80684" y="120130"/>
                    <a:pt x="84610" y="121405"/>
                  </a:cubicBezTo>
                  <a:cubicBezTo>
                    <a:pt x="84610" y="121405"/>
                    <a:pt x="84610" y="121405"/>
                    <a:pt x="84610" y="122680"/>
                  </a:cubicBezTo>
                  <a:cubicBezTo>
                    <a:pt x="85918" y="131607"/>
                    <a:pt x="89844" y="141808"/>
                    <a:pt x="96387" y="152010"/>
                  </a:cubicBezTo>
                  <a:cubicBezTo>
                    <a:pt x="105548" y="163487"/>
                    <a:pt x="113399" y="169863"/>
                    <a:pt x="117325" y="169863"/>
                  </a:cubicBezTo>
                  <a:cubicBezTo>
                    <a:pt x="117325" y="169863"/>
                    <a:pt x="117325" y="169863"/>
                    <a:pt x="136954" y="169863"/>
                  </a:cubicBezTo>
                  <a:cubicBezTo>
                    <a:pt x="140880" y="169863"/>
                    <a:pt x="148732" y="163487"/>
                    <a:pt x="157892" y="152010"/>
                  </a:cubicBezTo>
                  <a:cubicBezTo>
                    <a:pt x="164436" y="141808"/>
                    <a:pt x="169670" y="131607"/>
                    <a:pt x="170979" y="122680"/>
                  </a:cubicBezTo>
                  <a:cubicBezTo>
                    <a:pt x="170979" y="122680"/>
                    <a:pt x="170979" y="122680"/>
                    <a:pt x="170979" y="121405"/>
                  </a:cubicBezTo>
                  <a:cubicBezTo>
                    <a:pt x="170979" y="121405"/>
                    <a:pt x="170979" y="121405"/>
                    <a:pt x="173596" y="120130"/>
                  </a:cubicBezTo>
                  <a:cubicBezTo>
                    <a:pt x="174905" y="118855"/>
                    <a:pt x="176213" y="117579"/>
                    <a:pt x="176213" y="116304"/>
                  </a:cubicBezTo>
                  <a:cubicBezTo>
                    <a:pt x="176213" y="116304"/>
                    <a:pt x="176213" y="116304"/>
                    <a:pt x="176213" y="111203"/>
                  </a:cubicBezTo>
                  <a:cubicBezTo>
                    <a:pt x="176213" y="108653"/>
                    <a:pt x="173596" y="107378"/>
                    <a:pt x="172287" y="107378"/>
                  </a:cubicBezTo>
                  <a:cubicBezTo>
                    <a:pt x="172287" y="107378"/>
                    <a:pt x="172287" y="107378"/>
                    <a:pt x="169670" y="107378"/>
                  </a:cubicBezTo>
                  <a:cubicBezTo>
                    <a:pt x="169670" y="107378"/>
                    <a:pt x="169670" y="106102"/>
                    <a:pt x="169670" y="106102"/>
                  </a:cubicBezTo>
                  <a:cubicBezTo>
                    <a:pt x="168361" y="106102"/>
                    <a:pt x="167053" y="106102"/>
                    <a:pt x="165744" y="106102"/>
                  </a:cubicBezTo>
                  <a:cubicBezTo>
                    <a:pt x="160510" y="108653"/>
                    <a:pt x="156584" y="108653"/>
                    <a:pt x="151349" y="108653"/>
                  </a:cubicBezTo>
                  <a:cubicBezTo>
                    <a:pt x="143498" y="108653"/>
                    <a:pt x="136954" y="106102"/>
                    <a:pt x="130411" y="99726"/>
                  </a:cubicBezTo>
                  <a:cubicBezTo>
                    <a:pt x="125177" y="94626"/>
                    <a:pt x="118634" y="92075"/>
                    <a:pt x="110782" y="92075"/>
                  </a:cubicBezTo>
                  <a:close/>
                  <a:moveTo>
                    <a:pt x="233216" y="38100"/>
                  </a:moveTo>
                  <a:cubicBezTo>
                    <a:pt x="237092" y="38100"/>
                    <a:pt x="239677" y="41996"/>
                    <a:pt x="239677" y="45893"/>
                  </a:cubicBezTo>
                  <a:cubicBezTo>
                    <a:pt x="239677" y="45893"/>
                    <a:pt x="239677" y="45893"/>
                    <a:pt x="239677" y="53686"/>
                  </a:cubicBezTo>
                  <a:cubicBezTo>
                    <a:pt x="246137" y="54985"/>
                    <a:pt x="250014" y="56284"/>
                    <a:pt x="253890" y="60181"/>
                  </a:cubicBezTo>
                  <a:cubicBezTo>
                    <a:pt x="255182" y="62778"/>
                    <a:pt x="256475" y="65376"/>
                    <a:pt x="255182" y="66675"/>
                  </a:cubicBezTo>
                  <a:cubicBezTo>
                    <a:pt x="255182" y="69273"/>
                    <a:pt x="252598" y="70572"/>
                    <a:pt x="250014" y="71870"/>
                  </a:cubicBezTo>
                  <a:cubicBezTo>
                    <a:pt x="250014" y="71870"/>
                    <a:pt x="250014" y="71870"/>
                    <a:pt x="247429" y="73169"/>
                  </a:cubicBezTo>
                  <a:cubicBezTo>
                    <a:pt x="244845" y="74468"/>
                    <a:pt x="242261" y="73169"/>
                    <a:pt x="239677" y="70572"/>
                  </a:cubicBezTo>
                  <a:cubicBezTo>
                    <a:pt x="238384" y="69273"/>
                    <a:pt x="235800" y="67974"/>
                    <a:pt x="231924" y="67974"/>
                  </a:cubicBezTo>
                  <a:cubicBezTo>
                    <a:pt x="229339" y="67974"/>
                    <a:pt x="225463" y="69273"/>
                    <a:pt x="225463" y="71870"/>
                  </a:cubicBezTo>
                  <a:cubicBezTo>
                    <a:pt x="225463" y="73169"/>
                    <a:pt x="226755" y="73169"/>
                    <a:pt x="226755" y="74468"/>
                  </a:cubicBezTo>
                  <a:cubicBezTo>
                    <a:pt x="228047" y="74468"/>
                    <a:pt x="229339" y="75767"/>
                    <a:pt x="233216" y="75767"/>
                  </a:cubicBezTo>
                  <a:cubicBezTo>
                    <a:pt x="239677" y="78365"/>
                    <a:pt x="246137" y="79664"/>
                    <a:pt x="248722" y="80963"/>
                  </a:cubicBezTo>
                  <a:cubicBezTo>
                    <a:pt x="252598" y="82261"/>
                    <a:pt x="255182" y="84859"/>
                    <a:pt x="257767" y="87457"/>
                  </a:cubicBezTo>
                  <a:cubicBezTo>
                    <a:pt x="259059" y="90055"/>
                    <a:pt x="260351" y="93952"/>
                    <a:pt x="260351" y="99147"/>
                  </a:cubicBezTo>
                  <a:cubicBezTo>
                    <a:pt x="260351" y="104343"/>
                    <a:pt x="257767" y="109538"/>
                    <a:pt x="253890" y="113435"/>
                  </a:cubicBezTo>
                  <a:cubicBezTo>
                    <a:pt x="250014" y="117331"/>
                    <a:pt x="246137" y="119929"/>
                    <a:pt x="239677" y="119929"/>
                  </a:cubicBezTo>
                  <a:cubicBezTo>
                    <a:pt x="239677" y="119929"/>
                    <a:pt x="239677" y="119929"/>
                    <a:pt x="239677" y="131619"/>
                  </a:cubicBezTo>
                  <a:cubicBezTo>
                    <a:pt x="239677" y="135515"/>
                    <a:pt x="237092" y="138113"/>
                    <a:pt x="233216" y="138113"/>
                  </a:cubicBezTo>
                  <a:cubicBezTo>
                    <a:pt x="229339" y="138113"/>
                    <a:pt x="225463" y="135515"/>
                    <a:pt x="225463" y="131619"/>
                  </a:cubicBezTo>
                  <a:cubicBezTo>
                    <a:pt x="225463" y="131619"/>
                    <a:pt x="225463" y="131619"/>
                    <a:pt x="225463" y="121228"/>
                  </a:cubicBezTo>
                  <a:cubicBezTo>
                    <a:pt x="217710" y="119929"/>
                    <a:pt x="211249" y="116032"/>
                    <a:pt x="206080" y="109538"/>
                  </a:cubicBezTo>
                  <a:cubicBezTo>
                    <a:pt x="204788" y="108239"/>
                    <a:pt x="204788" y="105641"/>
                    <a:pt x="206080" y="103044"/>
                  </a:cubicBezTo>
                  <a:cubicBezTo>
                    <a:pt x="207372" y="100446"/>
                    <a:pt x="208665" y="99147"/>
                    <a:pt x="211249" y="99147"/>
                  </a:cubicBezTo>
                  <a:cubicBezTo>
                    <a:pt x="211249" y="99147"/>
                    <a:pt x="211249" y="99147"/>
                    <a:pt x="216418" y="97848"/>
                  </a:cubicBezTo>
                  <a:cubicBezTo>
                    <a:pt x="219002" y="97848"/>
                    <a:pt x="221586" y="99147"/>
                    <a:pt x="222878" y="100446"/>
                  </a:cubicBezTo>
                  <a:cubicBezTo>
                    <a:pt x="225463" y="104343"/>
                    <a:pt x="228047" y="105641"/>
                    <a:pt x="233216" y="105641"/>
                  </a:cubicBezTo>
                  <a:cubicBezTo>
                    <a:pt x="239677" y="105641"/>
                    <a:pt x="239677" y="101745"/>
                    <a:pt x="239677" y="101745"/>
                  </a:cubicBezTo>
                  <a:cubicBezTo>
                    <a:pt x="239677" y="100446"/>
                    <a:pt x="239677" y="99147"/>
                    <a:pt x="238384" y="97848"/>
                  </a:cubicBezTo>
                  <a:cubicBezTo>
                    <a:pt x="237092" y="97848"/>
                    <a:pt x="235800" y="96549"/>
                    <a:pt x="231924" y="96549"/>
                  </a:cubicBezTo>
                  <a:cubicBezTo>
                    <a:pt x="221586" y="93952"/>
                    <a:pt x="213833" y="91354"/>
                    <a:pt x="211249" y="87457"/>
                  </a:cubicBezTo>
                  <a:cubicBezTo>
                    <a:pt x="207372" y="83560"/>
                    <a:pt x="206080" y="79664"/>
                    <a:pt x="206080" y="74468"/>
                  </a:cubicBezTo>
                  <a:cubicBezTo>
                    <a:pt x="206080" y="69273"/>
                    <a:pt x="207372" y="65376"/>
                    <a:pt x="211249" y="60181"/>
                  </a:cubicBezTo>
                  <a:cubicBezTo>
                    <a:pt x="213833" y="56284"/>
                    <a:pt x="219002" y="53686"/>
                    <a:pt x="225463" y="53686"/>
                  </a:cubicBezTo>
                  <a:cubicBezTo>
                    <a:pt x="225463" y="53686"/>
                    <a:pt x="225463" y="53686"/>
                    <a:pt x="225463" y="45893"/>
                  </a:cubicBezTo>
                  <a:cubicBezTo>
                    <a:pt x="225463" y="41996"/>
                    <a:pt x="229339" y="38100"/>
                    <a:pt x="233216" y="38100"/>
                  </a:cubicBezTo>
                  <a:close/>
                  <a:moveTo>
                    <a:pt x="117793" y="25400"/>
                  </a:moveTo>
                  <a:cubicBezTo>
                    <a:pt x="117793" y="25400"/>
                    <a:pt x="117793" y="25400"/>
                    <a:pt x="135915" y="25400"/>
                  </a:cubicBezTo>
                  <a:cubicBezTo>
                    <a:pt x="165687" y="25400"/>
                    <a:pt x="190281" y="50043"/>
                    <a:pt x="190281" y="79875"/>
                  </a:cubicBezTo>
                  <a:cubicBezTo>
                    <a:pt x="190281" y="79875"/>
                    <a:pt x="190281" y="79875"/>
                    <a:pt x="190281" y="96736"/>
                  </a:cubicBezTo>
                  <a:cubicBezTo>
                    <a:pt x="191575" y="99330"/>
                    <a:pt x="192870" y="103221"/>
                    <a:pt x="192870" y="107112"/>
                  </a:cubicBezTo>
                  <a:cubicBezTo>
                    <a:pt x="192870" y="107112"/>
                    <a:pt x="192870" y="107112"/>
                    <a:pt x="192870" y="118786"/>
                  </a:cubicBezTo>
                  <a:cubicBezTo>
                    <a:pt x="192870" y="123974"/>
                    <a:pt x="190281" y="127865"/>
                    <a:pt x="186397" y="131756"/>
                  </a:cubicBezTo>
                  <a:cubicBezTo>
                    <a:pt x="186397" y="134350"/>
                    <a:pt x="185103" y="138241"/>
                    <a:pt x="183809" y="140835"/>
                  </a:cubicBezTo>
                  <a:cubicBezTo>
                    <a:pt x="179925" y="148617"/>
                    <a:pt x="176042" y="156399"/>
                    <a:pt x="172159" y="162884"/>
                  </a:cubicBezTo>
                  <a:cubicBezTo>
                    <a:pt x="169570" y="165478"/>
                    <a:pt x="166981" y="169369"/>
                    <a:pt x="163098" y="173261"/>
                  </a:cubicBezTo>
                  <a:cubicBezTo>
                    <a:pt x="166981" y="175855"/>
                    <a:pt x="168275" y="177152"/>
                    <a:pt x="169570" y="181043"/>
                  </a:cubicBezTo>
                  <a:cubicBezTo>
                    <a:pt x="169570" y="181043"/>
                    <a:pt x="169570" y="181043"/>
                    <a:pt x="208403" y="192716"/>
                  </a:cubicBezTo>
                  <a:cubicBezTo>
                    <a:pt x="235586" y="200498"/>
                    <a:pt x="252413" y="314636"/>
                    <a:pt x="252413" y="319824"/>
                  </a:cubicBezTo>
                  <a:cubicBezTo>
                    <a:pt x="252413" y="326309"/>
                    <a:pt x="247235" y="330200"/>
                    <a:pt x="242058" y="330200"/>
                  </a:cubicBezTo>
                  <a:cubicBezTo>
                    <a:pt x="242058" y="330200"/>
                    <a:pt x="242058" y="330200"/>
                    <a:pt x="10355" y="330200"/>
                  </a:cubicBezTo>
                  <a:cubicBezTo>
                    <a:pt x="5178" y="330200"/>
                    <a:pt x="0" y="326309"/>
                    <a:pt x="0" y="319824"/>
                  </a:cubicBezTo>
                  <a:cubicBezTo>
                    <a:pt x="0" y="319824"/>
                    <a:pt x="1294" y="318527"/>
                    <a:pt x="1294" y="318527"/>
                  </a:cubicBezTo>
                  <a:cubicBezTo>
                    <a:pt x="1294" y="318527"/>
                    <a:pt x="16827" y="200498"/>
                    <a:pt x="44010" y="192716"/>
                  </a:cubicBezTo>
                  <a:cubicBezTo>
                    <a:pt x="44010" y="192716"/>
                    <a:pt x="44010" y="192716"/>
                    <a:pt x="82843" y="181043"/>
                  </a:cubicBezTo>
                  <a:cubicBezTo>
                    <a:pt x="84138" y="177152"/>
                    <a:pt x="86727" y="175855"/>
                    <a:pt x="89315" y="173261"/>
                  </a:cubicBezTo>
                  <a:cubicBezTo>
                    <a:pt x="85432" y="169369"/>
                    <a:pt x="82843" y="165478"/>
                    <a:pt x="81549" y="162884"/>
                  </a:cubicBezTo>
                  <a:cubicBezTo>
                    <a:pt x="76371" y="156399"/>
                    <a:pt x="72488" y="148617"/>
                    <a:pt x="69899" y="140835"/>
                  </a:cubicBezTo>
                  <a:cubicBezTo>
                    <a:pt x="68604" y="138241"/>
                    <a:pt x="67310" y="134350"/>
                    <a:pt x="66016" y="131756"/>
                  </a:cubicBezTo>
                  <a:cubicBezTo>
                    <a:pt x="62132" y="127865"/>
                    <a:pt x="59543" y="123974"/>
                    <a:pt x="59543" y="118786"/>
                  </a:cubicBezTo>
                  <a:cubicBezTo>
                    <a:pt x="59543" y="118786"/>
                    <a:pt x="59543" y="118786"/>
                    <a:pt x="59543" y="107112"/>
                  </a:cubicBezTo>
                  <a:cubicBezTo>
                    <a:pt x="59543" y="103221"/>
                    <a:pt x="60838" y="99330"/>
                    <a:pt x="63427" y="96736"/>
                  </a:cubicBezTo>
                  <a:cubicBezTo>
                    <a:pt x="63427" y="96736"/>
                    <a:pt x="63427" y="96736"/>
                    <a:pt x="63427" y="79875"/>
                  </a:cubicBezTo>
                  <a:cubicBezTo>
                    <a:pt x="63427" y="50043"/>
                    <a:pt x="88021" y="25400"/>
                    <a:pt x="117793" y="25400"/>
                  </a:cubicBezTo>
                  <a:close/>
                  <a:moveTo>
                    <a:pt x="226732" y="0"/>
                  </a:moveTo>
                  <a:cubicBezTo>
                    <a:pt x="275846" y="0"/>
                    <a:pt x="315913" y="40232"/>
                    <a:pt x="315913" y="89549"/>
                  </a:cubicBezTo>
                  <a:cubicBezTo>
                    <a:pt x="315913" y="138866"/>
                    <a:pt x="275846" y="177800"/>
                    <a:pt x="226732" y="177800"/>
                  </a:cubicBezTo>
                  <a:cubicBezTo>
                    <a:pt x="212515" y="177800"/>
                    <a:pt x="199590" y="175205"/>
                    <a:pt x="187958" y="170013"/>
                  </a:cubicBezTo>
                  <a:cubicBezTo>
                    <a:pt x="191835" y="164822"/>
                    <a:pt x="194420" y="158333"/>
                    <a:pt x="197005" y="153142"/>
                  </a:cubicBezTo>
                  <a:cubicBezTo>
                    <a:pt x="206053" y="157035"/>
                    <a:pt x="216392" y="159631"/>
                    <a:pt x="226732" y="159631"/>
                  </a:cubicBezTo>
                  <a:cubicBezTo>
                    <a:pt x="265506" y="159631"/>
                    <a:pt x="296526" y="128483"/>
                    <a:pt x="296526" y="89549"/>
                  </a:cubicBezTo>
                  <a:cubicBezTo>
                    <a:pt x="296526" y="50614"/>
                    <a:pt x="265506" y="19467"/>
                    <a:pt x="226732" y="19467"/>
                  </a:cubicBezTo>
                  <a:cubicBezTo>
                    <a:pt x="211222" y="19467"/>
                    <a:pt x="197005" y="24658"/>
                    <a:pt x="185373" y="32445"/>
                  </a:cubicBezTo>
                  <a:cubicBezTo>
                    <a:pt x="180203" y="27254"/>
                    <a:pt x="176326" y="23360"/>
                    <a:pt x="169863" y="20765"/>
                  </a:cubicBezTo>
                  <a:cubicBezTo>
                    <a:pt x="185373" y="7787"/>
                    <a:pt x="204760" y="0"/>
                    <a:pt x="2267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sym typeface="Arial"/>
              </a:endParaRPr>
            </a:p>
          </p:txBody>
        </p:sp>
        <p:sp>
          <p:nvSpPr>
            <p:cNvPr id="43" name="椭圆 80"/>
            <p:cNvSpPr/>
            <p:nvPr/>
          </p:nvSpPr>
          <p:spPr>
            <a:xfrm>
              <a:off x="9961192" y="2374477"/>
              <a:ext cx="470820" cy="517170"/>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sym typeface="Arial"/>
              </a:endParaRPr>
            </a:p>
          </p:txBody>
        </p:sp>
        <p:sp>
          <p:nvSpPr>
            <p:cNvPr id="44" name="椭圆 81"/>
            <p:cNvSpPr/>
            <p:nvPr/>
          </p:nvSpPr>
          <p:spPr>
            <a:xfrm>
              <a:off x="1764866" y="2374476"/>
              <a:ext cx="461062" cy="517172"/>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20" y="1201191"/>
            <a:ext cx="6117480" cy="2581543"/>
            <a:chOff x="5472195" y="982887"/>
            <a:chExt cx="6117480" cy="2581543"/>
          </a:xfrm>
        </p:grpSpPr>
        <p:sp>
          <p:nvSpPr>
            <p:cNvPr id="3" name="文本框 2"/>
            <p:cNvSpPr txBox="1"/>
            <p:nvPr/>
          </p:nvSpPr>
          <p:spPr>
            <a:xfrm>
              <a:off x="5472195" y="2012131"/>
              <a:ext cx="6117480" cy="1015663"/>
            </a:xfrm>
            <a:prstGeom prst="rect">
              <a:avLst/>
            </a:prstGeom>
            <a:noFill/>
          </p:spPr>
          <p:txBody>
            <a:bodyPr wrap="square" rtlCol="0">
              <a:spAutoFit/>
            </a:bodyPr>
            <a:lstStyle>
              <a:defPPr>
                <a:defRPr lang="zh-CN"/>
              </a:defPPr>
              <a:lvl1pPr algn="dist">
                <a:defRPr sz="6600">
                  <a:solidFill>
                    <a:srgbClr val="5F87DF"/>
                  </a:solidFill>
                  <a:latin typeface="字魂35号-经典雅黑" pitchFamily="2" charset="-122"/>
                  <a:ea typeface="字魂35号-经典雅黑" pitchFamily="2" charset="-122"/>
                </a:defRPr>
              </a:lvl1pPr>
            </a:lstStyle>
            <a:p>
              <a:pPr algn="l"/>
              <a:r>
                <a:rPr lang="en-US" altLang="zh-CN" sz="6000" dirty="0">
                  <a:sym typeface="Arial"/>
                </a:rPr>
                <a:t>Work Reflection</a:t>
              </a:r>
              <a:endParaRPr lang="zh-CN" altLang="en-US" sz="6000" dirty="0">
                <a:sym typeface="Arial"/>
              </a:endParaRPr>
            </a:p>
          </p:txBody>
        </p:sp>
        <p:sp>
          <p:nvSpPr>
            <p:cNvPr id="4" name="矩形 3"/>
            <p:cNvSpPr/>
            <p:nvPr/>
          </p:nvSpPr>
          <p:spPr>
            <a:xfrm>
              <a:off x="5587945" y="3195098"/>
              <a:ext cx="5570931" cy="369332"/>
            </a:xfrm>
            <a:prstGeom prst="rect">
              <a:avLst/>
            </a:prstGeom>
          </p:spPr>
          <p:txBody>
            <a:bodyPr wrap="square">
              <a:spAutoFit/>
            </a:bodyPr>
            <a:lstStyle/>
            <a:p>
              <a:pPr algn="dist"/>
              <a:r>
                <a:rPr lang="en-US" altLang="zh-CN" dirty="0">
                  <a:solidFill>
                    <a:srgbClr val="5F87DF"/>
                  </a:solidFill>
                  <a:latin typeface="Arial"/>
                  <a:ea typeface="微软雅黑"/>
                  <a:sym typeface="Arial"/>
                </a:rPr>
                <a:t>Click here to add content, content to match the title. </a:t>
              </a:r>
              <a:endParaRPr lang="zh-CN" altLang="en-US" dirty="0">
                <a:solidFill>
                  <a:srgbClr val="5F87DF"/>
                </a:solidFill>
                <a:latin typeface="Arial"/>
                <a:ea typeface="微软雅黑"/>
                <a:sym typeface="Arial"/>
              </a:endParaRPr>
            </a:p>
          </p:txBody>
        </p:sp>
        <p:sp>
          <p:nvSpPr>
            <p:cNvPr id="6" name="文本框 5"/>
            <p:cNvSpPr txBox="1"/>
            <p:nvPr/>
          </p:nvSpPr>
          <p:spPr>
            <a:xfrm>
              <a:off x="5472196" y="982887"/>
              <a:ext cx="4720088" cy="1107996"/>
            </a:xfrm>
            <a:prstGeom prst="rect">
              <a:avLst/>
            </a:prstGeom>
            <a:noFill/>
          </p:spPr>
          <p:txBody>
            <a:bodyPr wrap="square" rtlCol="0">
              <a:spAutoFit/>
            </a:bodyPr>
            <a:lstStyle/>
            <a:p>
              <a:r>
                <a:rPr lang="en-US" altLang="zh-CN" sz="6600" dirty="0">
                  <a:solidFill>
                    <a:srgbClr val="5F87DF"/>
                  </a:solidFill>
                  <a:latin typeface="Arial"/>
                  <a:ea typeface="微软雅黑"/>
                  <a:sym typeface="Arial"/>
                </a:rPr>
                <a:t>04 </a:t>
              </a:r>
              <a:r>
                <a:rPr lang="en-US" altLang="zh-CN" sz="3600" dirty="0">
                  <a:solidFill>
                    <a:srgbClr val="5F87DF"/>
                  </a:solidFill>
                  <a:latin typeface="Arial"/>
                  <a:ea typeface="微软雅黑"/>
                  <a:sym typeface="Arial"/>
                </a:rPr>
                <a:t>Part Four</a:t>
              </a:r>
              <a:endParaRPr lang="zh-CN" altLang="en-US" sz="6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697228"/>
            <a:chOff x="1487838" y="728420"/>
            <a:chExt cx="3730932" cy="697228"/>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Work Reflection</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grpSp>
        <p:nvGrpSpPr>
          <p:cNvPr id="43" name="组合 42"/>
          <p:cNvGrpSpPr/>
          <p:nvPr/>
        </p:nvGrpSpPr>
        <p:grpSpPr>
          <a:xfrm>
            <a:off x="1676937" y="1915604"/>
            <a:ext cx="5511509" cy="4102361"/>
            <a:chOff x="1676937" y="1915604"/>
            <a:chExt cx="5511509" cy="4102361"/>
          </a:xfrm>
        </p:grpSpPr>
        <p:grpSp>
          <p:nvGrpSpPr>
            <p:cNvPr id="31" name="组合 30"/>
            <p:cNvGrpSpPr/>
            <p:nvPr/>
          </p:nvGrpSpPr>
          <p:grpSpPr>
            <a:xfrm>
              <a:off x="1676937" y="1915604"/>
              <a:ext cx="5206707" cy="715874"/>
              <a:chOff x="1708443" y="1972754"/>
              <a:chExt cx="5206707" cy="715874"/>
            </a:xfrm>
          </p:grpSpPr>
          <p:sp>
            <p:nvSpPr>
              <p:cNvPr id="12" name="椭圆 11"/>
              <p:cNvSpPr/>
              <p:nvPr/>
            </p:nvSpPr>
            <p:spPr>
              <a:xfrm>
                <a:off x="1708443" y="1972754"/>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1</a:t>
                </a:r>
                <a:endParaRPr lang="zh-CN" altLang="en-US" sz="2000" dirty="0">
                  <a:latin typeface="Arial"/>
                  <a:ea typeface="微软雅黑"/>
                  <a:sym typeface="Arial"/>
                </a:endParaRPr>
              </a:p>
            </p:txBody>
          </p:sp>
          <p:sp>
            <p:nvSpPr>
              <p:cNvPr id="13" name="矩形 12"/>
              <p:cNvSpPr/>
              <p:nvPr/>
            </p:nvSpPr>
            <p:spPr>
              <a:xfrm>
                <a:off x="2346987" y="2042297"/>
                <a:ext cx="4568163" cy="646331"/>
              </a:xfrm>
              <a:prstGeom prst="rect">
                <a:avLst/>
              </a:prstGeom>
            </p:spPr>
            <p:txBody>
              <a:bodyPr wrap="square">
                <a:spAutoFit/>
              </a:bodyPr>
              <a:lstStyle/>
              <a:p>
                <a:r>
                  <a:rPr lang="en-US" altLang="zh-CN" dirty="0">
                    <a:solidFill>
                      <a:srgbClr val="555555"/>
                    </a:solidFill>
                    <a:latin typeface="Arial"/>
                    <a:ea typeface="微软雅黑"/>
                    <a:sym typeface="Arial"/>
                  </a:rPr>
                  <a:t>Click here to add content, content to match the title. </a:t>
                </a:r>
              </a:p>
            </p:txBody>
          </p:sp>
        </p:grpSp>
        <p:grpSp>
          <p:nvGrpSpPr>
            <p:cNvPr id="30" name="组合 29"/>
            <p:cNvGrpSpPr/>
            <p:nvPr/>
          </p:nvGrpSpPr>
          <p:grpSpPr>
            <a:xfrm>
              <a:off x="1676937" y="2693270"/>
              <a:ext cx="5206707" cy="646331"/>
              <a:chOff x="1708443" y="2589061"/>
              <a:chExt cx="5206707" cy="646331"/>
            </a:xfrm>
          </p:grpSpPr>
          <p:sp>
            <p:nvSpPr>
              <p:cNvPr id="17" name="椭圆 16"/>
              <p:cNvSpPr/>
              <p:nvPr/>
            </p:nvSpPr>
            <p:spPr>
              <a:xfrm>
                <a:off x="1708443" y="2658017"/>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2</a:t>
                </a:r>
                <a:endParaRPr lang="zh-CN" altLang="en-US" sz="2000" dirty="0">
                  <a:latin typeface="Arial"/>
                  <a:ea typeface="微软雅黑"/>
                  <a:sym typeface="Arial"/>
                </a:endParaRPr>
              </a:p>
            </p:txBody>
          </p:sp>
          <p:sp>
            <p:nvSpPr>
              <p:cNvPr id="18" name="矩形 17"/>
              <p:cNvSpPr/>
              <p:nvPr/>
            </p:nvSpPr>
            <p:spPr>
              <a:xfrm>
                <a:off x="2346987" y="2589061"/>
                <a:ext cx="4568163" cy="646331"/>
              </a:xfrm>
              <a:prstGeom prst="rect">
                <a:avLst/>
              </a:prstGeom>
            </p:spPr>
            <p:txBody>
              <a:bodyPr wrap="square">
                <a:spAutoFit/>
              </a:bodyPr>
              <a:lstStyle/>
              <a:p>
                <a:r>
                  <a:rPr lang="en-US" altLang="zh-CN" dirty="0">
                    <a:solidFill>
                      <a:srgbClr val="555555"/>
                    </a:solidFill>
                    <a:latin typeface="Arial"/>
                    <a:ea typeface="微软雅黑"/>
                    <a:sym typeface="Arial"/>
                  </a:rPr>
                  <a:t>Click here to add content, content to match the title. </a:t>
                </a:r>
              </a:p>
            </p:txBody>
          </p:sp>
        </p:grpSp>
        <p:grpSp>
          <p:nvGrpSpPr>
            <p:cNvPr id="32" name="组合 31"/>
            <p:cNvGrpSpPr/>
            <p:nvPr/>
          </p:nvGrpSpPr>
          <p:grpSpPr>
            <a:xfrm>
              <a:off x="1676937" y="3608848"/>
              <a:ext cx="5206707" cy="646331"/>
              <a:chOff x="1708443" y="3677910"/>
              <a:chExt cx="5206707" cy="646331"/>
            </a:xfrm>
          </p:grpSpPr>
          <p:sp>
            <p:nvSpPr>
              <p:cNvPr id="20" name="椭圆 19"/>
              <p:cNvSpPr/>
              <p:nvPr/>
            </p:nvSpPr>
            <p:spPr>
              <a:xfrm>
                <a:off x="1708443" y="3746866"/>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3</a:t>
                </a:r>
                <a:endParaRPr lang="zh-CN" altLang="en-US" sz="2000" dirty="0">
                  <a:latin typeface="Arial"/>
                  <a:ea typeface="微软雅黑"/>
                  <a:sym typeface="Arial"/>
                </a:endParaRPr>
              </a:p>
            </p:txBody>
          </p:sp>
          <p:sp>
            <p:nvSpPr>
              <p:cNvPr id="21" name="矩形 20"/>
              <p:cNvSpPr/>
              <p:nvPr/>
            </p:nvSpPr>
            <p:spPr>
              <a:xfrm>
                <a:off x="2346987" y="3677910"/>
                <a:ext cx="4568163" cy="646331"/>
              </a:xfrm>
              <a:prstGeom prst="rect">
                <a:avLst/>
              </a:prstGeom>
            </p:spPr>
            <p:txBody>
              <a:bodyPr wrap="square">
                <a:spAutoFit/>
              </a:bodyPr>
              <a:lstStyle/>
              <a:p>
                <a:r>
                  <a:rPr lang="en-US" altLang="zh-CN" dirty="0">
                    <a:solidFill>
                      <a:srgbClr val="555555"/>
                    </a:solidFill>
                    <a:latin typeface="Arial"/>
                    <a:ea typeface="微软雅黑"/>
                    <a:sym typeface="Arial"/>
                  </a:rPr>
                  <a:t>Click here to add content, content to match the title. </a:t>
                </a:r>
              </a:p>
            </p:txBody>
          </p:sp>
        </p:grpSp>
        <p:grpSp>
          <p:nvGrpSpPr>
            <p:cNvPr id="33" name="组合 32"/>
            <p:cNvGrpSpPr/>
            <p:nvPr/>
          </p:nvGrpSpPr>
          <p:grpSpPr>
            <a:xfrm>
              <a:off x="1676937" y="4524426"/>
              <a:ext cx="5511509" cy="715874"/>
              <a:chOff x="1708443" y="4754847"/>
              <a:chExt cx="5511509" cy="715874"/>
            </a:xfrm>
          </p:grpSpPr>
          <p:sp>
            <p:nvSpPr>
              <p:cNvPr id="23" name="椭圆 22"/>
              <p:cNvSpPr/>
              <p:nvPr/>
            </p:nvSpPr>
            <p:spPr>
              <a:xfrm>
                <a:off x="1708443" y="4754847"/>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4</a:t>
                </a:r>
                <a:endParaRPr lang="zh-CN" altLang="en-US" sz="2000" dirty="0">
                  <a:latin typeface="Arial"/>
                  <a:ea typeface="微软雅黑"/>
                  <a:sym typeface="Arial"/>
                </a:endParaRPr>
              </a:p>
            </p:txBody>
          </p:sp>
          <p:sp>
            <p:nvSpPr>
              <p:cNvPr id="24" name="矩形 23"/>
              <p:cNvSpPr/>
              <p:nvPr/>
            </p:nvSpPr>
            <p:spPr>
              <a:xfrm>
                <a:off x="2346987" y="4824390"/>
                <a:ext cx="4872965" cy="646331"/>
              </a:xfrm>
              <a:prstGeom prst="rect">
                <a:avLst/>
              </a:prstGeom>
            </p:spPr>
            <p:txBody>
              <a:bodyPr wrap="square">
                <a:spAutoFit/>
              </a:bodyPr>
              <a:lstStyle/>
              <a:p>
                <a:r>
                  <a:rPr lang="en-US" altLang="zh-CN" dirty="0">
                    <a:solidFill>
                      <a:srgbClr val="555555"/>
                    </a:solidFill>
                    <a:latin typeface="Arial"/>
                    <a:ea typeface="微软雅黑"/>
                    <a:sym typeface="Arial"/>
                  </a:rPr>
                  <a:t>Click here to add content, content to match the title. </a:t>
                </a:r>
              </a:p>
            </p:txBody>
          </p:sp>
        </p:grpSp>
        <p:grpSp>
          <p:nvGrpSpPr>
            <p:cNvPr id="34" name="组合 33"/>
            <p:cNvGrpSpPr/>
            <p:nvPr/>
          </p:nvGrpSpPr>
          <p:grpSpPr>
            <a:xfrm>
              <a:off x="1676937" y="5302091"/>
              <a:ext cx="5381384" cy="715874"/>
              <a:chOff x="1708443" y="5359241"/>
              <a:chExt cx="5381384" cy="715874"/>
            </a:xfrm>
          </p:grpSpPr>
          <p:sp>
            <p:nvSpPr>
              <p:cNvPr id="26" name="椭圆 25"/>
              <p:cNvSpPr/>
              <p:nvPr/>
            </p:nvSpPr>
            <p:spPr>
              <a:xfrm>
                <a:off x="1708443" y="5359241"/>
                <a:ext cx="508419" cy="508419"/>
              </a:xfrm>
              <a:prstGeom prst="ellips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a:ea typeface="微软雅黑"/>
                    <a:sym typeface="Arial"/>
                  </a:rPr>
                  <a:t>5</a:t>
                </a:r>
                <a:endParaRPr lang="zh-CN" altLang="en-US" sz="2000" dirty="0">
                  <a:latin typeface="Arial"/>
                  <a:ea typeface="微软雅黑"/>
                  <a:sym typeface="Arial"/>
                </a:endParaRPr>
              </a:p>
            </p:txBody>
          </p:sp>
          <p:sp>
            <p:nvSpPr>
              <p:cNvPr id="27" name="矩形 26"/>
              <p:cNvSpPr/>
              <p:nvPr/>
            </p:nvSpPr>
            <p:spPr>
              <a:xfrm>
                <a:off x="2346987" y="5428784"/>
                <a:ext cx="4742840" cy="646331"/>
              </a:xfrm>
              <a:prstGeom prst="rect">
                <a:avLst/>
              </a:prstGeom>
            </p:spPr>
            <p:txBody>
              <a:bodyPr wrap="square">
                <a:spAutoFit/>
              </a:bodyPr>
              <a:lstStyle/>
              <a:p>
                <a:r>
                  <a:rPr lang="en-US" altLang="zh-CN" dirty="0">
                    <a:solidFill>
                      <a:srgbClr val="555555"/>
                    </a:solidFill>
                    <a:latin typeface="Arial"/>
                    <a:ea typeface="微软雅黑"/>
                    <a:sym typeface="Arial"/>
                  </a:rPr>
                  <a:t>Click here to add content, content to match the title. </a:t>
                </a:r>
              </a:p>
            </p:txBody>
          </p:sp>
        </p:grpSp>
      </p:grpSp>
      <p:grpSp>
        <p:nvGrpSpPr>
          <p:cNvPr id="41" name="组合 40"/>
          <p:cNvGrpSpPr/>
          <p:nvPr/>
        </p:nvGrpSpPr>
        <p:grpSpPr>
          <a:xfrm>
            <a:off x="7188446" y="1915605"/>
            <a:ext cx="3326616" cy="3894906"/>
            <a:chOff x="7045275" y="1613590"/>
            <a:chExt cx="3710355" cy="4344199"/>
          </a:xfrm>
        </p:grpSpPr>
        <p:pic>
          <p:nvPicPr>
            <p:cNvPr id="38" name="图片 37" descr="图片包含 游戏机, 文字&#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275" y="1613590"/>
              <a:ext cx="3710355" cy="2087074"/>
            </a:xfrm>
            <a:prstGeom prst="rect">
              <a:avLst/>
            </a:prstGeom>
          </p:spPr>
        </p:pic>
        <p:pic>
          <p:nvPicPr>
            <p:cNvPr id="40" name="图片 39" descr="图片包含 游戏机, 光盘&#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5275" y="3870714"/>
              <a:ext cx="3710355" cy="20870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697228"/>
            <a:chOff x="1487838" y="728420"/>
            <a:chExt cx="3730932" cy="697228"/>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Work Reflection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grpSp>
        <p:nvGrpSpPr>
          <p:cNvPr id="84" name="组合 83"/>
          <p:cNvGrpSpPr/>
          <p:nvPr/>
        </p:nvGrpSpPr>
        <p:grpSpPr>
          <a:xfrm>
            <a:off x="1454075" y="1899705"/>
            <a:ext cx="9283849" cy="3224514"/>
            <a:chOff x="1223730" y="2001635"/>
            <a:chExt cx="9894089" cy="3436466"/>
          </a:xfrm>
        </p:grpSpPr>
        <p:grpSp>
          <p:nvGrpSpPr>
            <p:cNvPr id="2" name="组合 1"/>
            <p:cNvGrpSpPr/>
            <p:nvPr/>
          </p:nvGrpSpPr>
          <p:grpSpPr>
            <a:xfrm>
              <a:off x="1223730" y="2108884"/>
              <a:ext cx="9744540" cy="3329217"/>
              <a:chOff x="1028183" y="2205733"/>
              <a:chExt cx="10099940" cy="3450639"/>
            </a:xfrm>
          </p:grpSpPr>
          <p:grpSp>
            <p:nvGrpSpPr>
              <p:cNvPr id="10" name="组合 9"/>
              <p:cNvGrpSpPr/>
              <p:nvPr/>
            </p:nvGrpSpPr>
            <p:grpSpPr>
              <a:xfrm>
                <a:off x="1028183" y="2212089"/>
                <a:ext cx="2150610" cy="3232389"/>
                <a:chOff x="1084411" y="2332926"/>
                <a:chExt cx="2268221" cy="3408975"/>
              </a:xfrm>
            </p:grpSpPr>
            <p:grpSp>
              <p:nvGrpSpPr>
                <p:cNvPr id="11" name="Group 35"/>
                <p:cNvGrpSpPr/>
                <p:nvPr/>
              </p:nvGrpSpPr>
              <p:grpSpPr>
                <a:xfrm>
                  <a:off x="1084411" y="3903865"/>
                  <a:ext cx="2268221" cy="485906"/>
                  <a:chOff x="769938" y="2456536"/>
                  <a:chExt cx="1613466" cy="345642"/>
                </a:xfrm>
              </p:grpSpPr>
              <p:sp>
                <p:nvSpPr>
                  <p:cNvPr id="22" name="Notched Right Arrow 32"/>
                  <p:cNvSpPr/>
                  <p:nvPr/>
                </p:nvSpPr>
                <p:spPr>
                  <a:xfrm>
                    <a:off x="769938" y="2456536"/>
                    <a:ext cx="1613466" cy="345642"/>
                  </a:xfrm>
                  <a:prstGeom prst="notchedRightArrow">
                    <a:avLst>
                      <a:gd name="adj1" fmla="val 100000"/>
                      <a:gd name="adj2" fmla="val 91021"/>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23"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chemeClr val="tx1">
                          <a:lumMod val="75000"/>
                          <a:lumOff val="25000"/>
                        </a:schemeClr>
                      </a:solidFill>
                      <a:latin typeface="Arial"/>
                      <a:ea typeface="微软雅黑"/>
                      <a:sym typeface="Arial"/>
                    </a:endParaRPr>
                  </a:p>
                </p:txBody>
              </p:sp>
            </p:grpSp>
            <p:cxnSp>
              <p:nvCxnSpPr>
                <p:cNvPr id="13" name="Straight Connector 74"/>
                <p:cNvCxnSpPr>
                  <a:stCxn id="20" idx="7"/>
                </p:cNvCxnSpPr>
                <p:nvPr/>
              </p:nvCxnSpPr>
              <p:spPr>
                <a:xfrm flipH="1">
                  <a:off x="2215423" y="3281373"/>
                  <a:ext cx="1" cy="864427"/>
                </a:xfrm>
                <a:prstGeom prst="line">
                  <a:avLst/>
                </a:prstGeom>
                <a:ln w="19050">
                  <a:solidFill>
                    <a:srgbClr val="5F87D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ardrop 64"/>
                <p:cNvSpPr/>
                <p:nvPr/>
              </p:nvSpPr>
              <p:spPr>
                <a:xfrm rot="8100000">
                  <a:off x="1822563" y="2332926"/>
                  <a:ext cx="785721" cy="785722"/>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19" name="矩形 18"/>
                <p:cNvSpPr/>
                <p:nvPr/>
              </p:nvSpPr>
              <p:spPr>
                <a:xfrm>
                  <a:off x="1535060" y="5347504"/>
                  <a:ext cx="215213" cy="394397"/>
                </a:xfrm>
                <a:prstGeom prst="rect">
                  <a:avLst/>
                </a:prstGeom>
              </p:spPr>
              <p:txBody>
                <a:bodyPr wrap="none">
                  <a:spAutoFit/>
                </a:bodyPr>
                <a:lstStyle/>
                <a:p>
                  <a:pPr defTabSz="865505" fontAlgn="base">
                    <a:spcBef>
                      <a:spcPct val="0"/>
                    </a:spcBef>
                    <a:spcAft>
                      <a:spcPct val="0"/>
                    </a:spcAft>
                  </a:pPr>
                  <a:endParaRPr lang="zh-CN" altLang="en-US" sz="1600" b="1" dirty="0">
                    <a:solidFill>
                      <a:schemeClr val="tx1">
                        <a:lumMod val="75000"/>
                        <a:lumOff val="25000"/>
                      </a:schemeClr>
                    </a:solidFill>
                    <a:latin typeface="Arial"/>
                    <a:ea typeface="微软雅黑"/>
                    <a:sym typeface="Arial"/>
                  </a:endParaRPr>
                </a:p>
              </p:txBody>
            </p:sp>
          </p:grpSp>
          <p:grpSp>
            <p:nvGrpSpPr>
              <p:cNvPr id="24" name="组合 23"/>
              <p:cNvGrpSpPr/>
              <p:nvPr/>
            </p:nvGrpSpPr>
            <p:grpSpPr>
              <a:xfrm>
                <a:off x="5002843" y="2205733"/>
                <a:ext cx="2150610" cy="3238738"/>
                <a:chOff x="5276436" y="2326230"/>
                <a:chExt cx="2268221" cy="3415671"/>
              </a:xfrm>
            </p:grpSpPr>
            <p:grpSp>
              <p:nvGrpSpPr>
                <p:cNvPr id="25" name="Group 40"/>
                <p:cNvGrpSpPr/>
                <p:nvPr/>
              </p:nvGrpSpPr>
              <p:grpSpPr>
                <a:xfrm>
                  <a:off x="5276436" y="3903865"/>
                  <a:ext cx="2268221" cy="485906"/>
                  <a:chOff x="769938" y="2456536"/>
                  <a:chExt cx="1613466" cy="345642"/>
                </a:xfrm>
              </p:grpSpPr>
              <p:sp>
                <p:nvSpPr>
                  <p:cNvPr id="36" name="Notched Right Arrow 41"/>
                  <p:cNvSpPr/>
                  <p:nvPr/>
                </p:nvSpPr>
                <p:spPr>
                  <a:xfrm>
                    <a:off x="769938" y="2456536"/>
                    <a:ext cx="1613466" cy="345642"/>
                  </a:xfrm>
                  <a:prstGeom prst="notchedRightArrow">
                    <a:avLst>
                      <a:gd name="adj1" fmla="val 100000"/>
                      <a:gd name="adj2" fmla="val 91021"/>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37"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chemeClr val="tx1">
                          <a:lumMod val="75000"/>
                          <a:lumOff val="25000"/>
                        </a:schemeClr>
                      </a:solidFill>
                      <a:latin typeface="Arial"/>
                      <a:ea typeface="微软雅黑"/>
                      <a:sym typeface="Arial"/>
                    </a:endParaRPr>
                  </a:p>
                </p:txBody>
              </p:sp>
            </p:grpSp>
            <p:cxnSp>
              <p:nvCxnSpPr>
                <p:cNvPr id="27" name="Straight Connector 85"/>
                <p:cNvCxnSpPr>
                  <a:stCxn id="34" idx="7"/>
                </p:cNvCxnSpPr>
                <p:nvPr/>
              </p:nvCxnSpPr>
              <p:spPr>
                <a:xfrm flipH="1">
                  <a:off x="6411233" y="3274677"/>
                  <a:ext cx="1" cy="864427"/>
                </a:xfrm>
                <a:prstGeom prst="line">
                  <a:avLst/>
                </a:prstGeom>
                <a:ln w="19050">
                  <a:solidFill>
                    <a:srgbClr val="5F87D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8" name="Group 75"/>
                <p:cNvGrpSpPr/>
                <p:nvPr/>
              </p:nvGrpSpPr>
              <p:grpSpPr>
                <a:xfrm>
                  <a:off x="6018373" y="2326230"/>
                  <a:ext cx="785721" cy="785721"/>
                  <a:chOff x="4279638" y="1419610"/>
                  <a:chExt cx="558911" cy="558911"/>
                </a:xfrm>
              </p:grpSpPr>
              <p:sp>
                <p:nvSpPr>
                  <p:cNvPr id="34" name="Teardrop 87"/>
                  <p:cNvSpPr/>
                  <p:nvPr/>
                </p:nvSpPr>
                <p:spPr>
                  <a:xfrm rot="8100000">
                    <a:off x="4279638" y="1419610"/>
                    <a:ext cx="558911" cy="558911"/>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35"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chemeClr val="tx1">
                          <a:lumMod val="75000"/>
                          <a:lumOff val="25000"/>
                        </a:schemeClr>
                      </a:solidFill>
                      <a:latin typeface="Arial"/>
                      <a:ea typeface="微软雅黑"/>
                      <a:sym typeface="Arial"/>
                    </a:endParaRPr>
                  </a:p>
                </p:txBody>
              </p:sp>
            </p:grpSp>
            <p:sp>
              <p:nvSpPr>
                <p:cNvPr id="33" name="矩形 32"/>
                <p:cNvSpPr/>
                <p:nvPr/>
              </p:nvSpPr>
              <p:spPr>
                <a:xfrm>
                  <a:off x="5798143" y="5347504"/>
                  <a:ext cx="215213" cy="394397"/>
                </a:xfrm>
                <a:prstGeom prst="rect">
                  <a:avLst/>
                </a:prstGeom>
              </p:spPr>
              <p:txBody>
                <a:bodyPr wrap="none">
                  <a:spAutoFit/>
                </a:bodyPr>
                <a:lstStyle/>
                <a:p>
                  <a:pPr defTabSz="865505" fontAlgn="base">
                    <a:spcBef>
                      <a:spcPct val="0"/>
                    </a:spcBef>
                    <a:spcAft>
                      <a:spcPct val="0"/>
                    </a:spcAft>
                  </a:pPr>
                  <a:endParaRPr lang="zh-CN" altLang="en-US" sz="1600" b="1" dirty="0">
                    <a:solidFill>
                      <a:schemeClr val="tx1">
                        <a:lumMod val="75000"/>
                        <a:lumOff val="25000"/>
                      </a:schemeClr>
                    </a:solidFill>
                    <a:latin typeface="Arial"/>
                    <a:ea typeface="微软雅黑"/>
                    <a:sym typeface="Arial"/>
                  </a:endParaRPr>
                </a:p>
              </p:txBody>
            </p:sp>
          </p:grpSp>
          <p:grpSp>
            <p:nvGrpSpPr>
              <p:cNvPr id="38" name="组合 37"/>
              <p:cNvGrpSpPr/>
              <p:nvPr/>
            </p:nvGrpSpPr>
            <p:grpSpPr>
              <a:xfrm>
                <a:off x="8977513" y="2205733"/>
                <a:ext cx="2150610" cy="3238738"/>
                <a:chOff x="9468463" y="2326230"/>
                <a:chExt cx="2268221" cy="3415671"/>
              </a:xfrm>
            </p:grpSpPr>
            <p:grpSp>
              <p:nvGrpSpPr>
                <p:cNvPr id="39" name="Group 49"/>
                <p:cNvGrpSpPr/>
                <p:nvPr/>
              </p:nvGrpSpPr>
              <p:grpSpPr>
                <a:xfrm>
                  <a:off x="9468463" y="3903865"/>
                  <a:ext cx="2268221" cy="485906"/>
                  <a:chOff x="769938" y="2456536"/>
                  <a:chExt cx="1613466" cy="345642"/>
                </a:xfrm>
              </p:grpSpPr>
              <p:sp>
                <p:nvSpPr>
                  <p:cNvPr id="50" name="Notched Right Arrow 51"/>
                  <p:cNvSpPr/>
                  <p:nvPr/>
                </p:nvSpPr>
                <p:spPr>
                  <a:xfrm>
                    <a:off x="769938" y="2456536"/>
                    <a:ext cx="1613466" cy="345642"/>
                  </a:xfrm>
                  <a:prstGeom prst="notchedRightArrow">
                    <a:avLst>
                      <a:gd name="adj1" fmla="val 100000"/>
                      <a:gd name="adj2" fmla="val 91021"/>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51"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chemeClr val="tx1">
                          <a:lumMod val="75000"/>
                          <a:lumOff val="25000"/>
                        </a:schemeClr>
                      </a:solidFill>
                      <a:latin typeface="Arial"/>
                      <a:ea typeface="微软雅黑"/>
                      <a:sym typeface="Arial"/>
                    </a:endParaRPr>
                  </a:p>
                </p:txBody>
              </p:sp>
            </p:grpSp>
            <p:cxnSp>
              <p:nvCxnSpPr>
                <p:cNvPr id="41" name="Straight Connector 90"/>
                <p:cNvCxnSpPr>
                  <a:stCxn id="48" idx="7"/>
                </p:cNvCxnSpPr>
                <p:nvPr/>
              </p:nvCxnSpPr>
              <p:spPr>
                <a:xfrm flipH="1">
                  <a:off x="10599611" y="3274677"/>
                  <a:ext cx="1" cy="864427"/>
                </a:xfrm>
                <a:prstGeom prst="line">
                  <a:avLst/>
                </a:prstGeom>
                <a:ln w="19050">
                  <a:solidFill>
                    <a:srgbClr val="5F87D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78"/>
                <p:cNvGrpSpPr/>
                <p:nvPr/>
              </p:nvGrpSpPr>
              <p:grpSpPr>
                <a:xfrm>
                  <a:off x="10206751" y="2326230"/>
                  <a:ext cx="785721" cy="785721"/>
                  <a:chOff x="7258980" y="1419610"/>
                  <a:chExt cx="558911" cy="558911"/>
                </a:xfrm>
              </p:grpSpPr>
              <p:sp>
                <p:nvSpPr>
                  <p:cNvPr id="48" name="Teardrop 92"/>
                  <p:cNvSpPr/>
                  <p:nvPr/>
                </p:nvSpPr>
                <p:spPr>
                  <a:xfrm rot="8100000">
                    <a:off x="7258980" y="1419610"/>
                    <a:ext cx="558911" cy="558911"/>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49"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chemeClr val="tx1">
                          <a:lumMod val="75000"/>
                          <a:lumOff val="25000"/>
                        </a:schemeClr>
                      </a:solidFill>
                      <a:latin typeface="Arial"/>
                      <a:ea typeface="微软雅黑"/>
                      <a:sym typeface="Arial"/>
                    </a:endParaRPr>
                  </a:p>
                </p:txBody>
              </p:sp>
            </p:grpSp>
            <p:sp>
              <p:nvSpPr>
                <p:cNvPr id="47" name="矩形 46"/>
                <p:cNvSpPr/>
                <p:nvPr/>
              </p:nvSpPr>
              <p:spPr>
                <a:xfrm>
                  <a:off x="9990170" y="5347504"/>
                  <a:ext cx="215213" cy="394397"/>
                </a:xfrm>
                <a:prstGeom prst="rect">
                  <a:avLst/>
                </a:prstGeom>
              </p:spPr>
              <p:txBody>
                <a:bodyPr wrap="none">
                  <a:spAutoFit/>
                </a:bodyPr>
                <a:lstStyle/>
                <a:p>
                  <a:pPr defTabSz="865505" fontAlgn="base">
                    <a:spcBef>
                      <a:spcPct val="0"/>
                    </a:spcBef>
                    <a:spcAft>
                      <a:spcPct val="0"/>
                    </a:spcAft>
                  </a:pPr>
                  <a:endParaRPr lang="zh-CN" altLang="en-US" sz="1600" b="1" dirty="0">
                    <a:solidFill>
                      <a:schemeClr val="tx1">
                        <a:lumMod val="75000"/>
                        <a:lumOff val="25000"/>
                      </a:schemeClr>
                    </a:solidFill>
                    <a:latin typeface="Arial"/>
                    <a:ea typeface="微软雅黑"/>
                    <a:sym typeface="Arial"/>
                  </a:endParaRPr>
                </a:p>
              </p:txBody>
            </p:sp>
          </p:grpSp>
          <p:grpSp>
            <p:nvGrpSpPr>
              <p:cNvPr id="52" name="组合 51"/>
              <p:cNvGrpSpPr/>
              <p:nvPr/>
            </p:nvGrpSpPr>
            <p:grpSpPr>
              <a:xfrm>
                <a:off x="6990174" y="2550824"/>
                <a:ext cx="2150610" cy="3105548"/>
                <a:chOff x="7372449" y="2690170"/>
                <a:chExt cx="2268221" cy="3275203"/>
              </a:xfrm>
            </p:grpSpPr>
            <p:grpSp>
              <p:nvGrpSpPr>
                <p:cNvPr id="53" name="Group 43"/>
                <p:cNvGrpSpPr/>
                <p:nvPr/>
              </p:nvGrpSpPr>
              <p:grpSpPr>
                <a:xfrm>
                  <a:off x="7372449" y="3903865"/>
                  <a:ext cx="2268221" cy="485906"/>
                  <a:chOff x="769938" y="2456536"/>
                  <a:chExt cx="1613466" cy="345642"/>
                </a:xfrm>
              </p:grpSpPr>
              <p:sp>
                <p:nvSpPr>
                  <p:cNvPr id="64" name="Notched Right Arrow 44"/>
                  <p:cNvSpPr/>
                  <p:nvPr/>
                </p:nvSpPr>
                <p:spPr>
                  <a:xfrm>
                    <a:off x="769938" y="2456536"/>
                    <a:ext cx="1613466" cy="345642"/>
                  </a:xfrm>
                  <a:prstGeom prst="notchedRightArrow">
                    <a:avLst>
                      <a:gd name="adj1" fmla="val 100000"/>
                      <a:gd name="adj2" fmla="val 91021"/>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65"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chemeClr val="tx1">
                          <a:lumMod val="75000"/>
                          <a:lumOff val="25000"/>
                        </a:schemeClr>
                      </a:solidFill>
                      <a:latin typeface="Arial"/>
                      <a:ea typeface="微软雅黑"/>
                      <a:sym typeface="Arial"/>
                    </a:endParaRPr>
                  </a:p>
                </p:txBody>
              </p:sp>
            </p:grpSp>
            <p:cxnSp>
              <p:nvCxnSpPr>
                <p:cNvPr id="55" name="Straight Connector 100"/>
                <p:cNvCxnSpPr>
                  <a:stCxn id="62" idx="7"/>
                </p:cNvCxnSpPr>
                <p:nvPr/>
              </p:nvCxnSpPr>
              <p:spPr>
                <a:xfrm rot="10800000" flipH="1">
                  <a:off x="8504854" y="4152495"/>
                  <a:ext cx="1" cy="864427"/>
                </a:xfrm>
                <a:prstGeom prst="line">
                  <a:avLst/>
                </a:prstGeom>
                <a:ln w="19050">
                  <a:solidFill>
                    <a:srgbClr val="5F87D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76"/>
                <p:cNvGrpSpPr/>
                <p:nvPr/>
              </p:nvGrpSpPr>
              <p:grpSpPr>
                <a:xfrm>
                  <a:off x="8111994" y="5179652"/>
                  <a:ext cx="785721" cy="785721"/>
                  <a:chOff x="5768905" y="3449350"/>
                  <a:chExt cx="558911" cy="558911"/>
                </a:xfrm>
              </p:grpSpPr>
              <p:sp>
                <p:nvSpPr>
                  <p:cNvPr id="62" name="Teardrop 102"/>
                  <p:cNvSpPr/>
                  <p:nvPr/>
                </p:nvSpPr>
                <p:spPr>
                  <a:xfrm rot="18900000">
                    <a:off x="5768905" y="3449350"/>
                    <a:ext cx="558911" cy="558911"/>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chemeClr val="tx1">
                          <a:lumMod val="75000"/>
                          <a:lumOff val="25000"/>
                        </a:schemeClr>
                      </a:solidFill>
                      <a:latin typeface="Arial"/>
                      <a:ea typeface="微软雅黑"/>
                      <a:sym typeface="Arial"/>
                    </a:endParaRPr>
                  </a:p>
                </p:txBody>
              </p:sp>
            </p:grpSp>
            <p:sp>
              <p:nvSpPr>
                <p:cNvPr id="61" name="矩形 60"/>
                <p:cNvSpPr/>
                <p:nvPr/>
              </p:nvSpPr>
              <p:spPr>
                <a:xfrm>
                  <a:off x="7760668" y="2690170"/>
                  <a:ext cx="215213" cy="394397"/>
                </a:xfrm>
                <a:prstGeom prst="rect">
                  <a:avLst/>
                </a:prstGeom>
              </p:spPr>
              <p:txBody>
                <a:bodyPr wrap="none">
                  <a:spAutoFit/>
                </a:bodyPr>
                <a:lstStyle/>
                <a:p>
                  <a:pPr defTabSz="865505" fontAlgn="base">
                    <a:spcBef>
                      <a:spcPct val="0"/>
                    </a:spcBef>
                    <a:spcAft>
                      <a:spcPct val="0"/>
                    </a:spcAft>
                  </a:pPr>
                  <a:endParaRPr lang="zh-CN" altLang="en-US" sz="1600" b="1" dirty="0">
                    <a:solidFill>
                      <a:schemeClr val="tx1">
                        <a:lumMod val="75000"/>
                        <a:lumOff val="25000"/>
                      </a:schemeClr>
                    </a:solidFill>
                    <a:latin typeface="Arial"/>
                    <a:ea typeface="微软雅黑"/>
                    <a:sym typeface="Arial"/>
                  </a:endParaRPr>
                </a:p>
              </p:txBody>
            </p:sp>
          </p:grpSp>
          <p:grpSp>
            <p:nvGrpSpPr>
              <p:cNvPr id="66" name="组合 65"/>
              <p:cNvGrpSpPr/>
              <p:nvPr/>
            </p:nvGrpSpPr>
            <p:grpSpPr>
              <a:xfrm>
                <a:off x="3015513" y="2499033"/>
                <a:ext cx="2150610" cy="3157335"/>
                <a:chOff x="3180424" y="2635554"/>
                <a:chExt cx="2268221" cy="3329819"/>
              </a:xfrm>
            </p:grpSpPr>
            <p:grpSp>
              <p:nvGrpSpPr>
                <p:cNvPr id="67" name="Group 36"/>
                <p:cNvGrpSpPr/>
                <p:nvPr/>
              </p:nvGrpSpPr>
              <p:grpSpPr>
                <a:xfrm>
                  <a:off x="3180424" y="3903865"/>
                  <a:ext cx="2268221" cy="485906"/>
                  <a:chOff x="769938" y="2456536"/>
                  <a:chExt cx="1613466" cy="345642"/>
                </a:xfrm>
              </p:grpSpPr>
              <p:sp>
                <p:nvSpPr>
                  <p:cNvPr id="78" name="Notched Right Arrow 37"/>
                  <p:cNvSpPr/>
                  <p:nvPr/>
                </p:nvSpPr>
                <p:spPr>
                  <a:xfrm>
                    <a:off x="769938" y="2456536"/>
                    <a:ext cx="1613466" cy="345642"/>
                  </a:xfrm>
                  <a:prstGeom prst="notchedRightArrow">
                    <a:avLst>
                      <a:gd name="adj1" fmla="val 100000"/>
                      <a:gd name="adj2" fmla="val 91021"/>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79"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chemeClr val="tx1">
                          <a:lumMod val="75000"/>
                          <a:lumOff val="25000"/>
                        </a:schemeClr>
                      </a:solidFill>
                      <a:latin typeface="Arial"/>
                      <a:ea typeface="微软雅黑"/>
                      <a:sym typeface="Arial"/>
                    </a:endParaRPr>
                  </a:p>
                </p:txBody>
              </p:sp>
            </p:grpSp>
            <p:cxnSp>
              <p:nvCxnSpPr>
                <p:cNvPr id="69" name="Straight Connector 95"/>
                <p:cNvCxnSpPr>
                  <a:stCxn id="76" idx="7"/>
                </p:cNvCxnSpPr>
                <p:nvPr/>
              </p:nvCxnSpPr>
              <p:spPr>
                <a:xfrm flipV="1">
                  <a:off x="4312491" y="4152495"/>
                  <a:ext cx="0" cy="864427"/>
                </a:xfrm>
                <a:prstGeom prst="line">
                  <a:avLst/>
                </a:prstGeom>
                <a:ln w="19050">
                  <a:solidFill>
                    <a:srgbClr val="5F87D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Group 72"/>
                <p:cNvGrpSpPr/>
                <p:nvPr/>
              </p:nvGrpSpPr>
              <p:grpSpPr>
                <a:xfrm>
                  <a:off x="3919631" y="5179652"/>
                  <a:ext cx="785721" cy="785721"/>
                  <a:chOff x="2786729" y="3449350"/>
                  <a:chExt cx="558911" cy="558911"/>
                </a:xfrm>
              </p:grpSpPr>
              <p:sp>
                <p:nvSpPr>
                  <p:cNvPr id="76" name="Teardrop 97"/>
                  <p:cNvSpPr/>
                  <p:nvPr/>
                </p:nvSpPr>
                <p:spPr>
                  <a:xfrm rot="18900000">
                    <a:off x="2786729" y="3449350"/>
                    <a:ext cx="558911" cy="558911"/>
                  </a:xfrm>
                  <a:prstGeom prst="teardrop">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sp>
                <p:nvSpPr>
                  <p:cNvPr id="77"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dirty="0">
                      <a:solidFill>
                        <a:schemeClr val="tx1">
                          <a:lumMod val="75000"/>
                          <a:lumOff val="25000"/>
                        </a:schemeClr>
                      </a:solidFill>
                      <a:latin typeface="Arial"/>
                      <a:ea typeface="微软雅黑"/>
                      <a:sym typeface="Arial"/>
                    </a:endParaRPr>
                  </a:p>
                </p:txBody>
              </p:sp>
            </p:grpSp>
            <p:sp>
              <p:nvSpPr>
                <p:cNvPr id="75" name="矩形 74"/>
                <p:cNvSpPr/>
                <p:nvPr/>
              </p:nvSpPr>
              <p:spPr>
                <a:xfrm>
                  <a:off x="3619226" y="2635554"/>
                  <a:ext cx="215213" cy="394397"/>
                </a:xfrm>
                <a:prstGeom prst="rect">
                  <a:avLst/>
                </a:prstGeom>
              </p:spPr>
              <p:txBody>
                <a:bodyPr wrap="none">
                  <a:spAutoFit/>
                </a:bodyPr>
                <a:lstStyle/>
                <a:p>
                  <a:pPr defTabSz="865505" fontAlgn="base">
                    <a:spcBef>
                      <a:spcPct val="0"/>
                    </a:spcBef>
                    <a:spcAft>
                      <a:spcPct val="0"/>
                    </a:spcAft>
                  </a:pPr>
                  <a:endParaRPr lang="zh-CN" altLang="en-US" sz="1600" b="1" dirty="0">
                    <a:solidFill>
                      <a:schemeClr val="tx1">
                        <a:lumMod val="75000"/>
                        <a:lumOff val="25000"/>
                      </a:schemeClr>
                    </a:solidFill>
                    <a:latin typeface="Arial"/>
                    <a:ea typeface="微软雅黑"/>
                    <a:sym typeface="Arial"/>
                  </a:endParaRPr>
                </a:p>
              </p:txBody>
            </p:sp>
          </p:grpSp>
        </p:grpSp>
        <p:pic>
          <p:nvPicPr>
            <p:cNvPr id="4" name="图形 3" descr="社交网络"/>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8437" y="2207913"/>
              <a:ext cx="479851" cy="479851"/>
            </a:xfrm>
            <a:prstGeom prst="rect">
              <a:avLst/>
            </a:prstGeom>
          </p:spPr>
        </p:pic>
        <p:sp>
          <p:nvSpPr>
            <p:cNvPr id="5" name="矩形 4"/>
            <p:cNvSpPr/>
            <p:nvPr/>
          </p:nvSpPr>
          <p:spPr>
            <a:xfrm>
              <a:off x="1277331" y="4071996"/>
              <a:ext cx="1886062" cy="1089053"/>
            </a:xfrm>
            <a:prstGeom prst="rect">
              <a:avLst/>
            </a:prstGeom>
          </p:spPr>
          <p:txBody>
            <a:bodyPr wrap="square">
              <a:spAutoFit/>
            </a:bodyPr>
            <a:lstStyle/>
            <a:p>
              <a:pPr algn="ctr">
                <a:lnSpc>
                  <a:spcPct val="150000"/>
                </a:lnSpc>
              </a:pPr>
              <a:r>
                <a:rPr lang="en-US" altLang="zh-CN" sz="1400" dirty="0">
                  <a:solidFill>
                    <a:srgbClr val="555555"/>
                  </a:solidFill>
                  <a:latin typeface="Arial"/>
                  <a:ea typeface="微软雅黑"/>
                  <a:sym typeface="Arial"/>
                </a:rPr>
                <a:t>Click here to add content, content to match the title. </a:t>
              </a:r>
              <a:endParaRPr lang="zh-CN" altLang="en-US" sz="1400" dirty="0">
                <a:latin typeface="Arial"/>
                <a:ea typeface="微软雅黑"/>
                <a:sym typeface="Arial"/>
              </a:endParaRPr>
            </a:p>
          </p:txBody>
        </p:sp>
        <p:sp>
          <p:nvSpPr>
            <p:cNvPr id="80" name="矩形 79"/>
            <p:cNvSpPr/>
            <p:nvPr/>
          </p:nvSpPr>
          <p:spPr>
            <a:xfrm>
              <a:off x="3264155" y="2057527"/>
              <a:ext cx="1886049" cy="1089053"/>
            </a:xfrm>
            <a:prstGeom prst="rect">
              <a:avLst/>
            </a:prstGeom>
          </p:spPr>
          <p:txBody>
            <a:bodyPr wrap="square">
              <a:spAutoFit/>
            </a:bodyPr>
            <a:lstStyle/>
            <a:p>
              <a:pPr algn="ctr">
                <a:lnSpc>
                  <a:spcPct val="150000"/>
                </a:lnSpc>
              </a:pPr>
              <a:r>
                <a:rPr lang="en-US" altLang="zh-CN" sz="1400" dirty="0">
                  <a:solidFill>
                    <a:srgbClr val="555555"/>
                  </a:solidFill>
                  <a:latin typeface="Arial"/>
                  <a:ea typeface="微软雅黑"/>
                  <a:sym typeface="Arial"/>
                </a:rPr>
                <a:t>Click here to add content, content to match the title. </a:t>
              </a:r>
              <a:endParaRPr lang="zh-CN" altLang="en-US" sz="1400" dirty="0">
                <a:solidFill>
                  <a:srgbClr val="555555"/>
                </a:solidFill>
                <a:latin typeface="Arial"/>
                <a:ea typeface="微软雅黑"/>
                <a:sym typeface="Arial"/>
              </a:endParaRPr>
            </a:p>
          </p:txBody>
        </p:sp>
        <p:sp>
          <p:nvSpPr>
            <p:cNvPr id="81" name="矩形 80"/>
            <p:cNvSpPr/>
            <p:nvPr/>
          </p:nvSpPr>
          <p:spPr>
            <a:xfrm>
              <a:off x="5173963" y="4071996"/>
              <a:ext cx="1796880" cy="1089053"/>
            </a:xfrm>
            <a:prstGeom prst="rect">
              <a:avLst/>
            </a:prstGeom>
          </p:spPr>
          <p:txBody>
            <a:bodyPr wrap="square">
              <a:spAutoFit/>
            </a:bodyPr>
            <a:lstStyle/>
            <a:p>
              <a:pPr algn="ctr">
                <a:lnSpc>
                  <a:spcPct val="150000"/>
                </a:lnSpc>
              </a:pPr>
              <a:r>
                <a:rPr lang="en-US" altLang="zh-CN" sz="1400" dirty="0">
                  <a:solidFill>
                    <a:srgbClr val="555555"/>
                  </a:solidFill>
                  <a:latin typeface="Arial"/>
                  <a:ea typeface="微软雅黑"/>
                  <a:sym typeface="Arial"/>
                </a:rPr>
                <a:t>Click here to add content, content to match the title. </a:t>
              </a:r>
              <a:endParaRPr lang="zh-CN" altLang="en-US" sz="1400" dirty="0">
                <a:solidFill>
                  <a:srgbClr val="555555"/>
                </a:solidFill>
                <a:latin typeface="Arial"/>
                <a:ea typeface="微软雅黑"/>
                <a:sym typeface="Arial"/>
              </a:endParaRPr>
            </a:p>
          </p:txBody>
        </p:sp>
        <p:sp>
          <p:nvSpPr>
            <p:cNvPr id="82" name="矩形 81"/>
            <p:cNvSpPr/>
            <p:nvPr/>
          </p:nvSpPr>
          <p:spPr>
            <a:xfrm>
              <a:off x="6611180" y="2001635"/>
              <a:ext cx="2784118" cy="744645"/>
            </a:xfrm>
            <a:prstGeom prst="rect">
              <a:avLst/>
            </a:prstGeom>
          </p:spPr>
          <p:txBody>
            <a:bodyPr wrap="square">
              <a:spAutoFit/>
            </a:bodyPr>
            <a:lstStyle/>
            <a:p>
              <a:pPr algn="ctr">
                <a:lnSpc>
                  <a:spcPct val="150000"/>
                </a:lnSpc>
              </a:pPr>
              <a:r>
                <a:rPr lang="en-US" altLang="zh-CN" sz="1400" dirty="0">
                  <a:solidFill>
                    <a:srgbClr val="555555"/>
                  </a:solidFill>
                  <a:latin typeface="Arial"/>
                  <a:ea typeface="微软雅黑"/>
                  <a:sym typeface="Arial"/>
                </a:rPr>
                <a:t>Click here to add content, content to match the title. </a:t>
              </a:r>
              <a:endParaRPr lang="zh-CN" altLang="en-US" sz="1400" dirty="0">
                <a:solidFill>
                  <a:srgbClr val="555555"/>
                </a:solidFill>
                <a:latin typeface="Arial"/>
                <a:ea typeface="微软雅黑"/>
                <a:sym typeface="Arial"/>
              </a:endParaRPr>
            </a:p>
          </p:txBody>
        </p:sp>
        <p:sp>
          <p:nvSpPr>
            <p:cNvPr id="83" name="矩形 82"/>
            <p:cNvSpPr/>
            <p:nvPr/>
          </p:nvSpPr>
          <p:spPr>
            <a:xfrm>
              <a:off x="9042885" y="4071996"/>
              <a:ext cx="2074934" cy="1089053"/>
            </a:xfrm>
            <a:prstGeom prst="rect">
              <a:avLst/>
            </a:prstGeom>
          </p:spPr>
          <p:txBody>
            <a:bodyPr wrap="square">
              <a:spAutoFit/>
            </a:bodyPr>
            <a:lstStyle/>
            <a:p>
              <a:pPr algn="ctr">
                <a:lnSpc>
                  <a:spcPct val="150000"/>
                </a:lnSpc>
              </a:pPr>
              <a:r>
                <a:rPr lang="en-US" altLang="zh-CN" sz="1400" dirty="0">
                  <a:solidFill>
                    <a:srgbClr val="555555"/>
                  </a:solidFill>
                  <a:latin typeface="Arial"/>
                  <a:ea typeface="微软雅黑"/>
                  <a:sym typeface="Arial"/>
                </a:rPr>
                <a:t>Click here to add content, content to match the title. </a:t>
              </a:r>
              <a:endParaRPr lang="zh-CN" altLang="en-US" sz="1400" dirty="0">
                <a:solidFill>
                  <a:srgbClr val="555555"/>
                </a:solidFill>
                <a:latin typeface="Arial"/>
                <a:ea typeface="微软雅黑"/>
                <a:sym typeface="Arial"/>
              </a:endParaRPr>
            </a:p>
          </p:txBody>
        </p:sp>
      </p:grpSp>
      <p:sp>
        <p:nvSpPr>
          <p:cNvPr id="85" name="矩形 84"/>
          <p:cNvSpPr/>
          <p:nvPr/>
        </p:nvSpPr>
        <p:spPr>
          <a:xfrm>
            <a:off x="2313317" y="5271502"/>
            <a:ext cx="8284282" cy="456535"/>
          </a:xfrm>
          <a:prstGeom prst="rect">
            <a:avLst/>
          </a:prstGeom>
        </p:spPr>
        <p:txBody>
          <a:bodyPr wrap="square">
            <a:spAutoFit/>
          </a:bodyPr>
          <a:lstStyle/>
          <a:p>
            <a:pPr algn="ctr">
              <a:lnSpc>
                <a:spcPct val="150000"/>
              </a:lnSpc>
            </a:pPr>
            <a:r>
              <a:rPr lang="en-US" altLang="zh-CN" dirty="0">
                <a:solidFill>
                  <a:srgbClr val="555555"/>
                </a:solidFill>
                <a:latin typeface="Arial"/>
                <a:ea typeface="微软雅黑"/>
                <a:sym typeface="Arial"/>
              </a:rPr>
              <a:t>Click here to add text content, such as keywords, some brief introductions, etc.</a:t>
            </a:r>
            <a:endParaRPr lang="zh-CN" altLang="en-US"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697228"/>
            <a:chOff x="1487838" y="728420"/>
            <a:chExt cx="3730932" cy="697228"/>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Work Reflection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grpSp>
        <p:nvGrpSpPr>
          <p:cNvPr id="2" name="组合 1"/>
          <p:cNvGrpSpPr/>
          <p:nvPr/>
        </p:nvGrpSpPr>
        <p:grpSpPr>
          <a:xfrm>
            <a:off x="1369933" y="2042633"/>
            <a:ext cx="9452133" cy="3612277"/>
            <a:chOff x="1063467" y="2069199"/>
            <a:chExt cx="9904988" cy="3785342"/>
          </a:xfrm>
        </p:grpSpPr>
        <p:grpSp>
          <p:nvGrpSpPr>
            <p:cNvPr id="26" name="组合 25"/>
            <p:cNvGrpSpPr/>
            <p:nvPr/>
          </p:nvGrpSpPr>
          <p:grpSpPr>
            <a:xfrm>
              <a:off x="1063467" y="2069199"/>
              <a:ext cx="2250831" cy="3785342"/>
              <a:chOff x="1063467" y="2069199"/>
              <a:chExt cx="2250831" cy="3785342"/>
            </a:xfrm>
          </p:grpSpPr>
          <p:sp>
            <p:nvSpPr>
              <p:cNvPr id="27" name="Rounded Rectangle 2"/>
              <p:cNvSpPr/>
              <p:nvPr/>
            </p:nvSpPr>
            <p:spPr>
              <a:xfrm>
                <a:off x="1063467" y="2557059"/>
                <a:ext cx="2250831" cy="3297482"/>
              </a:xfrm>
              <a:prstGeom prst="roundRect">
                <a:avLst>
                  <a:gd name="adj" fmla="val 3736"/>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F87DF"/>
                  </a:solidFill>
                  <a:latin typeface="Arial"/>
                  <a:ea typeface="微软雅黑"/>
                  <a:sym typeface="Arial"/>
                </a:endParaRPr>
              </a:p>
            </p:txBody>
          </p:sp>
          <p:sp>
            <p:nvSpPr>
              <p:cNvPr id="28" name="Rounded Rectangle 3"/>
              <p:cNvSpPr/>
              <p:nvPr/>
            </p:nvSpPr>
            <p:spPr>
              <a:xfrm rot="2700000">
                <a:off x="1705872" y="2069199"/>
                <a:ext cx="975721" cy="975721"/>
              </a:xfrm>
              <a:prstGeom prst="roundRect">
                <a:avLst>
                  <a:gd name="adj" fmla="val 17839"/>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a:ea typeface="微软雅黑"/>
                  <a:sym typeface="Arial"/>
                </a:endParaRPr>
              </a:p>
            </p:txBody>
          </p:sp>
          <p:grpSp>
            <p:nvGrpSpPr>
              <p:cNvPr id="29" name="Группа 358"/>
              <p:cNvGrpSpPr/>
              <p:nvPr/>
            </p:nvGrpSpPr>
            <p:grpSpPr>
              <a:xfrm>
                <a:off x="1989483" y="2245224"/>
                <a:ext cx="398797" cy="569810"/>
                <a:chOff x="5905500" y="3163888"/>
                <a:chExt cx="1828800" cy="2613025"/>
              </a:xfrm>
              <a:solidFill>
                <a:schemeClr val="bg1"/>
              </a:solidFill>
            </p:grpSpPr>
            <p:sp>
              <p:nvSpPr>
                <p:cNvPr id="34"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35" name="Freeform 320"/>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36" name="Freeform 321"/>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grpSp>
          <p:grpSp>
            <p:nvGrpSpPr>
              <p:cNvPr id="30" name="Group 42"/>
              <p:cNvGrpSpPr/>
              <p:nvPr/>
            </p:nvGrpSpPr>
            <p:grpSpPr>
              <a:xfrm>
                <a:off x="1205830" y="3318926"/>
                <a:ext cx="1965755" cy="2084907"/>
                <a:chOff x="630705" y="4005445"/>
                <a:chExt cx="1965755" cy="2084907"/>
              </a:xfrm>
            </p:grpSpPr>
            <p:sp>
              <p:nvSpPr>
                <p:cNvPr id="32" name="TextBox 43"/>
                <p:cNvSpPr txBox="1"/>
                <p:nvPr/>
              </p:nvSpPr>
              <p:spPr>
                <a:xfrm>
                  <a:off x="955966" y="4005445"/>
                  <a:ext cx="1330405" cy="290270"/>
                </a:xfrm>
                <a:prstGeom prst="rect">
                  <a:avLst/>
                </a:prstGeom>
                <a:noFill/>
              </p:spPr>
              <p:txBody>
                <a:bodyPr wrap="none" lIns="0" tIns="0" rIns="0" bIns="0" rtlCol="0">
                  <a:spAutoFit/>
                </a:bodyPr>
                <a:lstStyle/>
                <a:p>
                  <a:pPr algn="ctr"/>
                  <a:r>
                    <a:rPr lang="en-US" altLang="zh-CN" dirty="0">
                      <a:solidFill>
                        <a:schemeClr val="accent1"/>
                      </a:solidFill>
                      <a:latin typeface="Arial"/>
                      <a:ea typeface="微软雅黑"/>
                      <a:cs typeface="Open Sans Semibold" panose="020B0706030804020204" pitchFamily="34" charset="0"/>
                      <a:sym typeface="Arial"/>
                    </a:rPr>
                    <a:t>Add title text</a:t>
                  </a:r>
                </a:p>
              </p:txBody>
            </p:sp>
            <p:sp>
              <p:nvSpPr>
                <p:cNvPr id="33" name="TextBox 44"/>
                <p:cNvSpPr txBox="1"/>
                <p:nvPr/>
              </p:nvSpPr>
              <p:spPr>
                <a:xfrm flipH="1">
                  <a:off x="630705" y="4384545"/>
                  <a:ext cx="1965755" cy="1705807"/>
                </a:xfrm>
                <a:prstGeom prst="rect">
                  <a:avLst/>
                </a:prstGeom>
                <a:noFill/>
              </p:spPr>
              <p:txBody>
                <a:bodyPr wrap="square" lIns="0" tIns="0" rIns="0" bIns="0" rtlCol="0">
                  <a:spAutoFit/>
                </a:bodyPr>
                <a:lstStyle/>
                <a:p>
                  <a:pPr algn="just">
                    <a:lnSpc>
                      <a:spcPct val="150000"/>
                    </a:lnSpc>
                  </a:pPr>
                  <a:r>
                    <a:rPr lang="en-US" altLang="zh-CN" sz="1200" dirty="0">
                      <a:solidFill>
                        <a:srgbClr val="555555"/>
                      </a:solidFill>
                      <a:latin typeface="Arial"/>
                      <a:ea typeface="微软雅黑"/>
                      <a:sym typeface="Arial"/>
                    </a:rPr>
                    <a:t>We provide professional-quality free PowerPoint templates to help you with your business presentations - freeppt7.com</a:t>
                  </a:r>
                </a:p>
              </p:txBody>
            </p:sp>
          </p:grpSp>
        </p:grpSp>
        <p:grpSp>
          <p:nvGrpSpPr>
            <p:cNvPr id="37" name="组合 36"/>
            <p:cNvGrpSpPr/>
            <p:nvPr/>
          </p:nvGrpSpPr>
          <p:grpSpPr>
            <a:xfrm>
              <a:off x="3614853" y="2069199"/>
              <a:ext cx="2250831" cy="3785342"/>
              <a:chOff x="3614853" y="2069199"/>
              <a:chExt cx="2250831" cy="3785342"/>
            </a:xfrm>
          </p:grpSpPr>
          <p:sp>
            <p:nvSpPr>
              <p:cNvPr id="38" name="Rounded Rectangle 7"/>
              <p:cNvSpPr/>
              <p:nvPr/>
            </p:nvSpPr>
            <p:spPr>
              <a:xfrm>
                <a:off x="3614853" y="2557059"/>
                <a:ext cx="2250831" cy="3297482"/>
              </a:xfrm>
              <a:prstGeom prst="roundRect">
                <a:avLst>
                  <a:gd name="adj" fmla="val 3736"/>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F87DF"/>
                  </a:solidFill>
                  <a:latin typeface="Arial"/>
                  <a:ea typeface="微软雅黑"/>
                  <a:sym typeface="Arial"/>
                </a:endParaRPr>
              </a:p>
            </p:txBody>
          </p:sp>
          <p:sp>
            <p:nvSpPr>
              <p:cNvPr id="39" name="Rounded Rectangle 8"/>
              <p:cNvSpPr/>
              <p:nvPr/>
            </p:nvSpPr>
            <p:spPr>
              <a:xfrm rot="2700000">
                <a:off x="4252409" y="2069199"/>
                <a:ext cx="975721" cy="975721"/>
              </a:xfrm>
              <a:prstGeom prst="roundRect">
                <a:avLst>
                  <a:gd name="adj" fmla="val 17839"/>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a:ea typeface="微软雅黑"/>
                  <a:sym typeface="Arial"/>
                </a:endParaRPr>
              </a:p>
            </p:txBody>
          </p:sp>
          <p:grpSp>
            <p:nvGrpSpPr>
              <p:cNvPr id="40" name="Группа 398"/>
              <p:cNvGrpSpPr/>
              <p:nvPr/>
            </p:nvGrpSpPr>
            <p:grpSpPr>
              <a:xfrm>
                <a:off x="4570761" y="2393818"/>
                <a:ext cx="339013" cy="391600"/>
                <a:chOff x="5886450" y="3211513"/>
                <a:chExt cx="1535113" cy="1773238"/>
              </a:xfrm>
              <a:solidFill>
                <a:schemeClr val="bg1"/>
              </a:solidFill>
            </p:grpSpPr>
            <p:sp>
              <p:nvSpPr>
                <p:cNvPr id="45"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46"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grpSp>
          <p:grpSp>
            <p:nvGrpSpPr>
              <p:cNvPr id="41" name="Group 45"/>
              <p:cNvGrpSpPr/>
              <p:nvPr/>
            </p:nvGrpSpPr>
            <p:grpSpPr>
              <a:xfrm>
                <a:off x="3757039" y="3318926"/>
                <a:ext cx="1965755" cy="2084907"/>
                <a:chOff x="3624344" y="4005445"/>
                <a:chExt cx="1965755" cy="2084907"/>
              </a:xfrm>
            </p:grpSpPr>
            <p:sp>
              <p:nvSpPr>
                <p:cNvPr id="43" name="TextBox 46"/>
                <p:cNvSpPr txBox="1"/>
                <p:nvPr/>
              </p:nvSpPr>
              <p:spPr>
                <a:xfrm>
                  <a:off x="3945564" y="4005445"/>
                  <a:ext cx="1330405" cy="290270"/>
                </a:xfrm>
                <a:prstGeom prst="rect">
                  <a:avLst/>
                </a:prstGeom>
                <a:noFill/>
              </p:spPr>
              <p:txBody>
                <a:bodyPr wrap="none" lIns="0" tIns="0" rIns="0" bIns="0" rtlCol="0">
                  <a:spAutoFit/>
                </a:bodyPr>
                <a:lstStyle/>
                <a:p>
                  <a:pPr algn="ctr"/>
                  <a:r>
                    <a:rPr lang="en-US" altLang="zh-CN" dirty="0">
                      <a:solidFill>
                        <a:schemeClr val="accent1"/>
                      </a:solidFill>
                      <a:latin typeface="Arial"/>
                      <a:ea typeface="微软雅黑"/>
                      <a:cs typeface="Open Sans Semibold" panose="020B0706030804020204" pitchFamily="34" charset="0"/>
                      <a:sym typeface="Arial"/>
                    </a:rPr>
                    <a:t>Add title text</a:t>
                  </a:r>
                </a:p>
              </p:txBody>
            </p:sp>
            <p:sp>
              <p:nvSpPr>
                <p:cNvPr id="44" name="TextBox 47"/>
                <p:cNvSpPr txBox="1"/>
                <p:nvPr/>
              </p:nvSpPr>
              <p:spPr>
                <a:xfrm flipH="1">
                  <a:off x="3624344" y="4384545"/>
                  <a:ext cx="1965755" cy="1705807"/>
                </a:xfrm>
                <a:prstGeom prst="rect">
                  <a:avLst/>
                </a:prstGeom>
                <a:noFill/>
              </p:spPr>
              <p:txBody>
                <a:bodyPr wrap="square" lIns="0" tIns="0" rIns="0" bIns="0" rtlCol="0">
                  <a:spAutoFit/>
                </a:bodyPr>
                <a:lstStyle>
                  <a:defPPr>
                    <a:defRPr lang="zh-CN"/>
                  </a:defPPr>
                  <a:lvl1pPr>
                    <a:lnSpc>
                      <a:spcPct val="150000"/>
                    </a:lnSpc>
                    <a:defRPr sz="1200">
                      <a:solidFill>
                        <a:srgbClr val="555555"/>
                      </a:solidFill>
                      <a:latin typeface="字魂59号-创粗黑" panose="00000500000000000000" pitchFamily="2" charset="-122"/>
                      <a:ea typeface="字魂59号-创粗黑" panose="00000500000000000000" pitchFamily="2" charset="-122"/>
                    </a:defRPr>
                  </a:lvl1pPr>
                </a:lstStyle>
                <a:p>
                  <a:pPr algn="just"/>
                  <a:r>
                    <a:rPr lang="en-US" altLang="zh-CN" dirty="0">
                      <a:latin typeface="Arial"/>
                      <a:ea typeface="微软雅黑"/>
                      <a:sym typeface="Arial"/>
                    </a:rPr>
                    <a:t>We provide professional-quality free PowerPoint templates to help you with your business presentations - freeppt7.com</a:t>
                  </a:r>
                  <a:endParaRPr lang="zh-CN" altLang="en-US" dirty="0">
                    <a:latin typeface="Arial"/>
                    <a:ea typeface="微软雅黑"/>
                    <a:sym typeface="Arial"/>
                  </a:endParaRPr>
                </a:p>
              </p:txBody>
            </p:sp>
          </p:grpSp>
        </p:grpSp>
        <p:grpSp>
          <p:nvGrpSpPr>
            <p:cNvPr id="47" name="组合 46"/>
            <p:cNvGrpSpPr/>
            <p:nvPr/>
          </p:nvGrpSpPr>
          <p:grpSpPr>
            <a:xfrm>
              <a:off x="6166239" y="2069199"/>
              <a:ext cx="2250831" cy="3785342"/>
              <a:chOff x="6166239" y="2069199"/>
              <a:chExt cx="2250831" cy="3785342"/>
            </a:xfrm>
          </p:grpSpPr>
          <p:sp>
            <p:nvSpPr>
              <p:cNvPr id="48" name="Rounded Rectangle 12"/>
              <p:cNvSpPr/>
              <p:nvPr/>
            </p:nvSpPr>
            <p:spPr>
              <a:xfrm>
                <a:off x="6166239" y="2557059"/>
                <a:ext cx="2250831" cy="3297482"/>
              </a:xfrm>
              <a:prstGeom prst="roundRect">
                <a:avLst>
                  <a:gd name="adj" fmla="val 3736"/>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F87DF"/>
                  </a:solidFill>
                  <a:latin typeface="Arial"/>
                  <a:ea typeface="微软雅黑"/>
                  <a:sym typeface="Arial"/>
                </a:endParaRPr>
              </a:p>
            </p:txBody>
          </p:sp>
          <p:sp>
            <p:nvSpPr>
              <p:cNvPr id="49" name="Rounded Rectangle 13"/>
              <p:cNvSpPr/>
              <p:nvPr/>
            </p:nvSpPr>
            <p:spPr>
              <a:xfrm rot="2700000">
                <a:off x="6803795" y="2069199"/>
                <a:ext cx="975721" cy="975721"/>
              </a:xfrm>
              <a:prstGeom prst="roundRect">
                <a:avLst>
                  <a:gd name="adj" fmla="val 17839"/>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a:ea typeface="微软雅黑"/>
                  <a:sym typeface="Arial"/>
                </a:endParaRPr>
              </a:p>
            </p:txBody>
          </p:sp>
          <p:grpSp>
            <p:nvGrpSpPr>
              <p:cNvPr id="50" name="Группа 74"/>
              <p:cNvGrpSpPr/>
              <p:nvPr/>
            </p:nvGrpSpPr>
            <p:grpSpPr>
              <a:xfrm>
                <a:off x="7094093" y="2366475"/>
                <a:ext cx="395122" cy="381168"/>
                <a:chOff x="5843588" y="3217863"/>
                <a:chExt cx="2562225" cy="2471738"/>
              </a:xfrm>
              <a:solidFill>
                <a:schemeClr val="bg1"/>
              </a:solidFill>
            </p:grpSpPr>
            <p:sp>
              <p:nvSpPr>
                <p:cNvPr id="55" name="Freeform 64"/>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56" name="Freeform 65"/>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57" name="Freeform 66"/>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58" name="Freeform 67"/>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grpSp>
          <p:grpSp>
            <p:nvGrpSpPr>
              <p:cNvPr id="51" name="Group 48"/>
              <p:cNvGrpSpPr/>
              <p:nvPr/>
            </p:nvGrpSpPr>
            <p:grpSpPr>
              <a:xfrm>
                <a:off x="6308776" y="3318926"/>
                <a:ext cx="1965755" cy="2120720"/>
                <a:chOff x="6640464" y="4005445"/>
                <a:chExt cx="1965755" cy="2120720"/>
              </a:xfrm>
            </p:grpSpPr>
            <p:sp>
              <p:nvSpPr>
                <p:cNvPr id="53" name="TextBox 49"/>
                <p:cNvSpPr txBox="1"/>
                <p:nvPr/>
              </p:nvSpPr>
              <p:spPr>
                <a:xfrm>
                  <a:off x="6961681" y="4005445"/>
                  <a:ext cx="1330405" cy="290270"/>
                </a:xfrm>
                <a:prstGeom prst="rect">
                  <a:avLst/>
                </a:prstGeom>
                <a:noFill/>
              </p:spPr>
              <p:txBody>
                <a:bodyPr wrap="none" lIns="0" tIns="0" rIns="0" bIns="0" rtlCol="0">
                  <a:spAutoFit/>
                </a:bodyPr>
                <a:lstStyle/>
                <a:p>
                  <a:pPr algn="ctr"/>
                  <a:r>
                    <a:rPr lang="en-US" altLang="zh-CN" dirty="0">
                      <a:solidFill>
                        <a:schemeClr val="accent1"/>
                      </a:solidFill>
                      <a:latin typeface="Arial"/>
                      <a:ea typeface="微软雅黑"/>
                      <a:cs typeface="Open Sans Semibold" panose="020B0706030804020204" pitchFamily="34" charset="0"/>
                      <a:sym typeface="Arial"/>
                    </a:rPr>
                    <a:t>Add title text</a:t>
                  </a:r>
                </a:p>
              </p:txBody>
            </p:sp>
            <p:sp>
              <p:nvSpPr>
                <p:cNvPr id="54" name="TextBox 50"/>
                <p:cNvSpPr txBox="1"/>
                <p:nvPr/>
              </p:nvSpPr>
              <p:spPr>
                <a:xfrm flipH="1">
                  <a:off x="6640464" y="4384545"/>
                  <a:ext cx="1965755" cy="1741620"/>
                </a:xfrm>
                <a:prstGeom prst="rect">
                  <a:avLst/>
                </a:prstGeom>
                <a:noFill/>
              </p:spPr>
              <p:txBody>
                <a:bodyPr wrap="square" lIns="0" tIns="0" rIns="0" bIns="0" rtlCol="0">
                  <a:spAutoFit/>
                </a:bodyPr>
                <a:lstStyle>
                  <a:defPPr>
                    <a:defRPr lang="zh-CN"/>
                  </a:defPPr>
                  <a:lvl1pPr>
                    <a:lnSpc>
                      <a:spcPct val="150000"/>
                    </a:lnSpc>
                    <a:defRPr sz="1200">
                      <a:solidFill>
                        <a:srgbClr val="555555"/>
                      </a:solidFill>
                      <a:latin typeface="字魂59号-创粗黑" panose="00000500000000000000" pitchFamily="2" charset="-122"/>
                      <a:ea typeface="字魂59号-创粗黑" panose="00000500000000000000" pitchFamily="2" charset="-122"/>
                    </a:defRPr>
                  </a:lvl1pPr>
                </a:lstStyle>
                <a:p>
                  <a:pPr algn="just"/>
                  <a:r>
                    <a:rPr lang="en-US" altLang="zh-CN" dirty="0">
                      <a:latin typeface="Arial"/>
                      <a:ea typeface="微软雅黑"/>
                      <a:sym typeface="Arial"/>
                    </a:rPr>
                    <a:t>We provide professional-quality free PowerPoint templates to help you with your business presentations - freeppt7.com</a:t>
                  </a:r>
                  <a:endParaRPr lang="zh-CN" altLang="en-US" dirty="0">
                    <a:latin typeface="Arial"/>
                    <a:ea typeface="微软雅黑"/>
                    <a:sym typeface="Arial"/>
                  </a:endParaRPr>
                </a:p>
              </p:txBody>
            </p:sp>
          </p:grpSp>
        </p:grpSp>
        <p:grpSp>
          <p:nvGrpSpPr>
            <p:cNvPr id="59" name="组合 58"/>
            <p:cNvGrpSpPr/>
            <p:nvPr/>
          </p:nvGrpSpPr>
          <p:grpSpPr>
            <a:xfrm>
              <a:off x="8717624" y="2069199"/>
              <a:ext cx="2250831" cy="3785342"/>
              <a:chOff x="8717624" y="2069199"/>
              <a:chExt cx="2250831" cy="3785342"/>
            </a:xfrm>
          </p:grpSpPr>
          <p:sp>
            <p:nvSpPr>
              <p:cNvPr id="60" name="Rounded Rectangle 17"/>
              <p:cNvSpPr/>
              <p:nvPr/>
            </p:nvSpPr>
            <p:spPr>
              <a:xfrm>
                <a:off x="8717624" y="2557059"/>
                <a:ext cx="2250831" cy="3297482"/>
              </a:xfrm>
              <a:prstGeom prst="roundRect">
                <a:avLst>
                  <a:gd name="adj" fmla="val 3736"/>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F87DF"/>
                  </a:solidFill>
                  <a:latin typeface="Arial"/>
                  <a:ea typeface="微软雅黑"/>
                  <a:sym typeface="Arial"/>
                </a:endParaRPr>
              </a:p>
            </p:txBody>
          </p:sp>
          <p:sp>
            <p:nvSpPr>
              <p:cNvPr id="61" name="Rounded Rectangle 18"/>
              <p:cNvSpPr/>
              <p:nvPr/>
            </p:nvSpPr>
            <p:spPr>
              <a:xfrm rot="2700000">
                <a:off x="9355180" y="2069199"/>
                <a:ext cx="975721" cy="975721"/>
              </a:xfrm>
              <a:prstGeom prst="roundRect">
                <a:avLst>
                  <a:gd name="adj" fmla="val 17839"/>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a:ea typeface="微软雅黑"/>
                  <a:sym typeface="Arial"/>
                </a:endParaRPr>
              </a:p>
            </p:txBody>
          </p:sp>
          <p:grpSp>
            <p:nvGrpSpPr>
              <p:cNvPr id="62" name="Группа 406"/>
              <p:cNvGrpSpPr/>
              <p:nvPr/>
            </p:nvGrpSpPr>
            <p:grpSpPr>
              <a:xfrm>
                <a:off x="9653296" y="2330086"/>
                <a:ext cx="379485" cy="387500"/>
                <a:chOff x="5853113" y="3217863"/>
                <a:chExt cx="2179638" cy="2225675"/>
              </a:xfrm>
              <a:solidFill>
                <a:schemeClr val="bg1"/>
              </a:solidFill>
            </p:grpSpPr>
            <p:sp>
              <p:nvSpPr>
                <p:cNvPr id="67"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68" name="Freeform 363"/>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sp>
              <p:nvSpPr>
                <p:cNvPr id="69"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ln>
              </p:spPr>
              <p:txBody>
                <a:bodyPr vert="horz" wrap="square" lIns="91440" tIns="45720" rIns="91440" bIns="45720" numCol="1" anchor="t" anchorCtr="0" compatLnSpc="1"/>
                <a:lstStyle/>
                <a:p>
                  <a:endParaRPr lang="ru-RU" dirty="0">
                    <a:latin typeface="Arial"/>
                    <a:ea typeface="微软雅黑"/>
                    <a:sym typeface="Arial"/>
                  </a:endParaRPr>
                </a:p>
              </p:txBody>
            </p:sp>
          </p:grpSp>
          <p:grpSp>
            <p:nvGrpSpPr>
              <p:cNvPr id="63" name="Group 51"/>
              <p:cNvGrpSpPr/>
              <p:nvPr/>
            </p:nvGrpSpPr>
            <p:grpSpPr>
              <a:xfrm>
                <a:off x="8860022" y="3318926"/>
                <a:ext cx="1965755" cy="2120720"/>
                <a:chOff x="9497242" y="4005445"/>
                <a:chExt cx="1965755" cy="2120720"/>
              </a:xfrm>
            </p:grpSpPr>
            <p:sp>
              <p:nvSpPr>
                <p:cNvPr id="65" name="TextBox 52"/>
                <p:cNvSpPr txBox="1"/>
                <p:nvPr/>
              </p:nvSpPr>
              <p:spPr>
                <a:xfrm>
                  <a:off x="9818458" y="4005445"/>
                  <a:ext cx="1330405" cy="290270"/>
                </a:xfrm>
                <a:prstGeom prst="rect">
                  <a:avLst/>
                </a:prstGeom>
                <a:noFill/>
              </p:spPr>
              <p:txBody>
                <a:bodyPr wrap="none" lIns="0" tIns="0" rIns="0" bIns="0" rtlCol="0">
                  <a:spAutoFit/>
                </a:bodyPr>
                <a:lstStyle/>
                <a:p>
                  <a:pPr algn="ctr"/>
                  <a:r>
                    <a:rPr lang="en-US" altLang="zh-CN" dirty="0">
                      <a:solidFill>
                        <a:schemeClr val="accent1"/>
                      </a:solidFill>
                      <a:latin typeface="Arial"/>
                      <a:ea typeface="微软雅黑"/>
                      <a:cs typeface="Open Sans Semibold" panose="020B0706030804020204" pitchFamily="34" charset="0"/>
                      <a:sym typeface="Arial"/>
                    </a:rPr>
                    <a:t>Add title text</a:t>
                  </a:r>
                </a:p>
              </p:txBody>
            </p:sp>
            <p:sp>
              <p:nvSpPr>
                <p:cNvPr id="66" name="TextBox 53"/>
                <p:cNvSpPr txBox="1"/>
                <p:nvPr/>
              </p:nvSpPr>
              <p:spPr>
                <a:xfrm flipH="1">
                  <a:off x="9497242" y="4384545"/>
                  <a:ext cx="1965755" cy="1741620"/>
                </a:xfrm>
                <a:prstGeom prst="rect">
                  <a:avLst/>
                </a:prstGeom>
                <a:noFill/>
              </p:spPr>
              <p:txBody>
                <a:bodyPr wrap="square" lIns="0" tIns="0" rIns="0" bIns="0" rtlCol="0">
                  <a:spAutoFit/>
                </a:bodyPr>
                <a:lstStyle>
                  <a:defPPr>
                    <a:defRPr lang="zh-CN"/>
                  </a:defPPr>
                  <a:lvl1pPr>
                    <a:lnSpc>
                      <a:spcPct val="150000"/>
                    </a:lnSpc>
                    <a:defRPr sz="1200">
                      <a:solidFill>
                        <a:srgbClr val="555555"/>
                      </a:solidFill>
                      <a:latin typeface="字魂59号-创粗黑" panose="00000500000000000000" pitchFamily="2" charset="-122"/>
                      <a:ea typeface="字魂59号-创粗黑" panose="00000500000000000000" pitchFamily="2" charset="-122"/>
                    </a:defRPr>
                  </a:lvl1pPr>
                </a:lstStyle>
                <a:p>
                  <a:pPr algn="just"/>
                  <a:r>
                    <a:rPr lang="en-US" altLang="zh-CN" dirty="0">
                      <a:latin typeface="Arial"/>
                      <a:ea typeface="微软雅黑"/>
                      <a:sym typeface="Arial"/>
                    </a:rPr>
                    <a:t>We provide professional-quality free PowerPoint templates to help you with your business presentations - freeppt7.com</a:t>
                  </a:r>
                  <a:endParaRPr lang="zh-CN" altLang="en-US" dirty="0">
                    <a:latin typeface="Arial"/>
                    <a:ea typeface="微软雅黑"/>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1713" y="2480391"/>
            <a:ext cx="5548729" cy="3041667"/>
          </a:xfrm>
          <a:prstGeom prst="rect">
            <a:avLst/>
          </a:prstGeom>
        </p:spPr>
        <p:txBody>
          <a:bodyPr wrap="square">
            <a:spAutoFit/>
          </a:bodyPr>
          <a:lstStyle/>
          <a:p>
            <a:pPr indent="457200">
              <a:lnSpc>
                <a:spcPct val="200000"/>
              </a:lnSpc>
            </a:pPr>
            <a:r>
              <a:rPr lang="en-US" altLang="zh-CN" sz="1400" dirty="0">
                <a:solidFill>
                  <a:srgbClr val="5F87DF"/>
                </a:solidFill>
                <a:latin typeface="Arial"/>
                <a:ea typeface="微软雅黑"/>
                <a:sym typeface="Arial"/>
              </a:rPr>
              <a:t>In 20XX, under the leadership of the company, our sales department worked hard and worked hard. Although there has been a great improvement in business knowledge, we basically completed the tasks and achieved certain results. However, compared with the requirements of the company's leaders, there are still some shortcomings and gaps that need to be improved and improved.</a:t>
            </a:r>
          </a:p>
        </p:txBody>
      </p:sp>
      <p:grpSp>
        <p:nvGrpSpPr>
          <p:cNvPr id="3" name="组合 2"/>
          <p:cNvGrpSpPr/>
          <p:nvPr/>
        </p:nvGrpSpPr>
        <p:grpSpPr>
          <a:xfrm>
            <a:off x="5899052" y="1113385"/>
            <a:ext cx="4426531" cy="1196034"/>
            <a:chOff x="5470566" y="1039379"/>
            <a:chExt cx="4426531" cy="1196034"/>
          </a:xfrm>
        </p:grpSpPr>
        <p:sp>
          <p:nvSpPr>
            <p:cNvPr id="4" name="文本框 3"/>
            <p:cNvSpPr txBox="1"/>
            <p:nvPr/>
          </p:nvSpPr>
          <p:spPr>
            <a:xfrm>
              <a:off x="5470567" y="1039379"/>
              <a:ext cx="3535892" cy="830997"/>
            </a:xfrm>
            <a:prstGeom prst="rect">
              <a:avLst/>
            </a:prstGeom>
            <a:noFill/>
          </p:spPr>
          <p:txBody>
            <a:bodyPr vert="horz" wrap="square" rtlCol="0">
              <a:spAutoFit/>
            </a:bodyPr>
            <a:lstStyle/>
            <a:p>
              <a:r>
                <a:rPr lang="en-US" altLang="zh-CN" sz="4800" dirty="0">
                  <a:solidFill>
                    <a:srgbClr val="5F87DF"/>
                  </a:solidFill>
                  <a:latin typeface="字魂35号-经典雅黑" pitchFamily="2" charset="-122"/>
                  <a:ea typeface="字魂35号-经典雅黑" pitchFamily="2" charset="-122"/>
                  <a:sym typeface="Arial"/>
                </a:rPr>
                <a:t>PREFACE</a:t>
              </a:r>
            </a:p>
          </p:txBody>
        </p:sp>
        <p:cxnSp>
          <p:nvCxnSpPr>
            <p:cNvPr id="6" name="直接连接符 5"/>
            <p:cNvCxnSpPr/>
            <p:nvPr/>
          </p:nvCxnSpPr>
          <p:spPr>
            <a:xfrm>
              <a:off x="5594041" y="1901634"/>
              <a:ext cx="4303056" cy="0"/>
            </a:xfrm>
            <a:prstGeom prst="line">
              <a:avLst/>
            </a:prstGeom>
            <a:ln>
              <a:solidFill>
                <a:srgbClr val="5F87DF"/>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470566" y="1981497"/>
              <a:ext cx="4426531" cy="253916"/>
            </a:xfrm>
            <a:prstGeom prst="rect">
              <a:avLst/>
            </a:prstGeom>
            <a:noFill/>
          </p:spPr>
          <p:txBody>
            <a:bodyPr vert="horz" wrap="square" rtlCol="0">
              <a:spAutoFit/>
            </a:bodyPr>
            <a:lstStyle/>
            <a:p>
              <a:pPr algn="dist"/>
              <a:r>
                <a:rPr lang="en-US" altLang="zh-CN" sz="1050" spc="600" dirty="0">
                  <a:solidFill>
                    <a:srgbClr val="5F87DF"/>
                  </a:solidFill>
                  <a:latin typeface="Arial"/>
                  <a:ea typeface="微软雅黑"/>
                  <a:sym typeface="Arial"/>
                </a:rPr>
                <a:t>TEXT THE TITLE HERE</a:t>
              </a:r>
              <a:endParaRPr lang="zh-CN" altLang="en-US" sz="1050" spc="600" dirty="0">
                <a:solidFill>
                  <a:srgbClr val="5F87DF"/>
                </a:solidFill>
                <a:latin typeface="Arial"/>
                <a:ea typeface="微软雅黑"/>
                <a:sym typeface="Arial"/>
              </a:endParaRPr>
            </a:p>
          </p:txBody>
        </p:sp>
      </p:grpSp>
      <p:sp>
        <p:nvSpPr>
          <p:cNvPr id="8"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20" y="1201191"/>
            <a:ext cx="5807867" cy="2581543"/>
            <a:chOff x="5472195" y="982887"/>
            <a:chExt cx="5807867" cy="2581543"/>
          </a:xfrm>
        </p:grpSpPr>
        <p:sp>
          <p:nvSpPr>
            <p:cNvPr id="3" name="文本框 2"/>
            <p:cNvSpPr txBox="1"/>
            <p:nvPr/>
          </p:nvSpPr>
          <p:spPr>
            <a:xfrm>
              <a:off x="5472195" y="2012131"/>
              <a:ext cx="5807867" cy="1107996"/>
            </a:xfrm>
            <a:prstGeom prst="rect">
              <a:avLst/>
            </a:prstGeom>
            <a:noFill/>
          </p:spPr>
          <p:txBody>
            <a:bodyPr wrap="square" rtlCol="0">
              <a:spAutoFit/>
            </a:bodyPr>
            <a:lstStyle/>
            <a:p>
              <a:pPr algn="dist"/>
              <a:r>
                <a:rPr lang="en-US" altLang="zh-CN" sz="6600" dirty="0">
                  <a:solidFill>
                    <a:srgbClr val="5F87DF"/>
                  </a:solidFill>
                  <a:latin typeface="字魂35号-经典雅黑" pitchFamily="2" charset="-122"/>
                  <a:ea typeface="字魂35号-经典雅黑" pitchFamily="2" charset="-122"/>
                  <a:sym typeface="Arial"/>
                </a:rPr>
                <a:t>Future Plan</a:t>
              </a:r>
              <a:endParaRPr lang="zh-CN" altLang="en-US" sz="6600" dirty="0">
                <a:solidFill>
                  <a:srgbClr val="5F87DF"/>
                </a:solidFill>
                <a:latin typeface="字魂35号-经典雅黑" pitchFamily="2" charset="-122"/>
                <a:ea typeface="字魂35号-经典雅黑" pitchFamily="2" charset="-122"/>
                <a:sym typeface="Arial"/>
              </a:endParaRPr>
            </a:p>
          </p:txBody>
        </p:sp>
        <p:sp>
          <p:nvSpPr>
            <p:cNvPr id="4" name="矩形 3"/>
            <p:cNvSpPr/>
            <p:nvPr/>
          </p:nvSpPr>
          <p:spPr>
            <a:xfrm>
              <a:off x="5587945" y="3195098"/>
              <a:ext cx="5570931" cy="369332"/>
            </a:xfrm>
            <a:prstGeom prst="rect">
              <a:avLst/>
            </a:prstGeom>
          </p:spPr>
          <p:txBody>
            <a:bodyPr wrap="square">
              <a:spAutoFit/>
            </a:bodyPr>
            <a:lstStyle/>
            <a:p>
              <a:pPr algn="dist"/>
              <a:r>
                <a:rPr lang="en-US" altLang="zh-CN" dirty="0">
                  <a:solidFill>
                    <a:srgbClr val="5F87DF"/>
                  </a:solidFill>
                  <a:latin typeface="Arial"/>
                  <a:ea typeface="微软雅黑"/>
                  <a:sym typeface="Arial"/>
                </a:rPr>
                <a:t>Click here to add content, content to match the title. </a:t>
              </a:r>
              <a:endParaRPr lang="zh-CN" altLang="en-US" dirty="0">
                <a:solidFill>
                  <a:srgbClr val="5F87DF"/>
                </a:solidFill>
                <a:latin typeface="Arial"/>
                <a:ea typeface="微软雅黑"/>
                <a:sym typeface="Arial"/>
              </a:endParaRPr>
            </a:p>
          </p:txBody>
        </p:sp>
        <p:sp>
          <p:nvSpPr>
            <p:cNvPr id="6" name="文本框 5"/>
            <p:cNvSpPr txBox="1"/>
            <p:nvPr/>
          </p:nvSpPr>
          <p:spPr>
            <a:xfrm>
              <a:off x="5472196" y="982887"/>
              <a:ext cx="4452803" cy="1107996"/>
            </a:xfrm>
            <a:prstGeom prst="rect">
              <a:avLst/>
            </a:prstGeom>
            <a:noFill/>
          </p:spPr>
          <p:txBody>
            <a:bodyPr wrap="square" rtlCol="0">
              <a:spAutoFit/>
            </a:bodyPr>
            <a:lstStyle/>
            <a:p>
              <a:r>
                <a:rPr lang="en-US" altLang="zh-CN" sz="6600" dirty="0">
                  <a:solidFill>
                    <a:srgbClr val="5F87DF"/>
                  </a:solidFill>
                  <a:latin typeface="Arial"/>
                  <a:ea typeface="微软雅黑"/>
                  <a:sym typeface="Arial"/>
                </a:rPr>
                <a:t>05 </a:t>
              </a:r>
              <a:r>
                <a:rPr lang="en-US" altLang="zh-CN" sz="3600" dirty="0">
                  <a:solidFill>
                    <a:srgbClr val="5F87DF"/>
                  </a:solidFill>
                  <a:latin typeface="Arial"/>
                  <a:ea typeface="微软雅黑"/>
                  <a:sym typeface="Arial"/>
                </a:rPr>
                <a:t>Part Five</a:t>
              </a:r>
              <a:endParaRPr lang="zh-CN" altLang="en-US" sz="6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758014"/>
            <a:chOff x="1487838" y="728420"/>
            <a:chExt cx="3730932" cy="758014"/>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Future Plan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sp>
        <p:nvSpPr>
          <p:cNvPr id="9" name="矩形 8"/>
          <p:cNvSpPr/>
          <p:nvPr/>
        </p:nvSpPr>
        <p:spPr>
          <a:xfrm>
            <a:off x="6325771" y="1598298"/>
            <a:ext cx="4791383" cy="2231893"/>
          </a:xfrm>
          <a:prstGeom prst="rect">
            <a:avLst/>
          </a:prstGeom>
        </p:spPr>
        <p:txBody>
          <a:bodyPr wrap="square">
            <a:spAutoFit/>
          </a:bodyPr>
          <a:lstStyle/>
          <a:p>
            <a:pPr>
              <a:lnSpc>
                <a:spcPct val="200000"/>
              </a:lnSpc>
            </a:pPr>
            <a:r>
              <a:rPr lang="en-US" altLang="zh-CN" sz="2400" dirty="0">
                <a:solidFill>
                  <a:srgbClr val="5F87DF"/>
                </a:solidFill>
                <a:latin typeface="Arial"/>
                <a:ea typeface="微软雅黑"/>
                <a:sym typeface="Arial"/>
              </a:rPr>
              <a:t>Add title text</a:t>
            </a:r>
          </a:p>
          <a:p>
            <a:pPr>
              <a:lnSpc>
                <a:spcPct val="200000"/>
              </a:lnSpc>
            </a:pPr>
            <a:r>
              <a:rPr lang="en-US" altLang="zh-CN" sz="1600" dirty="0">
                <a:solidFill>
                  <a:srgbClr val="555555"/>
                </a:solidFill>
                <a:latin typeface="Arial"/>
                <a:ea typeface="微软雅黑"/>
                <a:sym typeface="Arial"/>
              </a:rPr>
              <a:t>We provide professional-quality free PowerPoint templates to help you with your business presentations - freeppt7.com</a:t>
            </a:r>
          </a:p>
        </p:txBody>
      </p:sp>
      <p:pic>
        <p:nvPicPr>
          <p:cNvPr id="10" name="图片 9" descr="图片包含 游戏机, 男人, 桌子, 钟表&#10;&#10;描述已自动生成"/>
          <p:cNvPicPr>
            <a:picLocks noChangeAspect="1"/>
          </p:cNvPicPr>
          <p:nvPr/>
        </p:nvPicPr>
        <p:blipFill rotWithShape="1">
          <a:blip r:embed="rId3">
            <a:extLst>
              <a:ext uri="{28A0092B-C50C-407E-A947-70E740481C1C}">
                <a14:useLocalDpi xmlns:a14="http://schemas.microsoft.com/office/drawing/2010/main" val="0"/>
              </a:ext>
            </a:extLst>
          </a:blip>
          <a:srcRect l="37332" t="12600" r="4809"/>
          <a:stretch>
            <a:fillRect/>
          </a:stretch>
        </p:blipFill>
        <p:spPr>
          <a:xfrm>
            <a:off x="1074846" y="1870228"/>
            <a:ext cx="4917991" cy="4178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697228"/>
            <a:chOff x="1487838" y="728420"/>
            <a:chExt cx="3730932" cy="697228"/>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Future Plan</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274370"/>
            </a:xfrm>
            <a:prstGeom prst="rect">
              <a:avLst/>
            </a:prstGeom>
          </p:spPr>
          <p:txBody>
            <a:bodyPr wrap="square">
              <a:spAutoFit/>
            </a:bodyPr>
            <a:lstStyle/>
            <a:p>
              <a:pPr>
                <a:lnSpc>
                  <a:spcPct val="150000"/>
                </a:lnSpc>
              </a:pPr>
              <a:r>
                <a:rPr lang="en-US" altLang="zh-CN" sz="900" dirty="0">
                  <a:solidFill>
                    <a:schemeClr val="bg1">
                      <a:lumMod val="65000"/>
                    </a:schemeClr>
                  </a:solidFill>
                  <a:latin typeface="Arial"/>
                  <a:ea typeface="微软雅黑"/>
                  <a:sym typeface="Arial"/>
                </a:rPr>
                <a:t>Click here to add content, content to match the title. </a:t>
              </a:r>
              <a:endParaRPr lang="zh-CN" altLang="zh-CN" sz="900" dirty="0">
                <a:solidFill>
                  <a:schemeClr val="bg1">
                    <a:lumMod val="65000"/>
                  </a:schemeClr>
                </a:solidFill>
                <a:latin typeface="Arial"/>
                <a:ea typeface="微软雅黑"/>
                <a:sym typeface="Arial"/>
              </a:endParaRPr>
            </a:p>
          </p:txBody>
        </p:sp>
      </p:grpSp>
      <p:sp>
        <p:nvSpPr>
          <p:cNvPr id="6" name="矩形 5"/>
          <p:cNvSpPr/>
          <p:nvPr/>
        </p:nvSpPr>
        <p:spPr>
          <a:xfrm>
            <a:off x="1642082" y="3872104"/>
            <a:ext cx="8907836" cy="1252715"/>
          </a:xfrm>
          <a:prstGeom prst="rect">
            <a:avLst/>
          </a:prstGeom>
        </p:spPr>
        <p:txBody>
          <a:bodyPr wrap="square">
            <a:spAutoFit/>
          </a:bodyPr>
          <a:lstStyle/>
          <a:p>
            <a:pPr>
              <a:lnSpc>
                <a:spcPct val="150000"/>
              </a:lnSpc>
            </a:pPr>
            <a:r>
              <a:rPr lang="en-US" altLang="zh-CN" sz="2400" dirty="0">
                <a:solidFill>
                  <a:srgbClr val="5F87DF"/>
                </a:solidFill>
                <a:latin typeface="Arial"/>
                <a:ea typeface="微软雅黑"/>
                <a:sym typeface="Arial"/>
              </a:rPr>
              <a:t>Add title text</a:t>
            </a:r>
          </a:p>
          <a:p>
            <a:pPr>
              <a:lnSpc>
                <a:spcPct val="150000"/>
              </a:lnSpc>
            </a:pPr>
            <a:r>
              <a:rPr lang="en-US" altLang="zh-CN" sz="1400" dirty="0">
                <a:solidFill>
                  <a:srgbClr val="555555"/>
                </a:solidFill>
                <a:latin typeface="Arial"/>
                <a:ea typeface="微软雅黑"/>
                <a:sym typeface="Arial"/>
              </a:rPr>
              <a:t>We provide professional-quality free PowerPoint templates to help you with your business presentations - freeppt7.com </a:t>
            </a:r>
            <a:endParaRPr lang="zh-CN" altLang="en-US" sz="1400" dirty="0">
              <a:solidFill>
                <a:srgbClr val="555555"/>
              </a:solidFill>
              <a:latin typeface="Arial"/>
              <a:ea typeface="微软雅黑"/>
              <a:sym typeface="Arial"/>
            </a:endParaRPr>
          </a:p>
        </p:txBody>
      </p:sp>
      <p:grpSp>
        <p:nvGrpSpPr>
          <p:cNvPr id="7" name="组合 6"/>
          <p:cNvGrpSpPr/>
          <p:nvPr/>
        </p:nvGrpSpPr>
        <p:grpSpPr>
          <a:xfrm>
            <a:off x="1354793" y="2136354"/>
            <a:ext cx="9482415" cy="1292646"/>
            <a:chOff x="1354793" y="3000918"/>
            <a:chExt cx="9482415" cy="1292646"/>
          </a:xfrm>
        </p:grpSpPr>
        <p:grpSp>
          <p:nvGrpSpPr>
            <p:cNvPr id="8" name="îšļîďé"/>
            <p:cNvGrpSpPr/>
            <p:nvPr/>
          </p:nvGrpSpPr>
          <p:grpSpPr>
            <a:xfrm>
              <a:off x="9573512" y="3000918"/>
              <a:ext cx="1263696" cy="1292646"/>
              <a:chOff x="12757159" y="2582722"/>
              <a:chExt cx="1421698" cy="1421698"/>
            </a:xfrm>
          </p:grpSpPr>
          <p:sp>
            <p:nvSpPr>
              <p:cNvPr id="25" name="i$1ïḑè"/>
              <p:cNvSpPr/>
              <p:nvPr/>
            </p:nvSpPr>
            <p:spPr>
              <a:xfrm>
                <a:off x="12757159" y="2582722"/>
                <a:ext cx="1421698" cy="1421698"/>
              </a:xfrm>
              <a:prstGeom prst="ellipse">
                <a:avLst/>
              </a:prstGeom>
              <a:solidFill>
                <a:srgbClr val="5F87DF"/>
              </a:solidFill>
              <a:ln w="3175">
                <a:noFill/>
                <a:prstDash val="solid"/>
                <a:round/>
              </a:ln>
            </p:spPr>
            <p:txBody>
              <a:bodyPr vert="horz" wrap="square" lIns="91440" tIns="45720" rIns="91440" bIns="45720" numCol="1" anchor="ctr"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i="1" u="sng">
                  <a:solidFill>
                    <a:srgbClr val="5F87DF"/>
                  </a:solidFill>
                  <a:latin typeface="Arial"/>
                  <a:ea typeface="微软雅黑"/>
                  <a:sym typeface="Arial"/>
                </a:endParaRPr>
              </a:p>
            </p:txBody>
          </p:sp>
          <p:sp>
            <p:nvSpPr>
              <p:cNvPr id="26" name="ïṣ1îdé"/>
              <p:cNvSpPr/>
              <p:nvPr/>
            </p:nvSpPr>
            <p:spPr bwMode="auto">
              <a:xfrm>
                <a:off x="13167416" y="2994850"/>
                <a:ext cx="601184" cy="597441"/>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chemeClr val="bg1"/>
              </a:solidFill>
              <a:ln>
                <a:noFill/>
              </a:ln>
            </p:spPr>
            <p:txBody>
              <a:bodyPr vert="horz" wrap="square" lIns="91440" tIns="45720" rIns="91440" bIns="45720" numCol="1" anchor="t"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5F87DF"/>
                  </a:solidFill>
                  <a:latin typeface="Arial"/>
                  <a:ea typeface="微软雅黑"/>
                  <a:sym typeface="Arial"/>
                </a:endParaRPr>
              </a:p>
            </p:txBody>
          </p:sp>
        </p:grpSp>
        <p:grpSp>
          <p:nvGrpSpPr>
            <p:cNvPr id="9" name="组合 8"/>
            <p:cNvGrpSpPr/>
            <p:nvPr/>
          </p:nvGrpSpPr>
          <p:grpSpPr>
            <a:xfrm>
              <a:off x="1354793" y="3000918"/>
              <a:ext cx="8233016" cy="1292646"/>
              <a:chOff x="1354793" y="3302001"/>
              <a:chExt cx="8233016" cy="1292646"/>
            </a:xfrm>
          </p:grpSpPr>
          <p:sp>
            <p:nvSpPr>
              <p:cNvPr id="10" name="î$1îḓê"/>
              <p:cNvSpPr/>
              <p:nvPr/>
            </p:nvSpPr>
            <p:spPr>
              <a:xfrm>
                <a:off x="2604189" y="3396300"/>
                <a:ext cx="1504475" cy="1104045"/>
              </a:xfrm>
              <a:prstGeom prst="arc">
                <a:avLst>
                  <a:gd name="adj1" fmla="val 12677880"/>
                  <a:gd name="adj2" fmla="val 19751058"/>
                </a:avLst>
              </a:prstGeom>
              <a:ln w="1905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fontScale="47500" lnSpcReduction="20000"/>
              </a:bodyPr>
              <a:lstStyle/>
              <a:p>
                <a:pPr algn="ctr"/>
                <a:endParaRPr lang="en-US">
                  <a:solidFill>
                    <a:srgbClr val="5F87DF"/>
                  </a:solidFill>
                  <a:latin typeface="Arial"/>
                  <a:ea typeface="微软雅黑"/>
                  <a:sym typeface="Arial"/>
                </a:endParaRPr>
              </a:p>
            </p:txBody>
          </p:sp>
          <p:sp>
            <p:nvSpPr>
              <p:cNvPr id="11" name="iṣḻïḋê"/>
              <p:cNvSpPr/>
              <p:nvPr/>
            </p:nvSpPr>
            <p:spPr>
              <a:xfrm flipV="1">
                <a:off x="5343761" y="3396300"/>
                <a:ext cx="1504475" cy="1104045"/>
              </a:xfrm>
              <a:prstGeom prst="arc">
                <a:avLst>
                  <a:gd name="adj1" fmla="val 12677880"/>
                  <a:gd name="adj2" fmla="val 19751058"/>
                </a:avLst>
              </a:prstGeom>
              <a:ln w="1905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fontScale="47500" lnSpcReduction="20000"/>
              </a:bodyPr>
              <a:lstStyle/>
              <a:p>
                <a:pPr algn="ctr"/>
                <a:endParaRPr lang="en-US">
                  <a:solidFill>
                    <a:srgbClr val="5F87DF"/>
                  </a:solidFill>
                  <a:latin typeface="Arial"/>
                  <a:ea typeface="微软雅黑"/>
                  <a:sym typeface="Arial"/>
                </a:endParaRPr>
              </a:p>
            </p:txBody>
          </p:sp>
          <p:sp>
            <p:nvSpPr>
              <p:cNvPr id="12" name="iṡḷïḋè"/>
              <p:cNvSpPr/>
              <p:nvPr/>
            </p:nvSpPr>
            <p:spPr>
              <a:xfrm>
                <a:off x="8083334" y="3396300"/>
                <a:ext cx="1504475" cy="1104045"/>
              </a:xfrm>
              <a:prstGeom prst="arc">
                <a:avLst>
                  <a:gd name="adj1" fmla="val 12677880"/>
                  <a:gd name="adj2" fmla="val 19751058"/>
                </a:avLst>
              </a:prstGeom>
              <a:ln w="1905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fontScale="47500" lnSpcReduction="20000"/>
              </a:bodyPr>
              <a:lstStyle/>
              <a:p>
                <a:pPr algn="ctr"/>
                <a:endParaRPr lang="en-US">
                  <a:solidFill>
                    <a:srgbClr val="5F87DF"/>
                  </a:solidFill>
                  <a:latin typeface="Arial"/>
                  <a:ea typeface="微软雅黑"/>
                  <a:sym typeface="Arial"/>
                </a:endParaRPr>
              </a:p>
            </p:txBody>
          </p:sp>
          <p:grpSp>
            <p:nvGrpSpPr>
              <p:cNvPr id="13" name="ïs1íḋe"/>
              <p:cNvGrpSpPr/>
              <p:nvPr/>
            </p:nvGrpSpPr>
            <p:grpSpPr>
              <a:xfrm>
                <a:off x="1354793" y="3302001"/>
                <a:ext cx="1263696" cy="1292646"/>
                <a:chOff x="1981727" y="2582722"/>
                <a:chExt cx="1421698" cy="1421698"/>
              </a:xfrm>
            </p:grpSpPr>
            <p:sp>
              <p:nvSpPr>
                <p:cNvPr id="23" name="ïṣľïḓé"/>
                <p:cNvSpPr/>
                <p:nvPr/>
              </p:nvSpPr>
              <p:spPr>
                <a:xfrm>
                  <a:off x="1981727" y="2582722"/>
                  <a:ext cx="1421698" cy="1421698"/>
                </a:xfrm>
                <a:prstGeom prst="ellipse">
                  <a:avLst/>
                </a:prstGeom>
                <a:solidFill>
                  <a:srgbClr val="5F87DF"/>
                </a:solidFill>
                <a:ln w="3175">
                  <a:noFill/>
                  <a:prstDash val="solid"/>
                  <a:round/>
                </a:ln>
              </p:spPr>
              <p:txBody>
                <a:bodyPr vert="horz" wrap="square" lIns="91440" tIns="45720" rIns="91440" bIns="45720" numCol="1" anchor="ctr"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i="1" u="sng">
                    <a:solidFill>
                      <a:srgbClr val="5F87DF"/>
                    </a:solidFill>
                    <a:latin typeface="Arial"/>
                    <a:ea typeface="微软雅黑"/>
                    <a:sym typeface="Arial"/>
                  </a:endParaRPr>
                </a:p>
              </p:txBody>
            </p:sp>
            <p:sp>
              <p:nvSpPr>
                <p:cNvPr id="24" name="îŝlíde"/>
                <p:cNvSpPr/>
                <p:nvPr/>
              </p:nvSpPr>
              <p:spPr bwMode="auto">
                <a:xfrm>
                  <a:off x="2440366" y="3089429"/>
                  <a:ext cx="504420" cy="408282"/>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vert="horz" wrap="square" lIns="91440" tIns="45720" rIns="91440" bIns="45720" numCol="1" anchor="t"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5F87DF"/>
                    </a:solidFill>
                    <a:latin typeface="Arial"/>
                    <a:ea typeface="微软雅黑"/>
                    <a:sym typeface="Arial"/>
                  </a:endParaRPr>
                </a:p>
              </p:txBody>
            </p:sp>
          </p:grpSp>
          <p:grpSp>
            <p:nvGrpSpPr>
              <p:cNvPr id="14" name="îSľîdè"/>
              <p:cNvGrpSpPr/>
              <p:nvPr/>
            </p:nvGrpSpPr>
            <p:grpSpPr>
              <a:xfrm>
                <a:off x="6833939" y="3302001"/>
                <a:ext cx="1263696" cy="1292646"/>
                <a:chOff x="8788575" y="2582722"/>
                <a:chExt cx="1421698" cy="1421698"/>
              </a:xfrm>
            </p:grpSpPr>
            <p:sp>
              <p:nvSpPr>
                <p:cNvPr id="21" name="iśḻîḑè"/>
                <p:cNvSpPr/>
                <p:nvPr/>
              </p:nvSpPr>
              <p:spPr>
                <a:xfrm>
                  <a:off x="8788575" y="2582722"/>
                  <a:ext cx="1421698" cy="1421698"/>
                </a:xfrm>
                <a:prstGeom prst="ellipse">
                  <a:avLst/>
                </a:prstGeom>
                <a:solidFill>
                  <a:srgbClr val="5F87DF"/>
                </a:solidFill>
                <a:ln w="3175">
                  <a:noFill/>
                  <a:prstDash val="solid"/>
                  <a:round/>
                </a:ln>
              </p:spPr>
              <p:txBody>
                <a:bodyPr vert="horz" wrap="square" lIns="91440" tIns="45720" rIns="91440" bIns="45720" numCol="1" anchor="ctr"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i="1" u="sng">
                    <a:solidFill>
                      <a:srgbClr val="5F87DF"/>
                    </a:solidFill>
                    <a:latin typeface="Arial"/>
                    <a:ea typeface="微软雅黑"/>
                    <a:sym typeface="Arial"/>
                  </a:endParaRPr>
                </a:p>
              </p:txBody>
            </p:sp>
            <p:sp>
              <p:nvSpPr>
                <p:cNvPr id="22" name="ïṥľîḍê"/>
                <p:cNvSpPr/>
                <p:nvPr/>
              </p:nvSpPr>
              <p:spPr bwMode="auto">
                <a:xfrm>
                  <a:off x="9256344" y="3073006"/>
                  <a:ext cx="486160" cy="441129"/>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p:spPr>
              <p:txBody>
                <a:bodyPr vert="horz" wrap="square" lIns="91440" tIns="45720" rIns="91440" bIns="45720" numCol="1" anchor="t"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5F87DF"/>
                    </a:solidFill>
                    <a:latin typeface="Arial"/>
                    <a:ea typeface="微软雅黑"/>
                    <a:sym typeface="Arial"/>
                  </a:endParaRPr>
                </a:p>
              </p:txBody>
            </p:sp>
          </p:grpSp>
          <p:grpSp>
            <p:nvGrpSpPr>
              <p:cNvPr id="15" name="íś1îḋê"/>
              <p:cNvGrpSpPr/>
              <p:nvPr/>
            </p:nvGrpSpPr>
            <p:grpSpPr>
              <a:xfrm>
                <a:off x="4094366" y="3302001"/>
                <a:ext cx="1263696" cy="1292646"/>
                <a:chOff x="5385151" y="2582722"/>
                <a:chExt cx="1421698" cy="1421698"/>
              </a:xfrm>
            </p:grpSpPr>
            <p:sp>
              <p:nvSpPr>
                <p:cNvPr id="19" name="îṩḷíḋè"/>
                <p:cNvSpPr/>
                <p:nvPr/>
              </p:nvSpPr>
              <p:spPr>
                <a:xfrm>
                  <a:off x="5385151" y="2582722"/>
                  <a:ext cx="1421698" cy="1421698"/>
                </a:xfrm>
                <a:prstGeom prst="ellipse">
                  <a:avLst/>
                </a:prstGeom>
                <a:solidFill>
                  <a:srgbClr val="5F87DF"/>
                </a:solidFill>
                <a:ln w="3175">
                  <a:noFill/>
                  <a:prstDash val="solid"/>
                  <a:round/>
                </a:ln>
              </p:spPr>
              <p:txBody>
                <a:bodyPr vert="horz" wrap="square" lIns="91440" tIns="45720" rIns="91440" bIns="45720" numCol="1" anchor="ctr"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i="1" u="sng">
                    <a:solidFill>
                      <a:srgbClr val="5F87DF"/>
                    </a:solidFill>
                    <a:latin typeface="Arial"/>
                    <a:ea typeface="微软雅黑"/>
                    <a:sym typeface="Arial"/>
                  </a:endParaRPr>
                </a:p>
              </p:txBody>
            </p:sp>
            <p:sp>
              <p:nvSpPr>
                <p:cNvPr id="20" name="ïŝlîde"/>
                <p:cNvSpPr/>
                <p:nvPr/>
              </p:nvSpPr>
              <p:spPr bwMode="auto">
                <a:xfrm>
                  <a:off x="5795408" y="2993542"/>
                  <a:ext cx="601184" cy="60005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vert="horz" wrap="square" lIns="91440" tIns="45720" rIns="91440" bIns="45720" numCol="1" anchor="t" anchorCtr="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5F87DF"/>
                    </a:solidFill>
                    <a:latin typeface="Arial"/>
                    <a:ea typeface="微软雅黑"/>
                    <a:sym typeface="Arial"/>
                  </a:endParaRPr>
                </a:p>
              </p:txBody>
            </p:sp>
          </p:grpSp>
          <p:sp>
            <p:nvSpPr>
              <p:cNvPr id="16" name="矩形 15"/>
              <p:cNvSpPr/>
              <p:nvPr/>
            </p:nvSpPr>
            <p:spPr bwMode="auto">
              <a:xfrm>
                <a:off x="2949035" y="3652807"/>
                <a:ext cx="814784" cy="584775"/>
              </a:xfrm>
              <a:prstGeom prst="rect">
                <a:avLst/>
              </a:prstGeom>
              <a:noFill/>
            </p:spPr>
            <p:txBody>
              <a:bodyPr wrap="square">
                <a:spAutoFit/>
                <a:scene3d>
                  <a:camera prst="orthographicFront"/>
                  <a:lightRig rig="threePt" dir="t"/>
                </a:scene3d>
                <a:sp3d contourW="12700"/>
              </a:bodyPr>
              <a:lstStyle/>
              <a:p>
                <a:pPr algn="ctr"/>
                <a:r>
                  <a:rPr lang="en-US" altLang="zh-CN" sz="3200" b="1" i="1" dirty="0">
                    <a:solidFill>
                      <a:srgbClr val="5F87DF"/>
                    </a:solidFill>
                    <a:latin typeface="Arial"/>
                    <a:ea typeface="微软雅黑"/>
                    <a:cs typeface="Arial" panose="020B0604020202020204" pitchFamily="34" charset="0"/>
                    <a:sym typeface="Arial"/>
                  </a:rPr>
                  <a:t>01</a:t>
                </a:r>
                <a:endParaRPr lang="zh-CN" altLang="en-US" sz="3200" b="1" i="1" dirty="0">
                  <a:solidFill>
                    <a:srgbClr val="5F87DF"/>
                  </a:solidFill>
                  <a:latin typeface="Arial"/>
                  <a:ea typeface="微软雅黑"/>
                  <a:cs typeface="Arial" panose="020B0604020202020204" pitchFamily="34" charset="0"/>
                  <a:sym typeface="Arial"/>
                </a:endParaRPr>
              </a:p>
            </p:txBody>
          </p:sp>
          <p:sp>
            <p:nvSpPr>
              <p:cNvPr id="17" name="矩形 16"/>
              <p:cNvSpPr/>
              <p:nvPr/>
            </p:nvSpPr>
            <p:spPr bwMode="auto">
              <a:xfrm>
                <a:off x="5689599" y="3652807"/>
                <a:ext cx="814784" cy="584775"/>
              </a:xfrm>
              <a:prstGeom prst="rect">
                <a:avLst/>
              </a:prstGeom>
              <a:noFill/>
            </p:spPr>
            <p:txBody>
              <a:bodyPr wrap="square">
                <a:spAutoFit/>
                <a:scene3d>
                  <a:camera prst="orthographicFront"/>
                  <a:lightRig rig="threePt" dir="t"/>
                </a:scene3d>
                <a:sp3d contourW="12700"/>
              </a:bodyPr>
              <a:lstStyle/>
              <a:p>
                <a:pPr algn="ctr"/>
                <a:r>
                  <a:rPr lang="en-US" altLang="zh-CN" sz="3200" b="1" i="1" dirty="0">
                    <a:solidFill>
                      <a:srgbClr val="5F87DF"/>
                    </a:solidFill>
                    <a:latin typeface="Arial"/>
                    <a:ea typeface="微软雅黑"/>
                    <a:cs typeface="Arial" panose="020B0604020202020204" pitchFamily="34" charset="0"/>
                    <a:sym typeface="Arial"/>
                  </a:rPr>
                  <a:t>02</a:t>
                </a:r>
                <a:endParaRPr lang="zh-CN" altLang="en-US" sz="3200" b="1" i="1" dirty="0">
                  <a:solidFill>
                    <a:srgbClr val="5F87DF"/>
                  </a:solidFill>
                  <a:latin typeface="Arial"/>
                  <a:ea typeface="微软雅黑"/>
                  <a:cs typeface="Arial" panose="020B0604020202020204" pitchFamily="34" charset="0"/>
                  <a:sym typeface="Arial"/>
                </a:endParaRPr>
              </a:p>
            </p:txBody>
          </p:sp>
          <p:sp>
            <p:nvSpPr>
              <p:cNvPr id="18" name="矩形 17"/>
              <p:cNvSpPr/>
              <p:nvPr/>
            </p:nvSpPr>
            <p:spPr bwMode="auto">
              <a:xfrm>
                <a:off x="8428181" y="3652807"/>
                <a:ext cx="814784" cy="584775"/>
              </a:xfrm>
              <a:prstGeom prst="rect">
                <a:avLst/>
              </a:prstGeom>
              <a:noFill/>
            </p:spPr>
            <p:txBody>
              <a:bodyPr wrap="square">
                <a:spAutoFit/>
                <a:scene3d>
                  <a:camera prst="orthographicFront"/>
                  <a:lightRig rig="threePt" dir="t"/>
                </a:scene3d>
                <a:sp3d contourW="12700"/>
              </a:bodyPr>
              <a:lstStyle/>
              <a:p>
                <a:pPr algn="ctr"/>
                <a:r>
                  <a:rPr lang="en-US" altLang="zh-CN" sz="3200" b="1" i="1" dirty="0">
                    <a:solidFill>
                      <a:srgbClr val="5F87DF"/>
                    </a:solidFill>
                    <a:latin typeface="Arial"/>
                    <a:ea typeface="微软雅黑"/>
                    <a:cs typeface="Arial" panose="020B0604020202020204" pitchFamily="34" charset="0"/>
                    <a:sym typeface="Arial"/>
                  </a:rPr>
                  <a:t>03</a:t>
                </a:r>
                <a:endParaRPr lang="zh-CN" altLang="en-US" sz="3200" b="1" i="1" dirty="0">
                  <a:solidFill>
                    <a:srgbClr val="5F87DF"/>
                  </a:solidFill>
                  <a:latin typeface="Arial"/>
                  <a:ea typeface="微软雅黑"/>
                  <a:cs typeface="Arial" panose="020B0604020202020204" pitchFamily="34" charset="0"/>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6141" y="772649"/>
            <a:ext cx="3730932" cy="758014"/>
            <a:chOff x="1487838" y="728420"/>
            <a:chExt cx="3730932" cy="758014"/>
          </a:xfrm>
        </p:grpSpPr>
        <p:sp>
          <p:nvSpPr>
            <p:cNvPr id="7" name="文本框 6"/>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Future Plan</a:t>
              </a:r>
              <a:endParaRPr lang="zh-CN" altLang="en-US" sz="2800" dirty="0">
                <a:solidFill>
                  <a:schemeClr val="tx1">
                    <a:lumMod val="65000"/>
                    <a:lumOff val="35000"/>
                  </a:schemeClr>
                </a:solidFill>
                <a:latin typeface="Arial"/>
                <a:ea typeface="微软雅黑"/>
                <a:sym typeface="Arial"/>
              </a:endParaRPr>
            </a:p>
          </p:txBody>
        </p:sp>
        <p:sp>
          <p:nvSpPr>
            <p:cNvPr id="8" name="矩形 7"/>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sp>
        <p:nvSpPr>
          <p:cNvPr id="9" name="矩形 8"/>
          <p:cNvSpPr/>
          <p:nvPr/>
        </p:nvSpPr>
        <p:spPr>
          <a:xfrm>
            <a:off x="5820244" y="1861921"/>
            <a:ext cx="5356860" cy="2407069"/>
          </a:xfrm>
          <a:prstGeom prst="rect">
            <a:avLst/>
          </a:prstGeom>
        </p:spPr>
        <p:txBody>
          <a:bodyPr wrap="square">
            <a:spAutoFit/>
          </a:bodyPr>
          <a:lstStyle/>
          <a:p>
            <a:pPr>
              <a:lnSpc>
                <a:spcPct val="200000"/>
              </a:lnSpc>
            </a:pPr>
            <a:r>
              <a:rPr lang="en-US" altLang="zh-CN" sz="2400" dirty="0">
                <a:solidFill>
                  <a:srgbClr val="5F87DF"/>
                </a:solidFill>
                <a:latin typeface="Arial"/>
                <a:ea typeface="微软雅黑"/>
                <a:sym typeface="Arial"/>
              </a:rPr>
              <a:t>Add title text</a:t>
            </a:r>
          </a:p>
          <a:p>
            <a:pPr>
              <a:lnSpc>
                <a:spcPct val="200000"/>
              </a:lnSpc>
            </a:pPr>
            <a:r>
              <a:rPr lang="en-US" altLang="zh-CN" dirty="0">
                <a:solidFill>
                  <a:srgbClr val="555555"/>
                </a:solidFill>
                <a:latin typeface="Arial"/>
                <a:ea typeface="微软雅黑"/>
                <a:sym typeface="Arial"/>
              </a:rPr>
              <a:t>We provide professional-quality free PowerPoint templates to help you with your business presentations - freeppt7.com</a:t>
            </a:r>
          </a:p>
        </p:txBody>
      </p:sp>
      <p:grpSp>
        <p:nvGrpSpPr>
          <p:cNvPr id="10" name="组合 9"/>
          <p:cNvGrpSpPr/>
          <p:nvPr/>
        </p:nvGrpSpPr>
        <p:grpSpPr>
          <a:xfrm>
            <a:off x="1165870" y="1686026"/>
            <a:ext cx="4407535" cy="4659630"/>
            <a:chOff x="6129" y="2155"/>
            <a:chExt cx="6941" cy="7338"/>
          </a:xfrm>
        </p:grpSpPr>
        <p:grpSp>
          <p:nvGrpSpPr>
            <p:cNvPr id="11" name="组合 10"/>
            <p:cNvGrpSpPr/>
            <p:nvPr/>
          </p:nvGrpSpPr>
          <p:grpSpPr>
            <a:xfrm>
              <a:off x="6129" y="3957"/>
              <a:ext cx="3372" cy="3372"/>
              <a:chOff x="6129" y="3843"/>
              <a:chExt cx="3372" cy="3372"/>
            </a:xfrm>
          </p:grpSpPr>
          <p:sp>
            <p:nvSpPr>
              <p:cNvPr id="33" name="Shape 19"/>
              <p:cNvSpPr/>
              <p:nvPr/>
            </p:nvSpPr>
            <p:spPr>
              <a:xfrm>
                <a:off x="6129" y="3843"/>
                <a:ext cx="3373" cy="3373"/>
              </a:xfrm>
              <a:prstGeom prst="leftCircularArrow">
                <a:avLst>
                  <a:gd name="adj1" fmla="val 6452"/>
                  <a:gd name="adj2" fmla="val 429999"/>
                  <a:gd name="adj3" fmla="val 10489124"/>
                  <a:gd name="adj4" fmla="val 14837806"/>
                  <a:gd name="adj5" fmla="val 7527"/>
                </a:avLst>
              </a:prstGeom>
              <a:solidFill>
                <a:schemeClr val="bg1">
                  <a:lumMod val="75000"/>
                </a:schemeClr>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latin typeface="Arial"/>
                  <a:ea typeface="微软雅黑"/>
                  <a:sym typeface="Arial"/>
                </a:endParaRPr>
              </a:p>
            </p:txBody>
          </p:sp>
          <p:grpSp>
            <p:nvGrpSpPr>
              <p:cNvPr id="34" name="组合 33"/>
              <p:cNvGrpSpPr/>
              <p:nvPr/>
            </p:nvGrpSpPr>
            <p:grpSpPr>
              <a:xfrm>
                <a:off x="6596" y="4428"/>
                <a:ext cx="2637" cy="2637"/>
                <a:chOff x="4188654" y="2811515"/>
                <a:chExt cx="1674727" cy="1674727"/>
              </a:xfrm>
            </p:grpSpPr>
            <p:sp>
              <p:nvSpPr>
                <p:cNvPr id="35" name="Freeform 16"/>
                <p:cNvSpPr/>
                <p:nvPr/>
              </p:nvSpPr>
              <p:spPr>
                <a:xfrm>
                  <a:off x="4188654" y="2811515"/>
                  <a:ext cx="1674727" cy="1674727"/>
                </a:xfrm>
                <a:custGeom>
                  <a:avLst/>
                  <a:gdLst>
                    <a:gd name="connsiteX0" fmla="*/ 1284770 w 1717040"/>
                    <a:gd name="connsiteY0" fmla="*/ 434883 h 1717040"/>
                    <a:gd name="connsiteX1" fmla="*/ 1538091 w 1717040"/>
                    <a:gd name="connsiteY1" fmla="*/ 358536 h 1717040"/>
                    <a:gd name="connsiteX2" fmla="*/ 1631304 w 1717040"/>
                    <a:gd name="connsiteY2" fmla="*/ 519986 h 1717040"/>
                    <a:gd name="connsiteX3" fmla="*/ 1438526 w 1717040"/>
                    <a:gd name="connsiteY3" fmla="*/ 701195 h 1717040"/>
                    <a:gd name="connsiteX4" fmla="*/ 1438526 w 1717040"/>
                    <a:gd name="connsiteY4" fmla="*/ 1015844 h 1717040"/>
                    <a:gd name="connsiteX5" fmla="*/ 1631304 w 1717040"/>
                    <a:gd name="connsiteY5" fmla="*/ 1197054 h 1717040"/>
                    <a:gd name="connsiteX6" fmla="*/ 1538091 w 1717040"/>
                    <a:gd name="connsiteY6" fmla="*/ 1358504 h 1717040"/>
                    <a:gd name="connsiteX7" fmla="*/ 1284770 w 1717040"/>
                    <a:gd name="connsiteY7" fmla="*/ 1282157 h 1717040"/>
                    <a:gd name="connsiteX8" fmla="*/ 1012276 w 1717040"/>
                    <a:gd name="connsiteY8" fmla="*/ 1439482 h 1717040"/>
                    <a:gd name="connsiteX9" fmla="*/ 951733 w 1717040"/>
                    <a:gd name="connsiteY9" fmla="*/ 1697038 h 1717040"/>
                    <a:gd name="connsiteX10" fmla="*/ 765307 w 1717040"/>
                    <a:gd name="connsiteY10" fmla="*/ 1697038 h 1717040"/>
                    <a:gd name="connsiteX11" fmla="*/ 704764 w 1717040"/>
                    <a:gd name="connsiteY11" fmla="*/ 1439482 h 1717040"/>
                    <a:gd name="connsiteX12" fmla="*/ 432270 w 1717040"/>
                    <a:gd name="connsiteY12" fmla="*/ 1282157 h 1717040"/>
                    <a:gd name="connsiteX13" fmla="*/ 178949 w 1717040"/>
                    <a:gd name="connsiteY13" fmla="*/ 1358504 h 1717040"/>
                    <a:gd name="connsiteX14" fmla="*/ 85736 w 1717040"/>
                    <a:gd name="connsiteY14" fmla="*/ 1197054 h 1717040"/>
                    <a:gd name="connsiteX15" fmla="*/ 278514 w 1717040"/>
                    <a:gd name="connsiteY15" fmla="*/ 1015845 h 1717040"/>
                    <a:gd name="connsiteX16" fmla="*/ 278514 w 1717040"/>
                    <a:gd name="connsiteY16" fmla="*/ 701196 h 1717040"/>
                    <a:gd name="connsiteX17" fmla="*/ 85736 w 1717040"/>
                    <a:gd name="connsiteY17" fmla="*/ 519986 h 1717040"/>
                    <a:gd name="connsiteX18" fmla="*/ 178949 w 1717040"/>
                    <a:gd name="connsiteY18" fmla="*/ 358536 h 1717040"/>
                    <a:gd name="connsiteX19" fmla="*/ 432270 w 1717040"/>
                    <a:gd name="connsiteY19" fmla="*/ 434883 h 1717040"/>
                    <a:gd name="connsiteX20" fmla="*/ 704764 w 1717040"/>
                    <a:gd name="connsiteY20" fmla="*/ 277558 h 1717040"/>
                    <a:gd name="connsiteX21" fmla="*/ 765307 w 1717040"/>
                    <a:gd name="connsiteY21" fmla="*/ 20002 h 1717040"/>
                    <a:gd name="connsiteX22" fmla="*/ 951733 w 1717040"/>
                    <a:gd name="connsiteY22" fmla="*/ 20002 h 1717040"/>
                    <a:gd name="connsiteX23" fmla="*/ 1012276 w 1717040"/>
                    <a:gd name="connsiteY23" fmla="*/ 277558 h 1717040"/>
                    <a:gd name="connsiteX24" fmla="*/ 1284770 w 1717040"/>
                    <a:gd name="connsiteY24" fmla="*/ 434883 h 17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7040" h="1717040">
                      <a:moveTo>
                        <a:pt x="1284770" y="434883"/>
                      </a:moveTo>
                      <a:lnTo>
                        <a:pt x="1538091" y="358536"/>
                      </a:lnTo>
                      <a:lnTo>
                        <a:pt x="1631304" y="519986"/>
                      </a:lnTo>
                      <a:lnTo>
                        <a:pt x="1438526" y="701195"/>
                      </a:lnTo>
                      <a:cubicBezTo>
                        <a:pt x="1466470" y="804217"/>
                        <a:pt x="1466470" y="912823"/>
                        <a:pt x="1438526" y="1015844"/>
                      </a:cubicBezTo>
                      <a:lnTo>
                        <a:pt x="1631304" y="1197054"/>
                      </a:lnTo>
                      <a:lnTo>
                        <a:pt x="1538091" y="1358504"/>
                      </a:lnTo>
                      <a:lnTo>
                        <a:pt x="1284770" y="1282157"/>
                      </a:lnTo>
                      <a:cubicBezTo>
                        <a:pt x="1209523" y="1357868"/>
                        <a:pt x="1115467" y="1412171"/>
                        <a:pt x="1012276" y="1439482"/>
                      </a:cubicBezTo>
                      <a:lnTo>
                        <a:pt x="951733" y="1697038"/>
                      </a:lnTo>
                      <a:lnTo>
                        <a:pt x="765307" y="1697038"/>
                      </a:lnTo>
                      <a:lnTo>
                        <a:pt x="704764" y="1439482"/>
                      </a:lnTo>
                      <a:cubicBezTo>
                        <a:pt x="601572" y="1412172"/>
                        <a:pt x="507517" y="1357869"/>
                        <a:pt x="432270" y="1282157"/>
                      </a:cubicBezTo>
                      <a:lnTo>
                        <a:pt x="178949" y="1358504"/>
                      </a:lnTo>
                      <a:lnTo>
                        <a:pt x="85736" y="1197054"/>
                      </a:lnTo>
                      <a:lnTo>
                        <a:pt x="278514" y="1015845"/>
                      </a:lnTo>
                      <a:cubicBezTo>
                        <a:pt x="250570" y="912823"/>
                        <a:pt x="250570" y="804217"/>
                        <a:pt x="278514" y="701196"/>
                      </a:cubicBezTo>
                      <a:lnTo>
                        <a:pt x="85736" y="519986"/>
                      </a:lnTo>
                      <a:lnTo>
                        <a:pt x="178949" y="358536"/>
                      </a:lnTo>
                      <a:lnTo>
                        <a:pt x="432270" y="434883"/>
                      </a:lnTo>
                      <a:cubicBezTo>
                        <a:pt x="507517" y="359172"/>
                        <a:pt x="601573" y="304869"/>
                        <a:pt x="704764" y="277558"/>
                      </a:cubicBezTo>
                      <a:lnTo>
                        <a:pt x="765307" y="20002"/>
                      </a:lnTo>
                      <a:lnTo>
                        <a:pt x="951733" y="20002"/>
                      </a:lnTo>
                      <a:lnTo>
                        <a:pt x="1012276" y="277558"/>
                      </a:lnTo>
                      <a:cubicBezTo>
                        <a:pt x="1115468" y="304868"/>
                        <a:pt x="1209523" y="359171"/>
                        <a:pt x="1284770" y="434883"/>
                      </a:cubicBezTo>
                      <a:close/>
                    </a:path>
                  </a:pathLst>
                </a:custGeom>
                <a:solidFill>
                  <a:srgbClr val="5F87D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640" tIns="907866" rIns="902640" bIns="907866" numCol="1" spcCol="1270" anchor="ctr" anchorCtr="0">
                  <a:noAutofit/>
                </a:bodyPr>
                <a:lstStyle/>
                <a:p>
                  <a:pPr defTabSz="1333500" rtl="0">
                    <a:lnSpc>
                      <a:spcPct val="90000"/>
                    </a:lnSpc>
                    <a:spcBef>
                      <a:spcPct val="0"/>
                    </a:spcBef>
                    <a:spcAft>
                      <a:spcPct val="35000"/>
                    </a:spcAft>
                  </a:pPr>
                  <a:endParaRPr lang="en-US" sz="3000" kern="1200" dirty="0">
                    <a:solidFill>
                      <a:prstClr val="white">
                        <a:lumMod val="95000"/>
                      </a:prstClr>
                    </a:solidFill>
                    <a:latin typeface="Arial"/>
                    <a:ea typeface="微软雅黑"/>
                    <a:sym typeface="Arial"/>
                  </a:endParaRPr>
                </a:p>
              </p:txBody>
            </p:sp>
            <p:grpSp>
              <p:nvGrpSpPr>
                <p:cNvPr id="36" name="Group 35"/>
                <p:cNvGrpSpPr/>
                <p:nvPr/>
              </p:nvGrpSpPr>
              <p:grpSpPr>
                <a:xfrm>
                  <a:off x="4774964" y="3392121"/>
                  <a:ext cx="502109" cy="503982"/>
                  <a:chOff x="2957513" y="5392738"/>
                  <a:chExt cx="425450" cy="427038"/>
                </a:xfrm>
                <a:solidFill>
                  <a:schemeClr val="bg1"/>
                </a:solidFill>
              </p:grpSpPr>
              <p:sp>
                <p:nvSpPr>
                  <p:cNvPr id="37" name="Freeform 36"/>
                  <p:cNvSpPr/>
                  <p:nvPr/>
                </p:nvSpPr>
                <p:spPr bwMode="auto">
                  <a:xfrm>
                    <a:off x="2957513" y="5392738"/>
                    <a:ext cx="425450" cy="295275"/>
                  </a:xfrm>
                  <a:custGeom>
                    <a:avLst/>
                    <a:gdLst>
                      <a:gd name="T0" fmla="*/ 914 w 1075"/>
                      <a:gd name="T1" fmla="*/ 746 h 747"/>
                      <a:gd name="T2" fmla="*/ 966 w 1075"/>
                      <a:gd name="T3" fmla="*/ 732 h 747"/>
                      <a:gd name="T4" fmla="*/ 1010 w 1075"/>
                      <a:gd name="T5" fmla="*/ 706 h 747"/>
                      <a:gd name="T6" fmla="*/ 1045 w 1075"/>
                      <a:gd name="T7" fmla="*/ 668 h 747"/>
                      <a:gd name="T8" fmla="*/ 1066 w 1075"/>
                      <a:gd name="T9" fmla="*/ 621 h 747"/>
                      <a:gd name="T10" fmla="*/ 1075 w 1075"/>
                      <a:gd name="T11" fmla="*/ 568 h 747"/>
                      <a:gd name="T12" fmla="*/ 1070 w 1075"/>
                      <a:gd name="T13" fmla="*/ 529 h 747"/>
                      <a:gd name="T14" fmla="*/ 1050 w 1075"/>
                      <a:gd name="T15" fmla="*/ 478 h 747"/>
                      <a:gd name="T16" fmla="*/ 1015 w 1075"/>
                      <a:gd name="T17" fmla="*/ 435 h 747"/>
                      <a:gd name="T18" fmla="*/ 1015 w 1075"/>
                      <a:gd name="T19" fmla="*/ 420 h 747"/>
                      <a:gd name="T20" fmla="*/ 1007 w 1075"/>
                      <a:gd name="T21" fmla="*/ 369 h 747"/>
                      <a:gd name="T22" fmla="*/ 987 w 1075"/>
                      <a:gd name="T23" fmla="*/ 326 h 747"/>
                      <a:gd name="T24" fmla="*/ 954 w 1075"/>
                      <a:gd name="T25" fmla="*/ 289 h 747"/>
                      <a:gd name="T26" fmla="*/ 912 w 1075"/>
                      <a:gd name="T27" fmla="*/ 264 h 747"/>
                      <a:gd name="T28" fmla="*/ 864 w 1075"/>
                      <a:gd name="T29" fmla="*/ 252 h 747"/>
                      <a:gd name="T30" fmla="*/ 830 w 1075"/>
                      <a:gd name="T31" fmla="*/ 252 h 747"/>
                      <a:gd name="T32" fmla="*/ 780 w 1075"/>
                      <a:gd name="T33" fmla="*/ 264 h 747"/>
                      <a:gd name="T34" fmla="*/ 769 w 1075"/>
                      <a:gd name="T35" fmla="*/ 211 h 747"/>
                      <a:gd name="T36" fmla="*/ 736 w 1075"/>
                      <a:gd name="T37" fmla="*/ 137 h 747"/>
                      <a:gd name="T38" fmla="*/ 684 w 1075"/>
                      <a:gd name="T39" fmla="*/ 77 h 747"/>
                      <a:gd name="T40" fmla="*/ 619 w 1075"/>
                      <a:gd name="T41" fmla="*/ 31 h 747"/>
                      <a:gd name="T42" fmla="*/ 541 w 1075"/>
                      <a:gd name="T43" fmla="*/ 6 h 747"/>
                      <a:gd name="T44" fmla="*/ 484 w 1075"/>
                      <a:gd name="T45" fmla="*/ 0 h 747"/>
                      <a:gd name="T46" fmla="*/ 440 w 1075"/>
                      <a:gd name="T47" fmla="*/ 3 h 747"/>
                      <a:gd name="T48" fmla="*/ 371 w 1075"/>
                      <a:gd name="T49" fmla="*/ 23 h 747"/>
                      <a:gd name="T50" fmla="*/ 297 w 1075"/>
                      <a:gd name="T51" fmla="*/ 67 h 747"/>
                      <a:gd name="T52" fmla="*/ 241 w 1075"/>
                      <a:gd name="T53" fmla="*/ 129 h 747"/>
                      <a:gd name="T54" fmla="*/ 202 w 1075"/>
                      <a:gd name="T55" fmla="*/ 205 h 747"/>
                      <a:gd name="T56" fmla="*/ 190 w 1075"/>
                      <a:gd name="T57" fmla="*/ 263 h 747"/>
                      <a:gd name="T58" fmla="*/ 187 w 1075"/>
                      <a:gd name="T59" fmla="*/ 292 h 747"/>
                      <a:gd name="T60" fmla="*/ 131 w 1075"/>
                      <a:gd name="T61" fmla="*/ 311 h 747"/>
                      <a:gd name="T62" fmla="*/ 81 w 1075"/>
                      <a:gd name="T63" fmla="*/ 342 h 747"/>
                      <a:gd name="T64" fmla="*/ 43 w 1075"/>
                      <a:gd name="T65" fmla="*/ 386 h 747"/>
                      <a:gd name="T66" fmla="*/ 15 w 1075"/>
                      <a:gd name="T67" fmla="*/ 438 h 747"/>
                      <a:gd name="T68" fmla="*/ 2 w 1075"/>
                      <a:gd name="T69" fmla="*/ 497 h 747"/>
                      <a:gd name="T70" fmla="*/ 0 w 1075"/>
                      <a:gd name="T71" fmla="*/ 531 h 747"/>
                      <a:gd name="T72" fmla="*/ 6 w 1075"/>
                      <a:gd name="T73" fmla="*/ 572 h 747"/>
                      <a:gd name="T74" fmla="*/ 20 w 1075"/>
                      <a:gd name="T75" fmla="*/ 609 h 747"/>
                      <a:gd name="T76" fmla="*/ 38 w 1075"/>
                      <a:gd name="T77" fmla="*/ 643 h 747"/>
                      <a:gd name="T78" fmla="*/ 72 w 1075"/>
                      <a:gd name="T79" fmla="*/ 683 h 747"/>
                      <a:gd name="T80" fmla="*/ 103 w 1075"/>
                      <a:gd name="T81" fmla="*/ 709 h 747"/>
                      <a:gd name="T82" fmla="*/ 145 w 1075"/>
                      <a:gd name="T83" fmla="*/ 733 h 747"/>
                      <a:gd name="T84" fmla="*/ 193 w 1075"/>
                      <a:gd name="T85" fmla="*/ 74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747">
                        <a:moveTo>
                          <a:pt x="896" y="747"/>
                        </a:moveTo>
                        <a:lnTo>
                          <a:pt x="896" y="747"/>
                        </a:lnTo>
                        <a:lnTo>
                          <a:pt x="914" y="746"/>
                        </a:lnTo>
                        <a:lnTo>
                          <a:pt x="932" y="743"/>
                        </a:lnTo>
                        <a:lnTo>
                          <a:pt x="949" y="738"/>
                        </a:lnTo>
                        <a:lnTo>
                          <a:pt x="966" y="732"/>
                        </a:lnTo>
                        <a:lnTo>
                          <a:pt x="982" y="725"/>
                        </a:lnTo>
                        <a:lnTo>
                          <a:pt x="996" y="717"/>
                        </a:lnTo>
                        <a:lnTo>
                          <a:pt x="1010" y="706"/>
                        </a:lnTo>
                        <a:lnTo>
                          <a:pt x="1023" y="695"/>
                        </a:lnTo>
                        <a:lnTo>
                          <a:pt x="1034" y="682"/>
                        </a:lnTo>
                        <a:lnTo>
                          <a:pt x="1045" y="668"/>
                        </a:lnTo>
                        <a:lnTo>
                          <a:pt x="1053" y="654"/>
                        </a:lnTo>
                        <a:lnTo>
                          <a:pt x="1060" y="638"/>
                        </a:lnTo>
                        <a:lnTo>
                          <a:pt x="1066" y="621"/>
                        </a:lnTo>
                        <a:lnTo>
                          <a:pt x="1071" y="604"/>
                        </a:lnTo>
                        <a:lnTo>
                          <a:pt x="1074" y="586"/>
                        </a:lnTo>
                        <a:lnTo>
                          <a:pt x="1075" y="568"/>
                        </a:lnTo>
                        <a:lnTo>
                          <a:pt x="1075" y="568"/>
                        </a:lnTo>
                        <a:lnTo>
                          <a:pt x="1074" y="549"/>
                        </a:lnTo>
                        <a:lnTo>
                          <a:pt x="1070" y="529"/>
                        </a:lnTo>
                        <a:lnTo>
                          <a:pt x="1065" y="511"/>
                        </a:lnTo>
                        <a:lnTo>
                          <a:pt x="1058" y="494"/>
                        </a:lnTo>
                        <a:lnTo>
                          <a:pt x="1050" y="478"/>
                        </a:lnTo>
                        <a:lnTo>
                          <a:pt x="1040" y="462"/>
                        </a:lnTo>
                        <a:lnTo>
                          <a:pt x="1028" y="447"/>
                        </a:lnTo>
                        <a:lnTo>
                          <a:pt x="1015" y="435"/>
                        </a:lnTo>
                        <a:lnTo>
                          <a:pt x="1015" y="435"/>
                        </a:lnTo>
                        <a:lnTo>
                          <a:pt x="1015" y="420"/>
                        </a:lnTo>
                        <a:lnTo>
                          <a:pt x="1015" y="420"/>
                        </a:lnTo>
                        <a:lnTo>
                          <a:pt x="1015" y="403"/>
                        </a:lnTo>
                        <a:lnTo>
                          <a:pt x="1012" y="386"/>
                        </a:lnTo>
                        <a:lnTo>
                          <a:pt x="1007" y="369"/>
                        </a:lnTo>
                        <a:lnTo>
                          <a:pt x="1002" y="354"/>
                        </a:lnTo>
                        <a:lnTo>
                          <a:pt x="995" y="339"/>
                        </a:lnTo>
                        <a:lnTo>
                          <a:pt x="987" y="326"/>
                        </a:lnTo>
                        <a:lnTo>
                          <a:pt x="977" y="312"/>
                        </a:lnTo>
                        <a:lnTo>
                          <a:pt x="966" y="300"/>
                        </a:lnTo>
                        <a:lnTo>
                          <a:pt x="954" y="289"/>
                        </a:lnTo>
                        <a:lnTo>
                          <a:pt x="941" y="280"/>
                        </a:lnTo>
                        <a:lnTo>
                          <a:pt x="926" y="271"/>
                        </a:lnTo>
                        <a:lnTo>
                          <a:pt x="912" y="264"/>
                        </a:lnTo>
                        <a:lnTo>
                          <a:pt x="896" y="259"/>
                        </a:lnTo>
                        <a:lnTo>
                          <a:pt x="881" y="254"/>
                        </a:lnTo>
                        <a:lnTo>
                          <a:pt x="864" y="252"/>
                        </a:lnTo>
                        <a:lnTo>
                          <a:pt x="847" y="251"/>
                        </a:lnTo>
                        <a:lnTo>
                          <a:pt x="847" y="251"/>
                        </a:lnTo>
                        <a:lnTo>
                          <a:pt x="830" y="252"/>
                        </a:lnTo>
                        <a:lnTo>
                          <a:pt x="813" y="254"/>
                        </a:lnTo>
                        <a:lnTo>
                          <a:pt x="796" y="259"/>
                        </a:lnTo>
                        <a:lnTo>
                          <a:pt x="780" y="264"/>
                        </a:lnTo>
                        <a:lnTo>
                          <a:pt x="780" y="264"/>
                        </a:lnTo>
                        <a:lnTo>
                          <a:pt x="777" y="237"/>
                        </a:lnTo>
                        <a:lnTo>
                          <a:pt x="769" y="211"/>
                        </a:lnTo>
                        <a:lnTo>
                          <a:pt x="761" y="184"/>
                        </a:lnTo>
                        <a:lnTo>
                          <a:pt x="749" y="160"/>
                        </a:lnTo>
                        <a:lnTo>
                          <a:pt x="736" y="137"/>
                        </a:lnTo>
                        <a:lnTo>
                          <a:pt x="720" y="115"/>
                        </a:lnTo>
                        <a:lnTo>
                          <a:pt x="703" y="95"/>
                        </a:lnTo>
                        <a:lnTo>
                          <a:pt x="684" y="77"/>
                        </a:lnTo>
                        <a:lnTo>
                          <a:pt x="663" y="60"/>
                        </a:lnTo>
                        <a:lnTo>
                          <a:pt x="641" y="44"/>
                        </a:lnTo>
                        <a:lnTo>
                          <a:pt x="619" y="31"/>
                        </a:lnTo>
                        <a:lnTo>
                          <a:pt x="593" y="20"/>
                        </a:lnTo>
                        <a:lnTo>
                          <a:pt x="568" y="12"/>
                        </a:lnTo>
                        <a:lnTo>
                          <a:pt x="541" y="6"/>
                        </a:lnTo>
                        <a:lnTo>
                          <a:pt x="513" y="2"/>
                        </a:lnTo>
                        <a:lnTo>
                          <a:pt x="484" y="0"/>
                        </a:lnTo>
                        <a:lnTo>
                          <a:pt x="484" y="0"/>
                        </a:lnTo>
                        <a:lnTo>
                          <a:pt x="470" y="1"/>
                        </a:lnTo>
                        <a:lnTo>
                          <a:pt x="456" y="2"/>
                        </a:lnTo>
                        <a:lnTo>
                          <a:pt x="440" y="3"/>
                        </a:lnTo>
                        <a:lnTo>
                          <a:pt x="425" y="6"/>
                        </a:lnTo>
                        <a:lnTo>
                          <a:pt x="398" y="13"/>
                        </a:lnTo>
                        <a:lnTo>
                          <a:pt x="371" y="23"/>
                        </a:lnTo>
                        <a:lnTo>
                          <a:pt x="344" y="36"/>
                        </a:lnTo>
                        <a:lnTo>
                          <a:pt x="320" y="50"/>
                        </a:lnTo>
                        <a:lnTo>
                          <a:pt x="297" y="67"/>
                        </a:lnTo>
                        <a:lnTo>
                          <a:pt x="277" y="85"/>
                        </a:lnTo>
                        <a:lnTo>
                          <a:pt x="257" y="106"/>
                        </a:lnTo>
                        <a:lnTo>
                          <a:pt x="241" y="129"/>
                        </a:lnTo>
                        <a:lnTo>
                          <a:pt x="225" y="153"/>
                        </a:lnTo>
                        <a:lnTo>
                          <a:pt x="213" y="178"/>
                        </a:lnTo>
                        <a:lnTo>
                          <a:pt x="202" y="205"/>
                        </a:lnTo>
                        <a:lnTo>
                          <a:pt x="195" y="234"/>
                        </a:lnTo>
                        <a:lnTo>
                          <a:pt x="192" y="247"/>
                        </a:lnTo>
                        <a:lnTo>
                          <a:pt x="190" y="263"/>
                        </a:lnTo>
                        <a:lnTo>
                          <a:pt x="189" y="277"/>
                        </a:lnTo>
                        <a:lnTo>
                          <a:pt x="187" y="292"/>
                        </a:lnTo>
                        <a:lnTo>
                          <a:pt x="187" y="292"/>
                        </a:lnTo>
                        <a:lnTo>
                          <a:pt x="168" y="297"/>
                        </a:lnTo>
                        <a:lnTo>
                          <a:pt x="149" y="303"/>
                        </a:lnTo>
                        <a:lnTo>
                          <a:pt x="131" y="311"/>
                        </a:lnTo>
                        <a:lnTo>
                          <a:pt x="114" y="319"/>
                        </a:lnTo>
                        <a:lnTo>
                          <a:pt x="97" y="330"/>
                        </a:lnTo>
                        <a:lnTo>
                          <a:pt x="81" y="342"/>
                        </a:lnTo>
                        <a:lnTo>
                          <a:pt x="67" y="356"/>
                        </a:lnTo>
                        <a:lnTo>
                          <a:pt x="55" y="370"/>
                        </a:lnTo>
                        <a:lnTo>
                          <a:pt x="43" y="386"/>
                        </a:lnTo>
                        <a:lnTo>
                          <a:pt x="32" y="402"/>
                        </a:lnTo>
                        <a:lnTo>
                          <a:pt x="22" y="420"/>
                        </a:lnTo>
                        <a:lnTo>
                          <a:pt x="15" y="438"/>
                        </a:lnTo>
                        <a:lnTo>
                          <a:pt x="9" y="457"/>
                        </a:lnTo>
                        <a:lnTo>
                          <a:pt x="4" y="476"/>
                        </a:lnTo>
                        <a:lnTo>
                          <a:pt x="2" y="497"/>
                        </a:lnTo>
                        <a:lnTo>
                          <a:pt x="0" y="517"/>
                        </a:lnTo>
                        <a:lnTo>
                          <a:pt x="0" y="517"/>
                        </a:lnTo>
                        <a:lnTo>
                          <a:pt x="0" y="531"/>
                        </a:lnTo>
                        <a:lnTo>
                          <a:pt x="2" y="545"/>
                        </a:lnTo>
                        <a:lnTo>
                          <a:pt x="4" y="558"/>
                        </a:lnTo>
                        <a:lnTo>
                          <a:pt x="6" y="572"/>
                        </a:lnTo>
                        <a:lnTo>
                          <a:pt x="10" y="584"/>
                        </a:lnTo>
                        <a:lnTo>
                          <a:pt x="15" y="597"/>
                        </a:lnTo>
                        <a:lnTo>
                          <a:pt x="20" y="609"/>
                        </a:lnTo>
                        <a:lnTo>
                          <a:pt x="24" y="620"/>
                        </a:lnTo>
                        <a:lnTo>
                          <a:pt x="32" y="632"/>
                        </a:lnTo>
                        <a:lnTo>
                          <a:pt x="38" y="643"/>
                        </a:lnTo>
                        <a:lnTo>
                          <a:pt x="45" y="654"/>
                        </a:lnTo>
                        <a:lnTo>
                          <a:pt x="53" y="663"/>
                        </a:lnTo>
                        <a:lnTo>
                          <a:pt x="72" y="683"/>
                        </a:lnTo>
                        <a:lnTo>
                          <a:pt x="91" y="700"/>
                        </a:lnTo>
                        <a:lnTo>
                          <a:pt x="91" y="700"/>
                        </a:lnTo>
                        <a:lnTo>
                          <a:pt x="103" y="709"/>
                        </a:lnTo>
                        <a:lnTo>
                          <a:pt x="116" y="719"/>
                        </a:lnTo>
                        <a:lnTo>
                          <a:pt x="131" y="727"/>
                        </a:lnTo>
                        <a:lnTo>
                          <a:pt x="145" y="733"/>
                        </a:lnTo>
                        <a:lnTo>
                          <a:pt x="161" y="739"/>
                        </a:lnTo>
                        <a:lnTo>
                          <a:pt x="178" y="743"/>
                        </a:lnTo>
                        <a:lnTo>
                          <a:pt x="193" y="746"/>
                        </a:lnTo>
                        <a:lnTo>
                          <a:pt x="212" y="747"/>
                        </a:lnTo>
                        <a:lnTo>
                          <a:pt x="896" y="7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38" name="Freeform 37"/>
                  <p:cNvSpPr/>
                  <p:nvPr/>
                </p:nvSpPr>
                <p:spPr bwMode="auto">
                  <a:xfrm>
                    <a:off x="3071813" y="5729288"/>
                    <a:ext cx="228600" cy="90488"/>
                  </a:xfrm>
                  <a:custGeom>
                    <a:avLst/>
                    <a:gdLst>
                      <a:gd name="T0" fmla="*/ 0 w 577"/>
                      <a:gd name="T1" fmla="*/ 0 h 226"/>
                      <a:gd name="T2" fmla="*/ 7 w 577"/>
                      <a:gd name="T3" fmla="*/ 22 h 226"/>
                      <a:gd name="T4" fmla="*/ 26 w 577"/>
                      <a:gd name="T5" fmla="*/ 68 h 226"/>
                      <a:gd name="T6" fmla="*/ 53 w 577"/>
                      <a:gd name="T7" fmla="*/ 109 h 226"/>
                      <a:gd name="T8" fmla="*/ 86 w 577"/>
                      <a:gd name="T9" fmla="*/ 146 h 226"/>
                      <a:gd name="T10" fmla="*/ 123 w 577"/>
                      <a:gd name="T11" fmla="*/ 176 h 226"/>
                      <a:gd name="T12" fmla="*/ 167 w 577"/>
                      <a:gd name="T13" fmla="*/ 200 h 226"/>
                      <a:gd name="T14" fmla="*/ 212 w 577"/>
                      <a:gd name="T15" fmla="*/ 217 h 226"/>
                      <a:gd name="T16" fmla="*/ 263 w 577"/>
                      <a:gd name="T17" fmla="*/ 225 h 226"/>
                      <a:gd name="T18" fmla="*/ 288 w 577"/>
                      <a:gd name="T19" fmla="*/ 226 h 226"/>
                      <a:gd name="T20" fmla="*/ 339 w 577"/>
                      <a:gd name="T21" fmla="*/ 222 h 226"/>
                      <a:gd name="T22" fmla="*/ 387 w 577"/>
                      <a:gd name="T23" fmla="*/ 210 h 226"/>
                      <a:gd name="T24" fmla="*/ 432 w 577"/>
                      <a:gd name="T25" fmla="*/ 189 h 226"/>
                      <a:gd name="T26" fmla="*/ 473 w 577"/>
                      <a:gd name="T27" fmla="*/ 161 h 226"/>
                      <a:gd name="T28" fmla="*/ 508 w 577"/>
                      <a:gd name="T29" fmla="*/ 129 h 226"/>
                      <a:gd name="T30" fmla="*/ 538 w 577"/>
                      <a:gd name="T31" fmla="*/ 89 h 226"/>
                      <a:gd name="T32" fmla="*/ 561 w 577"/>
                      <a:gd name="T33" fmla="*/ 47 h 226"/>
                      <a:gd name="T34" fmla="*/ 577 w 577"/>
                      <a:gd name="T35" fmla="*/ 0 h 226"/>
                      <a:gd name="T36" fmla="*/ 502 w 577"/>
                      <a:gd name="T37" fmla="*/ 0 h 226"/>
                      <a:gd name="T38" fmla="*/ 489 w 577"/>
                      <a:gd name="T39" fmla="*/ 31 h 226"/>
                      <a:gd name="T40" fmla="*/ 471 w 577"/>
                      <a:gd name="T41" fmla="*/ 61 h 226"/>
                      <a:gd name="T42" fmla="*/ 448 w 577"/>
                      <a:gd name="T43" fmla="*/ 88 h 226"/>
                      <a:gd name="T44" fmla="*/ 421 w 577"/>
                      <a:gd name="T45" fmla="*/ 111 h 226"/>
                      <a:gd name="T46" fmla="*/ 392 w 577"/>
                      <a:gd name="T47" fmla="*/ 129 h 226"/>
                      <a:gd name="T48" fmla="*/ 360 w 577"/>
                      <a:gd name="T49" fmla="*/ 143 h 226"/>
                      <a:gd name="T50" fmla="*/ 325 w 577"/>
                      <a:gd name="T51" fmla="*/ 152 h 226"/>
                      <a:gd name="T52" fmla="*/ 288 w 577"/>
                      <a:gd name="T53" fmla="*/ 154 h 226"/>
                      <a:gd name="T54" fmla="*/ 270 w 577"/>
                      <a:gd name="T55" fmla="*/ 154 h 226"/>
                      <a:gd name="T56" fmla="*/ 234 w 577"/>
                      <a:gd name="T57" fmla="*/ 148 h 226"/>
                      <a:gd name="T58" fmla="*/ 200 w 577"/>
                      <a:gd name="T59" fmla="*/ 136 h 226"/>
                      <a:gd name="T60" fmla="*/ 170 w 577"/>
                      <a:gd name="T61" fmla="*/ 120 h 226"/>
                      <a:gd name="T62" fmla="*/ 141 w 577"/>
                      <a:gd name="T63" fmla="*/ 100 h 226"/>
                      <a:gd name="T64" fmla="*/ 117 w 577"/>
                      <a:gd name="T65" fmla="*/ 74 h 226"/>
                      <a:gd name="T66" fmla="*/ 96 w 577"/>
                      <a:gd name="T67" fmla="*/ 47 h 226"/>
                      <a:gd name="T68" fmla="*/ 81 w 577"/>
                      <a:gd name="T69" fmla="*/ 15 h 226"/>
                      <a:gd name="T70" fmla="*/ 75 w 577"/>
                      <a:gd name="T7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7" h="226">
                        <a:moveTo>
                          <a:pt x="75" y="0"/>
                        </a:moveTo>
                        <a:lnTo>
                          <a:pt x="0" y="0"/>
                        </a:lnTo>
                        <a:lnTo>
                          <a:pt x="0" y="0"/>
                        </a:lnTo>
                        <a:lnTo>
                          <a:pt x="7" y="22"/>
                        </a:lnTo>
                        <a:lnTo>
                          <a:pt x="16" y="47"/>
                        </a:lnTo>
                        <a:lnTo>
                          <a:pt x="26" y="68"/>
                        </a:lnTo>
                        <a:lnTo>
                          <a:pt x="39" y="89"/>
                        </a:lnTo>
                        <a:lnTo>
                          <a:pt x="53" y="109"/>
                        </a:lnTo>
                        <a:lnTo>
                          <a:pt x="69" y="129"/>
                        </a:lnTo>
                        <a:lnTo>
                          <a:pt x="86" y="146"/>
                        </a:lnTo>
                        <a:lnTo>
                          <a:pt x="104" y="161"/>
                        </a:lnTo>
                        <a:lnTo>
                          <a:pt x="123" y="176"/>
                        </a:lnTo>
                        <a:lnTo>
                          <a:pt x="144" y="189"/>
                        </a:lnTo>
                        <a:lnTo>
                          <a:pt x="167" y="200"/>
                        </a:lnTo>
                        <a:lnTo>
                          <a:pt x="189" y="210"/>
                        </a:lnTo>
                        <a:lnTo>
                          <a:pt x="212" y="217"/>
                        </a:lnTo>
                        <a:lnTo>
                          <a:pt x="238" y="222"/>
                        </a:lnTo>
                        <a:lnTo>
                          <a:pt x="263" y="225"/>
                        </a:lnTo>
                        <a:lnTo>
                          <a:pt x="288" y="226"/>
                        </a:lnTo>
                        <a:lnTo>
                          <a:pt x="288" y="226"/>
                        </a:lnTo>
                        <a:lnTo>
                          <a:pt x="314" y="225"/>
                        </a:lnTo>
                        <a:lnTo>
                          <a:pt x="339" y="222"/>
                        </a:lnTo>
                        <a:lnTo>
                          <a:pt x="365" y="217"/>
                        </a:lnTo>
                        <a:lnTo>
                          <a:pt x="387" y="210"/>
                        </a:lnTo>
                        <a:lnTo>
                          <a:pt x="410" y="200"/>
                        </a:lnTo>
                        <a:lnTo>
                          <a:pt x="432" y="189"/>
                        </a:lnTo>
                        <a:lnTo>
                          <a:pt x="454" y="176"/>
                        </a:lnTo>
                        <a:lnTo>
                          <a:pt x="473" y="161"/>
                        </a:lnTo>
                        <a:lnTo>
                          <a:pt x="491" y="146"/>
                        </a:lnTo>
                        <a:lnTo>
                          <a:pt x="508" y="129"/>
                        </a:lnTo>
                        <a:lnTo>
                          <a:pt x="524" y="109"/>
                        </a:lnTo>
                        <a:lnTo>
                          <a:pt x="538" y="89"/>
                        </a:lnTo>
                        <a:lnTo>
                          <a:pt x="550" y="68"/>
                        </a:lnTo>
                        <a:lnTo>
                          <a:pt x="561" y="47"/>
                        </a:lnTo>
                        <a:lnTo>
                          <a:pt x="570" y="22"/>
                        </a:lnTo>
                        <a:lnTo>
                          <a:pt x="577" y="0"/>
                        </a:lnTo>
                        <a:lnTo>
                          <a:pt x="502" y="0"/>
                        </a:lnTo>
                        <a:lnTo>
                          <a:pt x="502" y="0"/>
                        </a:lnTo>
                        <a:lnTo>
                          <a:pt x="496" y="15"/>
                        </a:lnTo>
                        <a:lnTo>
                          <a:pt x="489" y="31"/>
                        </a:lnTo>
                        <a:lnTo>
                          <a:pt x="480" y="47"/>
                        </a:lnTo>
                        <a:lnTo>
                          <a:pt x="471" y="61"/>
                        </a:lnTo>
                        <a:lnTo>
                          <a:pt x="460" y="74"/>
                        </a:lnTo>
                        <a:lnTo>
                          <a:pt x="448" y="88"/>
                        </a:lnTo>
                        <a:lnTo>
                          <a:pt x="436" y="100"/>
                        </a:lnTo>
                        <a:lnTo>
                          <a:pt x="421" y="111"/>
                        </a:lnTo>
                        <a:lnTo>
                          <a:pt x="407" y="120"/>
                        </a:lnTo>
                        <a:lnTo>
                          <a:pt x="392" y="129"/>
                        </a:lnTo>
                        <a:lnTo>
                          <a:pt x="377" y="136"/>
                        </a:lnTo>
                        <a:lnTo>
                          <a:pt x="360" y="143"/>
                        </a:lnTo>
                        <a:lnTo>
                          <a:pt x="343" y="148"/>
                        </a:lnTo>
                        <a:lnTo>
                          <a:pt x="325" y="152"/>
                        </a:lnTo>
                        <a:lnTo>
                          <a:pt x="307" y="154"/>
                        </a:lnTo>
                        <a:lnTo>
                          <a:pt x="288" y="154"/>
                        </a:lnTo>
                        <a:lnTo>
                          <a:pt x="288" y="154"/>
                        </a:lnTo>
                        <a:lnTo>
                          <a:pt x="270" y="154"/>
                        </a:lnTo>
                        <a:lnTo>
                          <a:pt x="252" y="152"/>
                        </a:lnTo>
                        <a:lnTo>
                          <a:pt x="234" y="148"/>
                        </a:lnTo>
                        <a:lnTo>
                          <a:pt x="217" y="143"/>
                        </a:lnTo>
                        <a:lnTo>
                          <a:pt x="200" y="136"/>
                        </a:lnTo>
                        <a:lnTo>
                          <a:pt x="185" y="129"/>
                        </a:lnTo>
                        <a:lnTo>
                          <a:pt x="170" y="120"/>
                        </a:lnTo>
                        <a:lnTo>
                          <a:pt x="156" y="111"/>
                        </a:lnTo>
                        <a:lnTo>
                          <a:pt x="141" y="100"/>
                        </a:lnTo>
                        <a:lnTo>
                          <a:pt x="129" y="88"/>
                        </a:lnTo>
                        <a:lnTo>
                          <a:pt x="117" y="74"/>
                        </a:lnTo>
                        <a:lnTo>
                          <a:pt x="106" y="61"/>
                        </a:lnTo>
                        <a:lnTo>
                          <a:pt x="96" y="47"/>
                        </a:lnTo>
                        <a:lnTo>
                          <a:pt x="88" y="31"/>
                        </a:lnTo>
                        <a:lnTo>
                          <a:pt x="81" y="15"/>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39" name="Freeform 38"/>
                  <p:cNvSpPr/>
                  <p:nvPr/>
                </p:nvSpPr>
                <p:spPr bwMode="auto">
                  <a:xfrm>
                    <a:off x="3124200" y="5719763"/>
                    <a:ext cx="123825" cy="44450"/>
                  </a:xfrm>
                  <a:custGeom>
                    <a:avLst/>
                    <a:gdLst>
                      <a:gd name="T0" fmla="*/ 314 w 314"/>
                      <a:gd name="T1" fmla="*/ 0 h 110"/>
                      <a:gd name="T2" fmla="*/ 248 w 314"/>
                      <a:gd name="T3" fmla="*/ 0 h 110"/>
                      <a:gd name="T4" fmla="*/ 248 w 314"/>
                      <a:gd name="T5" fmla="*/ 0 h 110"/>
                      <a:gd name="T6" fmla="*/ 240 w 314"/>
                      <a:gd name="T7" fmla="*/ 11 h 110"/>
                      <a:gd name="T8" fmla="*/ 231 w 314"/>
                      <a:gd name="T9" fmla="*/ 21 h 110"/>
                      <a:gd name="T10" fmla="*/ 220 w 314"/>
                      <a:gd name="T11" fmla="*/ 29 h 110"/>
                      <a:gd name="T12" fmla="*/ 209 w 314"/>
                      <a:gd name="T13" fmla="*/ 36 h 110"/>
                      <a:gd name="T14" fmla="*/ 197 w 314"/>
                      <a:gd name="T15" fmla="*/ 42 h 110"/>
                      <a:gd name="T16" fmla="*/ 185 w 314"/>
                      <a:gd name="T17" fmla="*/ 46 h 110"/>
                      <a:gd name="T18" fmla="*/ 172 w 314"/>
                      <a:gd name="T19" fmla="*/ 48 h 110"/>
                      <a:gd name="T20" fmla="*/ 157 w 314"/>
                      <a:gd name="T21" fmla="*/ 50 h 110"/>
                      <a:gd name="T22" fmla="*/ 157 w 314"/>
                      <a:gd name="T23" fmla="*/ 50 h 110"/>
                      <a:gd name="T24" fmla="*/ 143 w 314"/>
                      <a:gd name="T25" fmla="*/ 48 h 110"/>
                      <a:gd name="T26" fmla="*/ 130 w 314"/>
                      <a:gd name="T27" fmla="*/ 46 h 110"/>
                      <a:gd name="T28" fmla="*/ 118 w 314"/>
                      <a:gd name="T29" fmla="*/ 42 h 110"/>
                      <a:gd name="T30" fmla="*/ 106 w 314"/>
                      <a:gd name="T31" fmla="*/ 36 h 110"/>
                      <a:gd name="T32" fmla="*/ 95 w 314"/>
                      <a:gd name="T33" fmla="*/ 29 h 110"/>
                      <a:gd name="T34" fmla="*/ 84 w 314"/>
                      <a:gd name="T35" fmla="*/ 21 h 110"/>
                      <a:gd name="T36" fmla="*/ 75 w 314"/>
                      <a:gd name="T37" fmla="*/ 11 h 110"/>
                      <a:gd name="T38" fmla="*/ 67 w 314"/>
                      <a:gd name="T39" fmla="*/ 0 h 110"/>
                      <a:gd name="T40" fmla="*/ 0 w 314"/>
                      <a:gd name="T41" fmla="*/ 0 h 110"/>
                      <a:gd name="T42" fmla="*/ 0 w 314"/>
                      <a:gd name="T43" fmla="*/ 0 h 110"/>
                      <a:gd name="T44" fmla="*/ 5 w 314"/>
                      <a:gd name="T45" fmla="*/ 12 h 110"/>
                      <a:gd name="T46" fmla="*/ 11 w 314"/>
                      <a:gd name="T47" fmla="*/ 23 h 110"/>
                      <a:gd name="T48" fmla="*/ 17 w 314"/>
                      <a:gd name="T49" fmla="*/ 34 h 110"/>
                      <a:gd name="T50" fmla="*/ 25 w 314"/>
                      <a:gd name="T51" fmla="*/ 44 h 110"/>
                      <a:gd name="T52" fmla="*/ 33 w 314"/>
                      <a:gd name="T53" fmla="*/ 53 h 110"/>
                      <a:gd name="T54" fmla="*/ 42 w 314"/>
                      <a:gd name="T55" fmla="*/ 63 h 110"/>
                      <a:gd name="T56" fmla="*/ 51 w 314"/>
                      <a:gd name="T57" fmla="*/ 71 h 110"/>
                      <a:gd name="T58" fmla="*/ 61 w 314"/>
                      <a:gd name="T59" fmla="*/ 79 h 110"/>
                      <a:gd name="T60" fmla="*/ 72 w 314"/>
                      <a:gd name="T61" fmla="*/ 86 h 110"/>
                      <a:gd name="T62" fmla="*/ 83 w 314"/>
                      <a:gd name="T63" fmla="*/ 92 h 110"/>
                      <a:gd name="T64" fmla="*/ 93 w 314"/>
                      <a:gd name="T65" fmla="*/ 97 h 110"/>
                      <a:gd name="T66" fmla="*/ 106 w 314"/>
                      <a:gd name="T67" fmla="*/ 102 h 110"/>
                      <a:gd name="T68" fmla="*/ 119 w 314"/>
                      <a:gd name="T69" fmla="*/ 105 h 110"/>
                      <a:gd name="T70" fmla="*/ 131 w 314"/>
                      <a:gd name="T71" fmla="*/ 108 h 110"/>
                      <a:gd name="T72" fmla="*/ 144 w 314"/>
                      <a:gd name="T73" fmla="*/ 109 h 110"/>
                      <a:gd name="T74" fmla="*/ 157 w 314"/>
                      <a:gd name="T75" fmla="*/ 110 h 110"/>
                      <a:gd name="T76" fmla="*/ 157 w 314"/>
                      <a:gd name="T77" fmla="*/ 110 h 110"/>
                      <a:gd name="T78" fmla="*/ 171 w 314"/>
                      <a:gd name="T79" fmla="*/ 109 h 110"/>
                      <a:gd name="T80" fmla="*/ 184 w 314"/>
                      <a:gd name="T81" fmla="*/ 108 h 110"/>
                      <a:gd name="T82" fmla="*/ 196 w 314"/>
                      <a:gd name="T83" fmla="*/ 105 h 110"/>
                      <a:gd name="T84" fmla="*/ 209 w 314"/>
                      <a:gd name="T85" fmla="*/ 102 h 110"/>
                      <a:gd name="T86" fmla="*/ 221 w 314"/>
                      <a:gd name="T87" fmla="*/ 97 h 110"/>
                      <a:gd name="T88" fmla="*/ 232 w 314"/>
                      <a:gd name="T89" fmla="*/ 92 h 110"/>
                      <a:gd name="T90" fmla="*/ 243 w 314"/>
                      <a:gd name="T91" fmla="*/ 86 h 110"/>
                      <a:gd name="T92" fmla="*/ 254 w 314"/>
                      <a:gd name="T93" fmla="*/ 79 h 110"/>
                      <a:gd name="T94" fmla="*/ 264 w 314"/>
                      <a:gd name="T95" fmla="*/ 71 h 110"/>
                      <a:gd name="T96" fmla="*/ 273 w 314"/>
                      <a:gd name="T97" fmla="*/ 63 h 110"/>
                      <a:gd name="T98" fmla="*/ 282 w 314"/>
                      <a:gd name="T99" fmla="*/ 53 h 110"/>
                      <a:gd name="T100" fmla="*/ 290 w 314"/>
                      <a:gd name="T101" fmla="*/ 44 h 110"/>
                      <a:gd name="T102" fmla="*/ 298 w 314"/>
                      <a:gd name="T103" fmla="*/ 34 h 110"/>
                      <a:gd name="T104" fmla="*/ 304 w 314"/>
                      <a:gd name="T105" fmla="*/ 23 h 110"/>
                      <a:gd name="T106" fmla="*/ 310 w 314"/>
                      <a:gd name="T107" fmla="*/ 12 h 110"/>
                      <a:gd name="T108" fmla="*/ 314 w 314"/>
                      <a:gd name="T109" fmla="*/ 0 h 110"/>
                      <a:gd name="T110" fmla="*/ 314 w 314"/>
                      <a:gd name="T11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110">
                        <a:moveTo>
                          <a:pt x="314" y="0"/>
                        </a:moveTo>
                        <a:lnTo>
                          <a:pt x="248" y="0"/>
                        </a:lnTo>
                        <a:lnTo>
                          <a:pt x="248" y="0"/>
                        </a:lnTo>
                        <a:lnTo>
                          <a:pt x="240" y="11"/>
                        </a:lnTo>
                        <a:lnTo>
                          <a:pt x="231" y="21"/>
                        </a:lnTo>
                        <a:lnTo>
                          <a:pt x="220" y="29"/>
                        </a:lnTo>
                        <a:lnTo>
                          <a:pt x="209" y="36"/>
                        </a:lnTo>
                        <a:lnTo>
                          <a:pt x="197" y="42"/>
                        </a:lnTo>
                        <a:lnTo>
                          <a:pt x="185" y="46"/>
                        </a:lnTo>
                        <a:lnTo>
                          <a:pt x="172" y="48"/>
                        </a:lnTo>
                        <a:lnTo>
                          <a:pt x="157" y="50"/>
                        </a:lnTo>
                        <a:lnTo>
                          <a:pt x="157" y="50"/>
                        </a:lnTo>
                        <a:lnTo>
                          <a:pt x="143" y="48"/>
                        </a:lnTo>
                        <a:lnTo>
                          <a:pt x="130" y="46"/>
                        </a:lnTo>
                        <a:lnTo>
                          <a:pt x="118" y="42"/>
                        </a:lnTo>
                        <a:lnTo>
                          <a:pt x="106" y="36"/>
                        </a:lnTo>
                        <a:lnTo>
                          <a:pt x="95" y="29"/>
                        </a:lnTo>
                        <a:lnTo>
                          <a:pt x="84" y="21"/>
                        </a:lnTo>
                        <a:lnTo>
                          <a:pt x="75" y="11"/>
                        </a:lnTo>
                        <a:lnTo>
                          <a:pt x="67" y="0"/>
                        </a:lnTo>
                        <a:lnTo>
                          <a:pt x="0" y="0"/>
                        </a:lnTo>
                        <a:lnTo>
                          <a:pt x="0" y="0"/>
                        </a:lnTo>
                        <a:lnTo>
                          <a:pt x="5" y="12"/>
                        </a:lnTo>
                        <a:lnTo>
                          <a:pt x="11" y="23"/>
                        </a:lnTo>
                        <a:lnTo>
                          <a:pt x="17" y="34"/>
                        </a:lnTo>
                        <a:lnTo>
                          <a:pt x="25" y="44"/>
                        </a:lnTo>
                        <a:lnTo>
                          <a:pt x="33" y="53"/>
                        </a:lnTo>
                        <a:lnTo>
                          <a:pt x="42" y="63"/>
                        </a:lnTo>
                        <a:lnTo>
                          <a:pt x="51" y="71"/>
                        </a:lnTo>
                        <a:lnTo>
                          <a:pt x="61" y="79"/>
                        </a:lnTo>
                        <a:lnTo>
                          <a:pt x="72" y="86"/>
                        </a:lnTo>
                        <a:lnTo>
                          <a:pt x="83" y="92"/>
                        </a:lnTo>
                        <a:lnTo>
                          <a:pt x="93" y="97"/>
                        </a:lnTo>
                        <a:lnTo>
                          <a:pt x="106" y="102"/>
                        </a:lnTo>
                        <a:lnTo>
                          <a:pt x="119" y="105"/>
                        </a:lnTo>
                        <a:lnTo>
                          <a:pt x="131" y="108"/>
                        </a:lnTo>
                        <a:lnTo>
                          <a:pt x="144" y="109"/>
                        </a:lnTo>
                        <a:lnTo>
                          <a:pt x="157" y="110"/>
                        </a:lnTo>
                        <a:lnTo>
                          <a:pt x="157" y="110"/>
                        </a:lnTo>
                        <a:lnTo>
                          <a:pt x="171" y="109"/>
                        </a:lnTo>
                        <a:lnTo>
                          <a:pt x="184" y="108"/>
                        </a:lnTo>
                        <a:lnTo>
                          <a:pt x="196" y="105"/>
                        </a:lnTo>
                        <a:lnTo>
                          <a:pt x="209" y="102"/>
                        </a:lnTo>
                        <a:lnTo>
                          <a:pt x="221" y="97"/>
                        </a:lnTo>
                        <a:lnTo>
                          <a:pt x="232" y="92"/>
                        </a:lnTo>
                        <a:lnTo>
                          <a:pt x="243" y="86"/>
                        </a:lnTo>
                        <a:lnTo>
                          <a:pt x="254" y="79"/>
                        </a:lnTo>
                        <a:lnTo>
                          <a:pt x="264" y="71"/>
                        </a:lnTo>
                        <a:lnTo>
                          <a:pt x="273" y="63"/>
                        </a:lnTo>
                        <a:lnTo>
                          <a:pt x="282" y="53"/>
                        </a:lnTo>
                        <a:lnTo>
                          <a:pt x="290" y="44"/>
                        </a:lnTo>
                        <a:lnTo>
                          <a:pt x="298" y="34"/>
                        </a:lnTo>
                        <a:lnTo>
                          <a:pt x="304" y="23"/>
                        </a:lnTo>
                        <a:lnTo>
                          <a:pt x="310" y="12"/>
                        </a:lnTo>
                        <a:lnTo>
                          <a:pt x="314" y="0"/>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grpSp>
          </p:grpSp>
        </p:grpSp>
        <p:grpSp>
          <p:nvGrpSpPr>
            <p:cNvPr id="12" name="组合 11"/>
            <p:cNvGrpSpPr/>
            <p:nvPr/>
          </p:nvGrpSpPr>
          <p:grpSpPr>
            <a:xfrm>
              <a:off x="7476" y="2155"/>
              <a:ext cx="5595" cy="7338"/>
              <a:chOff x="7476" y="2041"/>
              <a:chExt cx="5595" cy="7338"/>
            </a:xfrm>
          </p:grpSpPr>
          <p:sp>
            <p:nvSpPr>
              <p:cNvPr id="13" name="Circular Arrow 18"/>
              <p:cNvSpPr/>
              <p:nvPr/>
            </p:nvSpPr>
            <p:spPr>
              <a:xfrm>
                <a:off x="8429" y="4737"/>
                <a:ext cx="4642" cy="4642"/>
              </a:xfrm>
              <a:prstGeom prst="circularArrow">
                <a:avLst>
                  <a:gd name="adj1" fmla="val 4688"/>
                  <a:gd name="adj2" fmla="val 299029"/>
                  <a:gd name="adj3" fmla="val 2518520"/>
                  <a:gd name="adj4" fmla="val 15856214"/>
                  <a:gd name="adj5" fmla="val 5469"/>
                </a:avLst>
              </a:prstGeom>
              <a:solidFill>
                <a:schemeClr val="bg1">
                  <a:lumMod val="75000"/>
                </a:schemeClr>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latin typeface="Arial"/>
                  <a:ea typeface="微软雅黑"/>
                  <a:sym typeface="Arial"/>
                </a:endParaRPr>
              </a:p>
            </p:txBody>
          </p:sp>
          <p:sp>
            <p:nvSpPr>
              <p:cNvPr id="14" name="Circular Arrow 20"/>
              <p:cNvSpPr/>
              <p:nvPr/>
            </p:nvSpPr>
            <p:spPr>
              <a:xfrm>
                <a:off x="7476" y="2041"/>
                <a:ext cx="3636" cy="3636"/>
              </a:xfrm>
              <a:prstGeom prst="circularArrow">
                <a:avLst>
                  <a:gd name="adj1" fmla="val 5984"/>
                  <a:gd name="adj2" fmla="val 394124"/>
                  <a:gd name="adj3" fmla="val 13313824"/>
                  <a:gd name="adj4" fmla="val 10508221"/>
                  <a:gd name="adj5" fmla="val 6981"/>
                </a:avLst>
              </a:prstGeom>
              <a:solidFill>
                <a:schemeClr val="bg1">
                  <a:lumMod val="75000"/>
                </a:schemeClr>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latin typeface="Arial"/>
                  <a:ea typeface="微软雅黑"/>
                  <a:sym typeface="Arial"/>
                </a:endParaRPr>
              </a:p>
            </p:txBody>
          </p:sp>
          <p:grpSp>
            <p:nvGrpSpPr>
              <p:cNvPr id="15" name="组合 14"/>
              <p:cNvGrpSpPr/>
              <p:nvPr/>
            </p:nvGrpSpPr>
            <p:grpSpPr>
              <a:xfrm>
                <a:off x="7783" y="2318"/>
                <a:ext cx="3165" cy="3165"/>
                <a:chOff x="4942280" y="1471732"/>
                <a:chExt cx="2009672" cy="2009672"/>
              </a:xfrm>
            </p:grpSpPr>
            <p:sp>
              <p:nvSpPr>
                <p:cNvPr id="21" name="Freeform 17"/>
                <p:cNvSpPr/>
                <p:nvPr/>
              </p:nvSpPr>
              <p:spPr>
                <a:xfrm>
                  <a:off x="4942280" y="1471732"/>
                  <a:ext cx="2009672" cy="2009672"/>
                </a:xfrm>
                <a:custGeom>
                  <a:avLst/>
                  <a:gdLst>
                    <a:gd name="connsiteX0" fmla="*/ 1258812 w 1682348"/>
                    <a:gd name="connsiteY0" fmla="*/ 426096 h 1682348"/>
                    <a:gd name="connsiteX1" fmla="*/ 1507015 w 1682348"/>
                    <a:gd name="connsiteY1" fmla="*/ 351292 h 1682348"/>
                    <a:gd name="connsiteX2" fmla="*/ 1598345 w 1682348"/>
                    <a:gd name="connsiteY2" fmla="*/ 509480 h 1682348"/>
                    <a:gd name="connsiteX3" fmla="*/ 1409461 w 1682348"/>
                    <a:gd name="connsiteY3" fmla="*/ 687028 h 1682348"/>
                    <a:gd name="connsiteX4" fmla="*/ 1409461 w 1682348"/>
                    <a:gd name="connsiteY4" fmla="*/ 995320 h 1682348"/>
                    <a:gd name="connsiteX5" fmla="*/ 1598345 w 1682348"/>
                    <a:gd name="connsiteY5" fmla="*/ 1172868 h 1682348"/>
                    <a:gd name="connsiteX6" fmla="*/ 1507015 w 1682348"/>
                    <a:gd name="connsiteY6" fmla="*/ 1331056 h 1682348"/>
                    <a:gd name="connsiteX7" fmla="*/ 1258812 w 1682348"/>
                    <a:gd name="connsiteY7" fmla="*/ 1256252 h 1682348"/>
                    <a:gd name="connsiteX8" fmla="*/ 991823 w 1682348"/>
                    <a:gd name="connsiteY8" fmla="*/ 1410398 h 1682348"/>
                    <a:gd name="connsiteX9" fmla="*/ 932504 w 1682348"/>
                    <a:gd name="connsiteY9" fmla="*/ 1662750 h 1682348"/>
                    <a:gd name="connsiteX10" fmla="*/ 749844 w 1682348"/>
                    <a:gd name="connsiteY10" fmla="*/ 1662750 h 1682348"/>
                    <a:gd name="connsiteX11" fmla="*/ 690525 w 1682348"/>
                    <a:gd name="connsiteY11" fmla="*/ 1410398 h 1682348"/>
                    <a:gd name="connsiteX12" fmla="*/ 423536 w 1682348"/>
                    <a:gd name="connsiteY12" fmla="*/ 1256252 h 1682348"/>
                    <a:gd name="connsiteX13" fmla="*/ 175333 w 1682348"/>
                    <a:gd name="connsiteY13" fmla="*/ 1331056 h 1682348"/>
                    <a:gd name="connsiteX14" fmla="*/ 84003 w 1682348"/>
                    <a:gd name="connsiteY14" fmla="*/ 1172868 h 1682348"/>
                    <a:gd name="connsiteX15" fmla="*/ 272887 w 1682348"/>
                    <a:gd name="connsiteY15" fmla="*/ 995320 h 1682348"/>
                    <a:gd name="connsiteX16" fmla="*/ 272887 w 1682348"/>
                    <a:gd name="connsiteY16" fmla="*/ 687028 h 1682348"/>
                    <a:gd name="connsiteX17" fmla="*/ 84003 w 1682348"/>
                    <a:gd name="connsiteY17" fmla="*/ 509480 h 1682348"/>
                    <a:gd name="connsiteX18" fmla="*/ 175333 w 1682348"/>
                    <a:gd name="connsiteY18" fmla="*/ 351292 h 1682348"/>
                    <a:gd name="connsiteX19" fmla="*/ 423536 w 1682348"/>
                    <a:gd name="connsiteY19" fmla="*/ 426096 h 1682348"/>
                    <a:gd name="connsiteX20" fmla="*/ 690525 w 1682348"/>
                    <a:gd name="connsiteY20" fmla="*/ 271950 h 1682348"/>
                    <a:gd name="connsiteX21" fmla="*/ 749844 w 1682348"/>
                    <a:gd name="connsiteY21" fmla="*/ 19598 h 1682348"/>
                    <a:gd name="connsiteX22" fmla="*/ 932504 w 1682348"/>
                    <a:gd name="connsiteY22" fmla="*/ 19598 h 1682348"/>
                    <a:gd name="connsiteX23" fmla="*/ 991823 w 1682348"/>
                    <a:gd name="connsiteY23" fmla="*/ 271950 h 1682348"/>
                    <a:gd name="connsiteX24" fmla="*/ 1258812 w 1682348"/>
                    <a:gd name="connsiteY24" fmla="*/ 426096 h 168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2348" h="1682348">
                      <a:moveTo>
                        <a:pt x="1082838" y="425555"/>
                      </a:moveTo>
                      <a:lnTo>
                        <a:pt x="1262782" y="314108"/>
                      </a:lnTo>
                      <a:lnTo>
                        <a:pt x="1368241" y="419566"/>
                      </a:lnTo>
                      <a:lnTo>
                        <a:pt x="1256793" y="599510"/>
                      </a:lnTo>
                      <a:cubicBezTo>
                        <a:pt x="1299718" y="673333"/>
                        <a:pt x="1322205" y="757257"/>
                        <a:pt x="1321942" y="842652"/>
                      </a:cubicBezTo>
                      <a:lnTo>
                        <a:pt x="1508431" y="942764"/>
                      </a:lnTo>
                      <a:lnTo>
                        <a:pt x="1469830" y="1086823"/>
                      </a:lnTo>
                      <a:lnTo>
                        <a:pt x="1258271" y="1080278"/>
                      </a:lnTo>
                      <a:cubicBezTo>
                        <a:pt x="1215801" y="1154364"/>
                        <a:pt x="1154364" y="1215800"/>
                        <a:pt x="1080278" y="1258271"/>
                      </a:cubicBezTo>
                      <a:lnTo>
                        <a:pt x="1086823" y="1469830"/>
                      </a:lnTo>
                      <a:lnTo>
                        <a:pt x="942764" y="1508431"/>
                      </a:lnTo>
                      <a:lnTo>
                        <a:pt x="842652" y="1321942"/>
                      </a:lnTo>
                      <a:cubicBezTo>
                        <a:pt x="757257" y="1322205"/>
                        <a:pt x="673333" y="1299718"/>
                        <a:pt x="599510" y="1256793"/>
                      </a:cubicBezTo>
                      <a:lnTo>
                        <a:pt x="419566" y="1368240"/>
                      </a:lnTo>
                      <a:lnTo>
                        <a:pt x="314107" y="1262782"/>
                      </a:lnTo>
                      <a:lnTo>
                        <a:pt x="425555" y="1082838"/>
                      </a:lnTo>
                      <a:cubicBezTo>
                        <a:pt x="382630" y="1009015"/>
                        <a:pt x="360143" y="925091"/>
                        <a:pt x="360406" y="839696"/>
                      </a:cubicBezTo>
                      <a:lnTo>
                        <a:pt x="173917" y="739584"/>
                      </a:lnTo>
                      <a:lnTo>
                        <a:pt x="212518" y="595525"/>
                      </a:lnTo>
                      <a:lnTo>
                        <a:pt x="424077" y="602070"/>
                      </a:lnTo>
                      <a:cubicBezTo>
                        <a:pt x="466547" y="527984"/>
                        <a:pt x="527984" y="466548"/>
                        <a:pt x="602070" y="424077"/>
                      </a:cubicBezTo>
                      <a:lnTo>
                        <a:pt x="595525" y="212518"/>
                      </a:lnTo>
                      <a:lnTo>
                        <a:pt x="739584" y="173917"/>
                      </a:lnTo>
                      <a:lnTo>
                        <a:pt x="839696" y="360406"/>
                      </a:lnTo>
                      <a:cubicBezTo>
                        <a:pt x="925091" y="360143"/>
                        <a:pt x="1009015" y="382630"/>
                        <a:pt x="1082838" y="425555"/>
                      </a:cubicBezTo>
                      <a:close/>
                    </a:path>
                  </a:pathLst>
                </a:custGeom>
                <a:solidFill>
                  <a:srgbClr val="5F87D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4178" tIns="1154178" rIns="1154174" bIns="1154174" numCol="1" spcCol="1270" anchor="ctr" anchorCtr="0">
                  <a:noAutofit/>
                </a:bodyPr>
                <a:lstStyle/>
                <a:p>
                  <a:pPr defTabSz="1333500" rtl="0">
                    <a:lnSpc>
                      <a:spcPct val="90000"/>
                    </a:lnSpc>
                    <a:spcBef>
                      <a:spcPct val="0"/>
                    </a:spcBef>
                    <a:spcAft>
                      <a:spcPct val="35000"/>
                    </a:spcAft>
                  </a:pPr>
                  <a:endParaRPr lang="en-US" sz="3000" kern="1200" dirty="0">
                    <a:solidFill>
                      <a:prstClr val="white">
                        <a:lumMod val="95000"/>
                      </a:prstClr>
                    </a:solidFill>
                    <a:latin typeface="Arial"/>
                    <a:ea typeface="微软雅黑"/>
                    <a:sym typeface="Arial"/>
                  </a:endParaRPr>
                </a:p>
              </p:txBody>
            </p:sp>
            <p:grpSp>
              <p:nvGrpSpPr>
                <p:cNvPr id="22" name="Group 24"/>
                <p:cNvGrpSpPr/>
                <p:nvPr/>
              </p:nvGrpSpPr>
              <p:grpSpPr>
                <a:xfrm>
                  <a:off x="5710214" y="2197157"/>
                  <a:ext cx="498578" cy="518707"/>
                  <a:chOff x="5532438" y="4695825"/>
                  <a:chExt cx="511175" cy="531813"/>
                </a:xfrm>
                <a:solidFill>
                  <a:schemeClr val="bg1"/>
                </a:solidFill>
              </p:grpSpPr>
              <p:sp>
                <p:nvSpPr>
                  <p:cNvPr id="23" name="Freeform 25"/>
                  <p:cNvSpPr/>
                  <p:nvPr/>
                </p:nvSpPr>
                <p:spPr bwMode="auto">
                  <a:xfrm>
                    <a:off x="5683250" y="4725988"/>
                    <a:ext cx="106363" cy="109538"/>
                  </a:xfrm>
                  <a:custGeom>
                    <a:avLst/>
                    <a:gdLst>
                      <a:gd name="T0" fmla="*/ 50 w 265"/>
                      <a:gd name="T1" fmla="*/ 220 h 276"/>
                      <a:gd name="T2" fmla="*/ 30 w 265"/>
                      <a:gd name="T3" fmla="*/ 267 h 276"/>
                      <a:gd name="T4" fmla="*/ 30 w 265"/>
                      <a:gd name="T5" fmla="*/ 271 h 276"/>
                      <a:gd name="T6" fmla="*/ 35 w 265"/>
                      <a:gd name="T7" fmla="*/ 276 h 276"/>
                      <a:gd name="T8" fmla="*/ 38 w 265"/>
                      <a:gd name="T9" fmla="*/ 276 h 276"/>
                      <a:gd name="T10" fmla="*/ 72 w 265"/>
                      <a:gd name="T11" fmla="*/ 259 h 276"/>
                      <a:gd name="T12" fmla="*/ 91 w 265"/>
                      <a:gd name="T13" fmla="*/ 242 h 276"/>
                      <a:gd name="T14" fmla="*/ 110 w 265"/>
                      <a:gd name="T15" fmla="*/ 248 h 276"/>
                      <a:gd name="T16" fmla="*/ 146 w 265"/>
                      <a:gd name="T17" fmla="*/ 255 h 276"/>
                      <a:gd name="T18" fmla="*/ 166 w 265"/>
                      <a:gd name="T19" fmla="*/ 257 h 276"/>
                      <a:gd name="T20" fmla="*/ 193 w 265"/>
                      <a:gd name="T21" fmla="*/ 254 h 276"/>
                      <a:gd name="T22" fmla="*/ 219 w 265"/>
                      <a:gd name="T23" fmla="*/ 249 h 276"/>
                      <a:gd name="T24" fmla="*/ 244 w 265"/>
                      <a:gd name="T25" fmla="*/ 241 h 276"/>
                      <a:gd name="T26" fmla="*/ 265 w 265"/>
                      <a:gd name="T27" fmla="*/ 230 h 276"/>
                      <a:gd name="T28" fmla="*/ 252 w 265"/>
                      <a:gd name="T29" fmla="*/ 225 h 276"/>
                      <a:gd name="T30" fmla="*/ 226 w 265"/>
                      <a:gd name="T31" fmla="*/ 211 h 276"/>
                      <a:gd name="T32" fmla="*/ 201 w 265"/>
                      <a:gd name="T33" fmla="*/ 194 h 276"/>
                      <a:gd name="T34" fmla="*/ 181 w 265"/>
                      <a:gd name="T35" fmla="*/ 176 h 276"/>
                      <a:gd name="T36" fmla="*/ 164 w 265"/>
                      <a:gd name="T37" fmla="*/ 155 h 276"/>
                      <a:gd name="T38" fmla="*/ 151 w 265"/>
                      <a:gd name="T39" fmla="*/ 132 h 276"/>
                      <a:gd name="T40" fmla="*/ 142 w 265"/>
                      <a:gd name="T41" fmla="*/ 108 h 276"/>
                      <a:gd name="T42" fmla="*/ 137 w 265"/>
                      <a:gd name="T43" fmla="*/ 83 h 276"/>
                      <a:gd name="T44" fmla="*/ 136 w 265"/>
                      <a:gd name="T45" fmla="*/ 70 h 276"/>
                      <a:gd name="T46" fmla="*/ 141 w 265"/>
                      <a:gd name="T47" fmla="*/ 33 h 276"/>
                      <a:gd name="T48" fmla="*/ 155 w 265"/>
                      <a:gd name="T49" fmla="*/ 0 h 276"/>
                      <a:gd name="T50" fmla="*/ 139 w 265"/>
                      <a:gd name="T51" fmla="*/ 1 h 276"/>
                      <a:gd name="T52" fmla="*/ 108 w 265"/>
                      <a:gd name="T53" fmla="*/ 7 h 276"/>
                      <a:gd name="T54" fmla="*/ 81 w 265"/>
                      <a:gd name="T55" fmla="*/ 16 h 276"/>
                      <a:gd name="T56" fmla="*/ 55 w 265"/>
                      <a:gd name="T57" fmla="*/ 31 h 276"/>
                      <a:gd name="T58" fmla="*/ 35 w 265"/>
                      <a:gd name="T59" fmla="*/ 48 h 276"/>
                      <a:gd name="T60" fmla="*/ 18 w 265"/>
                      <a:gd name="T61" fmla="*/ 68 h 276"/>
                      <a:gd name="T62" fmla="*/ 7 w 265"/>
                      <a:gd name="T63" fmla="*/ 90 h 276"/>
                      <a:gd name="T64" fmla="*/ 1 w 265"/>
                      <a:gd name="T65" fmla="*/ 114 h 276"/>
                      <a:gd name="T66" fmla="*/ 0 w 265"/>
                      <a:gd name="T67" fmla="*/ 127 h 276"/>
                      <a:gd name="T68" fmla="*/ 3 w 265"/>
                      <a:gd name="T69" fmla="*/ 154 h 276"/>
                      <a:gd name="T70" fmla="*/ 13 w 265"/>
                      <a:gd name="T71" fmla="*/ 178 h 276"/>
                      <a:gd name="T72" fmla="*/ 30 w 265"/>
                      <a:gd name="T73" fmla="*/ 201 h 276"/>
                      <a:gd name="T74" fmla="*/ 50 w 265"/>
                      <a:gd name="T75" fmla="*/ 2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276">
                        <a:moveTo>
                          <a:pt x="50" y="220"/>
                        </a:moveTo>
                        <a:lnTo>
                          <a:pt x="50" y="220"/>
                        </a:lnTo>
                        <a:lnTo>
                          <a:pt x="40" y="248"/>
                        </a:lnTo>
                        <a:lnTo>
                          <a:pt x="30" y="267"/>
                        </a:lnTo>
                        <a:lnTo>
                          <a:pt x="30" y="267"/>
                        </a:lnTo>
                        <a:lnTo>
                          <a:pt x="30" y="271"/>
                        </a:lnTo>
                        <a:lnTo>
                          <a:pt x="31" y="275"/>
                        </a:lnTo>
                        <a:lnTo>
                          <a:pt x="35" y="276"/>
                        </a:lnTo>
                        <a:lnTo>
                          <a:pt x="38" y="276"/>
                        </a:lnTo>
                        <a:lnTo>
                          <a:pt x="38" y="276"/>
                        </a:lnTo>
                        <a:lnTo>
                          <a:pt x="56" y="267"/>
                        </a:lnTo>
                        <a:lnTo>
                          <a:pt x="72" y="259"/>
                        </a:lnTo>
                        <a:lnTo>
                          <a:pt x="83" y="251"/>
                        </a:lnTo>
                        <a:lnTo>
                          <a:pt x="91" y="242"/>
                        </a:lnTo>
                        <a:lnTo>
                          <a:pt x="91" y="242"/>
                        </a:lnTo>
                        <a:lnTo>
                          <a:pt x="110" y="248"/>
                        </a:lnTo>
                        <a:lnTo>
                          <a:pt x="128" y="253"/>
                        </a:lnTo>
                        <a:lnTo>
                          <a:pt x="146" y="255"/>
                        </a:lnTo>
                        <a:lnTo>
                          <a:pt x="166" y="257"/>
                        </a:lnTo>
                        <a:lnTo>
                          <a:pt x="166" y="257"/>
                        </a:lnTo>
                        <a:lnTo>
                          <a:pt x="180" y="255"/>
                        </a:lnTo>
                        <a:lnTo>
                          <a:pt x="193" y="254"/>
                        </a:lnTo>
                        <a:lnTo>
                          <a:pt x="206" y="252"/>
                        </a:lnTo>
                        <a:lnTo>
                          <a:pt x="219" y="249"/>
                        </a:lnTo>
                        <a:lnTo>
                          <a:pt x="232" y="246"/>
                        </a:lnTo>
                        <a:lnTo>
                          <a:pt x="244" y="241"/>
                        </a:lnTo>
                        <a:lnTo>
                          <a:pt x="254" y="236"/>
                        </a:lnTo>
                        <a:lnTo>
                          <a:pt x="265" y="230"/>
                        </a:lnTo>
                        <a:lnTo>
                          <a:pt x="265" y="230"/>
                        </a:lnTo>
                        <a:lnTo>
                          <a:pt x="252" y="225"/>
                        </a:lnTo>
                        <a:lnTo>
                          <a:pt x="238" y="218"/>
                        </a:lnTo>
                        <a:lnTo>
                          <a:pt x="226" y="211"/>
                        </a:lnTo>
                        <a:lnTo>
                          <a:pt x="213" y="203"/>
                        </a:lnTo>
                        <a:lnTo>
                          <a:pt x="201" y="194"/>
                        </a:lnTo>
                        <a:lnTo>
                          <a:pt x="190" y="185"/>
                        </a:lnTo>
                        <a:lnTo>
                          <a:pt x="181" y="176"/>
                        </a:lnTo>
                        <a:lnTo>
                          <a:pt x="172" y="166"/>
                        </a:lnTo>
                        <a:lnTo>
                          <a:pt x="164" y="155"/>
                        </a:lnTo>
                        <a:lnTo>
                          <a:pt x="157" y="144"/>
                        </a:lnTo>
                        <a:lnTo>
                          <a:pt x="151" y="132"/>
                        </a:lnTo>
                        <a:lnTo>
                          <a:pt x="146" y="120"/>
                        </a:lnTo>
                        <a:lnTo>
                          <a:pt x="142" y="108"/>
                        </a:lnTo>
                        <a:lnTo>
                          <a:pt x="139" y="96"/>
                        </a:lnTo>
                        <a:lnTo>
                          <a:pt x="137" y="83"/>
                        </a:lnTo>
                        <a:lnTo>
                          <a:pt x="136" y="70"/>
                        </a:lnTo>
                        <a:lnTo>
                          <a:pt x="136" y="70"/>
                        </a:lnTo>
                        <a:lnTo>
                          <a:pt x="137" y="51"/>
                        </a:lnTo>
                        <a:lnTo>
                          <a:pt x="141" y="33"/>
                        </a:lnTo>
                        <a:lnTo>
                          <a:pt x="147" y="15"/>
                        </a:lnTo>
                        <a:lnTo>
                          <a:pt x="155" y="0"/>
                        </a:lnTo>
                        <a:lnTo>
                          <a:pt x="155" y="0"/>
                        </a:lnTo>
                        <a:lnTo>
                          <a:pt x="139" y="1"/>
                        </a:lnTo>
                        <a:lnTo>
                          <a:pt x="123" y="3"/>
                        </a:lnTo>
                        <a:lnTo>
                          <a:pt x="108" y="7"/>
                        </a:lnTo>
                        <a:lnTo>
                          <a:pt x="94" y="12"/>
                        </a:lnTo>
                        <a:lnTo>
                          <a:pt x="81" y="16"/>
                        </a:lnTo>
                        <a:lnTo>
                          <a:pt x="67" y="24"/>
                        </a:lnTo>
                        <a:lnTo>
                          <a:pt x="55" y="31"/>
                        </a:lnTo>
                        <a:lnTo>
                          <a:pt x="44" y="39"/>
                        </a:lnTo>
                        <a:lnTo>
                          <a:pt x="35" y="48"/>
                        </a:lnTo>
                        <a:lnTo>
                          <a:pt x="26" y="57"/>
                        </a:lnTo>
                        <a:lnTo>
                          <a:pt x="18" y="68"/>
                        </a:lnTo>
                        <a:lnTo>
                          <a:pt x="12" y="79"/>
                        </a:lnTo>
                        <a:lnTo>
                          <a:pt x="7" y="90"/>
                        </a:lnTo>
                        <a:lnTo>
                          <a:pt x="2" y="102"/>
                        </a:lnTo>
                        <a:lnTo>
                          <a:pt x="1" y="114"/>
                        </a:lnTo>
                        <a:lnTo>
                          <a:pt x="0" y="127"/>
                        </a:lnTo>
                        <a:lnTo>
                          <a:pt x="0" y="127"/>
                        </a:lnTo>
                        <a:lnTo>
                          <a:pt x="1" y="141"/>
                        </a:lnTo>
                        <a:lnTo>
                          <a:pt x="3" y="154"/>
                        </a:lnTo>
                        <a:lnTo>
                          <a:pt x="7" y="166"/>
                        </a:lnTo>
                        <a:lnTo>
                          <a:pt x="13" y="178"/>
                        </a:lnTo>
                        <a:lnTo>
                          <a:pt x="20" y="190"/>
                        </a:lnTo>
                        <a:lnTo>
                          <a:pt x="30" y="201"/>
                        </a:lnTo>
                        <a:lnTo>
                          <a:pt x="40" y="211"/>
                        </a:lnTo>
                        <a:lnTo>
                          <a:pt x="50" y="220"/>
                        </a:lnTo>
                        <a:lnTo>
                          <a:pt x="50"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4" name="Freeform 26"/>
                  <p:cNvSpPr/>
                  <p:nvPr/>
                </p:nvSpPr>
                <p:spPr bwMode="auto">
                  <a:xfrm>
                    <a:off x="5915025" y="4799013"/>
                    <a:ext cx="76200" cy="77788"/>
                  </a:xfrm>
                  <a:custGeom>
                    <a:avLst/>
                    <a:gdLst>
                      <a:gd name="T0" fmla="*/ 97 w 194"/>
                      <a:gd name="T1" fmla="*/ 195 h 195"/>
                      <a:gd name="T2" fmla="*/ 117 w 194"/>
                      <a:gd name="T3" fmla="*/ 193 h 195"/>
                      <a:gd name="T4" fmla="*/ 135 w 194"/>
                      <a:gd name="T5" fmla="*/ 187 h 195"/>
                      <a:gd name="T6" fmla="*/ 152 w 194"/>
                      <a:gd name="T7" fmla="*/ 178 h 195"/>
                      <a:gd name="T8" fmla="*/ 166 w 194"/>
                      <a:gd name="T9" fmla="*/ 166 h 195"/>
                      <a:gd name="T10" fmla="*/ 177 w 194"/>
                      <a:gd name="T11" fmla="*/ 152 h 195"/>
                      <a:gd name="T12" fmla="*/ 187 w 194"/>
                      <a:gd name="T13" fmla="*/ 135 h 195"/>
                      <a:gd name="T14" fmla="*/ 193 w 194"/>
                      <a:gd name="T15" fmla="*/ 117 h 195"/>
                      <a:gd name="T16" fmla="*/ 194 w 194"/>
                      <a:gd name="T17" fmla="*/ 97 h 195"/>
                      <a:gd name="T18" fmla="*/ 194 w 194"/>
                      <a:gd name="T19" fmla="*/ 88 h 195"/>
                      <a:gd name="T20" fmla="*/ 190 w 194"/>
                      <a:gd name="T21" fmla="*/ 68 h 195"/>
                      <a:gd name="T22" fmla="*/ 183 w 194"/>
                      <a:gd name="T23" fmla="*/ 51 h 195"/>
                      <a:gd name="T24" fmla="*/ 172 w 194"/>
                      <a:gd name="T25" fmla="*/ 36 h 195"/>
                      <a:gd name="T26" fmla="*/ 159 w 194"/>
                      <a:gd name="T27" fmla="*/ 23 h 195"/>
                      <a:gd name="T28" fmla="*/ 143 w 194"/>
                      <a:gd name="T29" fmla="*/ 12 h 195"/>
                      <a:gd name="T30" fmla="*/ 126 w 194"/>
                      <a:gd name="T31" fmla="*/ 4 h 195"/>
                      <a:gd name="T32" fmla="*/ 107 w 194"/>
                      <a:gd name="T33" fmla="*/ 1 h 195"/>
                      <a:gd name="T34" fmla="*/ 97 w 194"/>
                      <a:gd name="T35" fmla="*/ 0 h 195"/>
                      <a:gd name="T36" fmla="*/ 77 w 194"/>
                      <a:gd name="T37" fmla="*/ 2 h 195"/>
                      <a:gd name="T38" fmla="*/ 59 w 194"/>
                      <a:gd name="T39" fmla="*/ 8 h 195"/>
                      <a:gd name="T40" fmla="*/ 43 w 194"/>
                      <a:gd name="T41" fmla="*/ 16 h 195"/>
                      <a:gd name="T42" fmla="*/ 28 w 194"/>
                      <a:gd name="T43" fmla="*/ 29 h 195"/>
                      <a:gd name="T44" fmla="*/ 16 w 194"/>
                      <a:gd name="T45" fmla="*/ 43 h 195"/>
                      <a:gd name="T46" fmla="*/ 7 w 194"/>
                      <a:gd name="T47" fmla="*/ 60 h 195"/>
                      <a:gd name="T48" fmla="*/ 2 w 194"/>
                      <a:gd name="T49" fmla="*/ 78 h 195"/>
                      <a:gd name="T50" fmla="*/ 0 w 194"/>
                      <a:gd name="T51" fmla="*/ 97 h 195"/>
                      <a:gd name="T52" fmla="*/ 0 w 194"/>
                      <a:gd name="T53" fmla="*/ 107 h 195"/>
                      <a:gd name="T54" fmla="*/ 4 w 194"/>
                      <a:gd name="T55" fmla="*/ 126 h 195"/>
                      <a:gd name="T56" fmla="*/ 12 w 194"/>
                      <a:gd name="T57" fmla="*/ 143 h 195"/>
                      <a:gd name="T58" fmla="*/ 21 w 194"/>
                      <a:gd name="T59" fmla="*/ 159 h 195"/>
                      <a:gd name="T60" fmla="*/ 35 w 194"/>
                      <a:gd name="T61" fmla="*/ 172 h 195"/>
                      <a:gd name="T62" fmla="*/ 50 w 194"/>
                      <a:gd name="T63" fmla="*/ 183 h 195"/>
                      <a:gd name="T64" fmla="*/ 68 w 194"/>
                      <a:gd name="T65" fmla="*/ 190 h 195"/>
                      <a:gd name="T66" fmla="*/ 86 w 194"/>
                      <a:gd name="T67" fmla="*/ 194 h 195"/>
                      <a:gd name="T68" fmla="*/ 97 w 194"/>
                      <a:gd name="T6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95">
                        <a:moveTo>
                          <a:pt x="97" y="195"/>
                        </a:moveTo>
                        <a:lnTo>
                          <a:pt x="97" y="195"/>
                        </a:lnTo>
                        <a:lnTo>
                          <a:pt x="107" y="194"/>
                        </a:lnTo>
                        <a:lnTo>
                          <a:pt x="117" y="193"/>
                        </a:lnTo>
                        <a:lnTo>
                          <a:pt x="126" y="190"/>
                        </a:lnTo>
                        <a:lnTo>
                          <a:pt x="135" y="187"/>
                        </a:lnTo>
                        <a:lnTo>
                          <a:pt x="143" y="183"/>
                        </a:lnTo>
                        <a:lnTo>
                          <a:pt x="152" y="178"/>
                        </a:lnTo>
                        <a:lnTo>
                          <a:pt x="159" y="172"/>
                        </a:lnTo>
                        <a:lnTo>
                          <a:pt x="166" y="166"/>
                        </a:lnTo>
                        <a:lnTo>
                          <a:pt x="172" y="159"/>
                        </a:lnTo>
                        <a:lnTo>
                          <a:pt x="177" y="152"/>
                        </a:lnTo>
                        <a:lnTo>
                          <a:pt x="183" y="143"/>
                        </a:lnTo>
                        <a:lnTo>
                          <a:pt x="187" y="135"/>
                        </a:lnTo>
                        <a:lnTo>
                          <a:pt x="190" y="126"/>
                        </a:lnTo>
                        <a:lnTo>
                          <a:pt x="193" y="117"/>
                        </a:lnTo>
                        <a:lnTo>
                          <a:pt x="194" y="107"/>
                        </a:lnTo>
                        <a:lnTo>
                          <a:pt x="194" y="97"/>
                        </a:lnTo>
                        <a:lnTo>
                          <a:pt x="194" y="97"/>
                        </a:lnTo>
                        <a:lnTo>
                          <a:pt x="194" y="88"/>
                        </a:lnTo>
                        <a:lnTo>
                          <a:pt x="193" y="78"/>
                        </a:lnTo>
                        <a:lnTo>
                          <a:pt x="190" y="68"/>
                        </a:lnTo>
                        <a:lnTo>
                          <a:pt x="187" y="60"/>
                        </a:lnTo>
                        <a:lnTo>
                          <a:pt x="183" y="51"/>
                        </a:lnTo>
                        <a:lnTo>
                          <a:pt x="177" y="43"/>
                        </a:lnTo>
                        <a:lnTo>
                          <a:pt x="172" y="36"/>
                        </a:lnTo>
                        <a:lnTo>
                          <a:pt x="166" y="29"/>
                        </a:lnTo>
                        <a:lnTo>
                          <a:pt x="159" y="23"/>
                        </a:lnTo>
                        <a:lnTo>
                          <a:pt x="152" y="16"/>
                        </a:lnTo>
                        <a:lnTo>
                          <a:pt x="143" y="12"/>
                        </a:lnTo>
                        <a:lnTo>
                          <a:pt x="135" y="8"/>
                        </a:lnTo>
                        <a:lnTo>
                          <a:pt x="126" y="4"/>
                        </a:lnTo>
                        <a:lnTo>
                          <a:pt x="117" y="2"/>
                        </a:lnTo>
                        <a:lnTo>
                          <a:pt x="107" y="1"/>
                        </a:lnTo>
                        <a:lnTo>
                          <a:pt x="97" y="0"/>
                        </a:lnTo>
                        <a:lnTo>
                          <a:pt x="97" y="0"/>
                        </a:lnTo>
                        <a:lnTo>
                          <a:pt x="86" y="1"/>
                        </a:lnTo>
                        <a:lnTo>
                          <a:pt x="77" y="2"/>
                        </a:lnTo>
                        <a:lnTo>
                          <a:pt x="68" y="4"/>
                        </a:lnTo>
                        <a:lnTo>
                          <a:pt x="59" y="8"/>
                        </a:lnTo>
                        <a:lnTo>
                          <a:pt x="50" y="12"/>
                        </a:lnTo>
                        <a:lnTo>
                          <a:pt x="43" y="16"/>
                        </a:lnTo>
                        <a:lnTo>
                          <a:pt x="35" y="23"/>
                        </a:lnTo>
                        <a:lnTo>
                          <a:pt x="28" y="29"/>
                        </a:lnTo>
                        <a:lnTo>
                          <a:pt x="21" y="36"/>
                        </a:lnTo>
                        <a:lnTo>
                          <a:pt x="16" y="43"/>
                        </a:lnTo>
                        <a:lnTo>
                          <a:pt x="12" y="51"/>
                        </a:lnTo>
                        <a:lnTo>
                          <a:pt x="7" y="60"/>
                        </a:lnTo>
                        <a:lnTo>
                          <a:pt x="4" y="68"/>
                        </a:lnTo>
                        <a:lnTo>
                          <a:pt x="2" y="78"/>
                        </a:lnTo>
                        <a:lnTo>
                          <a:pt x="0" y="88"/>
                        </a:lnTo>
                        <a:lnTo>
                          <a:pt x="0" y="97"/>
                        </a:lnTo>
                        <a:lnTo>
                          <a:pt x="0" y="97"/>
                        </a:lnTo>
                        <a:lnTo>
                          <a:pt x="0" y="107"/>
                        </a:lnTo>
                        <a:lnTo>
                          <a:pt x="2" y="117"/>
                        </a:lnTo>
                        <a:lnTo>
                          <a:pt x="4" y="126"/>
                        </a:lnTo>
                        <a:lnTo>
                          <a:pt x="7" y="135"/>
                        </a:lnTo>
                        <a:lnTo>
                          <a:pt x="12" y="143"/>
                        </a:lnTo>
                        <a:lnTo>
                          <a:pt x="16" y="152"/>
                        </a:lnTo>
                        <a:lnTo>
                          <a:pt x="21" y="159"/>
                        </a:lnTo>
                        <a:lnTo>
                          <a:pt x="28" y="166"/>
                        </a:lnTo>
                        <a:lnTo>
                          <a:pt x="35" y="172"/>
                        </a:lnTo>
                        <a:lnTo>
                          <a:pt x="43" y="178"/>
                        </a:lnTo>
                        <a:lnTo>
                          <a:pt x="50" y="183"/>
                        </a:lnTo>
                        <a:lnTo>
                          <a:pt x="59" y="187"/>
                        </a:lnTo>
                        <a:lnTo>
                          <a:pt x="68" y="190"/>
                        </a:lnTo>
                        <a:lnTo>
                          <a:pt x="77" y="193"/>
                        </a:lnTo>
                        <a:lnTo>
                          <a:pt x="86" y="194"/>
                        </a:lnTo>
                        <a:lnTo>
                          <a:pt x="97" y="195"/>
                        </a:lnTo>
                        <a:lnTo>
                          <a:pt x="97"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5" name="Freeform 27"/>
                  <p:cNvSpPr/>
                  <p:nvPr/>
                </p:nvSpPr>
                <p:spPr bwMode="auto">
                  <a:xfrm>
                    <a:off x="5584825" y="4799013"/>
                    <a:ext cx="77788" cy="77788"/>
                  </a:xfrm>
                  <a:custGeom>
                    <a:avLst/>
                    <a:gdLst>
                      <a:gd name="T0" fmla="*/ 97 w 194"/>
                      <a:gd name="T1" fmla="*/ 195 h 195"/>
                      <a:gd name="T2" fmla="*/ 117 w 194"/>
                      <a:gd name="T3" fmla="*/ 193 h 195"/>
                      <a:gd name="T4" fmla="*/ 135 w 194"/>
                      <a:gd name="T5" fmla="*/ 187 h 195"/>
                      <a:gd name="T6" fmla="*/ 151 w 194"/>
                      <a:gd name="T7" fmla="*/ 178 h 195"/>
                      <a:gd name="T8" fmla="*/ 165 w 194"/>
                      <a:gd name="T9" fmla="*/ 166 h 195"/>
                      <a:gd name="T10" fmla="*/ 177 w 194"/>
                      <a:gd name="T11" fmla="*/ 152 h 195"/>
                      <a:gd name="T12" fmla="*/ 187 w 194"/>
                      <a:gd name="T13" fmla="*/ 135 h 195"/>
                      <a:gd name="T14" fmla="*/ 192 w 194"/>
                      <a:gd name="T15" fmla="*/ 117 h 195"/>
                      <a:gd name="T16" fmla="*/ 194 w 194"/>
                      <a:gd name="T17" fmla="*/ 97 h 195"/>
                      <a:gd name="T18" fmla="*/ 194 w 194"/>
                      <a:gd name="T19" fmla="*/ 88 h 195"/>
                      <a:gd name="T20" fmla="*/ 190 w 194"/>
                      <a:gd name="T21" fmla="*/ 68 h 195"/>
                      <a:gd name="T22" fmla="*/ 182 w 194"/>
                      <a:gd name="T23" fmla="*/ 51 h 195"/>
                      <a:gd name="T24" fmla="*/ 173 w 194"/>
                      <a:gd name="T25" fmla="*/ 36 h 195"/>
                      <a:gd name="T26" fmla="*/ 159 w 194"/>
                      <a:gd name="T27" fmla="*/ 23 h 195"/>
                      <a:gd name="T28" fmla="*/ 144 w 194"/>
                      <a:gd name="T29" fmla="*/ 12 h 195"/>
                      <a:gd name="T30" fmla="*/ 126 w 194"/>
                      <a:gd name="T31" fmla="*/ 4 h 195"/>
                      <a:gd name="T32" fmla="*/ 107 w 194"/>
                      <a:gd name="T33" fmla="*/ 1 h 195"/>
                      <a:gd name="T34" fmla="*/ 97 w 194"/>
                      <a:gd name="T35" fmla="*/ 0 h 195"/>
                      <a:gd name="T36" fmla="*/ 77 w 194"/>
                      <a:gd name="T37" fmla="*/ 2 h 195"/>
                      <a:gd name="T38" fmla="*/ 59 w 194"/>
                      <a:gd name="T39" fmla="*/ 8 h 195"/>
                      <a:gd name="T40" fmla="*/ 42 w 194"/>
                      <a:gd name="T41" fmla="*/ 16 h 195"/>
                      <a:gd name="T42" fmla="*/ 28 w 194"/>
                      <a:gd name="T43" fmla="*/ 29 h 195"/>
                      <a:gd name="T44" fmla="*/ 16 w 194"/>
                      <a:gd name="T45" fmla="*/ 43 h 195"/>
                      <a:gd name="T46" fmla="*/ 7 w 194"/>
                      <a:gd name="T47" fmla="*/ 60 h 195"/>
                      <a:gd name="T48" fmla="*/ 1 w 194"/>
                      <a:gd name="T49" fmla="*/ 78 h 195"/>
                      <a:gd name="T50" fmla="*/ 0 w 194"/>
                      <a:gd name="T51" fmla="*/ 97 h 195"/>
                      <a:gd name="T52" fmla="*/ 0 w 194"/>
                      <a:gd name="T53" fmla="*/ 107 h 195"/>
                      <a:gd name="T54" fmla="*/ 4 w 194"/>
                      <a:gd name="T55" fmla="*/ 126 h 195"/>
                      <a:gd name="T56" fmla="*/ 11 w 194"/>
                      <a:gd name="T57" fmla="*/ 143 h 195"/>
                      <a:gd name="T58" fmla="*/ 22 w 194"/>
                      <a:gd name="T59" fmla="*/ 159 h 195"/>
                      <a:gd name="T60" fmla="*/ 35 w 194"/>
                      <a:gd name="T61" fmla="*/ 172 h 195"/>
                      <a:gd name="T62" fmla="*/ 51 w 194"/>
                      <a:gd name="T63" fmla="*/ 183 h 195"/>
                      <a:gd name="T64" fmla="*/ 68 w 194"/>
                      <a:gd name="T65" fmla="*/ 190 h 195"/>
                      <a:gd name="T66" fmla="*/ 87 w 194"/>
                      <a:gd name="T67" fmla="*/ 194 h 195"/>
                      <a:gd name="T68" fmla="*/ 97 w 194"/>
                      <a:gd name="T6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95">
                        <a:moveTo>
                          <a:pt x="97" y="195"/>
                        </a:moveTo>
                        <a:lnTo>
                          <a:pt x="97" y="195"/>
                        </a:lnTo>
                        <a:lnTo>
                          <a:pt x="107" y="194"/>
                        </a:lnTo>
                        <a:lnTo>
                          <a:pt x="117" y="193"/>
                        </a:lnTo>
                        <a:lnTo>
                          <a:pt x="126" y="190"/>
                        </a:lnTo>
                        <a:lnTo>
                          <a:pt x="135" y="187"/>
                        </a:lnTo>
                        <a:lnTo>
                          <a:pt x="144" y="183"/>
                        </a:lnTo>
                        <a:lnTo>
                          <a:pt x="151" y="178"/>
                        </a:lnTo>
                        <a:lnTo>
                          <a:pt x="159" y="172"/>
                        </a:lnTo>
                        <a:lnTo>
                          <a:pt x="165" y="166"/>
                        </a:lnTo>
                        <a:lnTo>
                          <a:pt x="173" y="159"/>
                        </a:lnTo>
                        <a:lnTo>
                          <a:pt x="177" y="152"/>
                        </a:lnTo>
                        <a:lnTo>
                          <a:pt x="182" y="143"/>
                        </a:lnTo>
                        <a:lnTo>
                          <a:pt x="187" y="135"/>
                        </a:lnTo>
                        <a:lnTo>
                          <a:pt x="190" y="126"/>
                        </a:lnTo>
                        <a:lnTo>
                          <a:pt x="192" y="117"/>
                        </a:lnTo>
                        <a:lnTo>
                          <a:pt x="194" y="107"/>
                        </a:lnTo>
                        <a:lnTo>
                          <a:pt x="194" y="97"/>
                        </a:lnTo>
                        <a:lnTo>
                          <a:pt x="194" y="97"/>
                        </a:lnTo>
                        <a:lnTo>
                          <a:pt x="194" y="88"/>
                        </a:lnTo>
                        <a:lnTo>
                          <a:pt x="192" y="78"/>
                        </a:lnTo>
                        <a:lnTo>
                          <a:pt x="190" y="68"/>
                        </a:lnTo>
                        <a:lnTo>
                          <a:pt x="187" y="60"/>
                        </a:lnTo>
                        <a:lnTo>
                          <a:pt x="182" y="51"/>
                        </a:lnTo>
                        <a:lnTo>
                          <a:pt x="177" y="43"/>
                        </a:lnTo>
                        <a:lnTo>
                          <a:pt x="173" y="36"/>
                        </a:lnTo>
                        <a:lnTo>
                          <a:pt x="165" y="29"/>
                        </a:lnTo>
                        <a:lnTo>
                          <a:pt x="159" y="23"/>
                        </a:lnTo>
                        <a:lnTo>
                          <a:pt x="151" y="16"/>
                        </a:lnTo>
                        <a:lnTo>
                          <a:pt x="144" y="12"/>
                        </a:lnTo>
                        <a:lnTo>
                          <a:pt x="135" y="8"/>
                        </a:lnTo>
                        <a:lnTo>
                          <a:pt x="126" y="4"/>
                        </a:lnTo>
                        <a:lnTo>
                          <a:pt x="117" y="2"/>
                        </a:lnTo>
                        <a:lnTo>
                          <a:pt x="107" y="1"/>
                        </a:lnTo>
                        <a:lnTo>
                          <a:pt x="97" y="0"/>
                        </a:lnTo>
                        <a:lnTo>
                          <a:pt x="97" y="0"/>
                        </a:lnTo>
                        <a:lnTo>
                          <a:pt x="87" y="1"/>
                        </a:lnTo>
                        <a:lnTo>
                          <a:pt x="77" y="2"/>
                        </a:lnTo>
                        <a:lnTo>
                          <a:pt x="68" y="4"/>
                        </a:lnTo>
                        <a:lnTo>
                          <a:pt x="59" y="8"/>
                        </a:lnTo>
                        <a:lnTo>
                          <a:pt x="51" y="12"/>
                        </a:lnTo>
                        <a:lnTo>
                          <a:pt x="42" y="16"/>
                        </a:lnTo>
                        <a:lnTo>
                          <a:pt x="35" y="23"/>
                        </a:lnTo>
                        <a:lnTo>
                          <a:pt x="28" y="29"/>
                        </a:lnTo>
                        <a:lnTo>
                          <a:pt x="22" y="36"/>
                        </a:lnTo>
                        <a:lnTo>
                          <a:pt x="16" y="43"/>
                        </a:lnTo>
                        <a:lnTo>
                          <a:pt x="11" y="51"/>
                        </a:lnTo>
                        <a:lnTo>
                          <a:pt x="7" y="60"/>
                        </a:lnTo>
                        <a:lnTo>
                          <a:pt x="4" y="68"/>
                        </a:lnTo>
                        <a:lnTo>
                          <a:pt x="1" y="78"/>
                        </a:lnTo>
                        <a:lnTo>
                          <a:pt x="0" y="88"/>
                        </a:lnTo>
                        <a:lnTo>
                          <a:pt x="0" y="97"/>
                        </a:lnTo>
                        <a:lnTo>
                          <a:pt x="0" y="97"/>
                        </a:lnTo>
                        <a:lnTo>
                          <a:pt x="0" y="107"/>
                        </a:lnTo>
                        <a:lnTo>
                          <a:pt x="1" y="117"/>
                        </a:lnTo>
                        <a:lnTo>
                          <a:pt x="4" y="126"/>
                        </a:lnTo>
                        <a:lnTo>
                          <a:pt x="7" y="135"/>
                        </a:lnTo>
                        <a:lnTo>
                          <a:pt x="11" y="143"/>
                        </a:lnTo>
                        <a:lnTo>
                          <a:pt x="16" y="152"/>
                        </a:lnTo>
                        <a:lnTo>
                          <a:pt x="22" y="159"/>
                        </a:lnTo>
                        <a:lnTo>
                          <a:pt x="28" y="166"/>
                        </a:lnTo>
                        <a:lnTo>
                          <a:pt x="35" y="172"/>
                        </a:lnTo>
                        <a:lnTo>
                          <a:pt x="42" y="178"/>
                        </a:lnTo>
                        <a:lnTo>
                          <a:pt x="51" y="183"/>
                        </a:lnTo>
                        <a:lnTo>
                          <a:pt x="59" y="187"/>
                        </a:lnTo>
                        <a:lnTo>
                          <a:pt x="68" y="190"/>
                        </a:lnTo>
                        <a:lnTo>
                          <a:pt x="77" y="193"/>
                        </a:lnTo>
                        <a:lnTo>
                          <a:pt x="87" y="194"/>
                        </a:lnTo>
                        <a:lnTo>
                          <a:pt x="97" y="195"/>
                        </a:lnTo>
                        <a:lnTo>
                          <a:pt x="97"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6" name="Freeform 28"/>
                  <p:cNvSpPr/>
                  <p:nvPr/>
                </p:nvSpPr>
                <p:spPr bwMode="auto">
                  <a:xfrm>
                    <a:off x="5819775" y="4895850"/>
                    <a:ext cx="165100" cy="331788"/>
                  </a:xfrm>
                  <a:custGeom>
                    <a:avLst/>
                    <a:gdLst>
                      <a:gd name="T0" fmla="*/ 0 w 413"/>
                      <a:gd name="T1" fmla="*/ 438 h 838"/>
                      <a:gd name="T2" fmla="*/ 0 w 413"/>
                      <a:gd name="T3" fmla="*/ 768 h 838"/>
                      <a:gd name="T4" fmla="*/ 0 w 413"/>
                      <a:gd name="T5" fmla="*/ 768 h 838"/>
                      <a:gd name="T6" fmla="*/ 2 w 413"/>
                      <a:gd name="T7" fmla="*/ 782 h 838"/>
                      <a:gd name="T8" fmla="*/ 6 w 413"/>
                      <a:gd name="T9" fmla="*/ 794 h 838"/>
                      <a:gd name="T10" fmla="*/ 12 w 413"/>
                      <a:gd name="T11" fmla="*/ 806 h 838"/>
                      <a:gd name="T12" fmla="*/ 20 w 413"/>
                      <a:gd name="T13" fmla="*/ 817 h 838"/>
                      <a:gd name="T14" fmla="*/ 31 w 413"/>
                      <a:gd name="T15" fmla="*/ 826 h 838"/>
                      <a:gd name="T16" fmla="*/ 43 w 413"/>
                      <a:gd name="T17" fmla="*/ 832 h 838"/>
                      <a:gd name="T18" fmla="*/ 55 w 413"/>
                      <a:gd name="T19" fmla="*/ 835 h 838"/>
                      <a:gd name="T20" fmla="*/ 70 w 413"/>
                      <a:gd name="T21" fmla="*/ 838 h 838"/>
                      <a:gd name="T22" fmla="*/ 70 w 413"/>
                      <a:gd name="T23" fmla="*/ 838 h 838"/>
                      <a:gd name="T24" fmla="*/ 84 w 413"/>
                      <a:gd name="T25" fmla="*/ 835 h 838"/>
                      <a:gd name="T26" fmla="*/ 96 w 413"/>
                      <a:gd name="T27" fmla="*/ 832 h 838"/>
                      <a:gd name="T28" fmla="*/ 109 w 413"/>
                      <a:gd name="T29" fmla="*/ 826 h 838"/>
                      <a:gd name="T30" fmla="*/ 119 w 413"/>
                      <a:gd name="T31" fmla="*/ 817 h 838"/>
                      <a:gd name="T32" fmla="*/ 128 w 413"/>
                      <a:gd name="T33" fmla="*/ 806 h 838"/>
                      <a:gd name="T34" fmla="*/ 134 w 413"/>
                      <a:gd name="T35" fmla="*/ 794 h 838"/>
                      <a:gd name="T36" fmla="*/ 137 w 413"/>
                      <a:gd name="T37" fmla="*/ 782 h 838"/>
                      <a:gd name="T38" fmla="*/ 140 w 413"/>
                      <a:gd name="T39" fmla="*/ 768 h 838"/>
                      <a:gd name="T40" fmla="*/ 140 w 413"/>
                      <a:gd name="T41" fmla="*/ 507 h 838"/>
                      <a:gd name="T42" fmla="*/ 344 w 413"/>
                      <a:gd name="T43" fmla="*/ 507 h 838"/>
                      <a:gd name="T44" fmla="*/ 344 w 413"/>
                      <a:gd name="T45" fmla="*/ 507 h 838"/>
                      <a:gd name="T46" fmla="*/ 357 w 413"/>
                      <a:gd name="T47" fmla="*/ 506 h 838"/>
                      <a:gd name="T48" fmla="*/ 371 w 413"/>
                      <a:gd name="T49" fmla="*/ 502 h 838"/>
                      <a:gd name="T50" fmla="*/ 383 w 413"/>
                      <a:gd name="T51" fmla="*/ 495 h 838"/>
                      <a:gd name="T52" fmla="*/ 392 w 413"/>
                      <a:gd name="T53" fmla="*/ 486 h 838"/>
                      <a:gd name="T54" fmla="*/ 401 w 413"/>
                      <a:gd name="T55" fmla="*/ 477 h 838"/>
                      <a:gd name="T56" fmla="*/ 408 w 413"/>
                      <a:gd name="T57" fmla="*/ 465 h 838"/>
                      <a:gd name="T58" fmla="*/ 412 w 413"/>
                      <a:gd name="T59" fmla="*/ 451 h 838"/>
                      <a:gd name="T60" fmla="*/ 413 w 413"/>
                      <a:gd name="T61" fmla="*/ 438 h 838"/>
                      <a:gd name="T62" fmla="*/ 413 w 413"/>
                      <a:gd name="T63" fmla="*/ 70 h 838"/>
                      <a:gd name="T64" fmla="*/ 413 w 413"/>
                      <a:gd name="T65" fmla="*/ 70 h 838"/>
                      <a:gd name="T66" fmla="*/ 412 w 413"/>
                      <a:gd name="T67" fmla="*/ 56 h 838"/>
                      <a:gd name="T68" fmla="*/ 408 w 413"/>
                      <a:gd name="T69" fmla="*/ 42 h 838"/>
                      <a:gd name="T70" fmla="*/ 401 w 413"/>
                      <a:gd name="T71" fmla="*/ 31 h 838"/>
                      <a:gd name="T72" fmla="*/ 392 w 413"/>
                      <a:gd name="T73" fmla="*/ 21 h 838"/>
                      <a:gd name="T74" fmla="*/ 383 w 413"/>
                      <a:gd name="T75" fmla="*/ 12 h 838"/>
                      <a:gd name="T76" fmla="*/ 371 w 413"/>
                      <a:gd name="T77" fmla="*/ 6 h 838"/>
                      <a:gd name="T78" fmla="*/ 357 w 413"/>
                      <a:gd name="T79" fmla="*/ 1 h 838"/>
                      <a:gd name="T80" fmla="*/ 344 w 413"/>
                      <a:gd name="T81" fmla="*/ 0 h 838"/>
                      <a:gd name="T82" fmla="*/ 344 w 413"/>
                      <a:gd name="T83" fmla="*/ 0 h 838"/>
                      <a:gd name="T84" fmla="*/ 329 w 413"/>
                      <a:gd name="T85" fmla="*/ 1 h 838"/>
                      <a:gd name="T86" fmla="*/ 316 w 413"/>
                      <a:gd name="T87" fmla="*/ 6 h 838"/>
                      <a:gd name="T88" fmla="*/ 305 w 413"/>
                      <a:gd name="T89" fmla="*/ 12 h 838"/>
                      <a:gd name="T90" fmla="*/ 294 w 413"/>
                      <a:gd name="T91" fmla="*/ 21 h 838"/>
                      <a:gd name="T92" fmla="*/ 286 w 413"/>
                      <a:gd name="T93" fmla="*/ 31 h 838"/>
                      <a:gd name="T94" fmla="*/ 280 w 413"/>
                      <a:gd name="T95" fmla="*/ 42 h 838"/>
                      <a:gd name="T96" fmla="*/ 275 w 413"/>
                      <a:gd name="T97" fmla="*/ 56 h 838"/>
                      <a:gd name="T98" fmla="*/ 274 w 413"/>
                      <a:gd name="T99" fmla="*/ 70 h 838"/>
                      <a:gd name="T100" fmla="*/ 274 w 413"/>
                      <a:gd name="T101" fmla="*/ 368 h 838"/>
                      <a:gd name="T102" fmla="*/ 70 w 413"/>
                      <a:gd name="T103" fmla="*/ 368 h 838"/>
                      <a:gd name="T104" fmla="*/ 70 w 413"/>
                      <a:gd name="T105" fmla="*/ 368 h 838"/>
                      <a:gd name="T106" fmla="*/ 55 w 413"/>
                      <a:gd name="T107" fmla="*/ 369 h 838"/>
                      <a:gd name="T108" fmla="*/ 43 w 413"/>
                      <a:gd name="T109" fmla="*/ 374 h 838"/>
                      <a:gd name="T110" fmla="*/ 31 w 413"/>
                      <a:gd name="T111" fmla="*/ 380 h 838"/>
                      <a:gd name="T112" fmla="*/ 20 w 413"/>
                      <a:gd name="T113" fmla="*/ 389 h 838"/>
                      <a:gd name="T114" fmla="*/ 12 w 413"/>
                      <a:gd name="T115" fmla="*/ 398 h 838"/>
                      <a:gd name="T116" fmla="*/ 6 w 413"/>
                      <a:gd name="T117" fmla="*/ 410 h 838"/>
                      <a:gd name="T118" fmla="*/ 2 w 413"/>
                      <a:gd name="T119" fmla="*/ 424 h 838"/>
                      <a:gd name="T120" fmla="*/ 0 w 413"/>
                      <a:gd name="T121" fmla="*/ 438 h 838"/>
                      <a:gd name="T122" fmla="*/ 0 w 413"/>
                      <a:gd name="T123" fmla="*/ 4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838">
                        <a:moveTo>
                          <a:pt x="0" y="438"/>
                        </a:moveTo>
                        <a:lnTo>
                          <a:pt x="0" y="768"/>
                        </a:lnTo>
                        <a:lnTo>
                          <a:pt x="0" y="768"/>
                        </a:lnTo>
                        <a:lnTo>
                          <a:pt x="2" y="782"/>
                        </a:lnTo>
                        <a:lnTo>
                          <a:pt x="6" y="794"/>
                        </a:lnTo>
                        <a:lnTo>
                          <a:pt x="12" y="806"/>
                        </a:lnTo>
                        <a:lnTo>
                          <a:pt x="20" y="817"/>
                        </a:lnTo>
                        <a:lnTo>
                          <a:pt x="31" y="826"/>
                        </a:lnTo>
                        <a:lnTo>
                          <a:pt x="43" y="832"/>
                        </a:lnTo>
                        <a:lnTo>
                          <a:pt x="55" y="835"/>
                        </a:lnTo>
                        <a:lnTo>
                          <a:pt x="70" y="838"/>
                        </a:lnTo>
                        <a:lnTo>
                          <a:pt x="70" y="838"/>
                        </a:lnTo>
                        <a:lnTo>
                          <a:pt x="84" y="835"/>
                        </a:lnTo>
                        <a:lnTo>
                          <a:pt x="96" y="832"/>
                        </a:lnTo>
                        <a:lnTo>
                          <a:pt x="109" y="826"/>
                        </a:lnTo>
                        <a:lnTo>
                          <a:pt x="119" y="817"/>
                        </a:lnTo>
                        <a:lnTo>
                          <a:pt x="128" y="806"/>
                        </a:lnTo>
                        <a:lnTo>
                          <a:pt x="134" y="794"/>
                        </a:lnTo>
                        <a:lnTo>
                          <a:pt x="137" y="782"/>
                        </a:lnTo>
                        <a:lnTo>
                          <a:pt x="140" y="768"/>
                        </a:lnTo>
                        <a:lnTo>
                          <a:pt x="140" y="507"/>
                        </a:lnTo>
                        <a:lnTo>
                          <a:pt x="344" y="507"/>
                        </a:lnTo>
                        <a:lnTo>
                          <a:pt x="344" y="507"/>
                        </a:lnTo>
                        <a:lnTo>
                          <a:pt x="357" y="506"/>
                        </a:lnTo>
                        <a:lnTo>
                          <a:pt x="371" y="502"/>
                        </a:lnTo>
                        <a:lnTo>
                          <a:pt x="383" y="495"/>
                        </a:lnTo>
                        <a:lnTo>
                          <a:pt x="392" y="486"/>
                        </a:lnTo>
                        <a:lnTo>
                          <a:pt x="401" y="477"/>
                        </a:lnTo>
                        <a:lnTo>
                          <a:pt x="408" y="465"/>
                        </a:lnTo>
                        <a:lnTo>
                          <a:pt x="412" y="451"/>
                        </a:lnTo>
                        <a:lnTo>
                          <a:pt x="413" y="438"/>
                        </a:lnTo>
                        <a:lnTo>
                          <a:pt x="413" y="70"/>
                        </a:lnTo>
                        <a:lnTo>
                          <a:pt x="413" y="70"/>
                        </a:lnTo>
                        <a:lnTo>
                          <a:pt x="412" y="56"/>
                        </a:lnTo>
                        <a:lnTo>
                          <a:pt x="408" y="42"/>
                        </a:lnTo>
                        <a:lnTo>
                          <a:pt x="401" y="31"/>
                        </a:lnTo>
                        <a:lnTo>
                          <a:pt x="392" y="21"/>
                        </a:lnTo>
                        <a:lnTo>
                          <a:pt x="383" y="12"/>
                        </a:lnTo>
                        <a:lnTo>
                          <a:pt x="371" y="6"/>
                        </a:lnTo>
                        <a:lnTo>
                          <a:pt x="357" y="1"/>
                        </a:lnTo>
                        <a:lnTo>
                          <a:pt x="344" y="0"/>
                        </a:lnTo>
                        <a:lnTo>
                          <a:pt x="344" y="0"/>
                        </a:lnTo>
                        <a:lnTo>
                          <a:pt x="329" y="1"/>
                        </a:lnTo>
                        <a:lnTo>
                          <a:pt x="316" y="6"/>
                        </a:lnTo>
                        <a:lnTo>
                          <a:pt x="305" y="12"/>
                        </a:lnTo>
                        <a:lnTo>
                          <a:pt x="294" y="21"/>
                        </a:lnTo>
                        <a:lnTo>
                          <a:pt x="286" y="31"/>
                        </a:lnTo>
                        <a:lnTo>
                          <a:pt x="280" y="42"/>
                        </a:lnTo>
                        <a:lnTo>
                          <a:pt x="275" y="56"/>
                        </a:lnTo>
                        <a:lnTo>
                          <a:pt x="274" y="70"/>
                        </a:lnTo>
                        <a:lnTo>
                          <a:pt x="274" y="368"/>
                        </a:lnTo>
                        <a:lnTo>
                          <a:pt x="70" y="368"/>
                        </a:lnTo>
                        <a:lnTo>
                          <a:pt x="70" y="368"/>
                        </a:lnTo>
                        <a:lnTo>
                          <a:pt x="55" y="369"/>
                        </a:lnTo>
                        <a:lnTo>
                          <a:pt x="43" y="374"/>
                        </a:lnTo>
                        <a:lnTo>
                          <a:pt x="31" y="380"/>
                        </a:lnTo>
                        <a:lnTo>
                          <a:pt x="20" y="389"/>
                        </a:lnTo>
                        <a:lnTo>
                          <a:pt x="12" y="398"/>
                        </a:lnTo>
                        <a:lnTo>
                          <a:pt x="6" y="410"/>
                        </a:lnTo>
                        <a:lnTo>
                          <a:pt x="2" y="424"/>
                        </a:lnTo>
                        <a:lnTo>
                          <a:pt x="0" y="438"/>
                        </a:lnTo>
                        <a:lnTo>
                          <a:pt x="0" y="4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7" name="Freeform 29"/>
                  <p:cNvSpPr/>
                  <p:nvPr/>
                </p:nvSpPr>
                <p:spPr bwMode="auto">
                  <a:xfrm>
                    <a:off x="5592763" y="4895850"/>
                    <a:ext cx="163513" cy="331788"/>
                  </a:xfrm>
                  <a:custGeom>
                    <a:avLst/>
                    <a:gdLst>
                      <a:gd name="T0" fmla="*/ 343 w 413"/>
                      <a:gd name="T1" fmla="*/ 838 h 838"/>
                      <a:gd name="T2" fmla="*/ 343 w 413"/>
                      <a:gd name="T3" fmla="*/ 838 h 838"/>
                      <a:gd name="T4" fmla="*/ 358 w 413"/>
                      <a:gd name="T5" fmla="*/ 835 h 838"/>
                      <a:gd name="T6" fmla="*/ 370 w 413"/>
                      <a:gd name="T7" fmla="*/ 832 h 838"/>
                      <a:gd name="T8" fmla="*/ 382 w 413"/>
                      <a:gd name="T9" fmla="*/ 826 h 838"/>
                      <a:gd name="T10" fmla="*/ 393 w 413"/>
                      <a:gd name="T11" fmla="*/ 817 h 838"/>
                      <a:gd name="T12" fmla="*/ 401 w 413"/>
                      <a:gd name="T13" fmla="*/ 806 h 838"/>
                      <a:gd name="T14" fmla="*/ 407 w 413"/>
                      <a:gd name="T15" fmla="*/ 794 h 838"/>
                      <a:gd name="T16" fmla="*/ 411 w 413"/>
                      <a:gd name="T17" fmla="*/ 782 h 838"/>
                      <a:gd name="T18" fmla="*/ 413 w 413"/>
                      <a:gd name="T19" fmla="*/ 768 h 838"/>
                      <a:gd name="T20" fmla="*/ 413 w 413"/>
                      <a:gd name="T21" fmla="*/ 438 h 838"/>
                      <a:gd name="T22" fmla="*/ 413 w 413"/>
                      <a:gd name="T23" fmla="*/ 438 h 838"/>
                      <a:gd name="T24" fmla="*/ 411 w 413"/>
                      <a:gd name="T25" fmla="*/ 424 h 838"/>
                      <a:gd name="T26" fmla="*/ 407 w 413"/>
                      <a:gd name="T27" fmla="*/ 410 h 838"/>
                      <a:gd name="T28" fmla="*/ 401 w 413"/>
                      <a:gd name="T29" fmla="*/ 398 h 838"/>
                      <a:gd name="T30" fmla="*/ 393 w 413"/>
                      <a:gd name="T31" fmla="*/ 389 h 838"/>
                      <a:gd name="T32" fmla="*/ 382 w 413"/>
                      <a:gd name="T33" fmla="*/ 380 h 838"/>
                      <a:gd name="T34" fmla="*/ 370 w 413"/>
                      <a:gd name="T35" fmla="*/ 374 h 838"/>
                      <a:gd name="T36" fmla="*/ 358 w 413"/>
                      <a:gd name="T37" fmla="*/ 369 h 838"/>
                      <a:gd name="T38" fmla="*/ 343 w 413"/>
                      <a:gd name="T39" fmla="*/ 368 h 838"/>
                      <a:gd name="T40" fmla="*/ 139 w 413"/>
                      <a:gd name="T41" fmla="*/ 368 h 838"/>
                      <a:gd name="T42" fmla="*/ 139 w 413"/>
                      <a:gd name="T43" fmla="*/ 70 h 838"/>
                      <a:gd name="T44" fmla="*/ 139 w 413"/>
                      <a:gd name="T45" fmla="*/ 70 h 838"/>
                      <a:gd name="T46" fmla="*/ 138 w 413"/>
                      <a:gd name="T47" fmla="*/ 56 h 838"/>
                      <a:gd name="T48" fmla="*/ 133 w 413"/>
                      <a:gd name="T49" fmla="*/ 42 h 838"/>
                      <a:gd name="T50" fmla="*/ 127 w 413"/>
                      <a:gd name="T51" fmla="*/ 31 h 838"/>
                      <a:gd name="T52" fmla="*/ 118 w 413"/>
                      <a:gd name="T53" fmla="*/ 21 h 838"/>
                      <a:gd name="T54" fmla="*/ 108 w 413"/>
                      <a:gd name="T55" fmla="*/ 12 h 838"/>
                      <a:gd name="T56" fmla="*/ 97 w 413"/>
                      <a:gd name="T57" fmla="*/ 6 h 838"/>
                      <a:gd name="T58" fmla="*/ 83 w 413"/>
                      <a:gd name="T59" fmla="*/ 1 h 838"/>
                      <a:gd name="T60" fmla="*/ 69 w 413"/>
                      <a:gd name="T61" fmla="*/ 0 h 838"/>
                      <a:gd name="T62" fmla="*/ 69 w 413"/>
                      <a:gd name="T63" fmla="*/ 0 h 838"/>
                      <a:gd name="T64" fmla="*/ 56 w 413"/>
                      <a:gd name="T65" fmla="*/ 1 h 838"/>
                      <a:gd name="T66" fmla="*/ 42 w 413"/>
                      <a:gd name="T67" fmla="*/ 6 h 838"/>
                      <a:gd name="T68" fmla="*/ 30 w 413"/>
                      <a:gd name="T69" fmla="*/ 12 h 838"/>
                      <a:gd name="T70" fmla="*/ 21 w 413"/>
                      <a:gd name="T71" fmla="*/ 21 h 838"/>
                      <a:gd name="T72" fmla="*/ 12 w 413"/>
                      <a:gd name="T73" fmla="*/ 31 h 838"/>
                      <a:gd name="T74" fmla="*/ 5 w 413"/>
                      <a:gd name="T75" fmla="*/ 42 h 838"/>
                      <a:gd name="T76" fmla="*/ 1 w 413"/>
                      <a:gd name="T77" fmla="*/ 56 h 838"/>
                      <a:gd name="T78" fmla="*/ 0 w 413"/>
                      <a:gd name="T79" fmla="*/ 70 h 838"/>
                      <a:gd name="T80" fmla="*/ 0 w 413"/>
                      <a:gd name="T81" fmla="*/ 438 h 838"/>
                      <a:gd name="T82" fmla="*/ 0 w 413"/>
                      <a:gd name="T83" fmla="*/ 438 h 838"/>
                      <a:gd name="T84" fmla="*/ 1 w 413"/>
                      <a:gd name="T85" fmla="*/ 451 h 838"/>
                      <a:gd name="T86" fmla="*/ 5 w 413"/>
                      <a:gd name="T87" fmla="*/ 465 h 838"/>
                      <a:gd name="T88" fmla="*/ 12 w 413"/>
                      <a:gd name="T89" fmla="*/ 477 h 838"/>
                      <a:gd name="T90" fmla="*/ 21 w 413"/>
                      <a:gd name="T91" fmla="*/ 486 h 838"/>
                      <a:gd name="T92" fmla="*/ 30 w 413"/>
                      <a:gd name="T93" fmla="*/ 495 h 838"/>
                      <a:gd name="T94" fmla="*/ 42 w 413"/>
                      <a:gd name="T95" fmla="*/ 502 h 838"/>
                      <a:gd name="T96" fmla="*/ 56 w 413"/>
                      <a:gd name="T97" fmla="*/ 506 h 838"/>
                      <a:gd name="T98" fmla="*/ 69 w 413"/>
                      <a:gd name="T99" fmla="*/ 507 h 838"/>
                      <a:gd name="T100" fmla="*/ 273 w 413"/>
                      <a:gd name="T101" fmla="*/ 507 h 838"/>
                      <a:gd name="T102" fmla="*/ 273 w 413"/>
                      <a:gd name="T103" fmla="*/ 768 h 838"/>
                      <a:gd name="T104" fmla="*/ 273 w 413"/>
                      <a:gd name="T105" fmla="*/ 768 h 838"/>
                      <a:gd name="T106" fmla="*/ 274 w 413"/>
                      <a:gd name="T107" fmla="*/ 782 h 838"/>
                      <a:gd name="T108" fmla="*/ 279 w 413"/>
                      <a:gd name="T109" fmla="*/ 794 h 838"/>
                      <a:gd name="T110" fmla="*/ 285 w 413"/>
                      <a:gd name="T111" fmla="*/ 806 h 838"/>
                      <a:gd name="T112" fmla="*/ 294 w 413"/>
                      <a:gd name="T113" fmla="*/ 817 h 838"/>
                      <a:gd name="T114" fmla="*/ 304 w 413"/>
                      <a:gd name="T115" fmla="*/ 826 h 838"/>
                      <a:gd name="T116" fmla="*/ 316 w 413"/>
                      <a:gd name="T117" fmla="*/ 832 h 838"/>
                      <a:gd name="T118" fmla="*/ 329 w 413"/>
                      <a:gd name="T119" fmla="*/ 835 h 838"/>
                      <a:gd name="T120" fmla="*/ 343 w 413"/>
                      <a:gd name="T121" fmla="*/ 838 h 838"/>
                      <a:gd name="T122" fmla="*/ 343 w 413"/>
                      <a:gd name="T123"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838">
                        <a:moveTo>
                          <a:pt x="343" y="838"/>
                        </a:moveTo>
                        <a:lnTo>
                          <a:pt x="343" y="838"/>
                        </a:lnTo>
                        <a:lnTo>
                          <a:pt x="358" y="835"/>
                        </a:lnTo>
                        <a:lnTo>
                          <a:pt x="370" y="832"/>
                        </a:lnTo>
                        <a:lnTo>
                          <a:pt x="382" y="826"/>
                        </a:lnTo>
                        <a:lnTo>
                          <a:pt x="393" y="817"/>
                        </a:lnTo>
                        <a:lnTo>
                          <a:pt x="401" y="806"/>
                        </a:lnTo>
                        <a:lnTo>
                          <a:pt x="407" y="794"/>
                        </a:lnTo>
                        <a:lnTo>
                          <a:pt x="411" y="782"/>
                        </a:lnTo>
                        <a:lnTo>
                          <a:pt x="413" y="768"/>
                        </a:lnTo>
                        <a:lnTo>
                          <a:pt x="413" y="438"/>
                        </a:lnTo>
                        <a:lnTo>
                          <a:pt x="413" y="438"/>
                        </a:lnTo>
                        <a:lnTo>
                          <a:pt x="411" y="424"/>
                        </a:lnTo>
                        <a:lnTo>
                          <a:pt x="407" y="410"/>
                        </a:lnTo>
                        <a:lnTo>
                          <a:pt x="401" y="398"/>
                        </a:lnTo>
                        <a:lnTo>
                          <a:pt x="393" y="389"/>
                        </a:lnTo>
                        <a:lnTo>
                          <a:pt x="382" y="380"/>
                        </a:lnTo>
                        <a:lnTo>
                          <a:pt x="370" y="374"/>
                        </a:lnTo>
                        <a:lnTo>
                          <a:pt x="358" y="369"/>
                        </a:lnTo>
                        <a:lnTo>
                          <a:pt x="343" y="368"/>
                        </a:lnTo>
                        <a:lnTo>
                          <a:pt x="139" y="368"/>
                        </a:lnTo>
                        <a:lnTo>
                          <a:pt x="139" y="70"/>
                        </a:lnTo>
                        <a:lnTo>
                          <a:pt x="139" y="70"/>
                        </a:lnTo>
                        <a:lnTo>
                          <a:pt x="138" y="56"/>
                        </a:lnTo>
                        <a:lnTo>
                          <a:pt x="133" y="42"/>
                        </a:lnTo>
                        <a:lnTo>
                          <a:pt x="127" y="31"/>
                        </a:lnTo>
                        <a:lnTo>
                          <a:pt x="118" y="21"/>
                        </a:lnTo>
                        <a:lnTo>
                          <a:pt x="108" y="12"/>
                        </a:lnTo>
                        <a:lnTo>
                          <a:pt x="97" y="6"/>
                        </a:lnTo>
                        <a:lnTo>
                          <a:pt x="83" y="1"/>
                        </a:lnTo>
                        <a:lnTo>
                          <a:pt x="69" y="0"/>
                        </a:lnTo>
                        <a:lnTo>
                          <a:pt x="69" y="0"/>
                        </a:lnTo>
                        <a:lnTo>
                          <a:pt x="56" y="1"/>
                        </a:lnTo>
                        <a:lnTo>
                          <a:pt x="42" y="6"/>
                        </a:lnTo>
                        <a:lnTo>
                          <a:pt x="30" y="12"/>
                        </a:lnTo>
                        <a:lnTo>
                          <a:pt x="21" y="21"/>
                        </a:lnTo>
                        <a:lnTo>
                          <a:pt x="12" y="31"/>
                        </a:lnTo>
                        <a:lnTo>
                          <a:pt x="5" y="42"/>
                        </a:lnTo>
                        <a:lnTo>
                          <a:pt x="1" y="56"/>
                        </a:lnTo>
                        <a:lnTo>
                          <a:pt x="0" y="70"/>
                        </a:lnTo>
                        <a:lnTo>
                          <a:pt x="0" y="438"/>
                        </a:lnTo>
                        <a:lnTo>
                          <a:pt x="0" y="438"/>
                        </a:lnTo>
                        <a:lnTo>
                          <a:pt x="1" y="451"/>
                        </a:lnTo>
                        <a:lnTo>
                          <a:pt x="5" y="465"/>
                        </a:lnTo>
                        <a:lnTo>
                          <a:pt x="12" y="477"/>
                        </a:lnTo>
                        <a:lnTo>
                          <a:pt x="21" y="486"/>
                        </a:lnTo>
                        <a:lnTo>
                          <a:pt x="30" y="495"/>
                        </a:lnTo>
                        <a:lnTo>
                          <a:pt x="42" y="502"/>
                        </a:lnTo>
                        <a:lnTo>
                          <a:pt x="56" y="506"/>
                        </a:lnTo>
                        <a:lnTo>
                          <a:pt x="69" y="507"/>
                        </a:lnTo>
                        <a:lnTo>
                          <a:pt x="273" y="507"/>
                        </a:lnTo>
                        <a:lnTo>
                          <a:pt x="273" y="768"/>
                        </a:lnTo>
                        <a:lnTo>
                          <a:pt x="273" y="768"/>
                        </a:lnTo>
                        <a:lnTo>
                          <a:pt x="274" y="782"/>
                        </a:lnTo>
                        <a:lnTo>
                          <a:pt x="279" y="794"/>
                        </a:lnTo>
                        <a:lnTo>
                          <a:pt x="285" y="806"/>
                        </a:lnTo>
                        <a:lnTo>
                          <a:pt x="294" y="817"/>
                        </a:lnTo>
                        <a:lnTo>
                          <a:pt x="304" y="826"/>
                        </a:lnTo>
                        <a:lnTo>
                          <a:pt x="316" y="832"/>
                        </a:lnTo>
                        <a:lnTo>
                          <a:pt x="329" y="835"/>
                        </a:lnTo>
                        <a:lnTo>
                          <a:pt x="343" y="838"/>
                        </a:lnTo>
                        <a:lnTo>
                          <a:pt x="343" y="8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8" name="Freeform 30"/>
                  <p:cNvSpPr/>
                  <p:nvPr/>
                </p:nvSpPr>
                <p:spPr bwMode="auto">
                  <a:xfrm>
                    <a:off x="5756275" y="4695825"/>
                    <a:ext cx="149225" cy="123825"/>
                  </a:xfrm>
                  <a:custGeom>
                    <a:avLst/>
                    <a:gdLst>
                      <a:gd name="T0" fmla="*/ 118 w 375"/>
                      <a:gd name="T1" fmla="*/ 280 h 313"/>
                      <a:gd name="T2" fmla="*/ 152 w 375"/>
                      <a:gd name="T3" fmla="*/ 287 h 313"/>
                      <a:gd name="T4" fmla="*/ 188 w 375"/>
                      <a:gd name="T5" fmla="*/ 289 h 313"/>
                      <a:gd name="T6" fmla="*/ 210 w 375"/>
                      <a:gd name="T7" fmla="*/ 288 h 313"/>
                      <a:gd name="T8" fmla="*/ 252 w 375"/>
                      <a:gd name="T9" fmla="*/ 281 h 313"/>
                      <a:gd name="T10" fmla="*/ 272 w 375"/>
                      <a:gd name="T11" fmla="*/ 275 h 313"/>
                      <a:gd name="T12" fmla="*/ 285 w 375"/>
                      <a:gd name="T13" fmla="*/ 287 h 313"/>
                      <a:gd name="T14" fmla="*/ 305 w 375"/>
                      <a:gd name="T15" fmla="*/ 300 h 313"/>
                      <a:gd name="T16" fmla="*/ 319 w 375"/>
                      <a:gd name="T17" fmla="*/ 306 h 313"/>
                      <a:gd name="T18" fmla="*/ 334 w 375"/>
                      <a:gd name="T19" fmla="*/ 312 h 313"/>
                      <a:gd name="T20" fmla="*/ 342 w 375"/>
                      <a:gd name="T21" fmla="*/ 311 h 313"/>
                      <a:gd name="T22" fmla="*/ 342 w 375"/>
                      <a:gd name="T23" fmla="*/ 304 h 313"/>
                      <a:gd name="T24" fmla="*/ 332 w 375"/>
                      <a:gd name="T25" fmla="*/ 286 h 313"/>
                      <a:gd name="T26" fmla="*/ 325 w 375"/>
                      <a:gd name="T27" fmla="*/ 269 h 313"/>
                      <a:gd name="T28" fmla="*/ 317 w 375"/>
                      <a:gd name="T29" fmla="*/ 250 h 313"/>
                      <a:gd name="T30" fmla="*/ 342 w 375"/>
                      <a:gd name="T31" fmla="*/ 228 h 313"/>
                      <a:gd name="T32" fmla="*/ 360 w 375"/>
                      <a:gd name="T33" fmla="*/ 202 h 313"/>
                      <a:gd name="T34" fmla="*/ 372 w 375"/>
                      <a:gd name="T35" fmla="*/ 175 h 313"/>
                      <a:gd name="T36" fmla="*/ 375 w 375"/>
                      <a:gd name="T37" fmla="*/ 145 h 313"/>
                      <a:gd name="T38" fmla="*/ 374 w 375"/>
                      <a:gd name="T39" fmla="*/ 130 h 313"/>
                      <a:gd name="T40" fmla="*/ 367 w 375"/>
                      <a:gd name="T41" fmla="*/ 101 h 313"/>
                      <a:gd name="T42" fmla="*/ 352 w 375"/>
                      <a:gd name="T43" fmla="*/ 76 h 313"/>
                      <a:gd name="T44" fmla="*/ 333 w 375"/>
                      <a:gd name="T45" fmla="*/ 53 h 313"/>
                      <a:gd name="T46" fmla="*/ 308 w 375"/>
                      <a:gd name="T47" fmla="*/ 32 h 313"/>
                      <a:gd name="T48" fmla="*/ 278 w 375"/>
                      <a:gd name="T49" fmla="*/ 17 h 313"/>
                      <a:gd name="T50" fmla="*/ 244 w 375"/>
                      <a:gd name="T51" fmla="*/ 6 h 313"/>
                      <a:gd name="T52" fmla="*/ 208 w 375"/>
                      <a:gd name="T53" fmla="*/ 1 h 313"/>
                      <a:gd name="T54" fmla="*/ 188 w 375"/>
                      <a:gd name="T55" fmla="*/ 0 h 313"/>
                      <a:gd name="T56" fmla="*/ 162 w 375"/>
                      <a:gd name="T57" fmla="*/ 1 h 313"/>
                      <a:gd name="T58" fmla="*/ 112 w 375"/>
                      <a:gd name="T59" fmla="*/ 12 h 313"/>
                      <a:gd name="T60" fmla="*/ 70 w 375"/>
                      <a:gd name="T61" fmla="*/ 32 h 313"/>
                      <a:gd name="T62" fmla="*/ 43 w 375"/>
                      <a:gd name="T63" fmla="*/ 53 h 313"/>
                      <a:gd name="T64" fmla="*/ 29 w 375"/>
                      <a:gd name="T65" fmla="*/ 68 h 313"/>
                      <a:gd name="T66" fmla="*/ 22 w 375"/>
                      <a:gd name="T67" fmla="*/ 77 h 313"/>
                      <a:gd name="T68" fmla="*/ 6 w 375"/>
                      <a:gd name="T69" fmla="*/ 110 h 313"/>
                      <a:gd name="T70" fmla="*/ 1 w 375"/>
                      <a:gd name="T71" fmla="*/ 136 h 313"/>
                      <a:gd name="T72" fmla="*/ 0 w 375"/>
                      <a:gd name="T73" fmla="*/ 145 h 313"/>
                      <a:gd name="T74" fmla="*/ 2 w 375"/>
                      <a:gd name="T75" fmla="*/ 167 h 313"/>
                      <a:gd name="T76" fmla="*/ 9 w 375"/>
                      <a:gd name="T77" fmla="*/ 188 h 313"/>
                      <a:gd name="T78" fmla="*/ 19 w 375"/>
                      <a:gd name="T79" fmla="*/ 208 h 313"/>
                      <a:gd name="T80" fmla="*/ 34 w 375"/>
                      <a:gd name="T81" fmla="*/ 227 h 313"/>
                      <a:gd name="T82" fmla="*/ 51 w 375"/>
                      <a:gd name="T83" fmla="*/ 243 h 313"/>
                      <a:gd name="T84" fmla="*/ 71 w 375"/>
                      <a:gd name="T85" fmla="*/ 258 h 313"/>
                      <a:gd name="T86" fmla="*/ 94 w 375"/>
                      <a:gd name="T87" fmla="*/ 270 h 313"/>
                      <a:gd name="T88" fmla="*/ 118 w 375"/>
                      <a:gd name="T89" fmla="*/ 28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5" h="313">
                        <a:moveTo>
                          <a:pt x="118" y="280"/>
                        </a:moveTo>
                        <a:lnTo>
                          <a:pt x="118" y="280"/>
                        </a:lnTo>
                        <a:lnTo>
                          <a:pt x="135" y="283"/>
                        </a:lnTo>
                        <a:lnTo>
                          <a:pt x="152" y="287"/>
                        </a:lnTo>
                        <a:lnTo>
                          <a:pt x="170" y="289"/>
                        </a:lnTo>
                        <a:lnTo>
                          <a:pt x="188" y="289"/>
                        </a:lnTo>
                        <a:lnTo>
                          <a:pt x="188" y="289"/>
                        </a:lnTo>
                        <a:lnTo>
                          <a:pt x="210" y="288"/>
                        </a:lnTo>
                        <a:lnTo>
                          <a:pt x="232" y="286"/>
                        </a:lnTo>
                        <a:lnTo>
                          <a:pt x="252" y="281"/>
                        </a:lnTo>
                        <a:lnTo>
                          <a:pt x="272" y="275"/>
                        </a:lnTo>
                        <a:lnTo>
                          <a:pt x="272" y="275"/>
                        </a:lnTo>
                        <a:lnTo>
                          <a:pt x="278" y="280"/>
                        </a:lnTo>
                        <a:lnTo>
                          <a:pt x="285" y="287"/>
                        </a:lnTo>
                        <a:lnTo>
                          <a:pt x="294" y="293"/>
                        </a:lnTo>
                        <a:lnTo>
                          <a:pt x="305" y="300"/>
                        </a:lnTo>
                        <a:lnTo>
                          <a:pt x="305" y="300"/>
                        </a:lnTo>
                        <a:lnTo>
                          <a:pt x="319" y="306"/>
                        </a:lnTo>
                        <a:lnTo>
                          <a:pt x="334" y="312"/>
                        </a:lnTo>
                        <a:lnTo>
                          <a:pt x="334" y="312"/>
                        </a:lnTo>
                        <a:lnTo>
                          <a:pt x="338" y="313"/>
                        </a:lnTo>
                        <a:lnTo>
                          <a:pt x="342" y="311"/>
                        </a:lnTo>
                        <a:lnTo>
                          <a:pt x="343" y="307"/>
                        </a:lnTo>
                        <a:lnTo>
                          <a:pt x="342" y="304"/>
                        </a:lnTo>
                        <a:lnTo>
                          <a:pt x="342" y="304"/>
                        </a:lnTo>
                        <a:lnTo>
                          <a:pt x="332" y="286"/>
                        </a:lnTo>
                        <a:lnTo>
                          <a:pt x="332" y="286"/>
                        </a:lnTo>
                        <a:lnTo>
                          <a:pt x="325" y="269"/>
                        </a:lnTo>
                        <a:lnTo>
                          <a:pt x="317" y="250"/>
                        </a:lnTo>
                        <a:lnTo>
                          <a:pt x="317" y="250"/>
                        </a:lnTo>
                        <a:lnTo>
                          <a:pt x="331" y="239"/>
                        </a:lnTo>
                        <a:lnTo>
                          <a:pt x="342" y="228"/>
                        </a:lnTo>
                        <a:lnTo>
                          <a:pt x="351" y="216"/>
                        </a:lnTo>
                        <a:lnTo>
                          <a:pt x="360" y="202"/>
                        </a:lnTo>
                        <a:lnTo>
                          <a:pt x="367" y="189"/>
                        </a:lnTo>
                        <a:lnTo>
                          <a:pt x="372" y="175"/>
                        </a:lnTo>
                        <a:lnTo>
                          <a:pt x="374" y="160"/>
                        </a:lnTo>
                        <a:lnTo>
                          <a:pt x="375" y="145"/>
                        </a:lnTo>
                        <a:lnTo>
                          <a:pt x="375" y="145"/>
                        </a:lnTo>
                        <a:lnTo>
                          <a:pt x="374" y="130"/>
                        </a:lnTo>
                        <a:lnTo>
                          <a:pt x="372" y="116"/>
                        </a:lnTo>
                        <a:lnTo>
                          <a:pt x="367" y="101"/>
                        </a:lnTo>
                        <a:lnTo>
                          <a:pt x="361" y="88"/>
                        </a:lnTo>
                        <a:lnTo>
                          <a:pt x="352" y="76"/>
                        </a:lnTo>
                        <a:lnTo>
                          <a:pt x="344" y="64"/>
                        </a:lnTo>
                        <a:lnTo>
                          <a:pt x="333" y="53"/>
                        </a:lnTo>
                        <a:lnTo>
                          <a:pt x="321" y="42"/>
                        </a:lnTo>
                        <a:lnTo>
                          <a:pt x="308" y="32"/>
                        </a:lnTo>
                        <a:lnTo>
                          <a:pt x="293" y="24"/>
                        </a:lnTo>
                        <a:lnTo>
                          <a:pt x="278" y="17"/>
                        </a:lnTo>
                        <a:lnTo>
                          <a:pt x="261" y="11"/>
                        </a:lnTo>
                        <a:lnTo>
                          <a:pt x="244" y="6"/>
                        </a:lnTo>
                        <a:lnTo>
                          <a:pt x="226" y="2"/>
                        </a:lnTo>
                        <a:lnTo>
                          <a:pt x="208" y="1"/>
                        </a:lnTo>
                        <a:lnTo>
                          <a:pt x="188" y="0"/>
                        </a:lnTo>
                        <a:lnTo>
                          <a:pt x="188" y="0"/>
                        </a:lnTo>
                        <a:lnTo>
                          <a:pt x="175" y="0"/>
                        </a:lnTo>
                        <a:lnTo>
                          <a:pt x="162" y="1"/>
                        </a:lnTo>
                        <a:lnTo>
                          <a:pt x="136" y="6"/>
                        </a:lnTo>
                        <a:lnTo>
                          <a:pt x="112" y="12"/>
                        </a:lnTo>
                        <a:lnTo>
                          <a:pt x="89" y="21"/>
                        </a:lnTo>
                        <a:lnTo>
                          <a:pt x="70" y="32"/>
                        </a:lnTo>
                        <a:lnTo>
                          <a:pt x="51" y="46"/>
                        </a:lnTo>
                        <a:lnTo>
                          <a:pt x="43" y="53"/>
                        </a:lnTo>
                        <a:lnTo>
                          <a:pt x="35" y="60"/>
                        </a:lnTo>
                        <a:lnTo>
                          <a:pt x="29" y="68"/>
                        </a:lnTo>
                        <a:lnTo>
                          <a:pt x="22" y="77"/>
                        </a:lnTo>
                        <a:lnTo>
                          <a:pt x="22" y="77"/>
                        </a:lnTo>
                        <a:lnTo>
                          <a:pt x="13" y="93"/>
                        </a:lnTo>
                        <a:lnTo>
                          <a:pt x="6" y="110"/>
                        </a:lnTo>
                        <a:lnTo>
                          <a:pt x="2" y="126"/>
                        </a:lnTo>
                        <a:lnTo>
                          <a:pt x="1" y="136"/>
                        </a:lnTo>
                        <a:lnTo>
                          <a:pt x="0" y="145"/>
                        </a:lnTo>
                        <a:lnTo>
                          <a:pt x="0" y="145"/>
                        </a:lnTo>
                        <a:lnTo>
                          <a:pt x="1" y="155"/>
                        </a:lnTo>
                        <a:lnTo>
                          <a:pt x="2" y="167"/>
                        </a:lnTo>
                        <a:lnTo>
                          <a:pt x="5" y="178"/>
                        </a:lnTo>
                        <a:lnTo>
                          <a:pt x="9" y="188"/>
                        </a:lnTo>
                        <a:lnTo>
                          <a:pt x="13" y="199"/>
                        </a:lnTo>
                        <a:lnTo>
                          <a:pt x="19" y="208"/>
                        </a:lnTo>
                        <a:lnTo>
                          <a:pt x="26" y="218"/>
                        </a:lnTo>
                        <a:lnTo>
                          <a:pt x="34" y="227"/>
                        </a:lnTo>
                        <a:lnTo>
                          <a:pt x="42" y="235"/>
                        </a:lnTo>
                        <a:lnTo>
                          <a:pt x="51" y="243"/>
                        </a:lnTo>
                        <a:lnTo>
                          <a:pt x="60" y="251"/>
                        </a:lnTo>
                        <a:lnTo>
                          <a:pt x="71" y="258"/>
                        </a:lnTo>
                        <a:lnTo>
                          <a:pt x="82" y="264"/>
                        </a:lnTo>
                        <a:lnTo>
                          <a:pt x="94" y="270"/>
                        </a:lnTo>
                        <a:lnTo>
                          <a:pt x="106" y="275"/>
                        </a:lnTo>
                        <a:lnTo>
                          <a:pt x="118" y="280"/>
                        </a:lnTo>
                        <a:lnTo>
                          <a:pt x="118"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9" name="Freeform 31"/>
                  <p:cNvSpPr/>
                  <p:nvPr/>
                </p:nvSpPr>
                <p:spPr bwMode="auto">
                  <a:xfrm>
                    <a:off x="5894388" y="4914900"/>
                    <a:ext cx="149225" cy="307975"/>
                  </a:xfrm>
                  <a:custGeom>
                    <a:avLst/>
                    <a:gdLst>
                      <a:gd name="T0" fmla="*/ 54 w 373"/>
                      <a:gd name="T1" fmla="*/ 525 h 780"/>
                      <a:gd name="T2" fmla="*/ 34 w 373"/>
                      <a:gd name="T3" fmla="*/ 529 h 780"/>
                      <a:gd name="T4" fmla="*/ 16 w 373"/>
                      <a:gd name="T5" fmla="*/ 541 h 780"/>
                      <a:gd name="T6" fmla="*/ 5 w 373"/>
                      <a:gd name="T7" fmla="*/ 559 h 780"/>
                      <a:gd name="T8" fmla="*/ 0 w 373"/>
                      <a:gd name="T9" fmla="*/ 579 h 780"/>
                      <a:gd name="T10" fmla="*/ 0 w 373"/>
                      <a:gd name="T11" fmla="*/ 744 h 780"/>
                      <a:gd name="T12" fmla="*/ 4 w 373"/>
                      <a:gd name="T13" fmla="*/ 758 h 780"/>
                      <a:gd name="T14" fmla="*/ 11 w 373"/>
                      <a:gd name="T15" fmla="*/ 769 h 780"/>
                      <a:gd name="T16" fmla="*/ 23 w 373"/>
                      <a:gd name="T17" fmla="*/ 777 h 780"/>
                      <a:gd name="T18" fmla="*/ 37 w 373"/>
                      <a:gd name="T19" fmla="*/ 780 h 780"/>
                      <a:gd name="T20" fmla="*/ 46 w 373"/>
                      <a:gd name="T21" fmla="*/ 780 h 780"/>
                      <a:gd name="T22" fmla="*/ 60 w 373"/>
                      <a:gd name="T23" fmla="*/ 775 h 780"/>
                      <a:gd name="T24" fmla="*/ 72 w 373"/>
                      <a:gd name="T25" fmla="*/ 765 h 780"/>
                      <a:gd name="T26" fmla="*/ 81 w 373"/>
                      <a:gd name="T27" fmla="*/ 752 h 780"/>
                      <a:gd name="T28" fmla="*/ 106 w 373"/>
                      <a:gd name="T29" fmla="*/ 655 h 780"/>
                      <a:gd name="T30" fmla="*/ 290 w 373"/>
                      <a:gd name="T31" fmla="*/ 745 h 780"/>
                      <a:gd name="T32" fmla="*/ 293 w 373"/>
                      <a:gd name="T33" fmla="*/ 752 h 780"/>
                      <a:gd name="T34" fmla="*/ 302 w 373"/>
                      <a:gd name="T35" fmla="*/ 765 h 780"/>
                      <a:gd name="T36" fmla="*/ 314 w 373"/>
                      <a:gd name="T37" fmla="*/ 775 h 780"/>
                      <a:gd name="T38" fmla="*/ 328 w 373"/>
                      <a:gd name="T39" fmla="*/ 780 h 780"/>
                      <a:gd name="T40" fmla="*/ 337 w 373"/>
                      <a:gd name="T41" fmla="*/ 780 h 780"/>
                      <a:gd name="T42" fmla="*/ 351 w 373"/>
                      <a:gd name="T43" fmla="*/ 777 h 780"/>
                      <a:gd name="T44" fmla="*/ 362 w 373"/>
                      <a:gd name="T45" fmla="*/ 769 h 780"/>
                      <a:gd name="T46" fmla="*/ 371 w 373"/>
                      <a:gd name="T47" fmla="*/ 758 h 780"/>
                      <a:gd name="T48" fmla="*/ 373 w 373"/>
                      <a:gd name="T49" fmla="*/ 744 h 780"/>
                      <a:gd name="T50" fmla="*/ 373 w 373"/>
                      <a:gd name="T51" fmla="*/ 42 h 780"/>
                      <a:gd name="T52" fmla="*/ 371 w 373"/>
                      <a:gd name="T53" fmla="*/ 27 h 780"/>
                      <a:gd name="T54" fmla="*/ 361 w 373"/>
                      <a:gd name="T55" fmla="*/ 12 h 780"/>
                      <a:gd name="T56" fmla="*/ 348 w 373"/>
                      <a:gd name="T57" fmla="*/ 4 h 780"/>
                      <a:gd name="T58" fmla="*/ 331 w 373"/>
                      <a:gd name="T59" fmla="*/ 0 h 780"/>
                      <a:gd name="T60" fmla="*/ 322 w 373"/>
                      <a:gd name="T61" fmla="*/ 1 h 780"/>
                      <a:gd name="T62" fmla="*/ 307 w 373"/>
                      <a:gd name="T63" fmla="*/ 7 h 780"/>
                      <a:gd name="T64" fmla="*/ 296 w 373"/>
                      <a:gd name="T65" fmla="*/ 19 h 780"/>
                      <a:gd name="T66" fmla="*/ 289 w 373"/>
                      <a:gd name="T67" fmla="*/ 34 h 780"/>
                      <a:gd name="T68" fmla="*/ 289 w 373"/>
                      <a:gd name="T69" fmla="*/ 448 h 780"/>
                      <a:gd name="T70" fmla="*/ 287 w 373"/>
                      <a:gd name="T71" fmla="*/ 456 h 780"/>
                      <a:gd name="T72" fmla="*/ 285 w 373"/>
                      <a:gd name="T73" fmla="*/ 471 h 780"/>
                      <a:gd name="T74" fmla="*/ 279 w 373"/>
                      <a:gd name="T75" fmla="*/ 484 h 780"/>
                      <a:gd name="T76" fmla="*/ 266 w 373"/>
                      <a:gd name="T77" fmla="*/ 502 h 780"/>
                      <a:gd name="T78" fmla="*/ 248 w 373"/>
                      <a:gd name="T79" fmla="*/ 515 h 780"/>
                      <a:gd name="T80" fmla="*/ 234 w 373"/>
                      <a:gd name="T81" fmla="*/ 521 h 780"/>
                      <a:gd name="T82" fmla="*/ 219 w 373"/>
                      <a:gd name="T83" fmla="*/ 525 h 780"/>
                      <a:gd name="T84" fmla="*/ 54 w 373"/>
                      <a:gd name="T85" fmla="*/ 52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780">
                        <a:moveTo>
                          <a:pt x="54" y="525"/>
                        </a:moveTo>
                        <a:lnTo>
                          <a:pt x="54" y="525"/>
                        </a:lnTo>
                        <a:lnTo>
                          <a:pt x="43" y="526"/>
                        </a:lnTo>
                        <a:lnTo>
                          <a:pt x="34" y="529"/>
                        </a:lnTo>
                        <a:lnTo>
                          <a:pt x="24" y="535"/>
                        </a:lnTo>
                        <a:lnTo>
                          <a:pt x="16" y="541"/>
                        </a:lnTo>
                        <a:lnTo>
                          <a:pt x="10" y="549"/>
                        </a:lnTo>
                        <a:lnTo>
                          <a:pt x="5" y="559"/>
                        </a:lnTo>
                        <a:lnTo>
                          <a:pt x="1" y="569"/>
                        </a:lnTo>
                        <a:lnTo>
                          <a:pt x="0" y="579"/>
                        </a:lnTo>
                        <a:lnTo>
                          <a:pt x="0" y="744"/>
                        </a:lnTo>
                        <a:lnTo>
                          <a:pt x="0" y="744"/>
                        </a:lnTo>
                        <a:lnTo>
                          <a:pt x="1" y="751"/>
                        </a:lnTo>
                        <a:lnTo>
                          <a:pt x="4" y="758"/>
                        </a:lnTo>
                        <a:lnTo>
                          <a:pt x="6" y="764"/>
                        </a:lnTo>
                        <a:lnTo>
                          <a:pt x="11" y="769"/>
                        </a:lnTo>
                        <a:lnTo>
                          <a:pt x="17" y="774"/>
                        </a:lnTo>
                        <a:lnTo>
                          <a:pt x="23" y="777"/>
                        </a:lnTo>
                        <a:lnTo>
                          <a:pt x="30" y="780"/>
                        </a:lnTo>
                        <a:lnTo>
                          <a:pt x="37" y="780"/>
                        </a:lnTo>
                        <a:lnTo>
                          <a:pt x="37" y="780"/>
                        </a:lnTo>
                        <a:lnTo>
                          <a:pt x="46" y="780"/>
                        </a:lnTo>
                        <a:lnTo>
                          <a:pt x="53" y="777"/>
                        </a:lnTo>
                        <a:lnTo>
                          <a:pt x="60" y="775"/>
                        </a:lnTo>
                        <a:lnTo>
                          <a:pt x="66" y="770"/>
                        </a:lnTo>
                        <a:lnTo>
                          <a:pt x="72" y="765"/>
                        </a:lnTo>
                        <a:lnTo>
                          <a:pt x="77" y="759"/>
                        </a:lnTo>
                        <a:lnTo>
                          <a:pt x="81" y="752"/>
                        </a:lnTo>
                        <a:lnTo>
                          <a:pt x="83" y="745"/>
                        </a:lnTo>
                        <a:lnTo>
                          <a:pt x="106" y="655"/>
                        </a:lnTo>
                        <a:lnTo>
                          <a:pt x="268" y="655"/>
                        </a:lnTo>
                        <a:lnTo>
                          <a:pt x="290" y="745"/>
                        </a:lnTo>
                        <a:lnTo>
                          <a:pt x="290" y="745"/>
                        </a:lnTo>
                        <a:lnTo>
                          <a:pt x="293" y="752"/>
                        </a:lnTo>
                        <a:lnTo>
                          <a:pt x="297" y="759"/>
                        </a:lnTo>
                        <a:lnTo>
                          <a:pt x="302" y="765"/>
                        </a:lnTo>
                        <a:lnTo>
                          <a:pt x="307" y="770"/>
                        </a:lnTo>
                        <a:lnTo>
                          <a:pt x="314" y="775"/>
                        </a:lnTo>
                        <a:lnTo>
                          <a:pt x="321" y="777"/>
                        </a:lnTo>
                        <a:lnTo>
                          <a:pt x="328" y="780"/>
                        </a:lnTo>
                        <a:lnTo>
                          <a:pt x="337" y="780"/>
                        </a:lnTo>
                        <a:lnTo>
                          <a:pt x="337" y="780"/>
                        </a:lnTo>
                        <a:lnTo>
                          <a:pt x="344" y="780"/>
                        </a:lnTo>
                        <a:lnTo>
                          <a:pt x="351" y="777"/>
                        </a:lnTo>
                        <a:lnTo>
                          <a:pt x="357" y="774"/>
                        </a:lnTo>
                        <a:lnTo>
                          <a:pt x="362" y="769"/>
                        </a:lnTo>
                        <a:lnTo>
                          <a:pt x="367" y="764"/>
                        </a:lnTo>
                        <a:lnTo>
                          <a:pt x="371" y="758"/>
                        </a:lnTo>
                        <a:lnTo>
                          <a:pt x="373" y="751"/>
                        </a:lnTo>
                        <a:lnTo>
                          <a:pt x="373" y="744"/>
                        </a:lnTo>
                        <a:lnTo>
                          <a:pt x="373" y="42"/>
                        </a:lnTo>
                        <a:lnTo>
                          <a:pt x="373" y="42"/>
                        </a:lnTo>
                        <a:lnTo>
                          <a:pt x="373" y="34"/>
                        </a:lnTo>
                        <a:lnTo>
                          <a:pt x="371" y="27"/>
                        </a:lnTo>
                        <a:lnTo>
                          <a:pt x="366" y="19"/>
                        </a:lnTo>
                        <a:lnTo>
                          <a:pt x="361" y="12"/>
                        </a:lnTo>
                        <a:lnTo>
                          <a:pt x="355" y="7"/>
                        </a:lnTo>
                        <a:lnTo>
                          <a:pt x="348" y="4"/>
                        </a:lnTo>
                        <a:lnTo>
                          <a:pt x="339" y="1"/>
                        </a:lnTo>
                        <a:lnTo>
                          <a:pt x="331" y="0"/>
                        </a:lnTo>
                        <a:lnTo>
                          <a:pt x="331" y="0"/>
                        </a:lnTo>
                        <a:lnTo>
                          <a:pt x="322" y="1"/>
                        </a:lnTo>
                        <a:lnTo>
                          <a:pt x="314" y="4"/>
                        </a:lnTo>
                        <a:lnTo>
                          <a:pt x="307" y="7"/>
                        </a:lnTo>
                        <a:lnTo>
                          <a:pt x="301" y="12"/>
                        </a:lnTo>
                        <a:lnTo>
                          <a:pt x="296" y="19"/>
                        </a:lnTo>
                        <a:lnTo>
                          <a:pt x="291" y="27"/>
                        </a:lnTo>
                        <a:lnTo>
                          <a:pt x="289" y="34"/>
                        </a:lnTo>
                        <a:lnTo>
                          <a:pt x="289" y="42"/>
                        </a:lnTo>
                        <a:lnTo>
                          <a:pt x="289" y="448"/>
                        </a:lnTo>
                        <a:lnTo>
                          <a:pt x="289" y="448"/>
                        </a:lnTo>
                        <a:lnTo>
                          <a:pt x="287" y="456"/>
                        </a:lnTo>
                        <a:lnTo>
                          <a:pt x="286" y="464"/>
                        </a:lnTo>
                        <a:lnTo>
                          <a:pt x="285" y="471"/>
                        </a:lnTo>
                        <a:lnTo>
                          <a:pt x="283" y="478"/>
                        </a:lnTo>
                        <a:lnTo>
                          <a:pt x="279" y="484"/>
                        </a:lnTo>
                        <a:lnTo>
                          <a:pt x="275" y="491"/>
                        </a:lnTo>
                        <a:lnTo>
                          <a:pt x="266" y="502"/>
                        </a:lnTo>
                        <a:lnTo>
                          <a:pt x="254" y="512"/>
                        </a:lnTo>
                        <a:lnTo>
                          <a:pt x="248" y="515"/>
                        </a:lnTo>
                        <a:lnTo>
                          <a:pt x="241" y="519"/>
                        </a:lnTo>
                        <a:lnTo>
                          <a:pt x="234" y="521"/>
                        </a:lnTo>
                        <a:lnTo>
                          <a:pt x="227" y="524"/>
                        </a:lnTo>
                        <a:lnTo>
                          <a:pt x="219" y="525"/>
                        </a:lnTo>
                        <a:lnTo>
                          <a:pt x="211" y="525"/>
                        </a:lnTo>
                        <a:lnTo>
                          <a:pt x="54"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30" name="Freeform 32"/>
                  <p:cNvSpPr/>
                  <p:nvPr/>
                </p:nvSpPr>
                <p:spPr bwMode="auto">
                  <a:xfrm>
                    <a:off x="5532438" y="4914900"/>
                    <a:ext cx="149225" cy="307975"/>
                  </a:xfrm>
                  <a:custGeom>
                    <a:avLst/>
                    <a:gdLst>
                      <a:gd name="T0" fmla="*/ 37 w 373"/>
                      <a:gd name="T1" fmla="*/ 780 h 780"/>
                      <a:gd name="T2" fmla="*/ 52 w 373"/>
                      <a:gd name="T3" fmla="*/ 777 h 780"/>
                      <a:gd name="T4" fmla="*/ 67 w 373"/>
                      <a:gd name="T5" fmla="*/ 770 h 780"/>
                      <a:gd name="T6" fmla="*/ 76 w 373"/>
                      <a:gd name="T7" fmla="*/ 759 h 780"/>
                      <a:gd name="T8" fmla="*/ 84 w 373"/>
                      <a:gd name="T9" fmla="*/ 745 h 780"/>
                      <a:gd name="T10" fmla="*/ 267 w 373"/>
                      <a:gd name="T11" fmla="*/ 655 h 780"/>
                      <a:gd name="T12" fmla="*/ 290 w 373"/>
                      <a:gd name="T13" fmla="*/ 745 h 780"/>
                      <a:gd name="T14" fmla="*/ 296 w 373"/>
                      <a:gd name="T15" fmla="*/ 759 h 780"/>
                      <a:gd name="T16" fmla="*/ 307 w 373"/>
                      <a:gd name="T17" fmla="*/ 770 h 780"/>
                      <a:gd name="T18" fmla="*/ 320 w 373"/>
                      <a:gd name="T19" fmla="*/ 777 h 780"/>
                      <a:gd name="T20" fmla="*/ 336 w 373"/>
                      <a:gd name="T21" fmla="*/ 780 h 780"/>
                      <a:gd name="T22" fmla="*/ 343 w 373"/>
                      <a:gd name="T23" fmla="*/ 780 h 780"/>
                      <a:gd name="T24" fmla="*/ 357 w 373"/>
                      <a:gd name="T25" fmla="*/ 774 h 780"/>
                      <a:gd name="T26" fmla="*/ 367 w 373"/>
                      <a:gd name="T27" fmla="*/ 764 h 780"/>
                      <a:gd name="T28" fmla="*/ 372 w 373"/>
                      <a:gd name="T29" fmla="*/ 751 h 780"/>
                      <a:gd name="T30" fmla="*/ 373 w 373"/>
                      <a:gd name="T31" fmla="*/ 579 h 780"/>
                      <a:gd name="T32" fmla="*/ 372 w 373"/>
                      <a:gd name="T33" fmla="*/ 569 h 780"/>
                      <a:gd name="T34" fmla="*/ 364 w 373"/>
                      <a:gd name="T35" fmla="*/ 549 h 780"/>
                      <a:gd name="T36" fmla="*/ 349 w 373"/>
                      <a:gd name="T37" fmla="*/ 535 h 780"/>
                      <a:gd name="T38" fmla="*/ 330 w 373"/>
                      <a:gd name="T39" fmla="*/ 526 h 780"/>
                      <a:gd name="T40" fmla="*/ 162 w 373"/>
                      <a:gd name="T41" fmla="*/ 525 h 780"/>
                      <a:gd name="T42" fmla="*/ 155 w 373"/>
                      <a:gd name="T43" fmla="*/ 525 h 780"/>
                      <a:gd name="T44" fmla="*/ 139 w 373"/>
                      <a:gd name="T45" fmla="*/ 521 h 780"/>
                      <a:gd name="T46" fmla="*/ 126 w 373"/>
                      <a:gd name="T47" fmla="*/ 515 h 780"/>
                      <a:gd name="T48" fmla="*/ 108 w 373"/>
                      <a:gd name="T49" fmla="*/ 502 h 780"/>
                      <a:gd name="T50" fmla="*/ 95 w 373"/>
                      <a:gd name="T51" fmla="*/ 484 h 780"/>
                      <a:gd name="T52" fmla="*/ 89 w 373"/>
                      <a:gd name="T53" fmla="*/ 471 h 780"/>
                      <a:gd name="T54" fmla="*/ 86 w 373"/>
                      <a:gd name="T55" fmla="*/ 456 h 780"/>
                      <a:gd name="T56" fmla="*/ 85 w 373"/>
                      <a:gd name="T57" fmla="*/ 42 h 780"/>
                      <a:gd name="T58" fmla="*/ 85 w 373"/>
                      <a:gd name="T59" fmla="*/ 34 h 780"/>
                      <a:gd name="T60" fmla="*/ 78 w 373"/>
                      <a:gd name="T61" fmla="*/ 19 h 780"/>
                      <a:gd name="T62" fmla="*/ 67 w 373"/>
                      <a:gd name="T63" fmla="*/ 7 h 780"/>
                      <a:gd name="T64" fmla="*/ 51 w 373"/>
                      <a:gd name="T65" fmla="*/ 1 h 780"/>
                      <a:gd name="T66" fmla="*/ 43 w 373"/>
                      <a:gd name="T67" fmla="*/ 0 h 780"/>
                      <a:gd name="T68" fmla="*/ 26 w 373"/>
                      <a:gd name="T69" fmla="*/ 4 h 780"/>
                      <a:gd name="T70" fmla="*/ 12 w 373"/>
                      <a:gd name="T71" fmla="*/ 12 h 780"/>
                      <a:gd name="T72" fmla="*/ 3 w 373"/>
                      <a:gd name="T73" fmla="*/ 27 h 780"/>
                      <a:gd name="T74" fmla="*/ 0 w 373"/>
                      <a:gd name="T75" fmla="*/ 42 h 780"/>
                      <a:gd name="T76" fmla="*/ 0 w 373"/>
                      <a:gd name="T77" fmla="*/ 744 h 780"/>
                      <a:gd name="T78" fmla="*/ 3 w 373"/>
                      <a:gd name="T79" fmla="*/ 758 h 780"/>
                      <a:gd name="T80" fmla="*/ 11 w 373"/>
                      <a:gd name="T81" fmla="*/ 769 h 780"/>
                      <a:gd name="T82" fmla="*/ 22 w 373"/>
                      <a:gd name="T83" fmla="*/ 777 h 780"/>
                      <a:gd name="T84" fmla="*/ 37 w 373"/>
                      <a:gd name="T85"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780">
                        <a:moveTo>
                          <a:pt x="37" y="780"/>
                        </a:moveTo>
                        <a:lnTo>
                          <a:pt x="37" y="780"/>
                        </a:lnTo>
                        <a:lnTo>
                          <a:pt x="45" y="780"/>
                        </a:lnTo>
                        <a:lnTo>
                          <a:pt x="52" y="777"/>
                        </a:lnTo>
                        <a:lnTo>
                          <a:pt x="60" y="775"/>
                        </a:lnTo>
                        <a:lnTo>
                          <a:pt x="67" y="770"/>
                        </a:lnTo>
                        <a:lnTo>
                          <a:pt x="72" y="765"/>
                        </a:lnTo>
                        <a:lnTo>
                          <a:pt x="76" y="759"/>
                        </a:lnTo>
                        <a:lnTo>
                          <a:pt x="80" y="752"/>
                        </a:lnTo>
                        <a:lnTo>
                          <a:pt x="84" y="745"/>
                        </a:lnTo>
                        <a:lnTo>
                          <a:pt x="105" y="655"/>
                        </a:lnTo>
                        <a:lnTo>
                          <a:pt x="267" y="655"/>
                        </a:lnTo>
                        <a:lnTo>
                          <a:pt x="290" y="745"/>
                        </a:lnTo>
                        <a:lnTo>
                          <a:pt x="290" y="745"/>
                        </a:lnTo>
                        <a:lnTo>
                          <a:pt x="293" y="752"/>
                        </a:lnTo>
                        <a:lnTo>
                          <a:pt x="296" y="759"/>
                        </a:lnTo>
                        <a:lnTo>
                          <a:pt x="301" y="765"/>
                        </a:lnTo>
                        <a:lnTo>
                          <a:pt x="307" y="770"/>
                        </a:lnTo>
                        <a:lnTo>
                          <a:pt x="313" y="775"/>
                        </a:lnTo>
                        <a:lnTo>
                          <a:pt x="320" y="777"/>
                        </a:lnTo>
                        <a:lnTo>
                          <a:pt x="328" y="780"/>
                        </a:lnTo>
                        <a:lnTo>
                          <a:pt x="336" y="780"/>
                        </a:lnTo>
                        <a:lnTo>
                          <a:pt x="336" y="780"/>
                        </a:lnTo>
                        <a:lnTo>
                          <a:pt x="343" y="780"/>
                        </a:lnTo>
                        <a:lnTo>
                          <a:pt x="351" y="777"/>
                        </a:lnTo>
                        <a:lnTo>
                          <a:pt x="357" y="774"/>
                        </a:lnTo>
                        <a:lnTo>
                          <a:pt x="363" y="769"/>
                        </a:lnTo>
                        <a:lnTo>
                          <a:pt x="367" y="764"/>
                        </a:lnTo>
                        <a:lnTo>
                          <a:pt x="370" y="758"/>
                        </a:lnTo>
                        <a:lnTo>
                          <a:pt x="372" y="751"/>
                        </a:lnTo>
                        <a:lnTo>
                          <a:pt x="373" y="744"/>
                        </a:lnTo>
                        <a:lnTo>
                          <a:pt x="373" y="579"/>
                        </a:lnTo>
                        <a:lnTo>
                          <a:pt x="373" y="579"/>
                        </a:lnTo>
                        <a:lnTo>
                          <a:pt x="372" y="569"/>
                        </a:lnTo>
                        <a:lnTo>
                          <a:pt x="369" y="559"/>
                        </a:lnTo>
                        <a:lnTo>
                          <a:pt x="364" y="549"/>
                        </a:lnTo>
                        <a:lnTo>
                          <a:pt x="358" y="541"/>
                        </a:lnTo>
                        <a:lnTo>
                          <a:pt x="349" y="535"/>
                        </a:lnTo>
                        <a:lnTo>
                          <a:pt x="340" y="529"/>
                        </a:lnTo>
                        <a:lnTo>
                          <a:pt x="330" y="526"/>
                        </a:lnTo>
                        <a:lnTo>
                          <a:pt x="319" y="525"/>
                        </a:lnTo>
                        <a:lnTo>
                          <a:pt x="162" y="525"/>
                        </a:lnTo>
                        <a:lnTo>
                          <a:pt x="162" y="525"/>
                        </a:lnTo>
                        <a:lnTo>
                          <a:pt x="155" y="525"/>
                        </a:lnTo>
                        <a:lnTo>
                          <a:pt x="146" y="524"/>
                        </a:lnTo>
                        <a:lnTo>
                          <a:pt x="139" y="521"/>
                        </a:lnTo>
                        <a:lnTo>
                          <a:pt x="132" y="519"/>
                        </a:lnTo>
                        <a:lnTo>
                          <a:pt x="126" y="515"/>
                        </a:lnTo>
                        <a:lnTo>
                          <a:pt x="119" y="512"/>
                        </a:lnTo>
                        <a:lnTo>
                          <a:pt x="108" y="502"/>
                        </a:lnTo>
                        <a:lnTo>
                          <a:pt x="98" y="491"/>
                        </a:lnTo>
                        <a:lnTo>
                          <a:pt x="95" y="484"/>
                        </a:lnTo>
                        <a:lnTo>
                          <a:pt x="91" y="478"/>
                        </a:lnTo>
                        <a:lnTo>
                          <a:pt x="89" y="471"/>
                        </a:lnTo>
                        <a:lnTo>
                          <a:pt x="87" y="464"/>
                        </a:lnTo>
                        <a:lnTo>
                          <a:pt x="86" y="456"/>
                        </a:lnTo>
                        <a:lnTo>
                          <a:pt x="85" y="448"/>
                        </a:lnTo>
                        <a:lnTo>
                          <a:pt x="85" y="42"/>
                        </a:lnTo>
                        <a:lnTo>
                          <a:pt x="85" y="42"/>
                        </a:lnTo>
                        <a:lnTo>
                          <a:pt x="85" y="34"/>
                        </a:lnTo>
                        <a:lnTo>
                          <a:pt x="82" y="27"/>
                        </a:lnTo>
                        <a:lnTo>
                          <a:pt x="78" y="19"/>
                        </a:lnTo>
                        <a:lnTo>
                          <a:pt x="73" y="12"/>
                        </a:lnTo>
                        <a:lnTo>
                          <a:pt x="67" y="7"/>
                        </a:lnTo>
                        <a:lnTo>
                          <a:pt x="60" y="4"/>
                        </a:lnTo>
                        <a:lnTo>
                          <a:pt x="51" y="1"/>
                        </a:lnTo>
                        <a:lnTo>
                          <a:pt x="43" y="0"/>
                        </a:lnTo>
                        <a:lnTo>
                          <a:pt x="43" y="0"/>
                        </a:lnTo>
                        <a:lnTo>
                          <a:pt x="34" y="1"/>
                        </a:lnTo>
                        <a:lnTo>
                          <a:pt x="26" y="4"/>
                        </a:lnTo>
                        <a:lnTo>
                          <a:pt x="18" y="7"/>
                        </a:lnTo>
                        <a:lnTo>
                          <a:pt x="12" y="12"/>
                        </a:lnTo>
                        <a:lnTo>
                          <a:pt x="8" y="19"/>
                        </a:lnTo>
                        <a:lnTo>
                          <a:pt x="3" y="27"/>
                        </a:lnTo>
                        <a:lnTo>
                          <a:pt x="0" y="34"/>
                        </a:lnTo>
                        <a:lnTo>
                          <a:pt x="0" y="42"/>
                        </a:lnTo>
                        <a:lnTo>
                          <a:pt x="0" y="744"/>
                        </a:lnTo>
                        <a:lnTo>
                          <a:pt x="0" y="744"/>
                        </a:lnTo>
                        <a:lnTo>
                          <a:pt x="0" y="751"/>
                        </a:lnTo>
                        <a:lnTo>
                          <a:pt x="3" y="758"/>
                        </a:lnTo>
                        <a:lnTo>
                          <a:pt x="6" y="764"/>
                        </a:lnTo>
                        <a:lnTo>
                          <a:pt x="11" y="769"/>
                        </a:lnTo>
                        <a:lnTo>
                          <a:pt x="16" y="774"/>
                        </a:lnTo>
                        <a:lnTo>
                          <a:pt x="22" y="777"/>
                        </a:lnTo>
                        <a:lnTo>
                          <a:pt x="29" y="780"/>
                        </a:lnTo>
                        <a:lnTo>
                          <a:pt x="37" y="780"/>
                        </a:lnTo>
                        <a:lnTo>
                          <a:pt x="37"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31" name="Freeform 33"/>
                  <p:cNvSpPr/>
                  <p:nvPr/>
                </p:nvSpPr>
                <p:spPr bwMode="auto">
                  <a:xfrm>
                    <a:off x="5676900" y="4933950"/>
                    <a:ext cx="96838" cy="90488"/>
                  </a:xfrm>
                  <a:custGeom>
                    <a:avLst/>
                    <a:gdLst>
                      <a:gd name="T0" fmla="*/ 200 w 248"/>
                      <a:gd name="T1" fmla="*/ 195 h 227"/>
                      <a:gd name="T2" fmla="*/ 248 w 248"/>
                      <a:gd name="T3" fmla="*/ 13 h 227"/>
                      <a:gd name="T4" fmla="*/ 196 w 248"/>
                      <a:gd name="T5" fmla="*/ 0 h 227"/>
                      <a:gd name="T6" fmla="*/ 151 w 248"/>
                      <a:gd name="T7" fmla="*/ 166 h 227"/>
                      <a:gd name="T8" fmla="*/ 0 w 248"/>
                      <a:gd name="T9" fmla="*/ 166 h 227"/>
                      <a:gd name="T10" fmla="*/ 0 w 248"/>
                      <a:gd name="T11" fmla="*/ 227 h 227"/>
                      <a:gd name="T12" fmla="*/ 200 w 248"/>
                      <a:gd name="T13" fmla="*/ 227 h 227"/>
                      <a:gd name="T14" fmla="*/ 200 w 248"/>
                      <a:gd name="T15" fmla="*/ 195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227">
                        <a:moveTo>
                          <a:pt x="200" y="195"/>
                        </a:moveTo>
                        <a:lnTo>
                          <a:pt x="248" y="13"/>
                        </a:lnTo>
                        <a:lnTo>
                          <a:pt x="196" y="0"/>
                        </a:lnTo>
                        <a:lnTo>
                          <a:pt x="151" y="166"/>
                        </a:lnTo>
                        <a:lnTo>
                          <a:pt x="0" y="166"/>
                        </a:lnTo>
                        <a:lnTo>
                          <a:pt x="0" y="227"/>
                        </a:lnTo>
                        <a:lnTo>
                          <a:pt x="200" y="227"/>
                        </a:lnTo>
                        <a:lnTo>
                          <a:pt x="200"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32" name="Freeform 34"/>
                  <p:cNvSpPr/>
                  <p:nvPr/>
                </p:nvSpPr>
                <p:spPr bwMode="auto">
                  <a:xfrm>
                    <a:off x="5807075" y="4933950"/>
                    <a:ext cx="98425" cy="90488"/>
                  </a:xfrm>
                  <a:custGeom>
                    <a:avLst/>
                    <a:gdLst>
                      <a:gd name="T0" fmla="*/ 52 w 247"/>
                      <a:gd name="T1" fmla="*/ 0 h 227"/>
                      <a:gd name="T2" fmla="*/ 0 w 247"/>
                      <a:gd name="T3" fmla="*/ 13 h 227"/>
                      <a:gd name="T4" fmla="*/ 48 w 247"/>
                      <a:gd name="T5" fmla="*/ 195 h 227"/>
                      <a:gd name="T6" fmla="*/ 48 w 247"/>
                      <a:gd name="T7" fmla="*/ 227 h 227"/>
                      <a:gd name="T8" fmla="*/ 247 w 247"/>
                      <a:gd name="T9" fmla="*/ 227 h 227"/>
                      <a:gd name="T10" fmla="*/ 247 w 247"/>
                      <a:gd name="T11" fmla="*/ 166 h 227"/>
                      <a:gd name="T12" fmla="*/ 96 w 247"/>
                      <a:gd name="T13" fmla="*/ 166 h 227"/>
                      <a:gd name="T14" fmla="*/ 52 w 247"/>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27">
                        <a:moveTo>
                          <a:pt x="52" y="0"/>
                        </a:moveTo>
                        <a:lnTo>
                          <a:pt x="0" y="13"/>
                        </a:lnTo>
                        <a:lnTo>
                          <a:pt x="48" y="195"/>
                        </a:lnTo>
                        <a:lnTo>
                          <a:pt x="48" y="227"/>
                        </a:lnTo>
                        <a:lnTo>
                          <a:pt x="247" y="227"/>
                        </a:lnTo>
                        <a:lnTo>
                          <a:pt x="247" y="166"/>
                        </a:lnTo>
                        <a:lnTo>
                          <a:pt x="96" y="166"/>
                        </a:lnTo>
                        <a:lnTo>
                          <a:pt x="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grpSp>
          </p:grpSp>
          <p:grpSp>
            <p:nvGrpSpPr>
              <p:cNvPr id="16" name="组合 15"/>
              <p:cNvGrpSpPr/>
              <p:nvPr/>
            </p:nvGrpSpPr>
            <p:grpSpPr>
              <a:xfrm>
                <a:off x="8706" y="5285"/>
                <a:ext cx="3626" cy="3626"/>
                <a:chOff x="5528436" y="3355801"/>
                <a:chExt cx="2302749" cy="2302749"/>
              </a:xfrm>
            </p:grpSpPr>
            <p:sp>
              <p:nvSpPr>
                <p:cNvPr id="17" name="Freeform 15"/>
                <p:cNvSpPr/>
                <p:nvPr/>
              </p:nvSpPr>
              <p:spPr>
                <a:xfrm>
                  <a:off x="5528436" y="3355801"/>
                  <a:ext cx="2302749" cy="2302749"/>
                </a:xfrm>
                <a:custGeom>
                  <a:avLst/>
                  <a:gdLst>
                    <a:gd name="connsiteX0" fmla="*/ 1675798 w 2360930"/>
                    <a:gd name="connsiteY0" fmla="*/ 376423 h 2360930"/>
                    <a:gd name="connsiteX1" fmla="*/ 1859441 w 2360930"/>
                    <a:gd name="connsiteY1" fmla="*/ 222320 h 2360930"/>
                    <a:gd name="connsiteX2" fmla="*/ 2006150 w 2360930"/>
                    <a:gd name="connsiteY2" fmla="*/ 345424 h 2360930"/>
                    <a:gd name="connsiteX3" fmla="*/ 1886278 w 2360930"/>
                    <a:gd name="connsiteY3" fmla="*/ 553037 h 2360930"/>
                    <a:gd name="connsiteX4" fmla="*/ 2076740 w 2360930"/>
                    <a:gd name="connsiteY4" fmla="*/ 882928 h 2360930"/>
                    <a:gd name="connsiteX5" fmla="*/ 2316474 w 2360930"/>
                    <a:gd name="connsiteY5" fmla="*/ 882921 h 2360930"/>
                    <a:gd name="connsiteX6" fmla="*/ 2349731 w 2360930"/>
                    <a:gd name="connsiteY6" fmla="*/ 1071527 h 2360930"/>
                    <a:gd name="connsiteX7" fmla="*/ 2124452 w 2360930"/>
                    <a:gd name="connsiteY7" fmla="*/ 1153515 h 2360930"/>
                    <a:gd name="connsiteX8" fmla="*/ 2058305 w 2360930"/>
                    <a:gd name="connsiteY8" fmla="*/ 1528653 h 2360930"/>
                    <a:gd name="connsiteX9" fmla="*/ 2241956 w 2360930"/>
                    <a:gd name="connsiteY9" fmla="*/ 1682746 h 2360930"/>
                    <a:gd name="connsiteX10" fmla="*/ 2146199 w 2360930"/>
                    <a:gd name="connsiteY10" fmla="*/ 1848603 h 2360930"/>
                    <a:gd name="connsiteX11" fmla="*/ 1920925 w 2360930"/>
                    <a:gd name="connsiteY11" fmla="*/ 1766603 h 2360930"/>
                    <a:gd name="connsiteX12" fmla="*/ 1629120 w 2360930"/>
                    <a:gd name="connsiteY12" fmla="*/ 2011457 h 2360930"/>
                    <a:gd name="connsiteX13" fmla="*/ 1670755 w 2360930"/>
                    <a:gd name="connsiteY13" fmla="*/ 2247548 h 2360930"/>
                    <a:gd name="connsiteX14" fmla="*/ 1490789 w 2360930"/>
                    <a:gd name="connsiteY14" fmla="*/ 2313050 h 2360930"/>
                    <a:gd name="connsiteX15" fmla="*/ 1370927 w 2360930"/>
                    <a:gd name="connsiteY15" fmla="*/ 2105431 h 2360930"/>
                    <a:gd name="connsiteX16" fmla="*/ 990002 w 2360930"/>
                    <a:gd name="connsiteY16" fmla="*/ 2105431 h 2360930"/>
                    <a:gd name="connsiteX17" fmla="*/ 870141 w 2360930"/>
                    <a:gd name="connsiteY17" fmla="*/ 2313050 h 2360930"/>
                    <a:gd name="connsiteX18" fmla="*/ 690175 w 2360930"/>
                    <a:gd name="connsiteY18" fmla="*/ 2247548 h 2360930"/>
                    <a:gd name="connsiteX19" fmla="*/ 731811 w 2360930"/>
                    <a:gd name="connsiteY19" fmla="*/ 2011457 h 2360930"/>
                    <a:gd name="connsiteX20" fmla="*/ 440006 w 2360930"/>
                    <a:gd name="connsiteY20" fmla="*/ 1766603 h 2360930"/>
                    <a:gd name="connsiteX21" fmla="*/ 214731 w 2360930"/>
                    <a:gd name="connsiteY21" fmla="*/ 1848603 h 2360930"/>
                    <a:gd name="connsiteX22" fmla="*/ 118974 w 2360930"/>
                    <a:gd name="connsiteY22" fmla="*/ 1682746 h 2360930"/>
                    <a:gd name="connsiteX23" fmla="*/ 302625 w 2360930"/>
                    <a:gd name="connsiteY23" fmla="*/ 1528653 h 2360930"/>
                    <a:gd name="connsiteX24" fmla="*/ 236478 w 2360930"/>
                    <a:gd name="connsiteY24" fmla="*/ 1153515 h 2360930"/>
                    <a:gd name="connsiteX25" fmla="*/ 11199 w 2360930"/>
                    <a:gd name="connsiteY25" fmla="*/ 1071527 h 2360930"/>
                    <a:gd name="connsiteX26" fmla="*/ 44456 w 2360930"/>
                    <a:gd name="connsiteY26" fmla="*/ 882921 h 2360930"/>
                    <a:gd name="connsiteX27" fmla="*/ 284190 w 2360930"/>
                    <a:gd name="connsiteY27" fmla="*/ 882927 h 2360930"/>
                    <a:gd name="connsiteX28" fmla="*/ 474652 w 2360930"/>
                    <a:gd name="connsiteY28" fmla="*/ 553036 h 2360930"/>
                    <a:gd name="connsiteX29" fmla="*/ 354780 w 2360930"/>
                    <a:gd name="connsiteY29" fmla="*/ 345424 h 2360930"/>
                    <a:gd name="connsiteX30" fmla="*/ 501489 w 2360930"/>
                    <a:gd name="connsiteY30" fmla="*/ 222320 h 2360930"/>
                    <a:gd name="connsiteX31" fmla="*/ 685132 w 2360930"/>
                    <a:gd name="connsiteY31" fmla="*/ 376423 h 2360930"/>
                    <a:gd name="connsiteX32" fmla="*/ 1043084 w 2360930"/>
                    <a:gd name="connsiteY32" fmla="*/ 246139 h 2360930"/>
                    <a:gd name="connsiteX33" fmla="*/ 1084707 w 2360930"/>
                    <a:gd name="connsiteY33" fmla="*/ 10046 h 2360930"/>
                    <a:gd name="connsiteX34" fmla="*/ 1276223 w 2360930"/>
                    <a:gd name="connsiteY34" fmla="*/ 10046 h 2360930"/>
                    <a:gd name="connsiteX35" fmla="*/ 1317846 w 2360930"/>
                    <a:gd name="connsiteY35" fmla="*/ 246139 h 2360930"/>
                    <a:gd name="connsiteX36" fmla="*/ 1675798 w 2360930"/>
                    <a:gd name="connsiteY36" fmla="*/ 376423 h 236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60930" h="2360930">
                      <a:moveTo>
                        <a:pt x="1675798" y="376423"/>
                      </a:moveTo>
                      <a:lnTo>
                        <a:pt x="1859441" y="222320"/>
                      </a:lnTo>
                      <a:lnTo>
                        <a:pt x="2006150" y="345424"/>
                      </a:lnTo>
                      <a:lnTo>
                        <a:pt x="1886278" y="553037"/>
                      </a:lnTo>
                      <a:cubicBezTo>
                        <a:pt x="1971514" y="648922"/>
                        <a:pt x="2036320" y="761168"/>
                        <a:pt x="2076740" y="882928"/>
                      </a:cubicBezTo>
                      <a:lnTo>
                        <a:pt x="2316474" y="882921"/>
                      </a:lnTo>
                      <a:lnTo>
                        <a:pt x="2349731" y="1071527"/>
                      </a:lnTo>
                      <a:lnTo>
                        <a:pt x="2124452" y="1153515"/>
                      </a:lnTo>
                      <a:cubicBezTo>
                        <a:pt x="2128113" y="1281756"/>
                        <a:pt x="2105606" y="1409398"/>
                        <a:pt x="2058305" y="1528653"/>
                      </a:cubicBezTo>
                      <a:lnTo>
                        <a:pt x="2241956" y="1682746"/>
                      </a:lnTo>
                      <a:lnTo>
                        <a:pt x="2146199" y="1848603"/>
                      </a:lnTo>
                      <a:lnTo>
                        <a:pt x="1920925" y="1766603"/>
                      </a:lnTo>
                      <a:cubicBezTo>
                        <a:pt x="1841298" y="1867195"/>
                        <a:pt x="1742010" y="1950507"/>
                        <a:pt x="1629120" y="2011457"/>
                      </a:cubicBezTo>
                      <a:lnTo>
                        <a:pt x="1670755" y="2247548"/>
                      </a:lnTo>
                      <a:lnTo>
                        <a:pt x="1490789" y="2313050"/>
                      </a:lnTo>
                      <a:lnTo>
                        <a:pt x="1370927" y="2105431"/>
                      </a:lnTo>
                      <a:cubicBezTo>
                        <a:pt x="1245270" y="2131305"/>
                        <a:pt x="1115659" y="2131305"/>
                        <a:pt x="990002" y="2105431"/>
                      </a:cubicBezTo>
                      <a:lnTo>
                        <a:pt x="870141" y="2313050"/>
                      </a:lnTo>
                      <a:lnTo>
                        <a:pt x="690175" y="2247548"/>
                      </a:lnTo>
                      <a:lnTo>
                        <a:pt x="731811" y="2011457"/>
                      </a:lnTo>
                      <a:cubicBezTo>
                        <a:pt x="618921" y="1950507"/>
                        <a:pt x="519633" y="1867195"/>
                        <a:pt x="440006" y="1766603"/>
                      </a:cubicBezTo>
                      <a:lnTo>
                        <a:pt x="214731" y="1848603"/>
                      </a:lnTo>
                      <a:lnTo>
                        <a:pt x="118974" y="1682746"/>
                      </a:lnTo>
                      <a:lnTo>
                        <a:pt x="302625" y="1528653"/>
                      </a:lnTo>
                      <a:cubicBezTo>
                        <a:pt x="255324" y="1409398"/>
                        <a:pt x="232817" y="1281756"/>
                        <a:pt x="236478" y="1153515"/>
                      </a:cubicBezTo>
                      <a:lnTo>
                        <a:pt x="11199" y="1071527"/>
                      </a:lnTo>
                      <a:lnTo>
                        <a:pt x="44456" y="882921"/>
                      </a:lnTo>
                      <a:lnTo>
                        <a:pt x="284190" y="882927"/>
                      </a:lnTo>
                      <a:cubicBezTo>
                        <a:pt x="324611" y="761168"/>
                        <a:pt x="389416" y="648921"/>
                        <a:pt x="474652" y="553036"/>
                      </a:cubicBezTo>
                      <a:lnTo>
                        <a:pt x="354780" y="345424"/>
                      </a:lnTo>
                      <a:lnTo>
                        <a:pt x="501489" y="222320"/>
                      </a:lnTo>
                      <a:lnTo>
                        <a:pt x="685132" y="376423"/>
                      </a:lnTo>
                      <a:cubicBezTo>
                        <a:pt x="794361" y="309132"/>
                        <a:pt x="916156" y="264802"/>
                        <a:pt x="1043084" y="246139"/>
                      </a:cubicBezTo>
                      <a:lnTo>
                        <a:pt x="1084707" y="10046"/>
                      </a:lnTo>
                      <a:lnTo>
                        <a:pt x="1276223" y="10046"/>
                      </a:lnTo>
                      <a:lnTo>
                        <a:pt x="1317846" y="246139"/>
                      </a:lnTo>
                      <a:cubicBezTo>
                        <a:pt x="1444774" y="264802"/>
                        <a:pt x="1566569" y="309132"/>
                        <a:pt x="1675798" y="376423"/>
                      </a:cubicBezTo>
                      <a:close/>
                    </a:path>
                  </a:pathLst>
                </a:custGeom>
                <a:solidFill>
                  <a:srgbClr val="5F87D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9944" tIns="1146714" rIns="989944" bIns="1229294" numCol="1" spcCol="1270" anchor="ctr" anchorCtr="0">
                  <a:noAutofit/>
                </a:bodyPr>
                <a:lstStyle/>
                <a:p>
                  <a:pPr defTabSz="1422400" rtl="0">
                    <a:lnSpc>
                      <a:spcPct val="90000"/>
                    </a:lnSpc>
                    <a:spcBef>
                      <a:spcPct val="0"/>
                    </a:spcBef>
                    <a:spcAft>
                      <a:spcPct val="35000"/>
                    </a:spcAft>
                  </a:pPr>
                  <a:endParaRPr lang="en-US" sz="3200" kern="1200" dirty="0">
                    <a:solidFill>
                      <a:prstClr val="white">
                        <a:lumMod val="95000"/>
                      </a:prstClr>
                    </a:solidFill>
                    <a:latin typeface="Arial"/>
                    <a:ea typeface="微软雅黑"/>
                    <a:sym typeface="Arial"/>
                  </a:endParaRPr>
                </a:p>
              </p:txBody>
            </p:sp>
            <p:grpSp>
              <p:nvGrpSpPr>
                <p:cNvPr id="18" name="Group 39"/>
                <p:cNvGrpSpPr/>
                <p:nvPr/>
              </p:nvGrpSpPr>
              <p:grpSpPr>
                <a:xfrm>
                  <a:off x="6422525" y="4045468"/>
                  <a:ext cx="509877" cy="855655"/>
                  <a:chOff x="4289425" y="5988050"/>
                  <a:chExt cx="276225" cy="463550"/>
                </a:xfrm>
                <a:solidFill>
                  <a:schemeClr val="bg1"/>
                </a:solidFill>
              </p:grpSpPr>
              <p:sp>
                <p:nvSpPr>
                  <p:cNvPr id="19" name="Freeform 40"/>
                  <p:cNvSpPr/>
                  <p:nvPr/>
                </p:nvSpPr>
                <p:spPr bwMode="auto">
                  <a:xfrm>
                    <a:off x="4319588" y="5988050"/>
                    <a:ext cx="179388" cy="166688"/>
                  </a:xfrm>
                  <a:custGeom>
                    <a:avLst/>
                    <a:gdLst>
                      <a:gd name="T0" fmla="*/ 342 w 449"/>
                      <a:gd name="T1" fmla="*/ 415 h 419"/>
                      <a:gd name="T2" fmla="*/ 365 w 449"/>
                      <a:gd name="T3" fmla="*/ 398 h 419"/>
                      <a:gd name="T4" fmla="*/ 387 w 449"/>
                      <a:gd name="T5" fmla="*/ 380 h 419"/>
                      <a:gd name="T6" fmla="*/ 405 w 449"/>
                      <a:gd name="T7" fmla="*/ 359 h 419"/>
                      <a:gd name="T8" fmla="*/ 419 w 449"/>
                      <a:gd name="T9" fmla="*/ 336 h 419"/>
                      <a:gd name="T10" fmla="*/ 433 w 449"/>
                      <a:gd name="T11" fmla="*/ 309 h 419"/>
                      <a:gd name="T12" fmla="*/ 441 w 449"/>
                      <a:gd name="T13" fmla="*/ 283 h 419"/>
                      <a:gd name="T14" fmla="*/ 447 w 449"/>
                      <a:gd name="T15" fmla="*/ 254 h 419"/>
                      <a:gd name="T16" fmla="*/ 449 w 449"/>
                      <a:gd name="T17" fmla="*/ 225 h 419"/>
                      <a:gd name="T18" fmla="*/ 448 w 449"/>
                      <a:gd name="T19" fmla="*/ 202 h 419"/>
                      <a:gd name="T20" fmla="*/ 439 w 449"/>
                      <a:gd name="T21" fmla="*/ 157 h 419"/>
                      <a:gd name="T22" fmla="*/ 422 w 449"/>
                      <a:gd name="T23" fmla="*/ 117 h 419"/>
                      <a:gd name="T24" fmla="*/ 398 w 449"/>
                      <a:gd name="T25" fmla="*/ 81 h 419"/>
                      <a:gd name="T26" fmla="*/ 367 w 449"/>
                      <a:gd name="T27" fmla="*/ 51 h 419"/>
                      <a:gd name="T28" fmla="*/ 331 w 449"/>
                      <a:gd name="T29" fmla="*/ 27 h 419"/>
                      <a:gd name="T30" fmla="*/ 291 w 449"/>
                      <a:gd name="T31" fmla="*/ 10 h 419"/>
                      <a:gd name="T32" fmla="*/ 248 w 449"/>
                      <a:gd name="T33" fmla="*/ 1 h 419"/>
                      <a:gd name="T34" fmla="*/ 225 w 449"/>
                      <a:gd name="T35" fmla="*/ 0 h 419"/>
                      <a:gd name="T36" fmla="*/ 179 w 449"/>
                      <a:gd name="T37" fmla="*/ 4 h 419"/>
                      <a:gd name="T38" fmla="*/ 137 w 449"/>
                      <a:gd name="T39" fmla="*/ 17 h 419"/>
                      <a:gd name="T40" fmla="*/ 99 w 449"/>
                      <a:gd name="T41" fmla="*/ 38 h 419"/>
                      <a:gd name="T42" fmla="*/ 66 w 449"/>
                      <a:gd name="T43" fmla="*/ 65 h 419"/>
                      <a:gd name="T44" fmla="*/ 39 w 449"/>
                      <a:gd name="T45" fmla="*/ 99 h 419"/>
                      <a:gd name="T46" fmla="*/ 17 w 449"/>
                      <a:gd name="T47" fmla="*/ 136 h 419"/>
                      <a:gd name="T48" fmla="*/ 5 w 449"/>
                      <a:gd name="T49" fmla="*/ 179 h 419"/>
                      <a:gd name="T50" fmla="*/ 0 w 449"/>
                      <a:gd name="T51" fmla="*/ 225 h 419"/>
                      <a:gd name="T52" fmla="*/ 0 w 449"/>
                      <a:gd name="T53" fmla="*/ 239 h 419"/>
                      <a:gd name="T54" fmla="*/ 5 w 449"/>
                      <a:gd name="T55" fmla="*/ 269 h 419"/>
                      <a:gd name="T56" fmla="*/ 12 w 449"/>
                      <a:gd name="T57" fmla="*/ 298 h 419"/>
                      <a:gd name="T58" fmla="*/ 24 w 449"/>
                      <a:gd name="T59" fmla="*/ 325 h 419"/>
                      <a:gd name="T60" fmla="*/ 39 w 449"/>
                      <a:gd name="T61" fmla="*/ 350 h 419"/>
                      <a:gd name="T62" fmla="*/ 57 w 449"/>
                      <a:gd name="T63" fmla="*/ 373 h 419"/>
                      <a:gd name="T64" fmla="*/ 78 w 449"/>
                      <a:gd name="T65" fmla="*/ 394 h 419"/>
                      <a:gd name="T66" fmla="*/ 101 w 449"/>
                      <a:gd name="T67" fmla="*/ 410 h 419"/>
                      <a:gd name="T68" fmla="*/ 113 w 449"/>
                      <a:gd name="T69" fmla="*/ 327 h 419"/>
                      <a:gd name="T70" fmla="*/ 103 w 449"/>
                      <a:gd name="T71" fmla="*/ 316 h 419"/>
                      <a:gd name="T72" fmla="*/ 88 w 449"/>
                      <a:gd name="T73" fmla="*/ 292 h 419"/>
                      <a:gd name="T74" fmla="*/ 79 w 449"/>
                      <a:gd name="T75" fmla="*/ 267 h 419"/>
                      <a:gd name="T76" fmla="*/ 73 w 449"/>
                      <a:gd name="T77" fmla="*/ 239 h 419"/>
                      <a:gd name="T78" fmla="*/ 73 w 449"/>
                      <a:gd name="T79" fmla="*/ 225 h 419"/>
                      <a:gd name="T80" fmla="*/ 75 w 449"/>
                      <a:gd name="T81" fmla="*/ 193 h 419"/>
                      <a:gd name="T82" fmla="*/ 85 w 449"/>
                      <a:gd name="T83" fmla="*/ 165 h 419"/>
                      <a:gd name="T84" fmla="*/ 98 w 449"/>
                      <a:gd name="T85" fmla="*/ 139 h 419"/>
                      <a:gd name="T86" fmla="*/ 117 w 449"/>
                      <a:gd name="T87" fmla="*/ 117 h 419"/>
                      <a:gd name="T88" fmla="*/ 139 w 449"/>
                      <a:gd name="T89" fmla="*/ 98 h 419"/>
                      <a:gd name="T90" fmla="*/ 166 w 449"/>
                      <a:gd name="T91" fmla="*/ 85 h 419"/>
                      <a:gd name="T92" fmla="*/ 193 w 449"/>
                      <a:gd name="T93" fmla="*/ 75 h 419"/>
                      <a:gd name="T94" fmla="*/ 225 w 449"/>
                      <a:gd name="T95" fmla="*/ 73 h 419"/>
                      <a:gd name="T96" fmla="*/ 241 w 449"/>
                      <a:gd name="T97" fmla="*/ 73 h 419"/>
                      <a:gd name="T98" fmla="*/ 270 w 449"/>
                      <a:gd name="T99" fmla="*/ 79 h 419"/>
                      <a:gd name="T100" fmla="*/ 297 w 449"/>
                      <a:gd name="T101" fmla="*/ 91 h 419"/>
                      <a:gd name="T102" fmla="*/ 321 w 449"/>
                      <a:gd name="T103" fmla="*/ 106 h 419"/>
                      <a:gd name="T104" fmla="*/ 342 w 449"/>
                      <a:gd name="T105" fmla="*/ 128 h 419"/>
                      <a:gd name="T106" fmla="*/ 359 w 449"/>
                      <a:gd name="T107" fmla="*/ 152 h 419"/>
                      <a:gd name="T108" fmla="*/ 370 w 449"/>
                      <a:gd name="T109" fmla="*/ 179 h 419"/>
                      <a:gd name="T110" fmla="*/ 376 w 449"/>
                      <a:gd name="T111" fmla="*/ 209 h 419"/>
                      <a:gd name="T112" fmla="*/ 377 w 449"/>
                      <a:gd name="T113" fmla="*/ 225 h 419"/>
                      <a:gd name="T114" fmla="*/ 375 w 449"/>
                      <a:gd name="T115" fmla="*/ 251 h 419"/>
                      <a:gd name="T116" fmla="*/ 367 w 449"/>
                      <a:gd name="T117" fmla="*/ 276 h 419"/>
                      <a:gd name="T118" fmla="*/ 356 w 449"/>
                      <a:gd name="T119" fmla="*/ 299 h 419"/>
                      <a:gd name="T120" fmla="*/ 342 w 449"/>
                      <a:gd name="T121" fmla="*/ 32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419">
                        <a:moveTo>
                          <a:pt x="342" y="415"/>
                        </a:moveTo>
                        <a:lnTo>
                          <a:pt x="342" y="415"/>
                        </a:lnTo>
                        <a:lnTo>
                          <a:pt x="354" y="407"/>
                        </a:lnTo>
                        <a:lnTo>
                          <a:pt x="365" y="398"/>
                        </a:lnTo>
                        <a:lnTo>
                          <a:pt x="376" y="390"/>
                        </a:lnTo>
                        <a:lnTo>
                          <a:pt x="387" y="380"/>
                        </a:lnTo>
                        <a:lnTo>
                          <a:pt x="395" y="369"/>
                        </a:lnTo>
                        <a:lnTo>
                          <a:pt x="405" y="359"/>
                        </a:lnTo>
                        <a:lnTo>
                          <a:pt x="412" y="348"/>
                        </a:lnTo>
                        <a:lnTo>
                          <a:pt x="419" y="336"/>
                        </a:lnTo>
                        <a:lnTo>
                          <a:pt x="427" y="322"/>
                        </a:lnTo>
                        <a:lnTo>
                          <a:pt x="433" y="309"/>
                        </a:lnTo>
                        <a:lnTo>
                          <a:pt x="437" y="296"/>
                        </a:lnTo>
                        <a:lnTo>
                          <a:pt x="441" y="283"/>
                        </a:lnTo>
                        <a:lnTo>
                          <a:pt x="445" y="268"/>
                        </a:lnTo>
                        <a:lnTo>
                          <a:pt x="447" y="254"/>
                        </a:lnTo>
                        <a:lnTo>
                          <a:pt x="448" y="239"/>
                        </a:lnTo>
                        <a:lnTo>
                          <a:pt x="449" y="225"/>
                        </a:lnTo>
                        <a:lnTo>
                          <a:pt x="449" y="225"/>
                        </a:lnTo>
                        <a:lnTo>
                          <a:pt x="448" y="202"/>
                        </a:lnTo>
                        <a:lnTo>
                          <a:pt x="445" y="179"/>
                        </a:lnTo>
                        <a:lnTo>
                          <a:pt x="439" y="157"/>
                        </a:lnTo>
                        <a:lnTo>
                          <a:pt x="431" y="136"/>
                        </a:lnTo>
                        <a:lnTo>
                          <a:pt x="422" y="117"/>
                        </a:lnTo>
                        <a:lnTo>
                          <a:pt x="411" y="99"/>
                        </a:lnTo>
                        <a:lnTo>
                          <a:pt x="398" y="81"/>
                        </a:lnTo>
                        <a:lnTo>
                          <a:pt x="383" y="65"/>
                        </a:lnTo>
                        <a:lnTo>
                          <a:pt x="367" y="51"/>
                        </a:lnTo>
                        <a:lnTo>
                          <a:pt x="350" y="38"/>
                        </a:lnTo>
                        <a:lnTo>
                          <a:pt x="331" y="27"/>
                        </a:lnTo>
                        <a:lnTo>
                          <a:pt x="312" y="17"/>
                        </a:lnTo>
                        <a:lnTo>
                          <a:pt x="291" y="10"/>
                        </a:lnTo>
                        <a:lnTo>
                          <a:pt x="270" y="4"/>
                        </a:lnTo>
                        <a:lnTo>
                          <a:pt x="248" y="1"/>
                        </a:lnTo>
                        <a:lnTo>
                          <a:pt x="225" y="0"/>
                        </a:lnTo>
                        <a:lnTo>
                          <a:pt x="225" y="0"/>
                        </a:lnTo>
                        <a:lnTo>
                          <a:pt x="202" y="1"/>
                        </a:lnTo>
                        <a:lnTo>
                          <a:pt x="179" y="4"/>
                        </a:lnTo>
                        <a:lnTo>
                          <a:pt x="158" y="10"/>
                        </a:lnTo>
                        <a:lnTo>
                          <a:pt x="137" y="17"/>
                        </a:lnTo>
                        <a:lnTo>
                          <a:pt x="117" y="27"/>
                        </a:lnTo>
                        <a:lnTo>
                          <a:pt x="99" y="38"/>
                        </a:lnTo>
                        <a:lnTo>
                          <a:pt x="82" y="51"/>
                        </a:lnTo>
                        <a:lnTo>
                          <a:pt x="66" y="65"/>
                        </a:lnTo>
                        <a:lnTo>
                          <a:pt x="51" y="81"/>
                        </a:lnTo>
                        <a:lnTo>
                          <a:pt x="39" y="99"/>
                        </a:lnTo>
                        <a:lnTo>
                          <a:pt x="27" y="117"/>
                        </a:lnTo>
                        <a:lnTo>
                          <a:pt x="17" y="136"/>
                        </a:lnTo>
                        <a:lnTo>
                          <a:pt x="10" y="157"/>
                        </a:lnTo>
                        <a:lnTo>
                          <a:pt x="5" y="179"/>
                        </a:lnTo>
                        <a:lnTo>
                          <a:pt x="2" y="202"/>
                        </a:lnTo>
                        <a:lnTo>
                          <a:pt x="0" y="225"/>
                        </a:lnTo>
                        <a:lnTo>
                          <a:pt x="0" y="225"/>
                        </a:lnTo>
                        <a:lnTo>
                          <a:pt x="0" y="239"/>
                        </a:lnTo>
                        <a:lnTo>
                          <a:pt x="2" y="255"/>
                        </a:lnTo>
                        <a:lnTo>
                          <a:pt x="5" y="269"/>
                        </a:lnTo>
                        <a:lnTo>
                          <a:pt x="8" y="284"/>
                        </a:lnTo>
                        <a:lnTo>
                          <a:pt x="12" y="298"/>
                        </a:lnTo>
                        <a:lnTo>
                          <a:pt x="18" y="311"/>
                        </a:lnTo>
                        <a:lnTo>
                          <a:pt x="24" y="325"/>
                        </a:lnTo>
                        <a:lnTo>
                          <a:pt x="30" y="338"/>
                        </a:lnTo>
                        <a:lnTo>
                          <a:pt x="39" y="350"/>
                        </a:lnTo>
                        <a:lnTo>
                          <a:pt x="47" y="362"/>
                        </a:lnTo>
                        <a:lnTo>
                          <a:pt x="57" y="373"/>
                        </a:lnTo>
                        <a:lnTo>
                          <a:pt x="67" y="384"/>
                        </a:lnTo>
                        <a:lnTo>
                          <a:pt x="78" y="394"/>
                        </a:lnTo>
                        <a:lnTo>
                          <a:pt x="88" y="402"/>
                        </a:lnTo>
                        <a:lnTo>
                          <a:pt x="101" y="410"/>
                        </a:lnTo>
                        <a:lnTo>
                          <a:pt x="113" y="419"/>
                        </a:lnTo>
                        <a:lnTo>
                          <a:pt x="113" y="327"/>
                        </a:lnTo>
                        <a:lnTo>
                          <a:pt x="113" y="327"/>
                        </a:lnTo>
                        <a:lnTo>
                          <a:pt x="103" y="316"/>
                        </a:lnTo>
                        <a:lnTo>
                          <a:pt x="96" y="304"/>
                        </a:lnTo>
                        <a:lnTo>
                          <a:pt x="88" y="292"/>
                        </a:lnTo>
                        <a:lnTo>
                          <a:pt x="84" y="280"/>
                        </a:lnTo>
                        <a:lnTo>
                          <a:pt x="79" y="267"/>
                        </a:lnTo>
                        <a:lnTo>
                          <a:pt x="75" y="254"/>
                        </a:lnTo>
                        <a:lnTo>
                          <a:pt x="73" y="239"/>
                        </a:lnTo>
                        <a:lnTo>
                          <a:pt x="73" y="225"/>
                        </a:lnTo>
                        <a:lnTo>
                          <a:pt x="73" y="225"/>
                        </a:lnTo>
                        <a:lnTo>
                          <a:pt x="73" y="209"/>
                        </a:lnTo>
                        <a:lnTo>
                          <a:pt x="75" y="193"/>
                        </a:lnTo>
                        <a:lnTo>
                          <a:pt x="79" y="179"/>
                        </a:lnTo>
                        <a:lnTo>
                          <a:pt x="85" y="165"/>
                        </a:lnTo>
                        <a:lnTo>
                          <a:pt x="91" y="152"/>
                        </a:lnTo>
                        <a:lnTo>
                          <a:pt x="98" y="139"/>
                        </a:lnTo>
                        <a:lnTo>
                          <a:pt x="108" y="128"/>
                        </a:lnTo>
                        <a:lnTo>
                          <a:pt x="117" y="117"/>
                        </a:lnTo>
                        <a:lnTo>
                          <a:pt x="128" y="106"/>
                        </a:lnTo>
                        <a:lnTo>
                          <a:pt x="139" y="98"/>
                        </a:lnTo>
                        <a:lnTo>
                          <a:pt x="152" y="91"/>
                        </a:lnTo>
                        <a:lnTo>
                          <a:pt x="166" y="85"/>
                        </a:lnTo>
                        <a:lnTo>
                          <a:pt x="179" y="79"/>
                        </a:lnTo>
                        <a:lnTo>
                          <a:pt x="193" y="75"/>
                        </a:lnTo>
                        <a:lnTo>
                          <a:pt x="209" y="73"/>
                        </a:lnTo>
                        <a:lnTo>
                          <a:pt x="225" y="73"/>
                        </a:lnTo>
                        <a:lnTo>
                          <a:pt x="225" y="73"/>
                        </a:lnTo>
                        <a:lnTo>
                          <a:pt x="241" y="73"/>
                        </a:lnTo>
                        <a:lnTo>
                          <a:pt x="255" y="75"/>
                        </a:lnTo>
                        <a:lnTo>
                          <a:pt x="270" y="79"/>
                        </a:lnTo>
                        <a:lnTo>
                          <a:pt x="284" y="85"/>
                        </a:lnTo>
                        <a:lnTo>
                          <a:pt x="297" y="91"/>
                        </a:lnTo>
                        <a:lnTo>
                          <a:pt x="309" y="98"/>
                        </a:lnTo>
                        <a:lnTo>
                          <a:pt x="321" y="106"/>
                        </a:lnTo>
                        <a:lnTo>
                          <a:pt x="332" y="117"/>
                        </a:lnTo>
                        <a:lnTo>
                          <a:pt x="342" y="128"/>
                        </a:lnTo>
                        <a:lnTo>
                          <a:pt x="350" y="139"/>
                        </a:lnTo>
                        <a:lnTo>
                          <a:pt x="359" y="152"/>
                        </a:lnTo>
                        <a:lnTo>
                          <a:pt x="365" y="165"/>
                        </a:lnTo>
                        <a:lnTo>
                          <a:pt x="370" y="179"/>
                        </a:lnTo>
                        <a:lnTo>
                          <a:pt x="373" y="193"/>
                        </a:lnTo>
                        <a:lnTo>
                          <a:pt x="376" y="209"/>
                        </a:lnTo>
                        <a:lnTo>
                          <a:pt x="377" y="225"/>
                        </a:lnTo>
                        <a:lnTo>
                          <a:pt x="377" y="225"/>
                        </a:lnTo>
                        <a:lnTo>
                          <a:pt x="376" y="238"/>
                        </a:lnTo>
                        <a:lnTo>
                          <a:pt x="375" y="251"/>
                        </a:lnTo>
                        <a:lnTo>
                          <a:pt x="371" y="263"/>
                        </a:lnTo>
                        <a:lnTo>
                          <a:pt x="367" y="276"/>
                        </a:lnTo>
                        <a:lnTo>
                          <a:pt x="363" y="289"/>
                        </a:lnTo>
                        <a:lnTo>
                          <a:pt x="356" y="299"/>
                        </a:lnTo>
                        <a:lnTo>
                          <a:pt x="350" y="310"/>
                        </a:lnTo>
                        <a:lnTo>
                          <a:pt x="342" y="320"/>
                        </a:lnTo>
                        <a:lnTo>
                          <a:pt x="342"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sp>
                <p:nvSpPr>
                  <p:cNvPr id="20" name="Freeform 41"/>
                  <p:cNvSpPr/>
                  <p:nvPr/>
                </p:nvSpPr>
                <p:spPr bwMode="auto">
                  <a:xfrm>
                    <a:off x="4289425" y="6048375"/>
                    <a:ext cx="276225" cy="403225"/>
                  </a:xfrm>
                  <a:custGeom>
                    <a:avLst/>
                    <a:gdLst>
                      <a:gd name="T0" fmla="*/ 377 w 698"/>
                      <a:gd name="T1" fmla="*/ 333 h 1018"/>
                      <a:gd name="T2" fmla="*/ 377 w 698"/>
                      <a:gd name="T3" fmla="*/ 204 h 1018"/>
                      <a:gd name="T4" fmla="*/ 377 w 698"/>
                      <a:gd name="T5" fmla="*/ 70 h 1018"/>
                      <a:gd name="T6" fmla="*/ 374 w 698"/>
                      <a:gd name="T7" fmla="*/ 57 h 1018"/>
                      <a:gd name="T8" fmla="*/ 365 w 698"/>
                      <a:gd name="T9" fmla="*/ 32 h 1018"/>
                      <a:gd name="T10" fmla="*/ 345 w 698"/>
                      <a:gd name="T11" fmla="*/ 12 h 1018"/>
                      <a:gd name="T12" fmla="*/ 320 w 698"/>
                      <a:gd name="T13" fmla="*/ 1 h 1018"/>
                      <a:gd name="T14" fmla="*/ 306 w 698"/>
                      <a:gd name="T15" fmla="*/ 0 h 1018"/>
                      <a:gd name="T16" fmla="*/ 303 w 698"/>
                      <a:gd name="T17" fmla="*/ 0 h 1018"/>
                      <a:gd name="T18" fmla="*/ 289 w 698"/>
                      <a:gd name="T19" fmla="*/ 1 h 1018"/>
                      <a:gd name="T20" fmla="*/ 263 w 698"/>
                      <a:gd name="T21" fmla="*/ 12 h 1018"/>
                      <a:gd name="T22" fmla="*/ 245 w 698"/>
                      <a:gd name="T23" fmla="*/ 32 h 1018"/>
                      <a:gd name="T24" fmla="*/ 234 w 698"/>
                      <a:gd name="T25" fmla="*/ 57 h 1018"/>
                      <a:gd name="T26" fmla="*/ 233 w 698"/>
                      <a:gd name="T27" fmla="*/ 70 h 1018"/>
                      <a:gd name="T28" fmla="*/ 233 w 698"/>
                      <a:gd name="T29" fmla="*/ 286 h 1018"/>
                      <a:gd name="T30" fmla="*/ 112 w 698"/>
                      <a:gd name="T31" fmla="*/ 535 h 1018"/>
                      <a:gd name="T32" fmla="*/ 104 w 698"/>
                      <a:gd name="T33" fmla="*/ 529 h 1018"/>
                      <a:gd name="T34" fmla="*/ 83 w 698"/>
                      <a:gd name="T35" fmla="*/ 523 h 1018"/>
                      <a:gd name="T36" fmla="*/ 72 w 698"/>
                      <a:gd name="T37" fmla="*/ 523 h 1018"/>
                      <a:gd name="T38" fmla="*/ 57 w 698"/>
                      <a:gd name="T39" fmla="*/ 524 h 1018"/>
                      <a:gd name="T40" fmla="*/ 51 w 698"/>
                      <a:gd name="T41" fmla="*/ 526 h 1018"/>
                      <a:gd name="T42" fmla="*/ 37 w 698"/>
                      <a:gd name="T43" fmla="*/ 532 h 1018"/>
                      <a:gd name="T44" fmla="*/ 25 w 698"/>
                      <a:gd name="T45" fmla="*/ 541 h 1018"/>
                      <a:gd name="T46" fmla="*/ 16 w 698"/>
                      <a:gd name="T47" fmla="*/ 552 h 1018"/>
                      <a:gd name="T48" fmla="*/ 10 w 698"/>
                      <a:gd name="T49" fmla="*/ 563 h 1018"/>
                      <a:gd name="T50" fmla="*/ 4 w 698"/>
                      <a:gd name="T51" fmla="*/ 572 h 1018"/>
                      <a:gd name="T52" fmla="*/ 0 w 698"/>
                      <a:gd name="T53" fmla="*/ 595 h 1018"/>
                      <a:gd name="T54" fmla="*/ 2 w 698"/>
                      <a:gd name="T55" fmla="*/ 617 h 1018"/>
                      <a:gd name="T56" fmla="*/ 12 w 698"/>
                      <a:gd name="T57" fmla="*/ 637 h 1018"/>
                      <a:gd name="T58" fmla="*/ 173 w 698"/>
                      <a:gd name="T59" fmla="*/ 805 h 1018"/>
                      <a:gd name="T60" fmla="*/ 182 w 698"/>
                      <a:gd name="T61" fmla="*/ 814 h 1018"/>
                      <a:gd name="T62" fmla="*/ 280 w 698"/>
                      <a:gd name="T63" fmla="*/ 884 h 1018"/>
                      <a:gd name="T64" fmla="*/ 284 w 698"/>
                      <a:gd name="T65" fmla="*/ 886 h 1018"/>
                      <a:gd name="T66" fmla="*/ 287 w 698"/>
                      <a:gd name="T67" fmla="*/ 895 h 1018"/>
                      <a:gd name="T68" fmla="*/ 289 w 698"/>
                      <a:gd name="T69" fmla="*/ 1018 h 1018"/>
                      <a:gd name="T70" fmla="*/ 622 w 698"/>
                      <a:gd name="T71" fmla="*/ 878 h 1018"/>
                      <a:gd name="T72" fmla="*/ 683 w 698"/>
                      <a:gd name="T73" fmla="*/ 802 h 1018"/>
                      <a:gd name="T74" fmla="*/ 694 w 698"/>
                      <a:gd name="T75" fmla="*/ 782 h 1018"/>
                      <a:gd name="T76" fmla="*/ 698 w 698"/>
                      <a:gd name="T77" fmla="*/ 762 h 1018"/>
                      <a:gd name="T78" fmla="*/ 698 w 698"/>
                      <a:gd name="T79" fmla="*/ 438 h 1018"/>
                      <a:gd name="T80" fmla="*/ 694 w 698"/>
                      <a:gd name="T81" fmla="*/ 420 h 1018"/>
                      <a:gd name="T82" fmla="*/ 686 w 698"/>
                      <a:gd name="T83" fmla="*/ 405 h 1018"/>
                      <a:gd name="T84" fmla="*/ 671 w 698"/>
                      <a:gd name="T85" fmla="*/ 392 h 1018"/>
                      <a:gd name="T86" fmla="*/ 654 w 698"/>
                      <a:gd name="T87" fmla="*/ 38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1018">
                        <a:moveTo>
                          <a:pt x="654" y="386"/>
                        </a:moveTo>
                        <a:lnTo>
                          <a:pt x="377" y="333"/>
                        </a:lnTo>
                        <a:lnTo>
                          <a:pt x="377" y="284"/>
                        </a:lnTo>
                        <a:lnTo>
                          <a:pt x="377" y="204"/>
                        </a:lnTo>
                        <a:lnTo>
                          <a:pt x="377" y="70"/>
                        </a:lnTo>
                        <a:lnTo>
                          <a:pt x="377" y="70"/>
                        </a:lnTo>
                        <a:lnTo>
                          <a:pt x="376" y="63"/>
                        </a:lnTo>
                        <a:lnTo>
                          <a:pt x="374" y="57"/>
                        </a:lnTo>
                        <a:lnTo>
                          <a:pt x="371" y="44"/>
                        </a:lnTo>
                        <a:lnTo>
                          <a:pt x="365" y="32"/>
                        </a:lnTo>
                        <a:lnTo>
                          <a:pt x="355" y="21"/>
                        </a:lnTo>
                        <a:lnTo>
                          <a:pt x="345" y="12"/>
                        </a:lnTo>
                        <a:lnTo>
                          <a:pt x="333" y="6"/>
                        </a:lnTo>
                        <a:lnTo>
                          <a:pt x="320" y="1"/>
                        </a:lnTo>
                        <a:lnTo>
                          <a:pt x="313" y="0"/>
                        </a:lnTo>
                        <a:lnTo>
                          <a:pt x="306" y="0"/>
                        </a:lnTo>
                        <a:lnTo>
                          <a:pt x="303" y="0"/>
                        </a:lnTo>
                        <a:lnTo>
                          <a:pt x="303" y="0"/>
                        </a:lnTo>
                        <a:lnTo>
                          <a:pt x="296" y="0"/>
                        </a:lnTo>
                        <a:lnTo>
                          <a:pt x="289" y="1"/>
                        </a:lnTo>
                        <a:lnTo>
                          <a:pt x="275" y="6"/>
                        </a:lnTo>
                        <a:lnTo>
                          <a:pt x="263" y="12"/>
                        </a:lnTo>
                        <a:lnTo>
                          <a:pt x="254" y="21"/>
                        </a:lnTo>
                        <a:lnTo>
                          <a:pt x="245" y="32"/>
                        </a:lnTo>
                        <a:lnTo>
                          <a:pt x="238" y="44"/>
                        </a:lnTo>
                        <a:lnTo>
                          <a:pt x="234" y="57"/>
                        </a:lnTo>
                        <a:lnTo>
                          <a:pt x="233" y="63"/>
                        </a:lnTo>
                        <a:lnTo>
                          <a:pt x="233" y="70"/>
                        </a:lnTo>
                        <a:lnTo>
                          <a:pt x="233" y="208"/>
                        </a:lnTo>
                        <a:lnTo>
                          <a:pt x="233" y="286"/>
                        </a:lnTo>
                        <a:lnTo>
                          <a:pt x="233" y="617"/>
                        </a:lnTo>
                        <a:lnTo>
                          <a:pt x="112" y="535"/>
                        </a:lnTo>
                        <a:lnTo>
                          <a:pt x="112" y="535"/>
                        </a:lnTo>
                        <a:lnTo>
                          <a:pt x="104" y="529"/>
                        </a:lnTo>
                        <a:lnTo>
                          <a:pt x="94" y="525"/>
                        </a:lnTo>
                        <a:lnTo>
                          <a:pt x="83" y="523"/>
                        </a:lnTo>
                        <a:lnTo>
                          <a:pt x="72" y="523"/>
                        </a:lnTo>
                        <a:lnTo>
                          <a:pt x="72" y="523"/>
                        </a:lnTo>
                        <a:lnTo>
                          <a:pt x="65" y="523"/>
                        </a:lnTo>
                        <a:lnTo>
                          <a:pt x="57" y="524"/>
                        </a:lnTo>
                        <a:lnTo>
                          <a:pt x="57" y="524"/>
                        </a:lnTo>
                        <a:lnTo>
                          <a:pt x="51" y="526"/>
                        </a:lnTo>
                        <a:lnTo>
                          <a:pt x="43" y="529"/>
                        </a:lnTo>
                        <a:lnTo>
                          <a:pt x="37" y="532"/>
                        </a:lnTo>
                        <a:lnTo>
                          <a:pt x="31" y="536"/>
                        </a:lnTo>
                        <a:lnTo>
                          <a:pt x="25" y="541"/>
                        </a:lnTo>
                        <a:lnTo>
                          <a:pt x="21" y="546"/>
                        </a:lnTo>
                        <a:lnTo>
                          <a:pt x="16" y="552"/>
                        </a:lnTo>
                        <a:lnTo>
                          <a:pt x="12" y="558"/>
                        </a:lnTo>
                        <a:lnTo>
                          <a:pt x="10" y="563"/>
                        </a:lnTo>
                        <a:lnTo>
                          <a:pt x="10" y="563"/>
                        </a:lnTo>
                        <a:lnTo>
                          <a:pt x="4" y="572"/>
                        </a:lnTo>
                        <a:lnTo>
                          <a:pt x="1" y="583"/>
                        </a:lnTo>
                        <a:lnTo>
                          <a:pt x="0" y="595"/>
                        </a:lnTo>
                        <a:lnTo>
                          <a:pt x="0" y="606"/>
                        </a:lnTo>
                        <a:lnTo>
                          <a:pt x="2" y="617"/>
                        </a:lnTo>
                        <a:lnTo>
                          <a:pt x="6" y="628"/>
                        </a:lnTo>
                        <a:lnTo>
                          <a:pt x="12" y="637"/>
                        </a:lnTo>
                        <a:lnTo>
                          <a:pt x="19" y="646"/>
                        </a:lnTo>
                        <a:lnTo>
                          <a:pt x="173" y="805"/>
                        </a:lnTo>
                        <a:lnTo>
                          <a:pt x="173" y="805"/>
                        </a:lnTo>
                        <a:lnTo>
                          <a:pt x="182" y="814"/>
                        </a:lnTo>
                        <a:lnTo>
                          <a:pt x="192" y="822"/>
                        </a:lnTo>
                        <a:lnTo>
                          <a:pt x="280" y="884"/>
                        </a:lnTo>
                        <a:lnTo>
                          <a:pt x="280" y="884"/>
                        </a:lnTo>
                        <a:lnTo>
                          <a:pt x="284" y="886"/>
                        </a:lnTo>
                        <a:lnTo>
                          <a:pt x="286" y="890"/>
                        </a:lnTo>
                        <a:lnTo>
                          <a:pt x="287" y="895"/>
                        </a:lnTo>
                        <a:lnTo>
                          <a:pt x="289" y="899"/>
                        </a:lnTo>
                        <a:lnTo>
                          <a:pt x="289" y="1018"/>
                        </a:lnTo>
                        <a:lnTo>
                          <a:pt x="622" y="1018"/>
                        </a:lnTo>
                        <a:lnTo>
                          <a:pt x="622" y="878"/>
                        </a:lnTo>
                        <a:lnTo>
                          <a:pt x="683" y="802"/>
                        </a:lnTo>
                        <a:lnTo>
                          <a:pt x="683" y="802"/>
                        </a:lnTo>
                        <a:lnTo>
                          <a:pt x="689" y="793"/>
                        </a:lnTo>
                        <a:lnTo>
                          <a:pt x="694" y="782"/>
                        </a:lnTo>
                        <a:lnTo>
                          <a:pt x="697" y="773"/>
                        </a:lnTo>
                        <a:lnTo>
                          <a:pt x="698" y="762"/>
                        </a:lnTo>
                        <a:lnTo>
                          <a:pt x="698" y="438"/>
                        </a:lnTo>
                        <a:lnTo>
                          <a:pt x="698" y="438"/>
                        </a:lnTo>
                        <a:lnTo>
                          <a:pt x="697" y="429"/>
                        </a:lnTo>
                        <a:lnTo>
                          <a:pt x="694" y="420"/>
                        </a:lnTo>
                        <a:lnTo>
                          <a:pt x="691" y="412"/>
                        </a:lnTo>
                        <a:lnTo>
                          <a:pt x="686" y="405"/>
                        </a:lnTo>
                        <a:lnTo>
                          <a:pt x="679" y="398"/>
                        </a:lnTo>
                        <a:lnTo>
                          <a:pt x="671" y="392"/>
                        </a:lnTo>
                        <a:lnTo>
                          <a:pt x="664" y="389"/>
                        </a:lnTo>
                        <a:lnTo>
                          <a:pt x="654" y="386"/>
                        </a:lnTo>
                        <a:lnTo>
                          <a:pt x="654" y="3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Arial"/>
                      <a:ea typeface="微软雅黑"/>
                      <a:sym typeface="Arial"/>
                    </a:endParaRPr>
                  </a:p>
                </p:txBody>
              </p:sp>
            </p:grpSp>
          </p:gr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729" y="2458894"/>
            <a:ext cx="4423006" cy="1107996"/>
          </a:xfrm>
          <a:prstGeom prst="rect">
            <a:avLst/>
          </a:prstGeom>
          <a:noFill/>
        </p:spPr>
        <p:txBody>
          <a:bodyPr wrap="none" rtlCol="0">
            <a:spAutoFit/>
          </a:bodyPr>
          <a:lstStyle/>
          <a:p>
            <a:r>
              <a:rPr kumimoji="1" lang="en-US" altLang="zh-CN" sz="6600" spc="600" dirty="0">
                <a:solidFill>
                  <a:srgbClr val="5F87DF"/>
                </a:solidFill>
                <a:latin typeface="字魂35号-经典雅黑" pitchFamily="2" charset="-122"/>
                <a:ea typeface="字魂35号-经典雅黑" pitchFamily="2" charset="-122"/>
                <a:sym typeface="Arial"/>
              </a:rPr>
              <a:t>THANKS </a:t>
            </a:r>
            <a:endParaRPr kumimoji="1" lang="zh-CN" altLang="en-US" sz="6600" spc="600" dirty="0">
              <a:solidFill>
                <a:srgbClr val="5F87DF"/>
              </a:solidFill>
              <a:latin typeface="字魂35号-经典雅黑" pitchFamily="2" charset="-122"/>
              <a:ea typeface="字魂35号-经典雅黑" pitchFamily="2" charset="-122"/>
              <a:sym typeface="Arial"/>
            </a:endParaRPr>
          </a:p>
        </p:txBody>
      </p:sp>
      <p:grpSp>
        <p:nvGrpSpPr>
          <p:cNvPr id="7" name="组合 6">
            <a:extLst>
              <a:ext uri="{FF2B5EF4-FFF2-40B4-BE49-F238E27FC236}">
                <a16:creationId xmlns:a16="http://schemas.microsoft.com/office/drawing/2014/main" id="{15906D58-95CD-AF0A-3507-D1C748E7F2F9}"/>
              </a:ext>
            </a:extLst>
          </p:cNvPr>
          <p:cNvGrpSpPr/>
          <p:nvPr/>
        </p:nvGrpSpPr>
        <p:grpSpPr>
          <a:xfrm>
            <a:off x="969818" y="4114546"/>
            <a:ext cx="3689638" cy="379009"/>
            <a:chOff x="1763915" y="4997424"/>
            <a:chExt cx="4172651" cy="428625"/>
          </a:xfrm>
        </p:grpSpPr>
        <p:sp>
          <p:nvSpPr>
            <p:cNvPr id="8" name="圆角矩形 4">
              <a:extLst>
                <a:ext uri="{FF2B5EF4-FFF2-40B4-BE49-F238E27FC236}">
                  <a16:creationId xmlns:a16="http://schemas.microsoft.com/office/drawing/2014/main" id="{0B3E974F-9E05-A8FF-4740-1A4926953920}"/>
                </a:ext>
              </a:extLst>
            </p:cNvPr>
            <p:cNvSpPr/>
            <p:nvPr/>
          </p:nvSpPr>
          <p:spPr>
            <a:xfrm>
              <a:off x="1763915" y="4997424"/>
              <a:ext cx="2031650" cy="428625"/>
            </a:xfrm>
            <a:prstGeom prst="roundRect">
              <a:avLst>
                <a:gd name="adj" fmla="val 50000"/>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5F87DF"/>
                  </a:solidFill>
                  <a:latin typeface="Arial"/>
                  <a:ea typeface="微软雅黑"/>
                  <a:sym typeface="Arial"/>
                </a:rPr>
                <a:t>freeppt7.com</a:t>
              </a:r>
            </a:p>
          </p:txBody>
        </p:sp>
        <p:sp>
          <p:nvSpPr>
            <p:cNvPr id="9" name="圆角矩形 5">
              <a:extLst>
                <a:ext uri="{FF2B5EF4-FFF2-40B4-BE49-F238E27FC236}">
                  <a16:creationId xmlns:a16="http://schemas.microsoft.com/office/drawing/2014/main" id="{A4FA4529-939E-5112-339B-65303C90EBE6}"/>
                </a:ext>
              </a:extLst>
            </p:cNvPr>
            <p:cNvSpPr/>
            <p:nvPr/>
          </p:nvSpPr>
          <p:spPr>
            <a:xfrm>
              <a:off x="4136341" y="4997424"/>
              <a:ext cx="1800225" cy="428625"/>
            </a:xfrm>
            <a:prstGeom prst="roundRect">
              <a:avLst>
                <a:gd name="adj" fmla="val 50000"/>
              </a:avLst>
            </a:prstGeom>
            <a:noFill/>
            <a:ln>
              <a:solidFill>
                <a:srgbClr val="5F8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spc="300" dirty="0">
                  <a:solidFill>
                    <a:srgbClr val="5F87DF"/>
                  </a:solidFill>
                  <a:latin typeface="Arial"/>
                  <a:ea typeface="微软雅黑"/>
                  <a:sym typeface="Arial"/>
                </a:rPr>
                <a:t>20XX</a:t>
              </a:r>
              <a:endParaRPr kumimoji="1" lang="zh-CN" altLang="en-US" sz="2000" spc="300" dirty="0">
                <a:solidFill>
                  <a:srgbClr val="5F87DF"/>
                </a:solidFill>
                <a:latin typeface="Arial"/>
                <a:ea typeface="微软雅黑"/>
                <a:sym typeface="Arial"/>
              </a:endParaRPr>
            </a:p>
          </p:txBody>
        </p:sp>
      </p:grpSp>
      <p:sp>
        <p:nvSpPr>
          <p:cNvPr id="10" name="Rounded Rectangle 7">
            <a:extLst>
              <a:ext uri="{FF2B5EF4-FFF2-40B4-BE49-F238E27FC236}">
                <a16:creationId xmlns:a16="http://schemas.microsoft.com/office/drawing/2014/main" id="{4B7ED27B-D730-41C6-7D4E-9D9E9BE9A28E}"/>
              </a:ext>
            </a:extLst>
          </p:cNvPr>
          <p:cNvSpPr/>
          <p:nvPr/>
        </p:nvSpPr>
        <p:spPr>
          <a:xfrm>
            <a:off x="9784361" y="358627"/>
            <a:ext cx="1684599" cy="413563"/>
          </a:xfrm>
          <a:prstGeom prst="roundRect">
            <a:avLst>
              <a:gd name="adj" fmla="val 50000"/>
            </a:avLst>
          </a:prstGeom>
          <a:solidFill>
            <a:schemeClr val="bg1">
              <a:alpha val="0"/>
            </a:schemeClr>
          </a:solidFill>
          <a:ln w="15875">
            <a:solidFill>
              <a:srgbClr val="315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889500" y="3372853"/>
              <a:ext cx="2878228" cy="444235"/>
              <a:chOff x="3889500" y="3338261"/>
              <a:chExt cx="4767228" cy="735789"/>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500" y="3338261"/>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970" y="3338261"/>
                <a:ext cx="730592" cy="721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8313" y="3352865"/>
                <a:ext cx="1019843" cy="721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7856" y="3352866"/>
                <a:ext cx="715989" cy="715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3296" y="3344440"/>
                <a:ext cx="1293432" cy="72755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63657" y="2872433"/>
            <a:ext cx="3680997" cy="859345"/>
            <a:chOff x="3606800" y="1580614"/>
            <a:chExt cx="4843020" cy="1130624"/>
          </a:xfrm>
        </p:grpSpPr>
        <p:sp>
          <p:nvSpPr>
            <p:cNvPr id="7" name="椭圆 6"/>
            <p:cNvSpPr/>
            <p:nvPr/>
          </p:nvSpPr>
          <p:spPr>
            <a:xfrm>
              <a:off x="3606800" y="1689100"/>
              <a:ext cx="673100" cy="673100"/>
            </a:xfrm>
            <a:prstGeom prst="ellipse">
              <a:avLst/>
            </a:prstGeom>
            <a:solidFill>
              <a:srgbClr val="5F87D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sym typeface="Arial"/>
                </a:rPr>
                <a:t>1</a:t>
              </a:r>
              <a:endParaRPr lang="zh-CN" altLang="en-US" sz="2400" dirty="0">
                <a:solidFill>
                  <a:schemeClr val="bg1"/>
                </a:solidFill>
                <a:latin typeface="Arial"/>
                <a:ea typeface="微软雅黑"/>
                <a:sym typeface="Arial"/>
              </a:endParaRPr>
            </a:p>
          </p:txBody>
        </p:sp>
        <p:grpSp>
          <p:nvGrpSpPr>
            <p:cNvPr id="8" name="组合 7"/>
            <p:cNvGrpSpPr/>
            <p:nvPr/>
          </p:nvGrpSpPr>
          <p:grpSpPr>
            <a:xfrm>
              <a:off x="4450380" y="1580614"/>
              <a:ext cx="3999440" cy="1130624"/>
              <a:chOff x="4450380" y="1580614"/>
              <a:chExt cx="3999440" cy="1130624"/>
            </a:xfrm>
          </p:grpSpPr>
          <p:sp>
            <p:nvSpPr>
              <p:cNvPr id="9" name="文本框 8"/>
              <p:cNvSpPr txBox="1"/>
              <p:nvPr/>
            </p:nvSpPr>
            <p:spPr>
              <a:xfrm>
                <a:off x="4450380" y="1580614"/>
                <a:ext cx="2355163" cy="546735"/>
              </a:xfrm>
              <a:prstGeom prst="rect">
                <a:avLst/>
              </a:prstGeom>
              <a:noFill/>
            </p:spPr>
            <p:txBody>
              <a:bodyPr wrap="none" rtlCol="0">
                <a:spAutoFit/>
              </a:bodyPr>
              <a:lstStyle/>
              <a:p>
                <a:r>
                  <a:rPr lang="en-US" altLang="zh-CN" sz="2000" dirty="0">
                    <a:solidFill>
                      <a:srgbClr val="5F87DF"/>
                    </a:solidFill>
                    <a:latin typeface="Arial"/>
                    <a:ea typeface="微软雅黑"/>
                    <a:sym typeface="Arial"/>
                  </a:rPr>
                  <a:t>Job Overview</a:t>
                </a:r>
                <a:endParaRPr lang="zh-CN" altLang="en-US" sz="2000" dirty="0">
                  <a:solidFill>
                    <a:srgbClr val="5F87DF"/>
                  </a:solidFill>
                  <a:latin typeface="Arial"/>
                  <a:ea typeface="微软雅黑"/>
                  <a:sym typeface="Arial"/>
                </a:endParaRPr>
              </a:p>
            </p:txBody>
          </p:sp>
          <p:sp>
            <p:nvSpPr>
              <p:cNvPr id="10" name="矩形 9"/>
              <p:cNvSpPr/>
              <p:nvPr/>
            </p:nvSpPr>
            <p:spPr>
              <a:xfrm>
                <a:off x="4496875" y="2103834"/>
                <a:ext cx="3952945" cy="607404"/>
              </a:xfrm>
              <a:prstGeom prst="rect">
                <a:avLst/>
              </a:prstGeom>
            </p:spPr>
            <p:txBody>
              <a:bodyPr wrap="square">
                <a:spAutoFit/>
              </a:bodyPr>
              <a:lstStyle/>
              <a:p>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grpSp>
        <p:nvGrpSpPr>
          <p:cNvPr id="11" name="组合 10"/>
          <p:cNvGrpSpPr/>
          <p:nvPr/>
        </p:nvGrpSpPr>
        <p:grpSpPr>
          <a:xfrm>
            <a:off x="6447346" y="2872433"/>
            <a:ext cx="3680997" cy="859345"/>
            <a:chOff x="3606800" y="1580614"/>
            <a:chExt cx="4843020" cy="1130624"/>
          </a:xfrm>
        </p:grpSpPr>
        <p:sp>
          <p:nvSpPr>
            <p:cNvPr id="12" name="椭圆 11"/>
            <p:cNvSpPr/>
            <p:nvPr/>
          </p:nvSpPr>
          <p:spPr>
            <a:xfrm>
              <a:off x="3606800" y="1689100"/>
              <a:ext cx="673100" cy="673100"/>
            </a:xfrm>
            <a:prstGeom prst="ellipse">
              <a:avLst/>
            </a:prstGeom>
            <a:solidFill>
              <a:srgbClr val="5F87D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sym typeface="Arial"/>
                </a:rPr>
                <a:t>2</a:t>
              </a:r>
              <a:endParaRPr lang="zh-CN" altLang="en-US" sz="2400" dirty="0">
                <a:solidFill>
                  <a:schemeClr val="bg1"/>
                </a:solidFill>
                <a:latin typeface="Arial"/>
                <a:ea typeface="微软雅黑"/>
                <a:sym typeface="Arial"/>
              </a:endParaRPr>
            </a:p>
          </p:txBody>
        </p:sp>
        <p:grpSp>
          <p:nvGrpSpPr>
            <p:cNvPr id="13" name="组合 12"/>
            <p:cNvGrpSpPr/>
            <p:nvPr/>
          </p:nvGrpSpPr>
          <p:grpSpPr>
            <a:xfrm>
              <a:off x="4450380" y="1580614"/>
              <a:ext cx="3999440" cy="1130624"/>
              <a:chOff x="4450380" y="1580614"/>
              <a:chExt cx="3999440" cy="1130624"/>
            </a:xfrm>
          </p:grpSpPr>
          <p:sp>
            <p:nvSpPr>
              <p:cNvPr id="14" name="文本框 13"/>
              <p:cNvSpPr txBox="1"/>
              <p:nvPr/>
            </p:nvSpPr>
            <p:spPr>
              <a:xfrm>
                <a:off x="4450380" y="1580614"/>
                <a:ext cx="2588215" cy="526417"/>
              </a:xfrm>
              <a:prstGeom prst="rect">
                <a:avLst/>
              </a:prstGeom>
              <a:noFill/>
            </p:spPr>
            <p:txBody>
              <a:bodyPr wrap="none" rtlCol="0">
                <a:spAutoFit/>
              </a:bodyPr>
              <a:lstStyle>
                <a:defPPr>
                  <a:defRPr lang="zh-CN"/>
                </a:defPPr>
                <a:lvl1pPr>
                  <a:defRPr sz="2000">
                    <a:solidFill>
                      <a:srgbClr val="514349"/>
                    </a:solidFill>
                    <a:latin typeface="字魂100号-方方先锋体" panose="00000500000000000000" pitchFamily="2" charset="-122"/>
                    <a:ea typeface="字魂100号-方方先锋体" panose="00000500000000000000" pitchFamily="2" charset="-122"/>
                  </a:defRPr>
                </a:lvl1pPr>
              </a:lstStyle>
              <a:p>
                <a:r>
                  <a:rPr lang="en-US" altLang="zh-CN" dirty="0">
                    <a:solidFill>
                      <a:srgbClr val="5F87DF"/>
                    </a:solidFill>
                    <a:latin typeface="Arial"/>
                    <a:ea typeface="微软雅黑"/>
                    <a:sym typeface="Arial"/>
                  </a:rPr>
                  <a:t>Job Completion</a:t>
                </a:r>
                <a:endParaRPr lang="zh-CN" altLang="en-US" dirty="0">
                  <a:solidFill>
                    <a:srgbClr val="5F87DF"/>
                  </a:solidFill>
                  <a:latin typeface="Arial"/>
                  <a:ea typeface="微软雅黑"/>
                  <a:sym typeface="Arial"/>
                </a:endParaRPr>
              </a:p>
            </p:txBody>
          </p:sp>
          <p:sp>
            <p:nvSpPr>
              <p:cNvPr id="15" name="矩形 14"/>
              <p:cNvSpPr/>
              <p:nvPr/>
            </p:nvSpPr>
            <p:spPr>
              <a:xfrm>
                <a:off x="4496875" y="2103834"/>
                <a:ext cx="3952945" cy="607404"/>
              </a:xfrm>
              <a:prstGeom prst="rect">
                <a:avLst/>
              </a:prstGeom>
            </p:spPr>
            <p:txBody>
              <a:bodyPr wrap="square">
                <a:spAutoFit/>
              </a:bodyPr>
              <a:lstStyle/>
              <a:p>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grpSp>
        <p:nvGrpSpPr>
          <p:cNvPr id="16" name="组合 15"/>
          <p:cNvGrpSpPr/>
          <p:nvPr/>
        </p:nvGrpSpPr>
        <p:grpSpPr>
          <a:xfrm>
            <a:off x="2063657" y="3834969"/>
            <a:ext cx="3680997" cy="859345"/>
            <a:chOff x="3606800" y="1580614"/>
            <a:chExt cx="4843020" cy="1130624"/>
          </a:xfrm>
        </p:grpSpPr>
        <p:sp>
          <p:nvSpPr>
            <p:cNvPr id="17" name="椭圆 16"/>
            <p:cNvSpPr/>
            <p:nvPr/>
          </p:nvSpPr>
          <p:spPr>
            <a:xfrm>
              <a:off x="3606800" y="1689100"/>
              <a:ext cx="673100" cy="673100"/>
            </a:xfrm>
            <a:prstGeom prst="ellipse">
              <a:avLst/>
            </a:prstGeom>
            <a:solidFill>
              <a:srgbClr val="5F87D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sym typeface="Arial"/>
                </a:rPr>
                <a:t>3</a:t>
              </a:r>
              <a:endParaRPr lang="zh-CN" altLang="en-US" sz="2400" dirty="0">
                <a:solidFill>
                  <a:schemeClr val="bg1"/>
                </a:solidFill>
                <a:latin typeface="Arial"/>
                <a:ea typeface="微软雅黑"/>
                <a:sym typeface="Arial"/>
              </a:endParaRPr>
            </a:p>
          </p:txBody>
        </p:sp>
        <p:grpSp>
          <p:nvGrpSpPr>
            <p:cNvPr id="18" name="组合 17"/>
            <p:cNvGrpSpPr/>
            <p:nvPr/>
          </p:nvGrpSpPr>
          <p:grpSpPr>
            <a:xfrm>
              <a:off x="4450380" y="1580614"/>
              <a:ext cx="3999440" cy="1130624"/>
              <a:chOff x="4450380" y="1580614"/>
              <a:chExt cx="3999440" cy="1130624"/>
            </a:xfrm>
          </p:grpSpPr>
          <p:sp>
            <p:nvSpPr>
              <p:cNvPr id="19" name="文本框 18"/>
              <p:cNvSpPr txBox="1"/>
              <p:nvPr/>
            </p:nvSpPr>
            <p:spPr>
              <a:xfrm>
                <a:off x="4450380" y="1580614"/>
                <a:ext cx="2495417" cy="526417"/>
              </a:xfrm>
              <a:prstGeom prst="rect">
                <a:avLst/>
              </a:prstGeom>
              <a:noFill/>
            </p:spPr>
            <p:txBody>
              <a:bodyPr wrap="none" rtlCol="0">
                <a:spAutoFit/>
              </a:bodyPr>
              <a:lstStyle>
                <a:defPPr>
                  <a:defRPr lang="zh-CN"/>
                </a:defPPr>
                <a:lvl1pPr>
                  <a:defRPr sz="2000">
                    <a:solidFill>
                      <a:srgbClr val="514349"/>
                    </a:solidFill>
                    <a:latin typeface="字魂100号-方方先锋体" panose="00000500000000000000" pitchFamily="2" charset="-122"/>
                    <a:ea typeface="字魂100号-方方先锋体" panose="00000500000000000000" pitchFamily="2" charset="-122"/>
                  </a:defRPr>
                </a:lvl1pPr>
              </a:lstStyle>
              <a:p>
                <a:r>
                  <a:rPr lang="en-US" altLang="zh-CN" dirty="0">
                    <a:solidFill>
                      <a:srgbClr val="5F87DF"/>
                    </a:solidFill>
                    <a:latin typeface="Arial"/>
                    <a:ea typeface="微软雅黑"/>
                    <a:sym typeface="Arial"/>
                  </a:rPr>
                  <a:t>Project Display</a:t>
                </a:r>
                <a:endParaRPr lang="zh-CN" altLang="en-US" dirty="0">
                  <a:solidFill>
                    <a:srgbClr val="5F87DF"/>
                  </a:solidFill>
                  <a:latin typeface="Arial"/>
                  <a:ea typeface="微软雅黑"/>
                  <a:sym typeface="Arial"/>
                </a:endParaRPr>
              </a:p>
            </p:txBody>
          </p:sp>
          <p:sp>
            <p:nvSpPr>
              <p:cNvPr id="20" name="矩形 19"/>
              <p:cNvSpPr/>
              <p:nvPr/>
            </p:nvSpPr>
            <p:spPr>
              <a:xfrm>
                <a:off x="4496875" y="2103834"/>
                <a:ext cx="3952945" cy="607404"/>
              </a:xfrm>
              <a:prstGeom prst="rect">
                <a:avLst/>
              </a:prstGeom>
            </p:spPr>
            <p:txBody>
              <a:bodyPr wrap="square">
                <a:spAutoFit/>
              </a:bodyPr>
              <a:lstStyle/>
              <a:p>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grpSp>
        <p:nvGrpSpPr>
          <p:cNvPr id="21" name="组合 20"/>
          <p:cNvGrpSpPr/>
          <p:nvPr/>
        </p:nvGrpSpPr>
        <p:grpSpPr>
          <a:xfrm>
            <a:off x="6447346" y="3831849"/>
            <a:ext cx="3680997" cy="859345"/>
            <a:chOff x="3606800" y="1580614"/>
            <a:chExt cx="4843020" cy="1130624"/>
          </a:xfrm>
        </p:grpSpPr>
        <p:sp>
          <p:nvSpPr>
            <p:cNvPr id="22" name="椭圆 21"/>
            <p:cNvSpPr/>
            <p:nvPr/>
          </p:nvSpPr>
          <p:spPr>
            <a:xfrm>
              <a:off x="3606800" y="1689100"/>
              <a:ext cx="673100" cy="673100"/>
            </a:xfrm>
            <a:prstGeom prst="ellipse">
              <a:avLst/>
            </a:prstGeom>
            <a:solidFill>
              <a:srgbClr val="5F87D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sym typeface="Arial"/>
                </a:rPr>
                <a:t>4</a:t>
              </a:r>
              <a:endParaRPr lang="zh-CN" altLang="en-US" sz="2400" dirty="0">
                <a:solidFill>
                  <a:schemeClr val="bg1"/>
                </a:solidFill>
                <a:latin typeface="Arial"/>
                <a:ea typeface="微软雅黑"/>
                <a:sym typeface="Arial"/>
              </a:endParaRPr>
            </a:p>
          </p:txBody>
        </p:sp>
        <p:grpSp>
          <p:nvGrpSpPr>
            <p:cNvPr id="23" name="组合 22"/>
            <p:cNvGrpSpPr/>
            <p:nvPr/>
          </p:nvGrpSpPr>
          <p:grpSpPr>
            <a:xfrm>
              <a:off x="4450380" y="1580614"/>
              <a:ext cx="3999440" cy="1130624"/>
              <a:chOff x="4450380" y="1580614"/>
              <a:chExt cx="3999440" cy="1130624"/>
            </a:xfrm>
          </p:grpSpPr>
          <p:sp>
            <p:nvSpPr>
              <p:cNvPr id="24" name="文本框 23"/>
              <p:cNvSpPr txBox="1"/>
              <p:nvPr/>
            </p:nvSpPr>
            <p:spPr>
              <a:xfrm>
                <a:off x="4450380" y="1580614"/>
                <a:ext cx="2617996" cy="526417"/>
              </a:xfrm>
              <a:prstGeom prst="rect">
                <a:avLst/>
              </a:prstGeom>
              <a:noFill/>
            </p:spPr>
            <p:txBody>
              <a:bodyPr wrap="none" rtlCol="0">
                <a:spAutoFit/>
              </a:bodyPr>
              <a:lstStyle>
                <a:defPPr>
                  <a:defRPr lang="zh-CN"/>
                </a:defPPr>
                <a:lvl1pPr>
                  <a:defRPr sz="2000">
                    <a:solidFill>
                      <a:srgbClr val="514349"/>
                    </a:solidFill>
                    <a:latin typeface="字魂100号-方方先锋体" panose="00000500000000000000" pitchFamily="2" charset="-122"/>
                    <a:ea typeface="字魂100号-方方先锋体" panose="00000500000000000000" pitchFamily="2" charset="-122"/>
                  </a:defRPr>
                </a:lvl1pPr>
              </a:lstStyle>
              <a:p>
                <a:r>
                  <a:rPr lang="en-US" altLang="zh-CN" dirty="0">
                    <a:solidFill>
                      <a:srgbClr val="5F87DF"/>
                    </a:solidFill>
                    <a:latin typeface="Arial"/>
                    <a:ea typeface="微软雅黑"/>
                    <a:sym typeface="Arial"/>
                  </a:rPr>
                  <a:t>Work Reflection</a:t>
                </a:r>
                <a:endParaRPr lang="zh-CN" altLang="en-US" dirty="0">
                  <a:solidFill>
                    <a:srgbClr val="5F87DF"/>
                  </a:solidFill>
                  <a:latin typeface="Arial"/>
                  <a:ea typeface="微软雅黑"/>
                  <a:sym typeface="Arial"/>
                </a:endParaRPr>
              </a:p>
            </p:txBody>
          </p:sp>
          <p:sp>
            <p:nvSpPr>
              <p:cNvPr id="25" name="矩形 24"/>
              <p:cNvSpPr/>
              <p:nvPr/>
            </p:nvSpPr>
            <p:spPr>
              <a:xfrm>
                <a:off x="4496875" y="2103834"/>
                <a:ext cx="3952945" cy="607404"/>
              </a:xfrm>
              <a:prstGeom prst="rect">
                <a:avLst/>
              </a:prstGeom>
            </p:spPr>
            <p:txBody>
              <a:bodyPr wrap="square">
                <a:spAutoFit/>
              </a:bodyPr>
              <a:lstStyle/>
              <a:p>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grpSp>
        <p:nvGrpSpPr>
          <p:cNvPr id="26" name="组合 25"/>
          <p:cNvGrpSpPr/>
          <p:nvPr/>
        </p:nvGrpSpPr>
        <p:grpSpPr>
          <a:xfrm>
            <a:off x="2063657" y="4797505"/>
            <a:ext cx="3680997" cy="859345"/>
            <a:chOff x="3606800" y="1580614"/>
            <a:chExt cx="4843020" cy="1130624"/>
          </a:xfrm>
        </p:grpSpPr>
        <p:sp>
          <p:nvSpPr>
            <p:cNvPr id="27" name="椭圆 26"/>
            <p:cNvSpPr/>
            <p:nvPr/>
          </p:nvSpPr>
          <p:spPr>
            <a:xfrm>
              <a:off x="3606800" y="1689100"/>
              <a:ext cx="673100" cy="673100"/>
            </a:xfrm>
            <a:prstGeom prst="ellipse">
              <a:avLst/>
            </a:prstGeom>
            <a:solidFill>
              <a:srgbClr val="5F87D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sym typeface="Arial"/>
                </a:rPr>
                <a:t>5</a:t>
              </a:r>
              <a:endParaRPr lang="zh-CN" altLang="en-US" sz="2400" dirty="0">
                <a:solidFill>
                  <a:schemeClr val="bg1"/>
                </a:solidFill>
                <a:latin typeface="Arial"/>
                <a:ea typeface="微软雅黑"/>
                <a:sym typeface="Arial"/>
              </a:endParaRPr>
            </a:p>
          </p:txBody>
        </p:sp>
        <p:grpSp>
          <p:nvGrpSpPr>
            <p:cNvPr id="28" name="组合 27"/>
            <p:cNvGrpSpPr/>
            <p:nvPr/>
          </p:nvGrpSpPr>
          <p:grpSpPr>
            <a:xfrm>
              <a:off x="4450380" y="1580614"/>
              <a:ext cx="3999440" cy="1130624"/>
              <a:chOff x="4450380" y="1580614"/>
              <a:chExt cx="3999440" cy="1130624"/>
            </a:xfrm>
          </p:grpSpPr>
          <p:sp>
            <p:nvSpPr>
              <p:cNvPr id="29" name="文本框 28"/>
              <p:cNvSpPr txBox="1"/>
              <p:nvPr/>
            </p:nvSpPr>
            <p:spPr>
              <a:xfrm>
                <a:off x="4450380" y="1580614"/>
                <a:ext cx="1987139" cy="526417"/>
              </a:xfrm>
              <a:prstGeom prst="rect">
                <a:avLst/>
              </a:prstGeom>
              <a:noFill/>
            </p:spPr>
            <p:txBody>
              <a:bodyPr wrap="none" rtlCol="0">
                <a:spAutoFit/>
              </a:bodyPr>
              <a:lstStyle>
                <a:defPPr>
                  <a:defRPr lang="zh-CN"/>
                </a:defPPr>
                <a:lvl1pPr>
                  <a:defRPr sz="2000">
                    <a:solidFill>
                      <a:srgbClr val="514349"/>
                    </a:solidFill>
                    <a:latin typeface="字魂100号-方方先锋体" panose="00000500000000000000" pitchFamily="2" charset="-122"/>
                    <a:ea typeface="字魂100号-方方先锋体" panose="00000500000000000000" pitchFamily="2" charset="-122"/>
                  </a:defRPr>
                </a:lvl1pPr>
              </a:lstStyle>
              <a:p>
                <a:r>
                  <a:rPr lang="en-US" altLang="zh-CN" dirty="0">
                    <a:solidFill>
                      <a:srgbClr val="5F87DF"/>
                    </a:solidFill>
                    <a:latin typeface="Arial"/>
                    <a:ea typeface="微软雅黑"/>
                    <a:sym typeface="Arial"/>
                  </a:rPr>
                  <a:t>Future Plan</a:t>
                </a:r>
                <a:endParaRPr lang="zh-CN" altLang="en-US" dirty="0">
                  <a:solidFill>
                    <a:srgbClr val="5F87DF"/>
                  </a:solidFill>
                  <a:latin typeface="Arial"/>
                  <a:ea typeface="微软雅黑"/>
                  <a:sym typeface="Arial"/>
                </a:endParaRPr>
              </a:p>
            </p:txBody>
          </p:sp>
          <p:sp>
            <p:nvSpPr>
              <p:cNvPr id="30" name="矩形 29"/>
              <p:cNvSpPr/>
              <p:nvPr/>
            </p:nvSpPr>
            <p:spPr>
              <a:xfrm>
                <a:off x="4496875" y="2103834"/>
                <a:ext cx="3952945" cy="607404"/>
              </a:xfrm>
              <a:prstGeom prst="rect">
                <a:avLst/>
              </a:prstGeom>
            </p:spPr>
            <p:txBody>
              <a:bodyPr wrap="square">
                <a:spAutoFit/>
              </a:bodyPr>
              <a:lstStyle/>
              <a:p>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grpSp>
        <p:nvGrpSpPr>
          <p:cNvPr id="31" name="组合 30"/>
          <p:cNvGrpSpPr/>
          <p:nvPr/>
        </p:nvGrpSpPr>
        <p:grpSpPr>
          <a:xfrm>
            <a:off x="2020815" y="1263154"/>
            <a:ext cx="4426531" cy="1196034"/>
            <a:chOff x="5470566" y="1039379"/>
            <a:chExt cx="4426531" cy="1196034"/>
          </a:xfrm>
        </p:grpSpPr>
        <p:sp>
          <p:nvSpPr>
            <p:cNvPr id="32" name="文本框 31"/>
            <p:cNvSpPr txBox="1"/>
            <p:nvPr/>
          </p:nvSpPr>
          <p:spPr>
            <a:xfrm>
              <a:off x="5470567" y="1039379"/>
              <a:ext cx="3723838" cy="830997"/>
            </a:xfrm>
            <a:prstGeom prst="rect">
              <a:avLst/>
            </a:prstGeom>
            <a:noFill/>
          </p:spPr>
          <p:txBody>
            <a:bodyPr vert="horz" wrap="square" rtlCol="0">
              <a:spAutoFit/>
            </a:bodyPr>
            <a:lstStyle/>
            <a:p>
              <a:r>
                <a:rPr lang="en-US" altLang="zh-CN" sz="4800" dirty="0">
                  <a:solidFill>
                    <a:srgbClr val="5F87DF"/>
                  </a:solidFill>
                  <a:latin typeface="字魂35号-经典雅黑" pitchFamily="2" charset="-122"/>
                  <a:ea typeface="字魂35号-经典雅黑" pitchFamily="2" charset="-122"/>
                  <a:sym typeface="Arial"/>
                </a:rPr>
                <a:t>CONTENTS</a:t>
              </a:r>
            </a:p>
          </p:txBody>
        </p:sp>
        <p:cxnSp>
          <p:nvCxnSpPr>
            <p:cNvPr id="34" name="直接连接符 33"/>
            <p:cNvCxnSpPr/>
            <p:nvPr/>
          </p:nvCxnSpPr>
          <p:spPr>
            <a:xfrm>
              <a:off x="5594041" y="1901634"/>
              <a:ext cx="4303056" cy="0"/>
            </a:xfrm>
            <a:prstGeom prst="line">
              <a:avLst/>
            </a:prstGeom>
            <a:ln>
              <a:solidFill>
                <a:srgbClr val="5F87DF"/>
              </a:solidFill>
              <a:prstDash val="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470566" y="1981497"/>
              <a:ext cx="4426531" cy="253916"/>
            </a:xfrm>
            <a:prstGeom prst="rect">
              <a:avLst/>
            </a:prstGeom>
            <a:noFill/>
          </p:spPr>
          <p:txBody>
            <a:bodyPr vert="horz" wrap="square" rtlCol="0">
              <a:spAutoFit/>
            </a:bodyPr>
            <a:lstStyle/>
            <a:p>
              <a:pPr algn="dist"/>
              <a:r>
                <a:rPr lang="en-US" altLang="zh-CN" sz="1050" spc="600" dirty="0">
                  <a:solidFill>
                    <a:srgbClr val="5F87DF"/>
                  </a:solidFill>
                  <a:latin typeface="Arial"/>
                  <a:ea typeface="微软雅黑"/>
                  <a:sym typeface="Arial"/>
                </a:rPr>
                <a:t>TEXT THE TITLE HERE</a:t>
              </a:r>
              <a:endParaRPr lang="zh-CN" altLang="en-US" sz="1050" spc="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20" y="1201191"/>
            <a:ext cx="5807867" cy="2581543"/>
            <a:chOff x="5472195" y="982887"/>
            <a:chExt cx="5807867" cy="2581543"/>
          </a:xfrm>
        </p:grpSpPr>
        <p:sp>
          <p:nvSpPr>
            <p:cNvPr id="3" name="文本框 2"/>
            <p:cNvSpPr txBox="1"/>
            <p:nvPr/>
          </p:nvSpPr>
          <p:spPr>
            <a:xfrm>
              <a:off x="5472195" y="2012131"/>
              <a:ext cx="5807867" cy="1107996"/>
            </a:xfrm>
            <a:prstGeom prst="rect">
              <a:avLst/>
            </a:prstGeom>
            <a:noFill/>
          </p:spPr>
          <p:txBody>
            <a:bodyPr wrap="square" rtlCol="0">
              <a:spAutoFit/>
            </a:bodyPr>
            <a:lstStyle>
              <a:defPPr>
                <a:defRPr lang="zh-CN"/>
              </a:defPPr>
              <a:lvl1pPr algn="dist">
                <a:defRPr sz="6600">
                  <a:solidFill>
                    <a:srgbClr val="5F87DF"/>
                  </a:solidFill>
                  <a:latin typeface="字魂35号-经典雅黑" pitchFamily="2" charset="-122"/>
                  <a:ea typeface="字魂35号-经典雅黑" pitchFamily="2" charset="-122"/>
                </a:defRPr>
              </a:lvl1pPr>
            </a:lstStyle>
            <a:p>
              <a:r>
                <a:rPr lang="en-US" altLang="zh-CN" dirty="0">
                  <a:sym typeface="Arial"/>
                </a:rPr>
                <a:t>Job Overview</a:t>
              </a:r>
              <a:endParaRPr lang="zh-CN" altLang="en-US" dirty="0">
                <a:sym typeface="Arial"/>
              </a:endParaRPr>
            </a:p>
          </p:txBody>
        </p:sp>
        <p:sp>
          <p:nvSpPr>
            <p:cNvPr id="4" name="矩形 3"/>
            <p:cNvSpPr/>
            <p:nvPr/>
          </p:nvSpPr>
          <p:spPr>
            <a:xfrm>
              <a:off x="5587945" y="3195098"/>
              <a:ext cx="5570931" cy="369332"/>
            </a:xfrm>
            <a:prstGeom prst="rect">
              <a:avLst/>
            </a:prstGeom>
          </p:spPr>
          <p:txBody>
            <a:bodyPr wrap="square">
              <a:spAutoFit/>
            </a:bodyPr>
            <a:lstStyle/>
            <a:p>
              <a:pPr algn="dist"/>
              <a:r>
                <a:rPr lang="en-US" altLang="zh-CN" dirty="0">
                  <a:solidFill>
                    <a:srgbClr val="5F87DF"/>
                  </a:solidFill>
                  <a:latin typeface="Arial"/>
                  <a:ea typeface="微软雅黑"/>
                  <a:sym typeface="Arial"/>
                </a:rPr>
                <a:t>Click here to add content, content to match the title. </a:t>
              </a:r>
              <a:endParaRPr lang="zh-CN" altLang="en-US" dirty="0">
                <a:solidFill>
                  <a:srgbClr val="5F87DF"/>
                </a:solidFill>
                <a:latin typeface="Arial"/>
                <a:ea typeface="微软雅黑"/>
                <a:sym typeface="Arial"/>
              </a:endParaRPr>
            </a:p>
          </p:txBody>
        </p:sp>
        <p:sp>
          <p:nvSpPr>
            <p:cNvPr id="6" name="文本框 5"/>
            <p:cNvSpPr txBox="1"/>
            <p:nvPr/>
          </p:nvSpPr>
          <p:spPr>
            <a:xfrm>
              <a:off x="5472196" y="982887"/>
              <a:ext cx="4452803" cy="1107996"/>
            </a:xfrm>
            <a:prstGeom prst="rect">
              <a:avLst/>
            </a:prstGeom>
            <a:noFill/>
          </p:spPr>
          <p:txBody>
            <a:bodyPr wrap="square" rtlCol="0">
              <a:spAutoFit/>
            </a:bodyPr>
            <a:lstStyle/>
            <a:p>
              <a:r>
                <a:rPr lang="en-US" altLang="zh-CN" sz="6600" dirty="0">
                  <a:solidFill>
                    <a:srgbClr val="5F87DF"/>
                  </a:solidFill>
                  <a:latin typeface="Arial"/>
                  <a:ea typeface="微软雅黑"/>
                  <a:sym typeface="Arial"/>
                </a:rPr>
                <a:t>01 </a:t>
              </a:r>
              <a:r>
                <a:rPr lang="en-US" altLang="zh-CN" sz="3600" dirty="0">
                  <a:solidFill>
                    <a:srgbClr val="5F87DF"/>
                  </a:solidFill>
                  <a:latin typeface="Arial"/>
                  <a:ea typeface="微软雅黑"/>
                  <a:sym typeface="Arial"/>
                </a:rPr>
                <a:t>Part One</a:t>
              </a:r>
              <a:endParaRPr lang="zh-CN" altLang="en-US" sz="6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758014"/>
            <a:chOff x="1487838" y="728420"/>
            <a:chExt cx="3730932" cy="758014"/>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Overview</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10" name="组合 9"/>
          <p:cNvGrpSpPr/>
          <p:nvPr/>
        </p:nvGrpSpPr>
        <p:grpSpPr>
          <a:xfrm>
            <a:off x="1586430" y="2149801"/>
            <a:ext cx="4509570" cy="1957632"/>
            <a:chOff x="1586430" y="2149801"/>
            <a:chExt cx="4509570" cy="1957632"/>
          </a:xfrm>
        </p:grpSpPr>
        <p:sp>
          <p:nvSpPr>
            <p:cNvPr id="6" name="矩形 5"/>
            <p:cNvSpPr/>
            <p:nvPr/>
          </p:nvSpPr>
          <p:spPr>
            <a:xfrm>
              <a:off x="1586430" y="2614204"/>
              <a:ext cx="4509570" cy="1493229"/>
            </a:xfrm>
            <a:prstGeom prst="rect">
              <a:avLst/>
            </a:prstGeom>
          </p:spPr>
          <p:txBody>
            <a:bodyPr wrap="square">
              <a:spAutoFit/>
            </a:bodyPr>
            <a:lstStyle/>
            <a:p>
              <a:pPr indent="457200">
                <a:lnSpc>
                  <a:spcPct val="200000"/>
                </a:lnSpc>
              </a:pPr>
              <a:r>
                <a:rPr lang="en-US" altLang="zh-CN" sz="1600"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endParaRPr lang="zh-CN" altLang="en-US" sz="1600" dirty="0">
                <a:solidFill>
                  <a:schemeClr val="tx1">
                    <a:lumMod val="65000"/>
                    <a:lumOff val="35000"/>
                  </a:schemeClr>
                </a:solidFill>
                <a:latin typeface="Arial"/>
                <a:ea typeface="微软雅黑"/>
                <a:sym typeface="Arial"/>
              </a:endParaRPr>
            </a:p>
          </p:txBody>
        </p:sp>
        <p:sp>
          <p:nvSpPr>
            <p:cNvPr id="2" name="矩形 1"/>
            <p:cNvSpPr/>
            <p:nvPr/>
          </p:nvSpPr>
          <p:spPr>
            <a:xfrm>
              <a:off x="2850397" y="2149801"/>
              <a:ext cx="1593705" cy="400110"/>
            </a:xfrm>
            <a:prstGeom prst="rect">
              <a:avLst/>
            </a:prstGeom>
          </p:spPr>
          <p:txBody>
            <a:bodyPr wrap="none">
              <a:spAutoFit/>
            </a:bodyPr>
            <a:lstStyle/>
            <a:p>
              <a:pPr algn="ct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p:txBody>
        </p:sp>
      </p:grpSp>
      <p:pic>
        <p:nvPicPr>
          <p:cNvPr id="9" name="图片 8"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6118302" y="1520190"/>
            <a:ext cx="5311063" cy="4423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758014"/>
            <a:chOff x="1487838" y="728420"/>
            <a:chExt cx="3730932" cy="758014"/>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Overview</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30" name="组合 29"/>
          <p:cNvGrpSpPr/>
          <p:nvPr/>
        </p:nvGrpSpPr>
        <p:grpSpPr>
          <a:xfrm>
            <a:off x="2009095" y="4057265"/>
            <a:ext cx="8137752" cy="1348964"/>
            <a:chOff x="1816145" y="4057265"/>
            <a:chExt cx="8137752" cy="1348964"/>
          </a:xfrm>
        </p:grpSpPr>
        <p:sp>
          <p:nvSpPr>
            <p:cNvPr id="6" name="矩形 5"/>
            <p:cNvSpPr/>
            <p:nvPr/>
          </p:nvSpPr>
          <p:spPr>
            <a:xfrm>
              <a:off x="1852202" y="4405442"/>
              <a:ext cx="8101695" cy="1000787"/>
            </a:xfrm>
            <a:prstGeom prst="rect">
              <a:avLst/>
            </a:prstGeom>
          </p:spPr>
          <p:txBody>
            <a:bodyPr wrap="square">
              <a:spAutoFit/>
            </a:bodyPr>
            <a:lstStyle/>
            <a:p>
              <a:pPr indent="457200">
                <a:lnSpc>
                  <a:spcPct val="200000"/>
                </a:lnSpc>
              </a:pPr>
              <a:r>
                <a:rPr lang="en-US" altLang="zh-CN" sz="1600"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endParaRPr lang="zh-CN" altLang="en-US" sz="1600" dirty="0">
                <a:solidFill>
                  <a:schemeClr val="tx1">
                    <a:lumMod val="65000"/>
                    <a:lumOff val="35000"/>
                  </a:schemeClr>
                </a:solidFill>
                <a:latin typeface="Arial"/>
                <a:ea typeface="微软雅黑"/>
                <a:sym typeface="Arial"/>
              </a:endParaRPr>
            </a:p>
          </p:txBody>
        </p:sp>
        <p:sp>
          <p:nvSpPr>
            <p:cNvPr id="2" name="矩形 1"/>
            <p:cNvSpPr/>
            <p:nvPr/>
          </p:nvSpPr>
          <p:spPr>
            <a:xfrm>
              <a:off x="1816145" y="4057265"/>
              <a:ext cx="1939954" cy="400110"/>
            </a:xfrm>
            <a:prstGeom prst="rect">
              <a:avLst/>
            </a:prstGeom>
          </p:spPr>
          <p:txBody>
            <a:bodyPr wrap="none">
              <a:spAutoFit/>
            </a:bodyPr>
            <a:lstStyle/>
            <a:p>
              <a:pPr marL="342900" indent="-342900" algn="ctr">
                <a:buFont typeface="Arial" panose="020B0604020202020204" pitchFamily="34" charset="0"/>
                <a:buChar char="•"/>
              </a:pP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p:txBody>
        </p:sp>
      </p:grpSp>
      <p:grpSp>
        <p:nvGrpSpPr>
          <p:cNvPr id="58" name="组合 57"/>
          <p:cNvGrpSpPr/>
          <p:nvPr/>
        </p:nvGrpSpPr>
        <p:grpSpPr>
          <a:xfrm>
            <a:off x="1322623" y="2112637"/>
            <a:ext cx="9546754" cy="1419162"/>
            <a:chOff x="1322623" y="2112637"/>
            <a:chExt cx="9546754" cy="1419162"/>
          </a:xfrm>
        </p:grpSpPr>
        <p:sp>
          <p:nvSpPr>
            <p:cNvPr id="32" name="ïṣlíḑê"/>
            <p:cNvSpPr/>
            <p:nvPr/>
          </p:nvSpPr>
          <p:spPr>
            <a:xfrm flipH="1">
              <a:off x="1322623" y="2112637"/>
              <a:ext cx="2417668" cy="1419162"/>
            </a:xfrm>
            <a:prstGeom prst="homePlate">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Arial"/>
                <a:ea typeface="微软雅黑"/>
                <a:sym typeface="Arial"/>
              </a:endParaRPr>
            </a:p>
          </p:txBody>
        </p:sp>
        <p:sp>
          <p:nvSpPr>
            <p:cNvPr id="35" name="îS1íďè"/>
            <p:cNvSpPr>
              <a:spLocks noChangeAspect="1"/>
            </p:cNvSpPr>
            <p:nvPr/>
          </p:nvSpPr>
          <p:spPr bwMode="auto">
            <a:xfrm>
              <a:off x="3262996" y="2308477"/>
              <a:ext cx="334310" cy="377894"/>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a:latin typeface="Arial"/>
                <a:ea typeface="微软雅黑"/>
                <a:sym typeface="Arial"/>
              </a:endParaRPr>
            </a:p>
          </p:txBody>
        </p:sp>
        <p:sp>
          <p:nvSpPr>
            <p:cNvPr id="37" name="ïṣļïḋè"/>
            <p:cNvSpPr/>
            <p:nvPr/>
          </p:nvSpPr>
          <p:spPr>
            <a:xfrm>
              <a:off x="6235841" y="2112637"/>
              <a:ext cx="2007106" cy="1419162"/>
            </a:xfrm>
            <a:prstGeom prst="rect">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Arial"/>
                <a:ea typeface="微软雅黑"/>
                <a:sym typeface="Arial"/>
              </a:endParaRPr>
            </a:p>
          </p:txBody>
        </p:sp>
        <p:sp>
          <p:nvSpPr>
            <p:cNvPr id="39" name="íṣļidè"/>
            <p:cNvSpPr/>
            <p:nvPr/>
          </p:nvSpPr>
          <p:spPr bwMode="auto">
            <a:xfrm>
              <a:off x="7059128" y="2308477"/>
              <a:ext cx="360531" cy="355464"/>
            </a:xfrm>
            <a:custGeom>
              <a:avLst/>
              <a:gdLst>
                <a:gd name="connsiteX0" fmla="*/ 266595 w 338128"/>
                <a:gd name="connsiteY0" fmla="*/ 260350 h 333375"/>
                <a:gd name="connsiteX1" fmla="*/ 258340 w 338128"/>
                <a:gd name="connsiteY1" fmla="*/ 262820 h 333375"/>
                <a:gd name="connsiteX2" fmla="*/ 255588 w 338128"/>
                <a:gd name="connsiteY2" fmla="*/ 271463 h 333375"/>
                <a:gd name="connsiteX3" fmla="*/ 276226 w 338128"/>
                <a:gd name="connsiteY3" fmla="*/ 271463 h 333375"/>
                <a:gd name="connsiteX4" fmla="*/ 273475 w 338128"/>
                <a:gd name="connsiteY4" fmla="*/ 262820 h 333375"/>
                <a:gd name="connsiteX5" fmla="*/ 266595 w 338128"/>
                <a:gd name="connsiteY5" fmla="*/ 260350 h 333375"/>
                <a:gd name="connsiteX6" fmla="*/ 61119 w 338128"/>
                <a:gd name="connsiteY6" fmla="*/ 260350 h 333375"/>
                <a:gd name="connsiteX7" fmla="*/ 51859 w 338128"/>
                <a:gd name="connsiteY7" fmla="*/ 264319 h 333375"/>
                <a:gd name="connsiteX8" fmla="*/ 49213 w 338128"/>
                <a:gd name="connsiteY8" fmla="*/ 276225 h 333375"/>
                <a:gd name="connsiteX9" fmla="*/ 51859 w 338128"/>
                <a:gd name="connsiteY9" fmla="*/ 288131 h 333375"/>
                <a:gd name="connsiteX10" fmla="*/ 61119 w 338128"/>
                <a:gd name="connsiteY10" fmla="*/ 292100 h 333375"/>
                <a:gd name="connsiteX11" fmla="*/ 70380 w 338128"/>
                <a:gd name="connsiteY11" fmla="*/ 288131 h 333375"/>
                <a:gd name="connsiteX12" fmla="*/ 73026 w 338128"/>
                <a:gd name="connsiteY12" fmla="*/ 276225 h 333375"/>
                <a:gd name="connsiteX13" fmla="*/ 70380 w 338128"/>
                <a:gd name="connsiteY13" fmla="*/ 264319 h 333375"/>
                <a:gd name="connsiteX14" fmla="*/ 61119 w 338128"/>
                <a:gd name="connsiteY14" fmla="*/ 260350 h 333375"/>
                <a:gd name="connsiteX15" fmla="*/ 169863 w 338128"/>
                <a:gd name="connsiteY15" fmla="*/ 250825 h 333375"/>
                <a:gd name="connsiteX16" fmla="*/ 182563 w 338128"/>
                <a:gd name="connsiteY16" fmla="*/ 250825 h 333375"/>
                <a:gd name="connsiteX17" fmla="*/ 182563 w 338128"/>
                <a:gd name="connsiteY17" fmla="*/ 301625 h 333375"/>
                <a:gd name="connsiteX18" fmla="*/ 169863 w 338128"/>
                <a:gd name="connsiteY18" fmla="*/ 301625 h 333375"/>
                <a:gd name="connsiteX19" fmla="*/ 265250 w 338128"/>
                <a:gd name="connsiteY19" fmla="*/ 249237 h 333375"/>
                <a:gd name="connsiteX20" fmla="*/ 283665 w 338128"/>
                <a:gd name="connsiteY20" fmla="*/ 257095 h 333375"/>
                <a:gd name="connsiteX21" fmla="*/ 288926 w 338128"/>
                <a:gd name="connsiteY21" fmla="*/ 279360 h 333375"/>
                <a:gd name="connsiteX22" fmla="*/ 256042 w 338128"/>
                <a:gd name="connsiteY22" fmla="*/ 279360 h 333375"/>
                <a:gd name="connsiteX23" fmla="*/ 258673 w 338128"/>
                <a:gd name="connsiteY23" fmla="*/ 288528 h 333375"/>
                <a:gd name="connsiteX24" fmla="*/ 266565 w 338128"/>
                <a:gd name="connsiteY24" fmla="*/ 292457 h 333375"/>
                <a:gd name="connsiteX25" fmla="*/ 271826 w 338128"/>
                <a:gd name="connsiteY25" fmla="*/ 289838 h 333375"/>
                <a:gd name="connsiteX26" fmla="*/ 275773 w 338128"/>
                <a:gd name="connsiteY26" fmla="*/ 284599 h 333375"/>
                <a:gd name="connsiteX27" fmla="*/ 288926 w 338128"/>
                <a:gd name="connsiteY27" fmla="*/ 287218 h 333375"/>
                <a:gd name="connsiteX28" fmla="*/ 281034 w 338128"/>
                <a:gd name="connsiteY28" fmla="*/ 297696 h 333375"/>
                <a:gd name="connsiteX29" fmla="*/ 266565 w 338128"/>
                <a:gd name="connsiteY29" fmla="*/ 301625 h 333375"/>
                <a:gd name="connsiteX30" fmla="*/ 246834 w 338128"/>
                <a:gd name="connsiteY30" fmla="*/ 293767 h 333375"/>
                <a:gd name="connsiteX31" fmla="*/ 242888 w 338128"/>
                <a:gd name="connsiteY31" fmla="*/ 275431 h 333375"/>
                <a:gd name="connsiteX32" fmla="*/ 249465 w 338128"/>
                <a:gd name="connsiteY32" fmla="*/ 255786 h 333375"/>
                <a:gd name="connsiteX33" fmla="*/ 265250 w 338128"/>
                <a:gd name="connsiteY33" fmla="*/ 249237 h 333375"/>
                <a:gd name="connsiteX34" fmla="*/ 221026 w 338128"/>
                <a:gd name="connsiteY34" fmla="*/ 249237 h 333375"/>
                <a:gd name="connsiteX35" fmla="*/ 228919 w 338128"/>
                <a:gd name="connsiteY35" fmla="*/ 250580 h 333375"/>
                <a:gd name="connsiteX36" fmla="*/ 234180 w 338128"/>
                <a:gd name="connsiteY36" fmla="*/ 254610 h 333375"/>
                <a:gd name="connsiteX37" fmla="*/ 238126 w 338128"/>
                <a:gd name="connsiteY37" fmla="*/ 261327 h 333375"/>
                <a:gd name="connsiteX38" fmla="*/ 238126 w 338128"/>
                <a:gd name="connsiteY38" fmla="*/ 269386 h 333375"/>
                <a:gd name="connsiteX39" fmla="*/ 238126 w 338128"/>
                <a:gd name="connsiteY39" fmla="*/ 301625 h 333375"/>
                <a:gd name="connsiteX40" fmla="*/ 224973 w 338128"/>
                <a:gd name="connsiteY40" fmla="*/ 301625 h 333375"/>
                <a:gd name="connsiteX41" fmla="*/ 224973 w 338128"/>
                <a:gd name="connsiteY41" fmla="*/ 276103 h 333375"/>
                <a:gd name="connsiteX42" fmla="*/ 223657 w 338128"/>
                <a:gd name="connsiteY42" fmla="*/ 265357 h 333375"/>
                <a:gd name="connsiteX43" fmla="*/ 221026 w 338128"/>
                <a:gd name="connsiteY43" fmla="*/ 261327 h 333375"/>
                <a:gd name="connsiteX44" fmla="*/ 217080 w 338128"/>
                <a:gd name="connsiteY44" fmla="*/ 259983 h 333375"/>
                <a:gd name="connsiteX45" fmla="*/ 210503 w 338128"/>
                <a:gd name="connsiteY45" fmla="*/ 261327 h 333375"/>
                <a:gd name="connsiteX46" fmla="*/ 206557 w 338128"/>
                <a:gd name="connsiteY46" fmla="*/ 266700 h 333375"/>
                <a:gd name="connsiteX47" fmla="*/ 205241 w 338128"/>
                <a:gd name="connsiteY47" fmla="*/ 278789 h 333375"/>
                <a:gd name="connsiteX48" fmla="*/ 205241 w 338128"/>
                <a:gd name="connsiteY48" fmla="*/ 301625 h 333375"/>
                <a:gd name="connsiteX49" fmla="*/ 192088 w 338128"/>
                <a:gd name="connsiteY49" fmla="*/ 301625 h 333375"/>
                <a:gd name="connsiteX50" fmla="*/ 192088 w 338128"/>
                <a:gd name="connsiteY50" fmla="*/ 250580 h 333375"/>
                <a:gd name="connsiteX51" fmla="*/ 203926 w 338128"/>
                <a:gd name="connsiteY51" fmla="*/ 250580 h 333375"/>
                <a:gd name="connsiteX52" fmla="*/ 203926 w 338128"/>
                <a:gd name="connsiteY52" fmla="*/ 258640 h 333375"/>
                <a:gd name="connsiteX53" fmla="*/ 221026 w 338128"/>
                <a:gd name="connsiteY53" fmla="*/ 249237 h 333375"/>
                <a:gd name="connsiteX54" fmla="*/ 122601 w 338128"/>
                <a:gd name="connsiteY54" fmla="*/ 249237 h 333375"/>
                <a:gd name="connsiteX55" fmla="*/ 130493 w 338128"/>
                <a:gd name="connsiteY55" fmla="*/ 250580 h 333375"/>
                <a:gd name="connsiteX56" fmla="*/ 135755 w 338128"/>
                <a:gd name="connsiteY56" fmla="*/ 254610 h 333375"/>
                <a:gd name="connsiteX57" fmla="*/ 138385 w 338128"/>
                <a:gd name="connsiteY57" fmla="*/ 261327 h 333375"/>
                <a:gd name="connsiteX58" fmla="*/ 139701 w 338128"/>
                <a:gd name="connsiteY58" fmla="*/ 269386 h 333375"/>
                <a:gd name="connsiteX59" fmla="*/ 139701 w 338128"/>
                <a:gd name="connsiteY59" fmla="*/ 301625 h 333375"/>
                <a:gd name="connsiteX60" fmla="*/ 126547 w 338128"/>
                <a:gd name="connsiteY60" fmla="*/ 301625 h 333375"/>
                <a:gd name="connsiteX61" fmla="*/ 126547 w 338128"/>
                <a:gd name="connsiteY61" fmla="*/ 276103 h 333375"/>
                <a:gd name="connsiteX62" fmla="*/ 125232 w 338128"/>
                <a:gd name="connsiteY62" fmla="*/ 265357 h 333375"/>
                <a:gd name="connsiteX63" fmla="*/ 122601 w 338128"/>
                <a:gd name="connsiteY63" fmla="*/ 261327 h 333375"/>
                <a:gd name="connsiteX64" fmla="*/ 117339 w 338128"/>
                <a:gd name="connsiteY64" fmla="*/ 259983 h 333375"/>
                <a:gd name="connsiteX65" fmla="*/ 112078 w 338128"/>
                <a:gd name="connsiteY65" fmla="*/ 261327 h 333375"/>
                <a:gd name="connsiteX66" fmla="*/ 108132 w 338128"/>
                <a:gd name="connsiteY66" fmla="*/ 266700 h 333375"/>
                <a:gd name="connsiteX67" fmla="*/ 106816 w 338128"/>
                <a:gd name="connsiteY67" fmla="*/ 278789 h 333375"/>
                <a:gd name="connsiteX68" fmla="*/ 106816 w 338128"/>
                <a:gd name="connsiteY68" fmla="*/ 301625 h 333375"/>
                <a:gd name="connsiteX69" fmla="*/ 93663 w 338128"/>
                <a:gd name="connsiteY69" fmla="*/ 301625 h 333375"/>
                <a:gd name="connsiteX70" fmla="*/ 93663 w 338128"/>
                <a:gd name="connsiteY70" fmla="*/ 250580 h 333375"/>
                <a:gd name="connsiteX71" fmla="*/ 106816 w 338128"/>
                <a:gd name="connsiteY71" fmla="*/ 250580 h 333375"/>
                <a:gd name="connsiteX72" fmla="*/ 106816 w 338128"/>
                <a:gd name="connsiteY72" fmla="*/ 258640 h 333375"/>
                <a:gd name="connsiteX73" fmla="*/ 122601 w 338128"/>
                <a:gd name="connsiteY73" fmla="*/ 249237 h 333375"/>
                <a:gd name="connsiteX74" fmla="*/ 61119 w 338128"/>
                <a:gd name="connsiteY74" fmla="*/ 249237 h 333375"/>
                <a:gd name="connsiteX75" fmla="*/ 79455 w 338128"/>
                <a:gd name="connsiteY75" fmla="*/ 257095 h 333375"/>
                <a:gd name="connsiteX76" fmla="*/ 87313 w 338128"/>
                <a:gd name="connsiteY76" fmla="*/ 275431 h 333375"/>
                <a:gd name="connsiteX77" fmla="*/ 79455 w 338128"/>
                <a:gd name="connsiteY77" fmla="*/ 293767 h 333375"/>
                <a:gd name="connsiteX78" fmla="*/ 61119 w 338128"/>
                <a:gd name="connsiteY78" fmla="*/ 301625 h 333375"/>
                <a:gd name="connsiteX79" fmla="*/ 48022 w 338128"/>
                <a:gd name="connsiteY79" fmla="*/ 299006 h 333375"/>
                <a:gd name="connsiteX80" fmla="*/ 38854 w 338128"/>
                <a:gd name="connsiteY80" fmla="*/ 289838 h 333375"/>
                <a:gd name="connsiteX81" fmla="*/ 34925 w 338128"/>
                <a:gd name="connsiteY81" fmla="*/ 275431 h 333375"/>
                <a:gd name="connsiteX82" fmla="*/ 38854 w 338128"/>
                <a:gd name="connsiteY82" fmla="*/ 262334 h 333375"/>
                <a:gd name="connsiteX83" fmla="*/ 48022 w 338128"/>
                <a:gd name="connsiteY83" fmla="*/ 253166 h 333375"/>
                <a:gd name="connsiteX84" fmla="*/ 61119 w 338128"/>
                <a:gd name="connsiteY84" fmla="*/ 249237 h 333375"/>
                <a:gd name="connsiteX85" fmla="*/ 169863 w 338128"/>
                <a:gd name="connsiteY85" fmla="*/ 231775 h 333375"/>
                <a:gd name="connsiteX86" fmla="*/ 182563 w 338128"/>
                <a:gd name="connsiteY86" fmla="*/ 231775 h 333375"/>
                <a:gd name="connsiteX87" fmla="*/ 182563 w 338128"/>
                <a:gd name="connsiteY87" fmla="*/ 244475 h 333375"/>
                <a:gd name="connsiteX88" fmla="*/ 169863 w 338128"/>
                <a:gd name="connsiteY88" fmla="*/ 244475 h 333375"/>
                <a:gd name="connsiteX89" fmla="*/ 147638 w 338128"/>
                <a:gd name="connsiteY89" fmla="*/ 231775 h 333375"/>
                <a:gd name="connsiteX90" fmla="*/ 161926 w 338128"/>
                <a:gd name="connsiteY90" fmla="*/ 231775 h 333375"/>
                <a:gd name="connsiteX91" fmla="*/ 161926 w 338128"/>
                <a:gd name="connsiteY91" fmla="*/ 301625 h 333375"/>
                <a:gd name="connsiteX92" fmla="*/ 147638 w 338128"/>
                <a:gd name="connsiteY92" fmla="*/ 301625 h 333375"/>
                <a:gd name="connsiteX93" fmla="*/ 35674 w 338128"/>
                <a:gd name="connsiteY93" fmla="*/ 217487 h 333375"/>
                <a:gd name="connsiteX94" fmla="*/ 23813 w 338128"/>
                <a:gd name="connsiteY94" fmla="*/ 229159 h 333375"/>
                <a:gd name="connsiteX95" fmla="*/ 23813 w 338128"/>
                <a:gd name="connsiteY95" fmla="*/ 297891 h 333375"/>
                <a:gd name="connsiteX96" fmla="*/ 35674 w 338128"/>
                <a:gd name="connsiteY96" fmla="*/ 309562 h 333375"/>
                <a:gd name="connsiteX97" fmla="*/ 291352 w 338128"/>
                <a:gd name="connsiteY97" fmla="*/ 309562 h 333375"/>
                <a:gd name="connsiteX98" fmla="*/ 303213 w 338128"/>
                <a:gd name="connsiteY98" fmla="*/ 297891 h 333375"/>
                <a:gd name="connsiteX99" fmla="*/ 303213 w 338128"/>
                <a:gd name="connsiteY99" fmla="*/ 229159 h 333375"/>
                <a:gd name="connsiteX100" fmla="*/ 291352 w 338128"/>
                <a:gd name="connsiteY100" fmla="*/ 217487 h 333375"/>
                <a:gd name="connsiteX101" fmla="*/ 167323 w 338128"/>
                <a:gd name="connsiteY101" fmla="*/ 188595 h 333375"/>
                <a:gd name="connsiteX102" fmla="*/ 157163 w 338128"/>
                <a:gd name="connsiteY102" fmla="*/ 193675 h 333375"/>
                <a:gd name="connsiteX103" fmla="*/ 169863 w 338128"/>
                <a:gd name="connsiteY103" fmla="*/ 193675 h 333375"/>
                <a:gd name="connsiteX104" fmla="*/ 167323 w 338128"/>
                <a:gd name="connsiteY104" fmla="*/ 188595 h 333375"/>
                <a:gd name="connsiteX105" fmla="*/ 275321 w 338128"/>
                <a:gd name="connsiteY105" fmla="*/ 76200 h 333375"/>
                <a:gd name="connsiteX106" fmla="*/ 287151 w 338128"/>
                <a:gd name="connsiteY106" fmla="*/ 81459 h 333375"/>
                <a:gd name="connsiteX107" fmla="*/ 288465 w 338128"/>
                <a:gd name="connsiteY107" fmla="*/ 93291 h 333375"/>
                <a:gd name="connsiteX108" fmla="*/ 287151 w 338128"/>
                <a:gd name="connsiteY108" fmla="*/ 95920 h 333375"/>
                <a:gd name="connsiteX109" fmla="*/ 331840 w 338128"/>
                <a:gd name="connsiteY109" fmla="*/ 118269 h 333375"/>
                <a:gd name="connsiteX110" fmla="*/ 337097 w 338128"/>
                <a:gd name="connsiteY110" fmla="*/ 132730 h 333375"/>
                <a:gd name="connsiteX111" fmla="*/ 326582 w 338128"/>
                <a:gd name="connsiteY111" fmla="*/ 153765 h 333375"/>
                <a:gd name="connsiteX112" fmla="*/ 321325 w 338128"/>
                <a:gd name="connsiteY112" fmla="*/ 159023 h 333375"/>
                <a:gd name="connsiteX113" fmla="*/ 312124 w 338128"/>
                <a:gd name="connsiteY113" fmla="*/ 159023 h 333375"/>
                <a:gd name="connsiteX114" fmla="*/ 267435 w 338128"/>
                <a:gd name="connsiteY114" fmla="*/ 136674 h 333375"/>
                <a:gd name="connsiteX115" fmla="*/ 256920 w 338128"/>
                <a:gd name="connsiteY115" fmla="*/ 143248 h 333375"/>
                <a:gd name="connsiteX116" fmla="*/ 246405 w 338128"/>
                <a:gd name="connsiteY116" fmla="*/ 137989 h 333375"/>
                <a:gd name="connsiteX117" fmla="*/ 220117 w 338128"/>
                <a:gd name="connsiteY117" fmla="*/ 99864 h 333375"/>
                <a:gd name="connsiteX118" fmla="*/ 220117 w 338128"/>
                <a:gd name="connsiteY118" fmla="*/ 86717 h 333375"/>
                <a:gd name="connsiteX119" fmla="*/ 229318 w 338128"/>
                <a:gd name="connsiteY119" fmla="*/ 80144 h 333375"/>
                <a:gd name="connsiteX120" fmla="*/ 166150 w 338128"/>
                <a:gd name="connsiteY120" fmla="*/ 0 h 333375"/>
                <a:gd name="connsiteX121" fmla="*/ 274279 w 338128"/>
                <a:gd name="connsiteY121" fmla="*/ 59062 h 333375"/>
                <a:gd name="connsiteX122" fmla="*/ 247906 w 338128"/>
                <a:gd name="connsiteY122" fmla="*/ 61687 h 333375"/>
                <a:gd name="connsiteX123" fmla="*/ 172743 w 338128"/>
                <a:gd name="connsiteY123" fmla="*/ 23625 h 333375"/>
                <a:gd name="connsiteX124" fmla="*/ 170106 w 338128"/>
                <a:gd name="connsiteY124" fmla="*/ 24937 h 333375"/>
                <a:gd name="connsiteX125" fmla="*/ 174061 w 338128"/>
                <a:gd name="connsiteY125" fmla="*/ 34125 h 333375"/>
                <a:gd name="connsiteX126" fmla="*/ 170106 w 338128"/>
                <a:gd name="connsiteY126" fmla="*/ 40687 h 333375"/>
                <a:gd name="connsiteX127" fmla="*/ 160875 w 338128"/>
                <a:gd name="connsiteY127" fmla="*/ 31500 h 333375"/>
                <a:gd name="connsiteX128" fmla="*/ 154282 w 338128"/>
                <a:gd name="connsiteY128" fmla="*/ 27562 h 333375"/>
                <a:gd name="connsiteX129" fmla="*/ 145051 w 338128"/>
                <a:gd name="connsiteY129" fmla="*/ 30187 h 333375"/>
                <a:gd name="connsiteX130" fmla="*/ 135821 w 338128"/>
                <a:gd name="connsiteY130" fmla="*/ 32812 h 333375"/>
                <a:gd name="connsiteX131" fmla="*/ 122634 w 338128"/>
                <a:gd name="connsiteY131" fmla="*/ 39375 h 333375"/>
                <a:gd name="connsiteX132" fmla="*/ 127909 w 338128"/>
                <a:gd name="connsiteY132" fmla="*/ 44625 h 333375"/>
                <a:gd name="connsiteX133" fmla="*/ 139777 w 338128"/>
                <a:gd name="connsiteY133" fmla="*/ 43312 h 333375"/>
                <a:gd name="connsiteX134" fmla="*/ 149007 w 338128"/>
                <a:gd name="connsiteY134" fmla="*/ 44625 h 333375"/>
                <a:gd name="connsiteX135" fmla="*/ 152963 w 338128"/>
                <a:gd name="connsiteY135" fmla="*/ 53812 h 333375"/>
                <a:gd name="connsiteX136" fmla="*/ 155600 w 338128"/>
                <a:gd name="connsiteY136" fmla="*/ 63000 h 333375"/>
                <a:gd name="connsiteX137" fmla="*/ 156919 w 338128"/>
                <a:gd name="connsiteY137" fmla="*/ 68250 h 333375"/>
                <a:gd name="connsiteX138" fmla="*/ 160875 w 338128"/>
                <a:gd name="connsiteY138" fmla="*/ 65625 h 333375"/>
                <a:gd name="connsiteX139" fmla="*/ 170106 w 338128"/>
                <a:gd name="connsiteY139" fmla="*/ 74812 h 333375"/>
                <a:gd name="connsiteX140" fmla="*/ 159556 w 338128"/>
                <a:gd name="connsiteY140" fmla="*/ 82688 h 333375"/>
                <a:gd name="connsiteX141" fmla="*/ 143733 w 338128"/>
                <a:gd name="connsiteY141" fmla="*/ 72187 h 333375"/>
                <a:gd name="connsiteX142" fmla="*/ 126590 w 338128"/>
                <a:gd name="connsiteY142" fmla="*/ 56437 h 333375"/>
                <a:gd name="connsiteX143" fmla="*/ 113404 w 338128"/>
                <a:gd name="connsiteY143" fmla="*/ 48562 h 333375"/>
                <a:gd name="connsiteX144" fmla="*/ 102854 w 338128"/>
                <a:gd name="connsiteY144" fmla="*/ 52500 h 333375"/>
                <a:gd name="connsiteX145" fmla="*/ 85712 w 338128"/>
                <a:gd name="connsiteY145" fmla="*/ 69562 h 333375"/>
                <a:gd name="connsiteX146" fmla="*/ 79119 w 338128"/>
                <a:gd name="connsiteY146" fmla="*/ 89250 h 333375"/>
                <a:gd name="connsiteX147" fmla="*/ 88349 w 338128"/>
                <a:gd name="connsiteY147" fmla="*/ 105000 h 333375"/>
                <a:gd name="connsiteX148" fmla="*/ 100217 w 338128"/>
                <a:gd name="connsiteY148" fmla="*/ 114188 h 333375"/>
                <a:gd name="connsiteX149" fmla="*/ 108129 w 338128"/>
                <a:gd name="connsiteY149" fmla="*/ 116813 h 333375"/>
                <a:gd name="connsiteX150" fmla="*/ 112085 w 338128"/>
                <a:gd name="connsiteY150" fmla="*/ 123375 h 333375"/>
                <a:gd name="connsiteX151" fmla="*/ 101536 w 338128"/>
                <a:gd name="connsiteY151" fmla="*/ 123375 h 333375"/>
                <a:gd name="connsiteX152" fmla="*/ 98898 w 338128"/>
                <a:gd name="connsiteY152" fmla="*/ 141750 h 333375"/>
                <a:gd name="connsiteX153" fmla="*/ 93624 w 338128"/>
                <a:gd name="connsiteY153" fmla="*/ 164063 h 333375"/>
                <a:gd name="connsiteX154" fmla="*/ 97580 w 338128"/>
                <a:gd name="connsiteY154" fmla="*/ 194250 h 333375"/>
                <a:gd name="connsiteX155" fmla="*/ 145051 w 338128"/>
                <a:gd name="connsiteY155" fmla="*/ 194250 h 333375"/>
                <a:gd name="connsiteX156" fmla="*/ 159556 w 338128"/>
                <a:gd name="connsiteY156" fmla="*/ 174563 h 333375"/>
                <a:gd name="connsiteX157" fmla="*/ 176699 w 338128"/>
                <a:gd name="connsiteY157" fmla="*/ 152250 h 333375"/>
                <a:gd name="connsiteX158" fmla="*/ 193841 w 338128"/>
                <a:gd name="connsiteY158" fmla="*/ 143063 h 333375"/>
                <a:gd name="connsiteX159" fmla="*/ 195160 w 338128"/>
                <a:gd name="connsiteY159" fmla="*/ 136500 h 333375"/>
                <a:gd name="connsiteX160" fmla="*/ 185929 w 338128"/>
                <a:gd name="connsiteY160" fmla="*/ 129938 h 333375"/>
                <a:gd name="connsiteX161" fmla="*/ 181973 w 338128"/>
                <a:gd name="connsiteY161" fmla="*/ 118125 h 333375"/>
                <a:gd name="connsiteX162" fmla="*/ 175380 w 338128"/>
                <a:gd name="connsiteY162" fmla="*/ 102375 h 333375"/>
                <a:gd name="connsiteX163" fmla="*/ 179336 w 338128"/>
                <a:gd name="connsiteY163" fmla="*/ 94500 h 333375"/>
                <a:gd name="connsiteX164" fmla="*/ 187248 w 338128"/>
                <a:gd name="connsiteY164" fmla="*/ 112875 h 333375"/>
                <a:gd name="connsiteX165" fmla="*/ 197797 w 338128"/>
                <a:gd name="connsiteY165" fmla="*/ 122063 h 333375"/>
                <a:gd name="connsiteX166" fmla="*/ 212302 w 338128"/>
                <a:gd name="connsiteY166" fmla="*/ 118125 h 333375"/>
                <a:gd name="connsiteX167" fmla="*/ 242632 w 338128"/>
                <a:gd name="connsiteY167" fmla="*/ 165375 h 333375"/>
                <a:gd name="connsiteX168" fmla="*/ 257137 w 338128"/>
                <a:gd name="connsiteY168" fmla="*/ 173250 h 333375"/>
                <a:gd name="connsiteX169" fmla="*/ 258455 w 338128"/>
                <a:gd name="connsiteY169" fmla="*/ 173250 h 333375"/>
                <a:gd name="connsiteX170" fmla="*/ 272961 w 338128"/>
                <a:gd name="connsiteY170" fmla="*/ 162750 h 333375"/>
                <a:gd name="connsiteX171" fmla="*/ 274279 w 338128"/>
                <a:gd name="connsiteY171" fmla="*/ 160125 h 333375"/>
                <a:gd name="connsiteX172" fmla="*/ 290103 w 338128"/>
                <a:gd name="connsiteY172" fmla="*/ 168000 h 333375"/>
                <a:gd name="connsiteX173" fmla="*/ 278235 w 338128"/>
                <a:gd name="connsiteY173" fmla="*/ 194250 h 333375"/>
                <a:gd name="connsiteX174" fmla="*/ 305927 w 338128"/>
                <a:gd name="connsiteY174" fmla="*/ 194250 h 333375"/>
                <a:gd name="connsiteX175" fmla="*/ 327025 w 338128"/>
                <a:gd name="connsiteY175" fmla="*/ 213938 h 333375"/>
                <a:gd name="connsiteX176" fmla="*/ 327025 w 338128"/>
                <a:gd name="connsiteY176" fmla="*/ 312375 h 333375"/>
                <a:gd name="connsiteX177" fmla="*/ 305927 w 338128"/>
                <a:gd name="connsiteY177" fmla="*/ 333375 h 333375"/>
                <a:gd name="connsiteX178" fmla="*/ 19779 w 338128"/>
                <a:gd name="connsiteY178" fmla="*/ 333375 h 333375"/>
                <a:gd name="connsiteX179" fmla="*/ 0 w 338128"/>
                <a:gd name="connsiteY179" fmla="*/ 312375 h 333375"/>
                <a:gd name="connsiteX180" fmla="*/ 0 w 338128"/>
                <a:gd name="connsiteY180" fmla="*/ 211313 h 333375"/>
                <a:gd name="connsiteX181" fmla="*/ 18461 w 338128"/>
                <a:gd name="connsiteY181" fmla="*/ 194250 h 333375"/>
                <a:gd name="connsiteX182" fmla="*/ 54064 w 338128"/>
                <a:gd name="connsiteY182" fmla="*/ 194250 h 333375"/>
                <a:gd name="connsiteX183" fmla="*/ 36922 w 338128"/>
                <a:gd name="connsiteY183" fmla="*/ 129938 h 333375"/>
                <a:gd name="connsiteX184" fmla="*/ 166150 w 338128"/>
                <a:gd name="connsiteY184"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38128" h="333375">
                  <a:moveTo>
                    <a:pt x="266595" y="260350"/>
                  </a:moveTo>
                  <a:cubicBezTo>
                    <a:pt x="263843" y="260350"/>
                    <a:pt x="261092" y="261585"/>
                    <a:pt x="258340" y="262820"/>
                  </a:cubicBezTo>
                  <a:cubicBezTo>
                    <a:pt x="256964" y="265289"/>
                    <a:pt x="255588" y="267759"/>
                    <a:pt x="255588" y="271463"/>
                  </a:cubicBezTo>
                  <a:cubicBezTo>
                    <a:pt x="255588" y="271463"/>
                    <a:pt x="255588" y="271463"/>
                    <a:pt x="276226" y="271463"/>
                  </a:cubicBezTo>
                  <a:cubicBezTo>
                    <a:pt x="276226" y="267759"/>
                    <a:pt x="274850" y="265289"/>
                    <a:pt x="273475" y="262820"/>
                  </a:cubicBezTo>
                  <a:cubicBezTo>
                    <a:pt x="272099" y="261585"/>
                    <a:pt x="269347" y="260350"/>
                    <a:pt x="266595" y="260350"/>
                  </a:cubicBezTo>
                  <a:close/>
                  <a:moveTo>
                    <a:pt x="61119" y="260350"/>
                  </a:moveTo>
                  <a:cubicBezTo>
                    <a:pt x="57150" y="260350"/>
                    <a:pt x="54505" y="261673"/>
                    <a:pt x="51859" y="264319"/>
                  </a:cubicBezTo>
                  <a:cubicBezTo>
                    <a:pt x="50536" y="266965"/>
                    <a:pt x="49213" y="270933"/>
                    <a:pt x="49213" y="276225"/>
                  </a:cubicBezTo>
                  <a:cubicBezTo>
                    <a:pt x="49213" y="281517"/>
                    <a:pt x="50536" y="285486"/>
                    <a:pt x="51859" y="288131"/>
                  </a:cubicBezTo>
                  <a:cubicBezTo>
                    <a:pt x="54505" y="290777"/>
                    <a:pt x="57150" y="292100"/>
                    <a:pt x="61119" y="292100"/>
                  </a:cubicBezTo>
                  <a:cubicBezTo>
                    <a:pt x="65088" y="292100"/>
                    <a:pt x="67734" y="290777"/>
                    <a:pt x="70380" y="288131"/>
                  </a:cubicBezTo>
                  <a:cubicBezTo>
                    <a:pt x="71703" y="285486"/>
                    <a:pt x="73026" y="281517"/>
                    <a:pt x="73026" y="276225"/>
                  </a:cubicBezTo>
                  <a:cubicBezTo>
                    <a:pt x="73026" y="270933"/>
                    <a:pt x="71703" y="266965"/>
                    <a:pt x="70380" y="264319"/>
                  </a:cubicBezTo>
                  <a:cubicBezTo>
                    <a:pt x="67734" y="261673"/>
                    <a:pt x="65088" y="260350"/>
                    <a:pt x="61119" y="260350"/>
                  </a:cubicBezTo>
                  <a:close/>
                  <a:moveTo>
                    <a:pt x="169863" y="250825"/>
                  </a:moveTo>
                  <a:lnTo>
                    <a:pt x="182563" y="250825"/>
                  </a:lnTo>
                  <a:lnTo>
                    <a:pt x="182563" y="301625"/>
                  </a:lnTo>
                  <a:lnTo>
                    <a:pt x="169863" y="301625"/>
                  </a:lnTo>
                  <a:close/>
                  <a:moveTo>
                    <a:pt x="265250" y="249237"/>
                  </a:moveTo>
                  <a:cubicBezTo>
                    <a:pt x="273142" y="249237"/>
                    <a:pt x="278403" y="251857"/>
                    <a:pt x="283665" y="257095"/>
                  </a:cubicBezTo>
                  <a:cubicBezTo>
                    <a:pt x="287611" y="262334"/>
                    <a:pt x="288926" y="268883"/>
                    <a:pt x="288926" y="279360"/>
                  </a:cubicBezTo>
                  <a:cubicBezTo>
                    <a:pt x="288926" y="279360"/>
                    <a:pt x="288926" y="279360"/>
                    <a:pt x="256042" y="279360"/>
                  </a:cubicBezTo>
                  <a:cubicBezTo>
                    <a:pt x="256042" y="283289"/>
                    <a:pt x="257357" y="285909"/>
                    <a:pt x="258673" y="288528"/>
                  </a:cubicBezTo>
                  <a:cubicBezTo>
                    <a:pt x="261303" y="291148"/>
                    <a:pt x="263934" y="292457"/>
                    <a:pt x="266565" y="292457"/>
                  </a:cubicBezTo>
                  <a:cubicBezTo>
                    <a:pt x="269196" y="292457"/>
                    <a:pt x="270511" y="291148"/>
                    <a:pt x="271826" y="289838"/>
                  </a:cubicBezTo>
                  <a:cubicBezTo>
                    <a:pt x="273142" y="288528"/>
                    <a:pt x="274457" y="287218"/>
                    <a:pt x="275773" y="284599"/>
                  </a:cubicBezTo>
                  <a:cubicBezTo>
                    <a:pt x="275773" y="284599"/>
                    <a:pt x="275773" y="284599"/>
                    <a:pt x="288926" y="287218"/>
                  </a:cubicBezTo>
                  <a:cubicBezTo>
                    <a:pt x="286296" y="291148"/>
                    <a:pt x="283665" y="295077"/>
                    <a:pt x="281034" y="297696"/>
                  </a:cubicBezTo>
                  <a:cubicBezTo>
                    <a:pt x="277088" y="300315"/>
                    <a:pt x="271826" y="301625"/>
                    <a:pt x="266565" y="301625"/>
                  </a:cubicBezTo>
                  <a:cubicBezTo>
                    <a:pt x="257357" y="301625"/>
                    <a:pt x="252096" y="299006"/>
                    <a:pt x="246834" y="293767"/>
                  </a:cubicBezTo>
                  <a:cubicBezTo>
                    <a:pt x="244204" y="288528"/>
                    <a:pt x="242888" y="283289"/>
                    <a:pt x="242888" y="275431"/>
                  </a:cubicBezTo>
                  <a:cubicBezTo>
                    <a:pt x="242888" y="267573"/>
                    <a:pt x="244204" y="261024"/>
                    <a:pt x="249465" y="255786"/>
                  </a:cubicBezTo>
                  <a:cubicBezTo>
                    <a:pt x="253411" y="251857"/>
                    <a:pt x="258673" y="249237"/>
                    <a:pt x="265250" y="249237"/>
                  </a:cubicBezTo>
                  <a:close/>
                  <a:moveTo>
                    <a:pt x="221026" y="249237"/>
                  </a:moveTo>
                  <a:cubicBezTo>
                    <a:pt x="223657" y="249237"/>
                    <a:pt x="226288" y="249237"/>
                    <a:pt x="228919" y="250580"/>
                  </a:cubicBezTo>
                  <a:cubicBezTo>
                    <a:pt x="231549" y="251924"/>
                    <a:pt x="234180" y="253267"/>
                    <a:pt x="234180" y="254610"/>
                  </a:cubicBezTo>
                  <a:cubicBezTo>
                    <a:pt x="235496" y="257297"/>
                    <a:pt x="236811" y="258640"/>
                    <a:pt x="238126" y="261327"/>
                  </a:cubicBezTo>
                  <a:cubicBezTo>
                    <a:pt x="238126" y="262670"/>
                    <a:pt x="238126" y="265357"/>
                    <a:pt x="238126" y="269386"/>
                  </a:cubicBezTo>
                  <a:cubicBezTo>
                    <a:pt x="238126" y="269386"/>
                    <a:pt x="238126" y="269386"/>
                    <a:pt x="238126" y="301625"/>
                  </a:cubicBezTo>
                  <a:cubicBezTo>
                    <a:pt x="238126" y="301625"/>
                    <a:pt x="238126" y="301625"/>
                    <a:pt x="224973" y="301625"/>
                  </a:cubicBezTo>
                  <a:cubicBezTo>
                    <a:pt x="224973" y="301625"/>
                    <a:pt x="224973" y="301625"/>
                    <a:pt x="224973" y="276103"/>
                  </a:cubicBezTo>
                  <a:cubicBezTo>
                    <a:pt x="224973" y="270730"/>
                    <a:pt x="224973" y="266700"/>
                    <a:pt x="223657" y="265357"/>
                  </a:cubicBezTo>
                  <a:cubicBezTo>
                    <a:pt x="223657" y="262670"/>
                    <a:pt x="222342" y="261327"/>
                    <a:pt x="221026" y="261327"/>
                  </a:cubicBezTo>
                  <a:cubicBezTo>
                    <a:pt x="219711" y="259983"/>
                    <a:pt x="218396" y="259983"/>
                    <a:pt x="217080" y="259983"/>
                  </a:cubicBezTo>
                  <a:cubicBezTo>
                    <a:pt x="214449" y="259983"/>
                    <a:pt x="211818" y="259983"/>
                    <a:pt x="210503" y="261327"/>
                  </a:cubicBezTo>
                  <a:cubicBezTo>
                    <a:pt x="207872" y="262670"/>
                    <a:pt x="207872" y="264013"/>
                    <a:pt x="206557" y="266700"/>
                  </a:cubicBezTo>
                  <a:cubicBezTo>
                    <a:pt x="206557" y="269386"/>
                    <a:pt x="205241" y="273416"/>
                    <a:pt x="205241" y="278789"/>
                  </a:cubicBezTo>
                  <a:lnTo>
                    <a:pt x="205241" y="301625"/>
                  </a:lnTo>
                  <a:cubicBezTo>
                    <a:pt x="205241" y="301625"/>
                    <a:pt x="205241" y="301625"/>
                    <a:pt x="192088" y="301625"/>
                  </a:cubicBezTo>
                  <a:cubicBezTo>
                    <a:pt x="192088" y="301625"/>
                    <a:pt x="192088" y="301625"/>
                    <a:pt x="192088" y="250580"/>
                  </a:cubicBezTo>
                  <a:cubicBezTo>
                    <a:pt x="192088" y="250580"/>
                    <a:pt x="192088" y="250580"/>
                    <a:pt x="203926" y="250580"/>
                  </a:cubicBezTo>
                  <a:cubicBezTo>
                    <a:pt x="203926" y="250580"/>
                    <a:pt x="203926" y="250580"/>
                    <a:pt x="203926" y="258640"/>
                  </a:cubicBezTo>
                  <a:cubicBezTo>
                    <a:pt x="209188" y="251924"/>
                    <a:pt x="214449" y="249237"/>
                    <a:pt x="221026" y="249237"/>
                  </a:cubicBezTo>
                  <a:close/>
                  <a:moveTo>
                    <a:pt x="122601" y="249237"/>
                  </a:moveTo>
                  <a:cubicBezTo>
                    <a:pt x="125232" y="249237"/>
                    <a:pt x="127862" y="249237"/>
                    <a:pt x="130493" y="250580"/>
                  </a:cubicBezTo>
                  <a:cubicBezTo>
                    <a:pt x="133124" y="251924"/>
                    <a:pt x="134439" y="253267"/>
                    <a:pt x="135755" y="254610"/>
                  </a:cubicBezTo>
                  <a:cubicBezTo>
                    <a:pt x="137070" y="257297"/>
                    <a:pt x="138385" y="258640"/>
                    <a:pt x="138385" y="261327"/>
                  </a:cubicBezTo>
                  <a:cubicBezTo>
                    <a:pt x="139701" y="262670"/>
                    <a:pt x="139701" y="265357"/>
                    <a:pt x="139701" y="269386"/>
                  </a:cubicBezTo>
                  <a:cubicBezTo>
                    <a:pt x="139701" y="269386"/>
                    <a:pt x="139701" y="269386"/>
                    <a:pt x="139701" y="301625"/>
                  </a:cubicBezTo>
                  <a:cubicBezTo>
                    <a:pt x="139701" y="301625"/>
                    <a:pt x="139701" y="301625"/>
                    <a:pt x="126547" y="301625"/>
                  </a:cubicBezTo>
                  <a:cubicBezTo>
                    <a:pt x="126547" y="301625"/>
                    <a:pt x="126547" y="301625"/>
                    <a:pt x="126547" y="276103"/>
                  </a:cubicBezTo>
                  <a:cubicBezTo>
                    <a:pt x="126547" y="270730"/>
                    <a:pt x="125232" y="266700"/>
                    <a:pt x="125232" y="265357"/>
                  </a:cubicBezTo>
                  <a:cubicBezTo>
                    <a:pt x="125232" y="262670"/>
                    <a:pt x="123916" y="261327"/>
                    <a:pt x="122601" y="261327"/>
                  </a:cubicBezTo>
                  <a:cubicBezTo>
                    <a:pt x="121286" y="259983"/>
                    <a:pt x="119970" y="259983"/>
                    <a:pt x="117339" y="259983"/>
                  </a:cubicBezTo>
                  <a:cubicBezTo>
                    <a:pt x="116024" y="259983"/>
                    <a:pt x="113393" y="259983"/>
                    <a:pt x="112078" y="261327"/>
                  </a:cubicBezTo>
                  <a:cubicBezTo>
                    <a:pt x="109447" y="262670"/>
                    <a:pt x="108132" y="264013"/>
                    <a:pt x="108132" y="266700"/>
                  </a:cubicBezTo>
                  <a:cubicBezTo>
                    <a:pt x="106816" y="269386"/>
                    <a:pt x="106816" y="273416"/>
                    <a:pt x="106816" y="278789"/>
                  </a:cubicBezTo>
                  <a:lnTo>
                    <a:pt x="106816" y="301625"/>
                  </a:lnTo>
                  <a:cubicBezTo>
                    <a:pt x="106816" y="301625"/>
                    <a:pt x="106816" y="301625"/>
                    <a:pt x="93663" y="301625"/>
                  </a:cubicBezTo>
                  <a:cubicBezTo>
                    <a:pt x="93663" y="301625"/>
                    <a:pt x="93663" y="301625"/>
                    <a:pt x="93663" y="250580"/>
                  </a:cubicBezTo>
                  <a:cubicBezTo>
                    <a:pt x="93663" y="250580"/>
                    <a:pt x="93663" y="250580"/>
                    <a:pt x="106816" y="250580"/>
                  </a:cubicBezTo>
                  <a:cubicBezTo>
                    <a:pt x="106816" y="250580"/>
                    <a:pt x="106816" y="250580"/>
                    <a:pt x="106816" y="258640"/>
                  </a:cubicBezTo>
                  <a:cubicBezTo>
                    <a:pt x="110763" y="251924"/>
                    <a:pt x="116024" y="249237"/>
                    <a:pt x="122601" y="249237"/>
                  </a:cubicBezTo>
                  <a:close/>
                  <a:moveTo>
                    <a:pt x="61119" y="249237"/>
                  </a:moveTo>
                  <a:cubicBezTo>
                    <a:pt x="68977" y="249237"/>
                    <a:pt x="75525" y="251857"/>
                    <a:pt x="79455" y="257095"/>
                  </a:cubicBezTo>
                  <a:cubicBezTo>
                    <a:pt x="84693" y="261024"/>
                    <a:pt x="87313" y="267573"/>
                    <a:pt x="87313" y="275431"/>
                  </a:cubicBezTo>
                  <a:cubicBezTo>
                    <a:pt x="87313" y="283289"/>
                    <a:pt x="84693" y="289838"/>
                    <a:pt x="79455" y="293767"/>
                  </a:cubicBezTo>
                  <a:cubicBezTo>
                    <a:pt x="74216" y="299006"/>
                    <a:pt x="68977" y="301625"/>
                    <a:pt x="61119" y="301625"/>
                  </a:cubicBezTo>
                  <a:cubicBezTo>
                    <a:pt x="57190" y="301625"/>
                    <a:pt x="51951" y="300315"/>
                    <a:pt x="48022" y="299006"/>
                  </a:cubicBezTo>
                  <a:cubicBezTo>
                    <a:pt x="44093" y="296386"/>
                    <a:pt x="40164" y="293767"/>
                    <a:pt x="38854" y="289838"/>
                  </a:cubicBezTo>
                  <a:cubicBezTo>
                    <a:pt x="36234" y="285909"/>
                    <a:pt x="34925" y="280670"/>
                    <a:pt x="34925" y="275431"/>
                  </a:cubicBezTo>
                  <a:cubicBezTo>
                    <a:pt x="34925" y="270192"/>
                    <a:pt x="36234" y="266263"/>
                    <a:pt x="38854" y="262334"/>
                  </a:cubicBezTo>
                  <a:cubicBezTo>
                    <a:pt x="40164" y="258405"/>
                    <a:pt x="44093" y="254476"/>
                    <a:pt x="48022" y="253166"/>
                  </a:cubicBezTo>
                  <a:cubicBezTo>
                    <a:pt x="51951" y="250547"/>
                    <a:pt x="55880" y="249237"/>
                    <a:pt x="61119" y="249237"/>
                  </a:cubicBezTo>
                  <a:close/>
                  <a:moveTo>
                    <a:pt x="169863" y="231775"/>
                  </a:moveTo>
                  <a:lnTo>
                    <a:pt x="182563" y="231775"/>
                  </a:lnTo>
                  <a:lnTo>
                    <a:pt x="182563" y="244475"/>
                  </a:lnTo>
                  <a:lnTo>
                    <a:pt x="169863" y="244475"/>
                  </a:lnTo>
                  <a:close/>
                  <a:moveTo>
                    <a:pt x="147638" y="231775"/>
                  </a:moveTo>
                  <a:lnTo>
                    <a:pt x="161926" y="231775"/>
                  </a:lnTo>
                  <a:lnTo>
                    <a:pt x="161926" y="301625"/>
                  </a:lnTo>
                  <a:lnTo>
                    <a:pt x="147638" y="301625"/>
                  </a:lnTo>
                  <a:close/>
                  <a:moveTo>
                    <a:pt x="35674" y="217487"/>
                  </a:moveTo>
                  <a:cubicBezTo>
                    <a:pt x="29084" y="217487"/>
                    <a:pt x="23813" y="222674"/>
                    <a:pt x="23813" y="229159"/>
                  </a:cubicBezTo>
                  <a:cubicBezTo>
                    <a:pt x="23813" y="229159"/>
                    <a:pt x="23813" y="229159"/>
                    <a:pt x="23813" y="297891"/>
                  </a:cubicBezTo>
                  <a:cubicBezTo>
                    <a:pt x="23813" y="304375"/>
                    <a:pt x="29084" y="309562"/>
                    <a:pt x="35674" y="309562"/>
                  </a:cubicBezTo>
                  <a:cubicBezTo>
                    <a:pt x="35674" y="309562"/>
                    <a:pt x="35674" y="309562"/>
                    <a:pt x="291352" y="309562"/>
                  </a:cubicBezTo>
                  <a:cubicBezTo>
                    <a:pt x="297942" y="309562"/>
                    <a:pt x="303213" y="304375"/>
                    <a:pt x="303213" y="297891"/>
                  </a:cubicBezTo>
                  <a:cubicBezTo>
                    <a:pt x="303213" y="297891"/>
                    <a:pt x="303213" y="297891"/>
                    <a:pt x="303213" y="229159"/>
                  </a:cubicBezTo>
                  <a:cubicBezTo>
                    <a:pt x="303213" y="222674"/>
                    <a:pt x="297942" y="217487"/>
                    <a:pt x="291352" y="217487"/>
                  </a:cubicBezTo>
                  <a:close/>
                  <a:moveTo>
                    <a:pt x="167323" y="188595"/>
                  </a:moveTo>
                  <a:cubicBezTo>
                    <a:pt x="163513" y="188595"/>
                    <a:pt x="159703" y="189865"/>
                    <a:pt x="157163" y="193675"/>
                  </a:cubicBezTo>
                  <a:cubicBezTo>
                    <a:pt x="157163" y="193675"/>
                    <a:pt x="157163" y="193675"/>
                    <a:pt x="169863" y="193675"/>
                  </a:cubicBezTo>
                  <a:cubicBezTo>
                    <a:pt x="169863" y="189865"/>
                    <a:pt x="169863" y="187325"/>
                    <a:pt x="167323" y="188595"/>
                  </a:cubicBezTo>
                  <a:close/>
                  <a:moveTo>
                    <a:pt x="275321" y="76200"/>
                  </a:moveTo>
                  <a:cubicBezTo>
                    <a:pt x="280579" y="76200"/>
                    <a:pt x="284522" y="77515"/>
                    <a:pt x="287151" y="81459"/>
                  </a:cubicBezTo>
                  <a:cubicBezTo>
                    <a:pt x="289780" y="85403"/>
                    <a:pt x="289780" y="89347"/>
                    <a:pt x="288465" y="93291"/>
                  </a:cubicBezTo>
                  <a:cubicBezTo>
                    <a:pt x="288465" y="93291"/>
                    <a:pt x="288465" y="93291"/>
                    <a:pt x="287151" y="95920"/>
                  </a:cubicBezTo>
                  <a:cubicBezTo>
                    <a:pt x="287151" y="95920"/>
                    <a:pt x="287151" y="95920"/>
                    <a:pt x="331840" y="118269"/>
                  </a:cubicBezTo>
                  <a:cubicBezTo>
                    <a:pt x="337097" y="120898"/>
                    <a:pt x="339726" y="127472"/>
                    <a:pt x="337097" y="132730"/>
                  </a:cubicBezTo>
                  <a:cubicBezTo>
                    <a:pt x="337097" y="132730"/>
                    <a:pt x="337097" y="132730"/>
                    <a:pt x="326582" y="153765"/>
                  </a:cubicBezTo>
                  <a:cubicBezTo>
                    <a:pt x="325268" y="156394"/>
                    <a:pt x="323954" y="159023"/>
                    <a:pt x="321325" y="159023"/>
                  </a:cubicBezTo>
                  <a:cubicBezTo>
                    <a:pt x="318696" y="160338"/>
                    <a:pt x="314753" y="160338"/>
                    <a:pt x="312124" y="159023"/>
                  </a:cubicBezTo>
                  <a:cubicBezTo>
                    <a:pt x="312124" y="159023"/>
                    <a:pt x="312124" y="159023"/>
                    <a:pt x="267435" y="136674"/>
                  </a:cubicBezTo>
                  <a:cubicBezTo>
                    <a:pt x="264806" y="140618"/>
                    <a:pt x="260863" y="143248"/>
                    <a:pt x="256920" y="143248"/>
                  </a:cubicBezTo>
                  <a:cubicBezTo>
                    <a:pt x="252977" y="144562"/>
                    <a:pt x="249034" y="141933"/>
                    <a:pt x="246405" y="137989"/>
                  </a:cubicBezTo>
                  <a:cubicBezTo>
                    <a:pt x="246405" y="137989"/>
                    <a:pt x="246405" y="137989"/>
                    <a:pt x="220117" y="99864"/>
                  </a:cubicBezTo>
                  <a:cubicBezTo>
                    <a:pt x="218803" y="95920"/>
                    <a:pt x="217488" y="90661"/>
                    <a:pt x="220117" y="86717"/>
                  </a:cubicBezTo>
                  <a:cubicBezTo>
                    <a:pt x="221431" y="84088"/>
                    <a:pt x="225375" y="81459"/>
                    <a:pt x="229318" y="80144"/>
                  </a:cubicBezTo>
                  <a:close/>
                  <a:moveTo>
                    <a:pt x="166150" y="0"/>
                  </a:moveTo>
                  <a:cubicBezTo>
                    <a:pt x="210984" y="0"/>
                    <a:pt x="251862" y="23625"/>
                    <a:pt x="274279" y="59062"/>
                  </a:cubicBezTo>
                  <a:cubicBezTo>
                    <a:pt x="274279" y="59062"/>
                    <a:pt x="274279" y="59062"/>
                    <a:pt x="247906" y="61687"/>
                  </a:cubicBezTo>
                  <a:cubicBezTo>
                    <a:pt x="229445" y="39375"/>
                    <a:pt x="203072" y="24937"/>
                    <a:pt x="172743" y="23625"/>
                  </a:cubicBezTo>
                  <a:cubicBezTo>
                    <a:pt x="171424" y="23625"/>
                    <a:pt x="170106" y="24937"/>
                    <a:pt x="170106" y="24937"/>
                  </a:cubicBezTo>
                  <a:cubicBezTo>
                    <a:pt x="167468" y="30187"/>
                    <a:pt x="171424" y="31500"/>
                    <a:pt x="174061" y="34125"/>
                  </a:cubicBezTo>
                  <a:cubicBezTo>
                    <a:pt x="179336" y="36750"/>
                    <a:pt x="172743" y="39375"/>
                    <a:pt x="170106" y="40687"/>
                  </a:cubicBezTo>
                  <a:cubicBezTo>
                    <a:pt x="163512" y="40687"/>
                    <a:pt x="163512" y="35437"/>
                    <a:pt x="160875" y="31500"/>
                  </a:cubicBezTo>
                  <a:cubicBezTo>
                    <a:pt x="159556" y="30187"/>
                    <a:pt x="155600" y="28875"/>
                    <a:pt x="154282" y="27562"/>
                  </a:cubicBezTo>
                  <a:cubicBezTo>
                    <a:pt x="151644" y="27562"/>
                    <a:pt x="146370" y="28875"/>
                    <a:pt x="145051" y="30187"/>
                  </a:cubicBezTo>
                  <a:cubicBezTo>
                    <a:pt x="143733" y="32812"/>
                    <a:pt x="139777" y="32812"/>
                    <a:pt x="135821" y="32812"/>
                  </a:cubicBezTo>
                  <a:cubicBezTo>
                    <a:pt x="131865" y="34125"/>
                    <a:pt x="122634" y="36750"/>
                    <a:pt x="122634" y="39375"/>
                  </a:cubicBezTo>
                  <a:cubicBezTo>
                    <a:pt x="122634" y="42000"/>
                    <a:pt x="123953" y="44625"/>
                    <a:pt x="127909" y="44625"/>
                  </a:cubicBezTo>
                  <a:cubicBezTo>
                    <a:pt x="130546" y="44625"/>
                    <a:pt x="135821" y="42000"/>
                    <a:pt x="139777" y="43312"/>
                  </a:cubicBezTo>
                  <a:cubicBezTo>
                    <a:pt x="142414" y="44625"/>
                    <a:pt x="146370" y="42000"/>
                    <a:pt x="149007" y="44625"/>
                  </a:cubicBezTo>
                  <a:cubicBezTo>
                    <a:pt x="150326" y="47250"/>
                    <a:pt x="151644" y="51187"/>
                    <a:pt x="152963" y="53812"/>
                  </a:cubicBezTo>
                  <a:cubicBezTo>
                    <a:pt x="154282" y="57750"/>
                    <a:pt x="154282" y="60375"/>
                    <a:pt x="155600" y="63000"/>
                  </a:cubicBezTo>
                  <a:cubicBezTo>
                    <a:pt x="155600" y="65625"/>
                    <a:pt x="155600" y="68250"/>
                    <a:pt x="156919" y="68250"/>
                  </a:cubicBezTo>
                  <a:cubicBezTo>
                    <a:pt x="159556" y="68250"/>
                    <a:pt x="159556" y="65625"/>
                    <a:pt x="160875" y="65625"/>
                  </a:cubicBezTo>
                  <a:cubicBezTo>
                    <a:pt x="167468" y="64312"/>
                    <a:pt x="171424" y="69562"/>
                    <a:pt x="170106" y="74812"/>
                  </a:cubicBezTo>
                  <a:cubicBezTo>
                    <a:pt x="170106" y="77438"/>
                    <a:pt x="166150" y="81375"/>
                    <a:pt x="159556" y="82688"/>
                  </a:cubicBezTo>
                  <a:cubicBezTo>
                    <a:pt x="159556" y="82688"/>
                    <a:pt x="149007" y="81375"/>
                    <a:pt x="143733" y="72187"/>
                  </a:cubicBezTo>
                  <a:cubicBezTo>
                    <a:pt x="137139" y="61687"/>
                    <a:pt x="126590" y="56437"/>
                    <a:pt x="126590" y="56437"/>
                  </a:cubicBezTo>
                  <a:cubicBezTo>
                    <a:pt x="126590" y="56437"/>
                    <a:pt x="119997" y="49875"/>
                    <a:pt x="113404" y="48562"/>
                  </a:cubicBezTo>
                  <a:cubicBezTo>
                    <a:pt x="110766" y="48562"/>
                    <a:pt x="102854" y="52500"/>
                    <a:pt x="102854" y="52500"/>
                  </a:cubicBezTo>
                  <a:cubicBezTo>
                    <a:pt x="102854" y="52500"/>
                    <a:pt x="87031" y="66937"/>
                    <a:pt x="85712" y="69562"/>
                  </a:cubicBezTo>
                  <a:cubicBezTo>
                    <a:pt x="84393" y="72187"/>
                    <a:pt x="77800" y="84000"/>
                    <a:pt x="79119" y="89250"/>
                  </a:cubicBezTo>
                  <a:cubicBezTo>
                    <a:pt x="80437" y="93188"/>
                    <a:pt x="80437" y="103688"/>
                    <a:pt x="88349" y="105000"/>
                  </a:cubicBezTo>
                  <a:cubicBezTo>
                    <a:pt x="96261" y="106313"/>
                    <a:pt x="98898" y="112875"/>
                    <a:pt x="100217" y="114188"/>
                  </a:cubicBezTo>
                  <a:cubicBezTo>
                    <a:pt x="102854" y="115500"/>
                    <a:pt x="105492" y="118125"/>
                    <a:pt x="108129" y="116813"/>
                  </a:cubicBezTo>
                  <a:cubicBezTo>
                    <a:pt x="109448" y="116813"/>
                    <a:pt x="114722" y="123375"/>
                    <a:pt x="112085" y="123375"/>
                  </a:cubicBezTo>
                  <a:cubicBezTo>
                    <a:pt x="109448" y="124688"/>
                    <a:pt x="102854" y="122063"/>
                    <a:pt x="101536" y="123375"/>
                  </a:cubicBezTo>
                  <a:cubicBezTo>
                    <a:pt x="100217" y="126000"/>
                    <a:pt x="97580" y="135188"/>
                    <a:pt x="98898" y="141750"/>
                  </a:cubicBezTo>
                  <a:cubicBezTo>
                    <a:pt x="98898" y="147000"/>
                    <a:pt x="94942" y="157500"/>
                    <a:pt x="93624" y="164063"/>
                  </a:cubicBezTo>
                  <a:cubicBezTo>
                    <a:pt x="93624" y="168000"/>
                    <a:pt x="93624" y="182438"/>
                    <a:pt x="97580" y="194250"/>
                  </a:cubicBezTo>
                  <a:cubicBezTo>
                    <a:pt x="97580" y="194250"/>
                    <a:pt x="97580" y="194250"/>
                    <a:pt x="145051" y="194250"/>
                  </a:cubicBezTo>
                  <a:cubicBezTo>
                    <a:pt x="150326" y="189000"/>
                    <a:pt x="156919" y="179813"/>
                    <a:pt x="159556" y="174563"/>
                  </a:cubicBezTo>
                  <a:cubicBezTo>
                    <a:pt x="162194" y="169313"/>
                    <a:pt x="170106" y="156188"/>
                    <a:pt x="176699" y="152250"/>
                  </a:cubicBezTo>
                  <a:cubicBezTo>
                    <a:pt x="184611" y="149625"/>
                    <a:pt x="192523" y="145688"/>
                    <a:pt x="193841" y="143063"/>
                  </a:cubicBezTo>
                  <a:cubicBezTo>
                    <a:pt x="195160" y="140438"/>
                    <a:pt x="200434" y="137813"/>
                    <a:pt x="195160" y="136500"/>
                  </a:cubicBezTo>
                  <a:cubicBezTo>
                    <a:pt x="189885" y="135188"/>
                    <a:pt x="185929" y="132563"/>
                    <a:pt x="185929" y="129938"/>
                  </a:cubicBezTo>
                  <a:cubicBezTo>
                    <a:pt x="185929" y="126000"/>
                    <a:pt x="184611" y="122063"/>
                    <a:pt x="181973" y="118125"/>
                  </a:cubicBezTo>
                  <a:cubicBezTo>
                    <a:pt x="180655" y="114188"/>
                    <a:pt x="175380" y="105000"/>
                    <a:pt x="175380" y="102375"/>
                  </a:cubicBezTo>
                  <a:cubicBezTo>
                    <a:pt x="174061" y="98438"/>
                    <a:pt x="178017" y="91875"/>
                    <a:pt x="179336" y="94500"/>
                  </a:cubicBezTo>
                  <a:cubicBezTo>
                    <a:pt x="180655" y="97125"/>
                    <a:pt x="184611" y="108938"/>
                    <a:pt x="187248" y="112875"/>
                  </a:cubicBezTo>
                  <a:cubicBezTo>
                    <a:pt x="188567" y="115500"/>
                    <a:pt x="192523" y="123375"/>
                    <a:pt x="197797" y="122063"/>
                  </a:cubicBezTo>
                  <a:cubicBezTo>
                    <a:pt x="200434" y="120750"/>
                    <a:pt x="207028" y="119438"/>
                    <a:pt x="212302" y="118125"/>
                  </a:cubicBezTo>
                  <a:cubicBezTo>
                    <a:pt x="212302" y="118125"/>
                    <a:pt x="212302" y="118125"/>
                    <a:pt x="242632" y="165375"/>
                  </a:cubicBezTo>
                  <a:cubicBezTo>
                    <a:pt x="246588" y="170625"/>
                    <a:pt x="251862" y="173250"/>
                    <a:pt x="257137" y="173250"/>
                  </a:cubicBezTo>
                  <a:cubicBezTo>
                    <a:pt x="258455" y="173250"/>
                    <a:pt x="258455" y="173250"/>
                    <a:pt x="258455" y="173250"/>
                  </a:cubicBezTo>
                  <a:cubicBezTo>
                    <a:pt x="265049" y="173250"/>
                    <a:pt x="270323" y="169313"/>
                    <a:pt x="272961" y="162750"/>
                  </a:cubicBezTo>
                  <a:cubicBezTo>
                    <a:pt x="272961" y="162750"/>
                    <a:pt x="272961" y="162750"/>
                    <a:pt x="274279" y="160125"/>
                  </a:cubicBezTo>
                  <a:cubicBezTo>
                    <a:pt x="274279" y="160125"/>
                    <a:pt x="274279" y="160125"/>
                    <a:pt x="290103" y="168000"/>
                  </a:cubicBezTo>
                  <a:cubicBezTo>
                    <a:pt x="287466" y="177188"/>
                    <a:pt x="283510" y="185063"/>
                    <a:pt x="278235" y="194250"/>
                  </a:cubicBezTo>
                  <a:cubicBezTo>
                    <a:pt x="278235" y="194250"/>
                    <a:pt x="278235" y="194250"/>
                    <a:pt x="305927" y="194250"/>
                  </a:cubicBezTo>
                  <a:cubicBezTo>
                    <a:pt x="317795" y="194250"/>
                    <a:pt x="327025" y="202125"/>
                    <a:pt x="327025" y="213938"/>
                  </a:cubicBezTo>
                  <a:cubicBezTo>
                    <a:pt x="327025" y="213938"/>
                    <a:pt x="327025" y="213938"/>
                    <a:pt x="327025" y="312375"/>
                  </a:cubicBezTo>
                  <a:cubicBezTo>
                    <a:pt x="327025" y="324188"/>
                    <a:pt x="317795" y="333375"/>
                    <a:pt x="305927" y="333375"/>
                  </a:cubicBezTo>
                  <a:cubicBezTo>
                    <a:pt x="305927" y="333375"/>
                    <a:pt x="305927" y="333375"/>
                    <a:pt x="19779" y="333375"/>
                  </a:cubicBezTo>
                  <a:cubicBezTo>
                    <a:pt x="9230" y="333375"/>
                    <a:pt x="0" y="324188"/>
                    <a:pt x="0" y="312375"/>
                  </a:cubicBezTo>
                  <a:cubicBezTo>
                    <a:pt x="0" y="312375"/>
                    <a:pt x="0" y="312375"/>
                    <a:pt x="0" y="211313"/>
                  </a:cubicBezTo>
                  <a:cubicBezTo>
                    <a:pt x="0" y="202125"/>
                    <a:pt x="7912" y="194250"/>
                    <a:pt x="18461" y="194250"/>
                  </a:cubicBezTo>
                  <a:cubicBezTo>
                    <a:pt x="18461" y="194250"/>
                    <a:pt x="18461" y="194250"/>
                    <a:pt x="54064" y="194250"/>
                  </a:cubicBezTo>
                  <a:cubicBezTo>
                    <a:pt x="42197" y="174563"/>
                    <a:pt x="36922" y="153563"/>
                    <a:pt x="36922" y="129938"/>
                  </a:cubicBezTo>
                  <a:cubicBezTo>
                    <a:pt x="36922" y="57750"/>
                    <a:pt x="94942" y="0"/>
                    <a:pt x="16615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Arial"/>
                <a:ea typeface="微软雅黑"/>
                <a:sym typeface="Arial"/>
              </a:endParaRPr>
            </a:p>
          </p:txBody>
        </p:sp>
        <p:sp>
          <p:nvSpPr>
            <p:cNvPr id="43" name="íšḻîḑe"/>
            <p:cNvSpPr/>
            <p:nvPr/>
          </p:nvSpPr>
          <p:spPr>
            <a:xfrm>
              <a:off x="8451707" y="2112637"/>
              <a:ext cx="2417670" cy="1419162"/>
            </a:xfrm>
            <a:prstGeom prst="homePlate">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latin typeface="Arial"/>
                <a:ea typeface="微软雅黑"/>
                <a:sym typeface="Arial"/>
              </a:endParaRPr>
            </a:p>
          </p:txBody>
        </p:sp>
        <p:sp>
          <p:nvSpPr>
            <p:cNvPr id="46" name="ïşļiḓê"/>
            <p:cNvSpPr/>
            <p:nvPr/>
          </p:nvSpPr>
          <p:spPr bwMode="auto">
            <a:xfrm>
              <a:off x="8586062" y="2308477"/>
              <a:ext cx="299257" cy="361275"/>
            </a:xfrm>
            <a:custGeom>
              <a:avLst/>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3"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Arial"/>
                <a:ea typeface="微软雅黑"/>
                <a:sym typeface="Arial"/>
              </a:endParaRPr>
            </a:p>
          </p:txBody>
        </p:sp>
        <p:sp>
          <p:nvSpPr>
            <p:cNvPr id="48" name="îš1îḓê"/>
            <p:cNvSpPr/>
            <p:nvPr/>
          </p:nvSpPr>
          <p:spPr>
            <a:xfrm>
              <a:off x="3949049" y="2112637"/>
              <a:ext cx="2007106" cy="1419162"/>
            </a:xfrm>
            <a:prstGeom prst="rect">
              <a:avLst/>
            </a:prstGeom>
            <a:solidFill>
              <a:srgbClr val="5F87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Arial"/>
                <a:ea typeface="微软雅黑"/>
                <a:sym typeface="Arial"/>
              </a:endParaRPr>
            </a:p>
          </p:txBody>
        </p:sp>
        <p:sp>
          <p:nvSpPr>
            <p:cNvPr id="50" name="ïṡ1iḑe"/>
            <p:cNvSpPr/>
            <p:nvPr/>
          </p:nvSpPr>
          <p:spPr bwMode="auto">
            <a:xfrm>
              <a:off x="4772336" y="2308477"/>
              <a:ext cx="360531" cy="355464"/>
            </a:xfrm>
            <a:custGeom>
              <a:avLst/>
              <a:gdLst>
                <a:gd name="connsiteX0" fmla="*/ 266595 w 338128"/>
                <a:gd name="connsiteY0" fmla="*/ 260350 h 333375"/>
                <a:gd name="connsiteX1" fmla="*/ 258340 w 338128"/>
                <a:gd name="connsiteY1" fmla="*/ 262820 h 333375"/>
                <a:gd name="connsiteX2" fmla="*/ 255588 w 338128"/>
                <a:gd name="connsiteY2" fmla="*/ 271463 h 333375"/>
                <a:gd name="connsiteX3" fmla="*/ 276226 w 338128"/>
                <a:gd name="connsiteY3" fmla="*/ 271463 h 333375"/>
                <a:gd name="connsiteX4" fmla="*/ 273475 w 338128"/>
                <a:gd name="connsiteY4" fmla="*/ 262820 h 333375"/>
                <a:gd name="connsiteX5" fmla="*/ 266595 w 338128"/>
                <a:gd name="connsiteY5" fmla="*/ 260350 h 333375"/>
                <a:gd name="connsiteX6" fmla="*/ 61119 w 338128"/>
                <a:gd name="connsiteY6" fmla="*/ 260350 h 333375"/>
                <a:gd name="connsiteX7" fmla="*/ 51859 w 338128"/>
                <a:gd name="connsiteY7" fmla="*/ 264319 h 333375"/>
                <a:gd name="connsiteX8" fmla="*/ 49213 w 338128"/>
                <a:gd name="connsiteY8" fmla="*/ 276225 h 333375"/>
                <a:gd name="connsiteX9" fmla="*/ 51859 w 338128"/>
                <a:gd name="connsiteY9" fmla="*/ 288131 h 333375"/>
                <a:gd name="connsiteX10" fmla="*/ 61119 w 338128"/>
                <a:gd name="connsiteY10" fmla="*/ 292100 h 333375"/>
                <a:gd name="connsiteX11" fmla="*/ 70380 w 338128"/>
                <a:gd name="connsiteY11" fmla="*/ 288131 h 333375"/>
                <a:gd name="connsiteX12" fmla="*/ 73026 w 338128"/>
                <a:gd name="connsiteY12" fmla="*/ 276225 h 333375"/>
                <a:gd name="connsiteX13" fmla="*/ 70380 w 338128"/>
                <a:gd name="connsiteY13" fmla="*/ 264319 h 333375"/>
                <a:gd name="connsiteX14" fmla="*/ 61119 w 338128"/>
                <a:gd name="connsiteY14" fmla="*/ 260350 h 333375"/>
                <a:gd name="connsiteX15" fmla="*/ 169863 w 338128"/>
                <a:gd name="connsiteY15" fmla="*/ 250825 h 333375"/>
                <a:gd name="connsiteX16" fmla="*/ 182563 w 338128"/>
                <a:gd name="connsiteY16" fmla="*/ 250825 h 333375"/>
                <a:gd name="connsiteX17" fmla="*/ 182563 w 338128"/>
                <a:gd name="connsiteY17" fmla="*/ 301625 h 333375"/>
                <a:gd name="connsiteX18" fmla="*/ 169863 w 338128"/>
                <a:gd name="connsiteY18" fmla="*/ 301625 h 333375"/>
                <a:gd name="connsiteX19" fmla="*/ 265250 w 338128"/>
                <a:gd name="connsiteY19" fmla="*/ 249237 h 333375"/>
                <a:gd name="connsiteX20" fmla="*/ 283665 w 338128"/>
                <a:gd name="connsiteY20" fmla="*/ 257095 h 333375"/>
                <a:gd name="connsiteX21" fmla="*/ 288926 w 338128"/>
                <a:gd name="connsiteY21" fmla="*/ 279360 h 333375"/>
                <a:gd name="connsiteX22" fmla="*/ 256042 w 338128"/>
                <a:gd name="connsiteY22" fmla="*/ 279360 h 333375"/>
                <a:gd name="connsiteX23" fmla="*/ 258673 w 338128"/>
                <a:gd name="connsiteY23" fmla="*/ 288528 h 333375"/>
                <a:gd name="connsiteX24" fmla="*/ 266565 w 338128"/>
                <a:gd name="connsiteY24" fmla="*/ 292457 h 333375"/>
                <a:gd name="connsiteX25" fmla="*/ 271826 w 338128"/>
                <a:gd name="connsiteY25" fmla="*/ 289838 h 333375"/>
                <a:gd name="connsiteX26" fmla="*/ 275773 w 338128"/>
                <a:gd name="connsiteY26" fmla="*/ 284599 h 333375"/>
                <a:gd name="connsiteX27" fmla="*/ 288926 w 338128"/>
                <a:gd name="connsiteY27" fmla="*/ 287218 h 333375"/>
                <a:gd name="connsiteX28" fmla="*/ 281034 w 338128"/>
                <a:gd name="connsiteY28" fmla="*/ 297696 h 333375"/>
                <a:gd name="connsiteX29" fmla="*/ 266565 w 338128"/>
                <a:gd name="connsiteY29" fmla="*/ 301625 h 333375"/>
                <a:gd name="connsiteX30" fmla="*/ 246834 w 338128"/>
                <a:gd name="connsiteY30" fmla="*/ 293767 h 333375"/>
                <a:gd name="connsiteX31" fmla="*/ 242888 w 338128"/>
                <a:gd name="connsiteY31" fmla="*/ 275431 h 333375"/>
                <a:gd name="connsiteX32" fmla="*/ 249465 w 338128"/>
                <a:gd name="connsiteY32" fmla="*/ 255786 h 333375"/>
                <a:gd name="connsiteX33" fmla="*/ 265250 w 338128"/>
                <a:gd name="connsiteY33" fmla="*/ 249237 h 333375"/>
                <a:gd name="connsiteX34" fmla="*/ 221026 w 338128"/>
                <a:gd name="connsiteY34" fmla="*/ 249237 h 333375"/>
                <a:gd name="connsiteX35" fmla="*/ 228919 w 338128"/>
                <a:gd name="connsiteY35" fmla="*/ 250580 h 333375"/>
                <a:gd name="connsiteX36" fmla="*/ 234180 w 338128"/>
                <a:gd name="connsiteY36" fmla="*/ 254610 h 333375"/>
                <a:gd name="connsiteX37" fmla="*/ 238126 w 338128"/>
                <a:gd name="connsiteY37" fmla="*/ 261327 h 333375"/>
                <a:gd name="connsiteX38" fmla="*/ 238126 w 338128"/>
                <a:gd name="connsiteY38" fmla="*/ 269386 h 333375"/>
                <a:gd name="connsiteX39" fmla="*/ 238126 w 338128"/>
                <a:gd name="connsiteY39" fmla="*/ 301625 h 333375"/>
                <a:gd name="connsiteX40" fmla="*/ 224973 w 338128"/>
                <a:gd name="connsiteY40" fmla="*/ 301625 h 333375"/>
                <a:gd name="connsiteX41" fmla="*/ 224973 w 338128"/>
                <a:gd name="connsiteY41" fmla="*/ 276103 h 333375"/>
                <a:gd name="connsiteX42" fmla="*/ 223657 w 338128"/>
                <a:gd name="connsiteY42" fmla="*/ 265357 h 333375"/>
                <a:gd name="connsiteX43" fmla="*/ 221026 w 338128"/>
                <a:gd name="connsiteY43" fmla="*/ 261327 h 333375"/>
                <a:gd name="connsiteX44" fmla="*/ 217080 w 338128"/>
                <a:gd name="connsiteY44" fmla="*/ 259983 h 333375"/>
                <a:gd name="connsiteX45" fmla="*/ 210503 w 338128"/>
                <a:gd name="connsiteY45" fmla="*/ 261327 h 333375"/>
                <a:gd name="connsiteX46" fmla="*/ 206557 w 338128"/>
                <a:gd name="connsiteY46" fmla="*/ 266700 h 333375"/>
                <a:gd name="connsiteX47" fmla="*/ 205241 w 338128"/>
                <a:gd name="connsiteY47" fmla="*/ 278789 h 333375"/>
                <a:gd name="connsiteX48" fmla="*/ 205241 w 338128"/>
                <a:gd name="connsiteY48" fmla="*/ 301625 h 333375"/>
                <a:gd name="connsiteX49" fmla="*/ 192088 w 338128"/>
                <a:gd name="connsiteY49" fmla="*/ 301625 h 333375"/>
                <a:gd name="connsiteX50" fmla="*/ 192088 w 338128"/>
                <a:gd name="connsiteY50" fmla="*/ 250580 h 333375"/>
                <a:gd name="connsiteX51" fmla="*/ 203926 w 338128"/>
                <a:gd name="connsiteY51" fmla="*/ 250580 h 333375"/>
                <a:gd name="connsiteX52" fmla="*/ 203926 w 338128"/>
                <a:gd name="connsiteY52" fmla="*/ 258640 h 333375"/>
                <a:gd name="connsiteX53" fmla="*/ 221026 w 338128"/>
                <a:gd name="connsiteY53" fmla="*/ 249237 h 333375"/>
                <a:gd name="connsiteX54" fmla="*/ 122601 w 338128"/>
                <a:gd name="connsiteY54" fmla="*/ 249237 h 333375"/>
                <a:gd name="connsiteX55" fmla="*/ 130493 w 338128"/>
                <a:gd name="connsiteY55" fmla="*/ 250580 h 333375"/>
                <a:gd name="connsiteX56" fmla="*/ 135755 w 338128"/>
                <a:gd name="connsiteY56" fmla="*/ 254610 h 333375"/>
                <a:gd name="connsiteX57" fmla="*/ 138385 w 338128"/>
                <a:gd name="connsiteY57" fmla="*/ 261327 h 333375"/>
                <a:gd name="connsiteX58" fmla="*/ 139701 w 338128"/>
                <a:gd name="connsiteY58" fmla="*/ 269386 h 333375"/>
                <a:gd name="connsiteX59" fmla="*/ 139701 w 338128"/>
                <a:gd name="connsiteY59" fmla="*/ 301625 h 333375"/>
                <a:gd name="connsiteX60" fmla="*/ 126547 w 338128"/>
                <a:gd name="connsiteY60" fmla="*/ 301625 h 333375"/>
                <a:gd name="connsiteX61" fmla="*/ 126547 w 338128"/>
                <a:gd name="connsiteY61" fmla="*/ 276103 h 333375"/>
                <a:gd name="connsiteX62" fmla="*/ 125232 w 338128"/>
                <a:gd name="connsiteY62" fmla="*/ 265357 h 333375"/>
                <a:gd name="connsiteX63" fmla="*/ 122601 w 338128"/>
                <a:gd name="connsiteY63" fmla="*/ 261327 h 333375"/>
                <a:gd name="connsiteX64" fmla="*/ 117339 w 338128"/>
                <a:gd name="connsiteY64" fmla="*/ 259983 h 333375"/>
                <a:gd name="connsiteX65" fmla="*/ 112078 w 338128"/>
                <a:gd name="connsiteY65" fmla="*/ 261327 h 333375"/>
                <a:gd name="connsiteX66" fmla="*/ 108132 w 338128"/>
                <a:gd name="connsiteY66" fmla="*/ 266700 h 333375"/>
                <a:gd name="connsiteX67" fmla="*/ 106816 w 338128"/>
                <a:gd name="connsiteY67" fmla="*/ 278789 h 333375"/>
                <a:gd name="connsiteX68" fmla="*/ 106816 w 338128"/>
                <a:gd name="connsiteY68" fmla="*/ 301625 h 333375"/>
                <a:gd name="connsiteX69" fmla="*/ 93663 w 338128"/>
                <a:gd name="connsiteY69" fmla="*/ 301625 h 333375"/>
                <a:gd name="connsiteX70" fmla="*/ 93663 w 338128"/>
                <a:gd name="connsiteY70" fmla="*/ 250580 h 333375"/>
                <a:gd name="connsiteX71" fmla="*/ 106816 w 338128"/>
                <a:gd name="connsiteY71" fmla="*/ 250580 h 333375"/>
                <a:gd name="connsiteX72" fmla="*/ 106816 w 338128"/>
                <a:gd name="connsiteY72" fmla="*/ 258640 h 333375"/>
                <a:gd name="connsiteX73" fmla="*/ 122601 w 338128"/>
                <a:gd name="connsiteY73" fmla="*/ 249237 h 333375"/>
                <a:gd name="connsiteX74" fmla="*/ 61119 w 338128"/>
                <a:gd name="connsiteY74" fmla="*/ 249237 h 333375"/>
                <a:gd name="connsiteX75" fmla="*/ 79455 w 338128"/>
                <a:gd name="connsiteY75" fmla="*/ 257095 h 333375"/>
                <a:gd name="connsiteX76" fmla="*/ 87313 w 338128"/>
                <a:gd name="connsiteY76" fmla="*/ 275431 h 333375"/>
                <a:gd name="connsiteX77" fmla="*/ 79455 w 338128"/>
                <a:gd name="connsiteY77" fmla="*/ 293767 h 333375"/>
                <a:gd name="connsiteX78" fmla="*/ 61119 w 338128"/>
                <a:gd name="connsiteY78" fmla="*/ 301625 h 333375"/>
                <a:gd name="connsiteX79" fmla="*/ 48022 w 338128"/>
                <a:gd name="connsiteY79" fmla="*/ 299006 h 333375"/>
                <a:gd name="connsiteX80" fmla="*/ 38854 w 338128"/>
                <a:gd name="connsiteY80" fmla="*/ 289838 h 333375"/>
                <a:gd name="connsiteX81" fmla="*/ 34925 w 338128"/>
                <a:gd name="connsiteY81" fmla="*/ 275431 h 333375"/>
                <a:gd name="connsiteX82" fmla="*/ 38854 w 338128"/>
                <a:gd name="connsiteY82" fmla="*/ 262334 h 333375"/>
                <a:gd name="connsiteX83" fmla="*/ 48022 w 338128"/>
                <a:gd name="connsiteY83" fmla="*/ 253166 h 333375"/>
                <a:gd name="connsiteX84" fmla="*/ 61119 w 338128"/>
                <a:gd name="connsiteY84" fmla="*/ 249237 h 333375"/>
                <a:gd name="connsiteX85" fmla="*/ 169863 w 338128"/>
                <a:gd name="connsiteY85" fmla="*/ 231775 h 333375"/>
                <a:gd name="connsiteX86" fmla="*/ 182563 w 338128"/>
                <a:gd name="connsiteY86" fmla="*/ 231775 h 333375"/>
                <a:gd name="connsiteX87" fmla="*/ 182563 w 338128"/>
                <a:gd name="connsiteY87" fmla="*/ 244475 h 333375"/>
                <a:gd name="connsiteX88" fmla="*/ 169863 w 338128"/>
                <a:gd name="connsiteY88" fmla="*/ 244475 h 333375"/>
                <a:gd name="connsiteX89" fmla="*/ 147638 w 338128"/>
                <a:gd name="connsiteY89" fmla="*/ 231775 h 333375"/>
                <a:gd name="connsiteX90" fmla="*/ 161926 w 338128"/>
                <a:gd name="connsiteY90" fmla="*/ 231775 h 333375"/>
                <a:gd name="connsiteX91" fmla="*/ 161926 w 338128"/>
                <a:gd name="connsiteY91" fmla="*/ 301625 h 333375"/>
                <a:gd name="connsiteX92" fmla="*/ 147638 w 338128"/>
                <a:gd name="connsiteY92" fmla="*/ 301625 h 333375"/>
                <a:gd name="connsiteX93" fmla="*/ 35674 w 338128"/>
                <a:gd name="connsiteY93" fmla="*/ 217487 h 333375"/>
                <a:gd name="connsiteX94" fmla="*/ 23813 w 338128"/>
                <a:gd name="connsiteY94" fmla="*/ 229159 h 333375"/>
                <a:gd name="connsiteX95" fmla="*/ 23813 w 338128"/>
                <a:gd name="connsiteY95" fmla="*/ 297891 h 333375"/>
                <a:gd name="connsiteX96" fmla="*/ 35674 w 338128"/>
                <a:gd name="connsiteY96" fmla="*/ 309562 h 333375"/>
                <a:gd name="connsiteX97" fmla="*/ 291352 w 338128"/>
                <a:gd name="connsiteY97" fmla="*/ 309562 h 333375"/>
                <a:gd name="connsiteX98" fmla="*/ 303213 w 338128"/>
                <a:gd name="connsiteY98" fmla="*/ 297891 h 333375"/>
                <a:gd name="connsiteX99" fmla="*/ 303213 w 338128"/>
                <a:gd name="connsiteY99" fmla="*/ 229159 h 333375"/>
                <a:gd name="connsiteX100" fmla="*/ 291352 w 338128"/>
                <a:gd name="connsiteY100" fmla="*/ 217487 h 333375"/>
                <a:gd name="connsiteX101" fmla="*/ 167323 w 338128"/>
                <a:gd name="connsiteY101" fmla="*/ 188595 h 333375"/>
                <a:gd name="connsiteX102" fmla="*/ 157163 w 338128"/>
                <a:gd name="connsiteY102" fmla="*/ 193675 h 333375"/>
                <a:gd name="connsiteX103" fmla="*/ 169863 w 338128"/>
                <a:gd name="connsiteY103" fmla="*/ 193675 h 333375"/>
                <a:gd name="connsiteX104" fmla="*/ 167323 w 338128"/>
                <a:gd name="connsiteY104" fmla="*/ 188595 h 333375"/>
                <a:gd name="connsiteX105" fmla="*/ 275321 w 338128"/>
                <a:gd name="connsiteY105" fmla="*/ 76200 h 333375"/>
                <a:gd name="connsiteX106" fmla="*/ 287151 w 338128"/>
                <a:gd name="connsiteY106" fmla="*/ 81459 h 333375"/>
                <a:gd name="connsiteX107" fmla="*/ 288465 w 338128"/>
                <a:gd name="connsiteY107" fmla="*/ 93291 h 333375"/>
                <a:gd name="connsiteX108" fmla="*/ 287151 w 338128"/>
                <a:gd name="connsiteY108" fmla="*/ 95920 h 333375"/>
                <a:gd name="connsiteX109" fmla="*/ 331840 w 338128"/>
                <a:gd name="connsiteY109" fmla="*/ 118269 h 333375"/>
                <a:gd name="connsiteX110" fmla="*/ 337097 w 338128"/>
                <a:gd name="connsiteY110" fmla="*/ 132730 h 333375"/>
                <a:gd name="connsiteX111" fmla="*/ 326582 w 338128"/>
                <a:gd name="connsiteY111" fmla="*/ 153765 h 333375"/>
                <a:gd name="connsiteX112" fmla="*/ 321325 w 338128"/>
                <a:gd name="connsiteY112" fmla="*/ 159023 h 333375"/>
                <a:gd name="connsiteX113" fmla="*/ 312124 w 338128"/>
                <a:gd name="connsiteY113" fmla="*/ 159023 h 333375"/>
                <a:gd name="connsiteX114" fmla="*/ 267435 w 338128"/>
                <a:gd name="connsiteY114" fmla="*/ 136674 h 333375"/>
                <a:gd name="connsiteX115" fmla="*/ 256920 w 338128"/>
                <a:gd name="connsiteY115" fmla="*/ 143248 h 333375"/>
                <a:gd name="connsiteX116" fmla="*/ 246405 w 338128"/>
                <a:gd name="connsiteY116" fmla="*/ 137989 h 333375"/>
                <a:gd name="connsiteX117" fmla="*/ 220117 w 338128"/>
                <a:gd name="connsiteY117" fmla="*/ 99864 h 333375"/>
                <a:gd name="connsiteX118" fmla="*/ 220117 w 338128"/>
                <a:gd name="connsiteY118" fmla="*/ 86717 h 333375"/>
                <a:gd name="connsiteX119" fmla="*/ 229318 w 338128"/>
                <a:gd name="connsiteY119" fmla="*/ 80144 h 333375"/>
                <a:gd name="connsiteX120" fmla="*/ 166150 w 338128"/>
                <a:gd name="connsiteY120" fmla="*/ 0 h 333375"/>
                <a:gd name="connsiteX121" fmla="*/ 274279 w 338128"/>
                <a:gd name="connsiteY121" fmla="*/ 59062 h 333375"/>
                <a:gd name="connsiteX122" fmla="*/ 247906 w 338128"/>
                <a:gd name="connsiteY122" fmla="*/ 61687 h 333375"/>
                <a:gd name="connsiteX123" fmla="*/ 172743 w 338128"/>
                <a:gd name="connsiteY123" fmla="*/ 23625 h 333375"/>
                <a:gd name="connsiteX124" fmla="*/ 170106 w 338128"/>
                <a:gd name="connsiteY124" fmla="*/ 24937 h 333375"/>
                <a:gd name="connsiteX125" fmla="*/ 174061 w 338128"/>
                <a:gd name="connsiteY125" fmla="*/ 34125 h 333375"/>
                <a:gd name="connsiteX126" fmla="*/ 170106 w 338128"/>
                <a:gd name="connsiteY126" fmla="*/ 40687 h 333375"/>
                <a:gd name="connsiteX127" fmla="*/ 160875 w 338128"/>
                <a:gd name="connsiteY127" fmla="*/ 31500 h 333375"/>
                <a:gd name="connsiteX128" fmla="*/ 154282 w 338128"/>
                <a:gd name="connsiteY128" fmla="*/ 27562 h 333375"/>
                <a:gd name="connsiteX129" fmla="*/ 145051 w 338128"/>
                <a:gd name="connsiteY129" fmla="*/ 30187 h 333375"/>
                <a:gd name="connsiteX130" fmla="*/ 135821 w 338128"/>
                <a:gd name="connsiteY130" fmla="*/ 32812 h 333375"/>
                <a:gd name="connsiteX131" fmla="*/ 122634 w 338128"/>
                <a:gd name="connsiteY131" fmla="*/ 39375 h 333375"/>
                <a:gd name="connsiteX132" fmla="*/ 127909 w 338128"/>
                <a:gd name="connsiteY132" fmla="*/ 44625 h 333375"/>
                <a:gd name="connsiteX133" fmla="*/ 139777 w 338128"/>
                <a:gd name="connsiteY133" fmla="*/ 43312 h 333375"/>
                <a:gd name="connsiteX134" fmla="*/ 149007 w 338128"/>
                <a:gd name="connsiteY134" fmla="*/ 44625 h 333375"/>
                <a:gd name="connsiteX135" fmla="*/ 152963 w 338128"/>
                <a:gd name="connsiteY135" fmla="*/ 53812 h 333375"/>
                <a:gd name="connsiteX136" fmla="*/ 155600 w 338128"/>
                <a:gd name="connsiteY136" fmla="*/ 63000 h 333375"/>
                <a:gd name="connsiteX137" fmla="*/ 156919 w 338128"/>
                <a:gd name="connsiteY137" fmla="*/ 68250 h 333375"/>
                <a:gd name="connsiteX138" fmla="*/ 160875 w 338128"/>
                <a:gd name="connsiteY138" fmla="*/ 65625 h 333375"/>
                <a:gd name="connsiteX139" fmla="*/ 170106 w 338128"/>
                <a:gd name="connsiteY139" fmla="*/ 74812 h 333375"/>
                <a:gd name="connsiteX140" fmla="*/ 159556 w 338128"/>
                <a:gd name="connsiteY140" fmla="*/ 82688 h 333375"/>
                <a:gd name="connsiteX141" fmla="*/ 143733 w 338128"/>
                <a:gd name="connsiteY141" fmla="*/ 72187 h 333375"/>
                <a:gd name="connsiteX142" fmla="*/ 126590 w 338128"/>
                <a:gd name="connsiteY142" fmla="*/ 56437 h 333375"/>
                <a:gd name="connsiteX143" fmla="*/ 113404 w 338128"/>
                <a:gd name="connsiteY143" fmla="*/ 48562 h 333375"/>
                <a:gd name="connsiteX144" fmla="*/ 102854 w 338128"/>
                <a:gd name="connsiteY144" fmla="*/ 52500 h 333375"/>
                <a:gd name="connsiteX145" fmla="*/ 85712 w 338128"/>
                <a:gd name="connsiteY145" fmla="*/ 69562 h 333375"/>
                <a:gd name="connsiteX146" fmla="*/ 79119 w 338128"/>
                <a:gd name="connsiteY146" fmla="*/ 89250 h 333375"/>
                <a:gd name="connsiteX147" fmla="*/ 88349 w 338128"/>
                <a:gd name="connsiteY147" fmla="*/ 105000 h 333375"/>
                <a:gd name="connsiteX148" fmla="*/ 100217 w 338128"/>
                <a:gd name="connsiteY148" fmla="*/ 114188 h 333375"/>
                <a:gd name="connsiteX149" fmla="*/ 108129 w 338128"/>
                <a:gd name="connsiteY149" fmla="*/ 116813 h 333375"/>
                <a:gd name="connsiteX150" fmla="*/ 112085 w 338128"/>
                <a:gd name="connsiteY150" fmla="*/ 123375 h 333375"/>
                <a:gd name="connsiteX151" fmla="*/ 101536 w 338128"/>
                <a:gd name="connsiteY151" fmla="*/ 123375 h 333375"/>
                <a:gd name="connsiteX152" fmla="*/ 98898 w 338128"/>
                <a:gd name="connsiteY152" fmla="*/ 141750 h 333375"/>
                <a:gd name="connsiteX153" fmla="*/ 93624 w 338128"/>
                <a:gd name="connsiteY153" fmla="*/ 164063 h 333375"/>
                <a:gd name="connsiteX154" fmla="*/ 97580 w 338128"/>
                <a:gd name="connsiteY154" fmla="*/ 194250 h 333375"/>
                <a:gd name="connsiteX155" fmla="*/ 145051 w 338128"/>
                <a:gd name="connsiteY155" fmla="*/ 194250 h 333375"/>
                <a:gd name="connsiteX156" fmla="*/ 159556 w 338128"/>
                <a:gd name="connsiteY156" fmla="*/ 174563 h 333375"/>
                <a:gd name="connsiteX157" fmla="*/ 176699 w 338128"/>
                <a:gd name="connsiteY157" fmla="*/ 152250 h 333375"/>
                <a:gd name="connsiteX158" fmla="*/ 193841 w 338128"/>
                <a:gd name="connsiteY158" fmla="*/ 143063 h 333375"/>
                <a:gd name="connsiteX159" fmla="*/ 195160 w 338128"/>
                <a:gd name="connsiteY159" fmla="*/ 136500 h 333375"/>
                <a:gd name="connsiteX160" fmla="*/ 185929 w 338128"/>
                <a:gd name="connsiteY160" fmla="*/ 129938 h 333375"/>
                <a:gd name="connsiteX161" fmla="*/ 181973 w 338128"/>
                <a:gd name="connsiteY161" fmla="*/ 118125 h 333375"/>
                <a:gd name="connsiteX162" fmla="*/ 175380 w 338128"/>
                <a:gd name="connsiteY162" fmla="*/ 102375 h 333375"/>
                <a:gd name="connsiteX163" fmla="*/ 179336 w 338128"/>
                <a:gd name="connsiteY163" fmla="*/ 94500 h 333375"/>
                <a:gd name="connsiteX164" fmla="*/ 187248 w 338128"/>
                <a:gd name="connsiteY164" fmla="*/ 112875 h 333375"/>
                <a:gd name="connsiteX165" fmla="*/ 197797 w 338128"/>
                <a:gd name="connsiteY165" fmla="*/ 122063 h 333375"/>
                <a:gd name="connsiteX166" fmla="*/ 212302 w 338128"/>
                <a:gd name="connsiteY166" fmla="*/ 118125 h 333375"/>
                <a:gd name="connsiteX167" fmla="*/ 242632 w 338128"/>
                <a:gd name="connsiteY167" fmla="*/ 165375 h 333375"/>
                <a:gd name="connsiteX168" fmla="*/ 257137 w 338128"/>
                <a:gd name="connsiteY168" fmla="*/ 173250 h 333375"/>
                <a:gd name="connsiteX169" fmla="*/ 258455 w 338128"/>
                <a:gd name="connsiteY169" fmla="*/ 173250 h 333375"/>
                <a:gd name="connsiteX170" fmla="*/ 272961 w 338128"/>
                <a:gd name="connsiteY170" fmla="*/ 162750 h 333375"/>
                <a:gd name="connsiteX171" fmla="*/ 274279 w 338128"/>
                <a:gd name="connsiteY171" fmla="*/ 160125 h 333375"/>
                <a:gd name="connsiteX172" fmla="*/ 290103 w 338128"/>
                <a:gd name="connsiteY172" fmla="*/ 168000 h 333375"/>
                <a:gd name="connsiteX173" fmla="*/ 278235 w 338128"/>
                <a:gd name="connsiteY173" fmla="*/ 194250 h 333375"/>
                <a:gd name="connsiteX174" fmla="*/ 305927 w 338128"/>
                <a:gd name="connsiteY174" fmla="*/ 194250 h 333375"/>
                <a:gd name="connsiteX175" fmla="*/ 327025 w 338128"/>
                <a:gd name="connsiteY175" fmla="*/ 213938 h 333375"/>
                <a:gd name="connsiteX176" fmla="*/ 327025 w 338128"/>
                <a:gd name="connsiteY176" fmla="*/ 312375 h 333375"/>
                <a:gd name="connsiteX177" fmla="*/ 305927 w 338128"/>
                <a:gd name="connsiteY177" fmla="*/ 333375 h 333375"/>
                <a:gd name="connsiteX178" fmla="*/ 19779 w 338128"/>
                <a:gd name="connsiteY178" fmla="*/ 333375 h 333375"/>
                <a:gd name="connsiteX179" fmla="*/ 0 w 338128"/>
                <a:gd name="connsiteY179" fmla="*/ 312375 h 333375"/>
                <a:gd name="connsiteX180" fmla="*/ 0 w 338128"/>
                <a:gd name="connsiteY180" fmla="*/ 211313 h 333375"/>
                <a:gd name="connsiteX181" fmla="*/ 18461 w 338128"/>
                <a:gd name="connsiteY181" fmla="*/ 194250 h 333375"/>
                <a:gd name="connsiteX182" fmla="*/ 54064 w 338128"/>
                <a:gd name="connsiteY182" fmla="*/ 194250 h 333375"/>
                <a:gd name="connsiteX183" fmla="*/ 36922 w 338128"/>
                <a:gd name="connsiteY183" fmla="*/ 129938 h 333375"/>
                <a:gd name="connsiteX184" fmla="*/ 166150 w 338128"/>
                <a:gd name="connsiteY184"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38128" h="333375">
                  <a:moveTo>
                    <a:pt x="266595" y="260350"/>
                  </a:moveTo>
                  <a:cubicBezTo>
                    <a:pt x="263843" y="260350"/>
                    <a:pt x="261092" y="261585"/>
                    <a:pt x="258340" y="262820"/>
                  </a:cubicBezTo>
                  <a:cubicBezTo>
                    <a:pt x="256964" y="265289"/>
                    <a:pt x="255588" y="267759"/>
                    <a:pt x="255588" y="271463"/>
                  </a:cubicBezTo>
                  <a:cubicBezTo>
                    <a:pt x="255588" y="271463"/>
                    <a:pt x="255588" y="271463"/>
                    <a:pt x="276226" y="271463"/>
                  </a:cubicBezTo>
                  <a:cubicBezTo>
                    <a:pt x="276226" y="267759"/>
                    <a:pt x="274850" y="265289"/>
                    <a:pt x="273475" y="262820"/>
                  </a:cubicBezTo>
                  <a:cubicBezTo>
                    <a:pt x="272099" y="261585"/>
                    <a:pt x="269347" y="260350"/>
                    <a:pt x="266595" y="260350"/>
                  </a:cubicBezTo>
                  <a:close/>
                  <a:moveTo>
                    <a:pt x="61119" y="260350"/>
                  </a:moveTo>
                  <a:cubicBezTo>
                    <a:pt x="57150" y="260350"/>
                    <a:pt x="54505" y="261673"/>
                    <a:pt x="51859" y="264319"/>
                  </a:cubicBezTo>
                  <a:cubicBezTo>
                    <a:pt x="50536" y="266965"/>
                    <a:pt x="49213" y="270933"/>
                    <a:pt x="49213" y="276225"/>
                  </a:cubicBezTo>
                  <a:cubicBezTo>
                    <a:pt x="49213" y="281517"/>
                    <a:pt x="50536" y="285486"/>
                    <a:pt x="51859" y="288131"/>
                  </a:cubicBezTo>
                  <a:cubicBezTo>
                    <a:pt x="54505" y="290777"/>
                    <a:pt x="57150" y="292100"/>
                    <a:pt x="61119" y="292100"/>
                  </a:cubicBezTo>
                  <a:cubicBezTo>
                    <a:pt x="65088" y="292100"/>
                    <a:pt x="67734" y="290777"/>
                    <a:pt x="70380" y="288131"/>
                  </a:cubicBezTo>
                  <a:cubicBezTo>
                    <a:pt x="71703" y="285486"/>
                    <a:pt x="73026" y="281517"/>
                    <a:pt x="73026" y="276225"/>
                  </a:cubicBezTo>
                  <a:cubicBezTo>
                    <a:pt x="73026" y="270933"/>
                    <a:pt x="71703" y="266965"/>
                    <a:pt x="70380" y="264319"/>
                  </a:cubicBezTo>
                  <a:cubicBezTo>
                    <a:pt x="67734" y="261673"/>
                    <a:pt x="65088" y="260350"/>
                    <a:pt x="61119" y="260350"/>
                  </a:cubicBezTo>
                  <a:close/>
                  <a:moveTo>
                    <a:pt x="169863" y="250825"/>
                  </a:moveTo>
                  <a:lnTo>
                    <a:pt x="182563" y="250825"/>
                  </a:lnTo>
                  <a:lnTo>
                    <a:pt x="182563" y="301625"/>
                  </a:lnTo>
                  <a:lnTo>
                    <a:pt x="169863" y="301625"/>
                  </a:lnTo>
                  <a:close/>
                  <a:moveTo>
                    <a:pt x="265250" y="249237"/>
                  </a:moveTo>
                  <a:cubicBezTo>
                    <a:pt x="273142" y="249237"/>
                    <a:pt x="278403" y="251857"/>
                    <a:pt x="283665" y="257095"/>
                  </a:cubicBezTo>
                  <a:cubicBezTo>
                    <a:pt x="287611" y="262334"/>
                    <a:pt x="288926" y="268883"/>
                    <a:pt x="288926" y="279360"/>
                  </a:cubicBezTo>
                  <a:cubicBezTo>
                    <a:pt x="288926" y="279360"/>
                    <a:pt x="288926" y="279360"/>
                    <a:pt x="256042" y="279360"/>
                  </a:cubicBezTo>
                  <a:cubicBezTo>
                    <a:pt x="256042" y="283289"/>
                    <a:pt x="257357" y="285909"/>
                    <a:pt x="258673" y="288528"/>
                  </a:cubicBezTo>
                  <a:cubicBezTo>
                    <a:pt x="261303" y="291148"/>
                    <a:pt x="263934" y="292457"/>
                    <a:pt x="266565" y="292457"/>
                  </a:cubicBezTo>
                  <a:cubicBezTo>
                    <a:pt x="269196" y="292457"/>
                    <a:pt x="270511" y="291148"/>
                    <a:pt x="271826" y="289838"/>
                  </a:cubicBezTo>
                  <a:cubicBezTo>
                    <a:pt x="273142" y="288528"/>
                    <a:pt x="274457" y="287218"/>
                    <a:pt x="275773" y="284599"/>
                  </a:cubicBezTo>
                  <a:cubicBezTo>
                    <a:pt x="275773" y="284599"/>
                    <a:pt x="275773" y="284599"/>
                    <a:pt x="288926" y="287218"/>
                  </a:cubicBezTo>
                  <a:cubicBezTo>
                    <a:pt x="286296" y="291148"/>
                    <a:pt x="283665" y="295077"/>
                    <a:pt x="281034" y="297696"/>
                  </a:cubicBezTo>
                  <a:cubicBezTo>
                    <a:pt x="277088" y="300315"/>
                    <a:pt x="271826" y="301625"/>
                    <a:pt x="266565" y="301625"/>
                  </a:cubicBezTo>
                  <a:cubicBezTo>
                    <a:pt x="257357" y="301625"/>
                    <a:pt x="252096" y="299006"/>
                    <a:pt x="246834" y="293767"/>
                  </a:cubicBezTo>
                  <a:cubicBezTo>
                    <a:pt x="244204" y="288528"/>
                    <a:pt x="242888" y="283289"/>
                    <a:pt x="242888" y="275431"/>
                  </a:cubicBezTo>
                  <a:cubicBezTo>
                    <a:pt x="242888" y="267573"/>
                    <a:pt x="244204" y="261024"/>
                    <a:pt x="249465" y="255786"/>
                  </a:cubicBezTo>
                  <a:cubicBezTo>
                    <a:pt x="253411" y="251857"/>
                    <a:pt x="258673" y="249237"/>
                    <a:pt x="265250" y="249237"/>
                  </a:cubicBezTo>
                  <a:close/>
                  <a:moveTo>
                    <a:pt x="221026" y="249237"/>
                  </a:moveTo>
                  <a:cubicBezTo>
                    <a:pt x="223657" y="249237"/>
                    <a:pt x="226288" y="249237"/>
                    <a:pt x="228919" y="250580"/>
                  </a:cubicBezTo>
                  <a:cubicBezTo>
                    <a:pt x="231549" y="251924"/>
                    <a:pt x="234180" y="253267"/>
                    <a:pt x="234180" y="254610"/>
                  </a:cubicBezTo>
                  <a:cubicBezTo>
                    <a:pt x="235496" y="257297"/>
                    <a:pt x="236811" y="258640"/>
                    <a:pt x="238126" y="261327"/>
                  </a:cubicBezTo>
                  <a:cubicBezTo>
                    <a:pt x="238126" y="262670"/>
                    <a:pt x="238126" y="265357"/>
                    <a:pt x="238126" y="269386"/>
                  </a:cubicBezTo>
                  <a:cubicBezTo>
                    <a:pt x="238126" y="269386"/>
                    <a:pt x="238126" y="269386"/>
                    <a:pt x="238126" y="301625"/>
                  </a:cubicBezTo>
                  <a:cubicBezTo>
                    <a:pt x="238126" y="301625"/>
                    <a:pt x="238126" y="301625"/>
                    <a:pt x="224973" y="301625"/>
                  </a:cubicBezTo>
                  <a:cubicBezTo>
                    <a:pt x="224973" y="301625"/>
                    <a:pt x="224973" y="301625"/>
                    <a:pt x="224973" y="276103"/>
                  </a:cubicBezTo>
                  <a:cubicBezTo>
                    <a:pt x="224973" y="270730"/>
                    <a:pt x="224973" y="266700"/>
                    <a:pt x="223657" y="265357"/>
                  </a:cubicBezTo>
                  <a:cubicBezTo>
                    <a:pt x="223657" y="262670"/>
                    <a:pt x="222342" y="261327"/>
                    <a:pt x="221026" y="261327"/>
                  </a:cubicBezTo>
                  <a:cubicBezTo>
                    <a:pt x="219711" y="259983"/>
                    <a:pt x="218396" y="259983"/>
                    <a:pt x="217080" y="259983"/>
                  </a:cubicBezTo>
                  <a:cubicBezTo>
                    <a:pt x="214449" y="259983"/>
                    <a:pt x="211818" y="259983"/>
                    <a:pt x="210503" y="261327"/>
                  </a:cubicBezTo>
                  <a:cubicBezTo>
                    <a:pt x="207872" y="262670"/>
                    <a:pt x="207872" y="264013"/>
                    <a:pt x="206557" y="266700"/>
                  </a:cubicBezTo>
                  <a:cubicBezTo>
                    <a:pt x="206557" y="269386"/>
                    <a:pt x="205241" y="273416"/>
                    <a:pt x="205241" y="278789"/>
                  </a:cubicBezTo>
                  <a:lnTo>
                    <a:pt x="205241" y="301625"/>
                  </a:lnTo>
                  <a:cubicBezTo>
                    <a:pt x="205241" y="301625"/>
                    <a:pt x="205241" y="301625"/>
                    <a:pt x="192088" y="301625"/>
                  </a:cubicBezTo>
                  <a:cubicBezTo>
                    <a:pt x="192088" y="301625"/>
                    <a:pt x="192088" y="301625"/>
                    <a:pt x="192088" y="250580"/>
                  </a:cubicBezTo>
                  <a:cubicBezTo>
                    <a:pt x="192088" y="250580"/>
                    <a:pt x="192088" y="250580"/>
                    <a:pt x="203926" y="250580"/>
                  </a:cubicBezTo>
                  <a:cubicBezTo>
                    <a:pt x="203926" y="250580"/>
                    <a:pt x="203926" y="250580"/>
                    <a:pt x="203926" y="258640"/>
                  </a:cubicBezTo>
                  <a:cubicBezTo>
                    <a:pt x="209188" y="251924"/>
                    <a:pt x="214449" y="249237"/>
                    <a:pt x="221026" y="249237"/>
                  </a:cubicBezTo>
                  <a:close/>
                  <a:moveTo>
                    <a:pt x="122601" y="249237"/>
                  </a:moveTo>
                  <a:cubicBezTo>
                    <a:pt x="125232" y="249237"/>
                    <a:pt x="127862" y="249237"/>
                    <a:pt x="130493" y="250580"/>
                  </a:cubicBezTo>
                  <a:cubicBezTo>
                    <a:pt x="133124" y="251924"/>
                    <a:pt x="134439" y="253267"/>
                    <a:pt x="135755" y="254610"/>
                  </a:cubicBezTo>
                  <a:cubicBezTo>
                    <a:pt x="137070" y="257297"/>
                    <a:pt x="138385" y="258640"/>
                    <a:pt x="138385" y="261327"/>
                  </a:cubicBezTo>
                  <a:cubicBezTo>
                    <a:pt x="139701" y="262670"/>
                    <a:pt x="139701" y="265357"/>
                    <a:pt x="139701" y="269386"/>
                  </a:cubicBezTo>
                  <a:cubicBezTo>
                    <a:pt x="139701" y="269386"/>
                    <a:pt x="139701" y="269386"/>
                    <a:pt x="139701" y="301625"/>
                  </a:cubicBezTo>
                  <a:cubicBezTo>
                    <a:pt x="139701" y="301625"/>
                    <a:pt x="139701" y="301625"/>
                    <a:pt x="126547" y="301625"/>
                  </a:cubicBezTo>
                  <a:cubicBezTo>
                    <a:pt x="126547" y="301625"/>
                    <a:pt x="126547" y="301625"/>
                    <a:pt x="126547" y="276103"/>
                  </a:cubicBezTo>
                  <a:cubicBezTo>
                    <a:pt x="126547" y="270730"/>
                    <a:pt x="125232" y="266700"/>
                    <a:pt x="125232" y="265357"/>
                  </a:cubicBezTo>
                  <a:cubicBezTo>
                    <a:pt x="125232" y="262670"/>
                    <a:pt x="123916" y="261327"/>
                    <a:pt x="122601" y="261327"/>
                  </a:cubicBezTo>
                  <a:cubicBezTo>
                    <a:pt x="121286" y="259983"/>
                    <a:pt x="119970" y="259983"/>
                    <a:pt x="117339" y="259983"/>
                  </a:cubicBezTo>
                  <a:cubicBezTo>
                    <a:pt x="116024" y="259983"/>
                    <a:pt x="113393" y="259983"/>
                    <a:pt x="112078" y="261327"/>
                  </a:cubicBezTo>
                  <a:cubicBezTo>
                    <a:pt x="109447" y="262670"/>
                    <a:pt x="108132" y="264013"/>
                    <a:pt x="108132" y="266700"/>
                  </a:cubicBezTo>
                  <a:cubicBezTo>
                    <a:pt x="106816" y="269386"/>
                    <a:pt x="106816" y="273416"/>
                    <a:pt x="106816" y="278789"/>
                  </a:cubicBezTo>
                  <a:lnTo>
                    <a:pt x="106816" y="301625"/>
                  </a:lnTo>
                  <a:cubicBezTo>
                    <a:pt x="106816" y="301625"/>
                    <a:pt x="106816" y="301625"/>
                    <a:pt x="93663" y="301625"/>
                  </a:cubicBezTo>
                  <a:cubicBezTo>
                    <a:pt x="93663" y="301625"/>
                    <a:pt x="93663" y="301625"/>
                    <a:pt x="93663" y="250580"/>
                  </a:cubicBezTo>
                  <a:cubicBezTo>
                    <a:pt x="93663" y="250580"/>
                    <a:pt x="93663" y="250580"/>
                    <a:pt x="106816" y="250580"/>
                  </a:cubicBezTo>
                  <a:cubicBezTo>
                    <a:pt x="106816" y="250580"/>
                    <a:pt x="106816" y="250580"/>
                    <a:pt x="106816" y="258640"/>
                  </a:cubicBezTo>
                  <a:cubicBezTo>
                    <a:pt x="110763" y="251924"/>
                    <a:pt x="116024" y="249237"/>
                    <a:pt x="122601" y="249237"/>
                  </a:cubicBezTo>
                  <a:close/>
                  <a:moveTo>
                    <a:pt x="61119" y="249237"/>
                  </a:moveTo>
                  <a:cubicBezTo>
                    <a:pt x="68977" y="249237"/>
                    <a:pt x="75525" y="251857"/>
                    <a:pt x="79455" y="257095"/>
                  </a:cubicBezTo>
                  <a:cubicBezTo>
                    <a:pt x="84693" y="261024"/>
                    <a:pt x="87313" y="267573"/>
                    <a:pt x="87313" y="275431"/>
                  </a:cubicBezTo>
                  <a:cubicBezTo>
                    <a:pt x="87313" y="283289"/>
                    <a:pt x="84693" y="289838"/>
                    <a:pt x="79455" y="293767"/>
                  </a:cubicBezTo>
                  <a:cubicBezTo>
                    <a:pt x="74216" y="299006"/>
                    <a:pt x="68977" y="301625"/>
                    <a:pt x="61119" y="301625"/>
                  </a:cubicBezTo>
                  <a:cubicBezTo>
                    <a:pt x="57190" y="301625"/>
                    <a:pt x="51951" y="300315"/>
                    <a:pt x="48022" y="299006"/>
                  </a:cubicBezTo>
                  <a:cubicBezTo>
                    <a:pt x="44093" y="296386"/>
                    <a:pt x="40164" y="293767"/>
                    <a:pt x="38854" y="289838"/>
                  </a:cubicBezTo>
                  <a:cubicBezTo>
                    <a:pt x="36234" y="285909"/>
                    <a:pt x="34925" y="280670"/>
                    <a:pt x="34925" y="275431"/>
                  </a:cubicBezTo>
                  <a:cubicBezTo>
                    <a:pt x="34925" y="270192"/>
                    <a:pt x="36234" y="266263"/>
                    <a:pt x="38854" y="262334"/>
                  </a:cubicBezTo>
                  <a:cubicBezTo>
                    <a:pt x="40164" y="258405"/>
                    <a:pt x="44093" y="254476"/>
                    <a:pt x="48022" y="253166"/>
                  </a:cubicBezTo>
                  <a:cubicBezTo>
                    <a:pt x="51951" y="250547"/>
                    <a:pt x="55880" y="249237"/>
                    <a:pt x="61119" y="249237"/>
                  </a:cubicBezTo>
                  <a:close/>
                  <a:moveTo>
                    <a:pt x="169863" y="231775"/>
                  </a:moveTo>
                  <a:lnTo>
                    <a:pt x="182563" y="231775"/>
                  </a:lnTo>
                  <a:lnTo>
                    <a:pt x="182563" y="244475"/>
                  </a:lnTo>
                  <a:lnTo>
                    <a:pt x="169863" y="244475"/>
                  </a:lnTo>
                  <a:close/>
                  <a:moveTo>
                    <a:pt x="147638" y="231775"/>
                  </a:moveTo>
                  <a:lnTo>
                    <a:pt x="161926" y="231775"/>
                  </a:lnTo>
                  <a:lnTo>
                    <a:pt x="161926" y="301625"/>
                  </a:lnTo>
                  <a:lnTo>
                    <a:pt x="147638" y="301625"/>
                  </a:lnTo>
                  <a:close/>
                  <a:moveTo>
                    <a:pt x="35674" y="217487"/>
                  </a:moveTo>
                  <a:cubicBezTo>
                    <a:pt x="29084" y="217487"/>
                    <a:pt x="23813" y="222674"/>
                    <a:pt x="23813" y="229159"/>
                  </a:cubicBezTo>
                  <a:cubicBezTo>
                    <a:pt x="23813" y="229159"/>
                    <a:pt x="23813" y="229159"/>
                    <a:pt x="23813" y="297891"/>
                  </a:cubicBezTo>
                  <a:cubicBezTo>
                    <a:pt x="23813" y="304375"/>
                    <a:pt x="29084" y="309562"/>
                    <a:pt x="35674" y="309562"/>
                  </a:cubicBezTo>
                  <a:cubicBezTo>
                    <a:pt x="35674" y="309562"/>
                    <a:pt x="35674" y="309562"/>
                    <a:pt x="291352" y="309562"/>
                  </a:cubicBezTo>
                  <a:cubicBezTo>
                    <a:pt x="297942" y="309562"/>
                    <a:pt x="303213" y="304375"/>
                    <a:pt x="303213" y="297891"/>
                  </a:cubicBezTo>
                  <a:cubicBezTo>
                    <a:pt x="303213" y="297891"/>
                    <a:pt x="303213" y="297891"/>
                    <a:pt x="303213" y="229159"/>
                  </a:cubicBezTo>
                  <a:cubicBezTo>
                    <a:pt x="303213" y="222674"/>
                    <a:pt x="297942" y="217487"/>
                    <a:pt x="291352" y="217487"/>
                  </a:cubicBezTo>
                  <a:close/>
                  <a:moveTo>
                    <a:pt x="167323" y="188595"/>
                  </a:moveTo>
                  <a:cubicBezTo>
                    <a:pt x="163513" y="188595"/>
                    <a:pt x="159703" y="189865"/>
                    <a:pt x="157163" y="193675"/>
                  </a:cubicBezTo>
                  <a:cubicBezTo>
                    <a:pt x="157163" y="193675"/>
                    <a:pt x="157163" y="193675"/>
                    <a:pt x="169863" y="193675"/>
                  </a:cubicBezTo>
                  <a:cubicBezTo>
                    <a:pt x="169863" y="189865"/>
                    <a:pt x="169863" y="187325"/>
                    <a:pt x="167323" y="188595"/>
                  </a:cubicBezTo>
                  <a:close/>
                  <a:moveTo>
                    <a:pt x="275321" y="76200"/>
                  </a:moveTo>
                  <a:cubicBezTo>
                    <a:pt x="280579" y="76200"/>
                    <a:pt x="284522" y="77515"/>
                    <a:pt x="287151" y="81459"/>
                  </a:cubicBezTo>
                  <a:cubicBezTo>
                    <a:pt x="289780" y="85403"/>
                    <a:pt x="289780" y="89347"/>
                    <a:pt x="288465" y="93291"/>
                  </a:cubicBezTo>
                  <a:cubicBezTo>
                    <a:pt x="288465" y="93291"/>
                    <a:pt x="288465" y="93291"/>
                    <a:pt x="287151" y="95920"/>
                  </a:cubicBezTo>
                  <a:cubicBezTo>
                    <a:pt x="287151" y="95920"/>
                    <a:pt x="287151" y="95920"/>
                    <a:pt x="331840" y="118269"/>
                  </a:cubicBezTo>
                  <a:cubicBezTo>
                    <a:pt x="337097" y="120898"/>
                    <a:pt x="339726" y="127472"/>
                    <a:pt x="337097" y="132730"/>
                  </a:cubicBezTo>
                  <a:cubicBezTo>
                    <a:pt x="337097" y="132730"/>
                    <a:pt x="337097" y="132730"/>
                    <a:pt x="326582" y="153765"/>
                  </a:cubicBezTo>
                  <a:cubicBezTo>
                    <a:pt x="325268" y="156394"/>
                    <a:pt x="323954" y="159023"/>
                    <a:pt x="321325" y="159023"/>
                  </a:cubicBezTo>
                  <a:cubicBezTo>
                    <a:pt x="318696" y="160338"/>
                    <a:pt x="314753" y="160338"/>
                    <a:pt x="312124" y="159023"/>
                  </a:cubicBezTo>
                  <a:cubicBezTo>
                    <a:pt x="312124" y="159023"/>
                    <a:pt x="312124" y="159023"/>
                    <a:pt x="267435" y="136674"/>
                  </a:cubicBezTo>
                  <a:cubicBezTo>
                    <a:pt x="264806" y="140618"/>
                    <a:pt x="260863" y="143248"/>
                    <a:pt x="256920" y="143248"/>
                  </a:cubicBezTo>
                  <a:cubicBezTo>
                    <a:pt x="252977" y="144562"/>
                    <a:pt x="249034" y="141933"/>
                    <a:pt x="246405" y="137989"/>
                  </a:cubicBezTo>
                  <a:cubicBezTo>
                    <a:pt x="246405" y="137989"/>
                    <a:pt x="246405" y="137989"/>
                    <a:pt x="220117" y="99864"/>
                  </a:cubicBezTo>
                  <a:cubicBezTo>
                    <a:pt x="218803" y="95920"/>
                    <a:pt x="217488" y="90661"/>
                    <a:pt x="220117" y="86717"/>
                  </a:cubicBezTo>
                  <a:cubicBezTo>
                    <a:pt x="221431" y="84088"/>
                    <a:pt x="225375" y="81459"/>
                    <a:pt x="229318" y="80144"/>
                  </a:cubicBezTo>
                  <a:close/>
                  <a:moveTo>
                    <a:pt x="166150" y="0"/>
                  </a:moveTo>
                  <a:cubicBezTo>
                    <a:pt x="210984" y="0"/>
                    <a:pt x="251862" y="23625"/>
                    <a:pt x="274279" y="59062"/>
                  </a:cubicBezTo>
                  <a:cubicBezTo>
                    <a:pt x="274279" y="59062"/>
                    <a:pt x="274279" y="59062"/>
                    <a:pt x="247906" y="61687"/>
                  </a:cubicBezTo>
                  <a:cubicBezTo>
                    <a:pt x="229445" y="39375"/>
                    <a:pt x="203072" y="24937"/>
                    <a:pt x="172743" y="23625"/>
                  </a:cubicBezTo>
                  <a:cubicBezTo>
                    <a:pt x="171424" y="23625"/>
                    <a:pt x="170106" y="24937"/>
                    <a:pt x="170106" y="24937"/>
                  </a:cubicBezTo>
                  <a:cubicBezTo>
                    <a:pt x="167468" y="30187"/>
                    <a:pt x="171424" y="31500"/>
                    <a:pt x="174061" y="34125"/>
                  </a:cubicBezTo>
                  <a:cubicBezTo>
                    <a:pt x="179336" y="36750"/>
                    <a:pt x="172743" y="39375"/>
                    <a:pt x="170106" y="40687"/>
                  </a:cubicBezTo>
                  <a:cubicBezTo>
                    <a:pt x="163512" y="40687"/>
                    <a:pt x="163512" y="35437"/>
                    <a:pt x="160875" y="31500"/>
                  </a:cubicBezTo>
                  <a:cubicBezTo>
                    <a:pt x="159556" y="30187"/>
                    <a:pt x="155600" y="28875"/>
                    <a:pt x="154282" y="27562"/>
                  </a:cubicBezTo>
                  <a:cubicBezTo>
                    <a:pt x="151644" y="27562"/>
                    <a:pt x="146370" y="28875"/>
                    <a:pt x="145051" y="30187"/>
                  </a:cubicBezTo>
                  <a:cubicBezTo>
                    <a:pt x="143733" y="32812"/>
                    <a:pt x="139777" y="32812"/>
                    <a:pt x="135821" y="32812"/>
                  </a:cubicBezTo>
                  <a:cubicBezTo>
                    <a:pt x="131865" y="34125"/>
                    <a:pt x="122634" y="36750"/>
                    <a:pt x="122634" y="39375"/>
                  </a:cubicBezTo>
                  <a:cubicBezTo>
                    <a:pt x="122634" y="42000"/>
                    <a:pt x="123953" y="44625"/>
                    <a:pt x="127909" y="44625"/>
                  </a:cubicBezTo>
                  <a:cubicBezTo>
                    <a:pt x="130546" y="44625"/>
                    <a:pt x="135821" y="42000"/>
                    <a:pt x="139777" y="43312"/>
                  </a:cubicBezTo>
                  <a:cubicBezTo>
                    <a:pt x="142414" y="44625"/>
                    <a:pt x="146370" y="42000"/>
                    <a:pt x="149007" y="44625"/>
                  </a:cubicBezTo>
                  <a:cubicBezTo>
                    <a:pt x="150326" y="47250"/>
                    <a:pt x="151644" y="51187"/>
                    <a:pt x="152963" y="53812"/>
                  </a:cubicBezTo>
                  <a:cubicBezTo>
                    <a:pt x="154282" y="57750"/>
                    <a:pt x="154282" y="60375"/>
                    <a:pt x="155600" y="63000"/>
                  </a:cubicBezTo>
                  <a:cubicBezTo>
                    <a:pt x="155600" y="65625"/>
                    <a:pt x="155600" y="68250"/>
                    <a:pt x="156919" y="68250"/>
                  </a:cubicBezTo>
                  <a:cubicBezTo>
                    <a:pt x="159556" y="68250"/>
                    <a:pt x="159556" y="65625"/>
                    <a:pt x="160875" y="65625"/>
                  </a:cubicBezTo>
                  <a:cubicBezTo>
                    <a:pt x="167468" y="64312"/>
                    <a:pt x="171424" y="69562"/>
                    <a:pt x="170106" y="74812"/>
                  </a:cubicBezTo>
                  <a:cubicBezTo>
                    <a:pt x="170106" y="77438"/>
                    <a:pt x="166150" y="81375"/>
                    <a:pt x="159556" y="82688"/>
                  </a:cubicBezTo>
                  <a:cubicBezTo>
                    <a:pt x="159556" y="82688"/>
                    <a:pt x="149007" y="81375"/>
                    <a:pt x="143733" y="72187"/>
                  </a:cubicBezTo>
                  <a:cubicBezTo>
                    <a:pt x="137139" y="61687"/>
                    <a:pt x="126590" y="56437"/>
                    <a:pt x="126590" y="56437"/>
                  </a:cubicBezTo>
                  <a:cubicBezTo>
                    <a:pt x="126590" y="56437"/>
                    <a:pt x="119997" y="49875"/>
                    <a:pt x="113404" y="48562"/>
                  </a:cubicBezTo>
                  <a:cubicBezTo>
                    <a:pt x="110766" y="48562"/>
                    <a:pt x="102854" y="52500"/>
                    <a:pt x="102854" y="52500"/>
                  </a:cubicBezTo>
                  <a:cubicBezTo>
                    <a:pt x="102854" y="52500"/>
                    <a:pt x="87031" y="66937"/>
                    <a:pt x="85712" y="69562"/>
                  </a:cubicBezTo>
                  <a:cubicBezTo>
                    <a:pt x="84393" y="72187"/>
                    <a:pt x="77800" y="84000"/>
                    <a:pt x="79119" y="89250"/>
                  </a:cubicBezTo>
                  <a:cubicBezTo>
                    <a:pt x="80437" y="93188"/>
                    <a:pt x="80437" y="103688"/>
                    <a:pt x="88349" y="105000"/>
                  </a:cubicBezTo>
                  <a:cubicBezTo>
                    <a:pt x="96261" y="106313"/>
                    <a:pt x="98898" y="112875"/>
                    <a:pt x="100217" y="114188"/>
                  </a:cubicBezTo>
                  <a:cubicBezTo>
                    <a:pt x="102854" y="115500"/>
                    <a:pt x="105492" y="118125"/>
                    <a:pt x="108129" y="116813"/>
                  </a:cubicBezTo>
                  <a:cubicBezTo>
                    <a:pt x="109448" y="116813"/>
                    <a:pt x="114722" y="123375"/>
                    <a:pt x="112085" y="123375"/>
                  </a:cubicBezTo>
                  <a:cubicBezTo>
                    <a:pt x="109448" y="124688"/>
                    <a:pt x="102854" y="122063"/>
                    <a:pt x="101536" y="123375"/>
                  </a:cubicBezTo>
                  <a:cubicBezTo>
                    <a:pt x="100217" y="126000"/>
                    <a:pt x="97580" y="135188"/>
                    <a:pt x="98898" y="141750"/>
                  </a:cubicBezTo>
                  <a:cubicBezTo>
                    <a:pt x="98898" y="147000"/>
                    <a:pt x="94942" y="157500"/>
                    <a:pt x="93624" y="164063"/>
                  </a:cubicBezTo>
                  <a:cubicBezTo>
                    <a:pt x="93624" y="168000"/>
                    <a:pt x="93624" y="182438"/>
                    <a:pt x="97580" y="194250"/>
                  </a:cubicBezTo>
                  <a:cubicBezTo>
                    <a:pt x="97580" y="194250"/>
                    <a:pt x="97580" y="194250"/>
                    <a:pt x="145051" y="194250"/>
                  </a:cubicBezTo>
                  <a:cubicBezTo>
                    <a:pt x="150326" y="189000"/>
                    <a:pt x="156919" y="179813"/>
                    <a:pt x="159556" y="174563"/>
                  </a:cubicBezTo>
                  <a:cubicBezTo>
                    <a:pt x="162194" y="169313"/>
                    <a:pt x="170106" y="156188"/>
                    <a:pt x="176699" y="152250"/>
                  </a:cubicBezTo>
                  <a:cubicBezTo>
                    <a:pt x="184611" y="149625"/>
                    <a:pt x="192523" y="145688"/>
                    <a:pt x="193841" y="143063"/>
                  </a:cubicBezTo>
                  <a:cubicBezTo>
                    <a:pt x="195160" y="140438"/>
                    <a:pt x="200434" y="137813"/>
                    <a:pt x="195160" y="136500"/>
                  </a:cubicBezTo>
                  <a:cubicBezTo>
                    <a:pt x="189885" y="135188"/>
                    <a:pt x="185929" y="132563"/>
                    <a:pt x="185929" y="129938"/>
                  </a:cubicBezTo>
                  <a:cubicBezTo>
                    <a:pt x="185929" y="126000"/>
                    <a:pt x="184611" y="122063"/>
                    <a:pt x="181973" y="118125"/>
                  </a:cubicBezTo>
                  <a:cubicBezTo>
                    <a:pt x="180655" y="114188"/>
                    <a:pt x="175380" y="105000"/>
                    <a:pt x="175380" y="102375"/>
                  </a:cubicBezTo>
                  <a:cubicBezTo>
                    <a:pt x="174061" y="98438"/>
                    <a:pt x="178017" y="91875"/>
                    <a:pt x="179336" y="94500"/>
                  </a:cubicBezTo>
                  <a:cubicBezTo>
                    <a:pt x="180655" y="97125"/>
                    <a:pt x="184611" y="108938"/>
                    <a:pt x="187248" y="112875"/>
                  </a:cubicBezTo>
                  <a:cubicBezTo>
                    <a:pt x="188567" y="115500"/>
                    <a:pt x="192523" y="123375"/>
                    <a:pt x="197797" y="122063"/>
                  </a:cubicBezTo>
                  <a:cubicBezTo>
                    <a:pt x="200434" y="120750"/>
                    <a:pt x="207028" y="119438"/>
                    <a:pt x="212302" y="118125"/>
                  </a:cubicBezTo>
                  <a:cubicBezTo>
                    <a:pt x="212302" y="118125"/>
                    <a:pt x="212302" y="118125"/>
                    <a:pt x="242632" y="165375"/>
                  </a:cubicBezTo>
                  <a:cubicBezTo>
                    <a:pt x="246588" y="170625"/>
                    <a:pt x="251862" y="173250"/>
                    <a:pt x="257137" y="173250"/>
                  </a:cubicBezTo>
                  <a:cubicBezTo>
                    <a:pt x="258455" y="173250"/>
                    <a:pt x="258455" y="173250"/>
                    <a:pt x="258455" y="173250"/>
                  </a:cubicBezTo>
                  <a:cubicBezTo>
                    <a:pt x="265049" y="173250"/>
                    <a:pt x="270323" y="169313"/>
                    <a:pt x="272961" y="162750"/>
                  </a:cubicBezTo>
                  <a:cubicBezTo>
                    <a:pt x="272961" y="162750"/>
                    <a:pt x="272961" y="162750"/>
                    <a:pt x="274279" y="160125"/>
                  </a:cubicBezTo>
                  <a:cubicBezTo>
                    <a:pt x="274279" y="160125"/>
                    <a:pt x="274279" y="160125"/>
                    <a:pt x="290103" y="168000"/>
                  </a:cubicBezTo>
                  <a:cubicBezTo>
                    <a:pt x="287466" y="177188"/>
                    <a:pt x="283510" y="185063"/>
                    <a:pt x="278235" y="194250"/>
                  </a:cubicBezTo>
                  <a:cubicBezTo>
                    <a:pt x="278235" y="194250"/>
                    <a:pt x="278235" y="194250"/>
                    <a:pt x="305927" y="194250"/>
                  </a:cubicBezTo>
                  <a:cubicBezTo>
                    <a:pt x="317795" y="194250"/>
                    <a:pt x="327025" y="202125"/>
                    <a:pt x="327025" y="213938"/>
                  </a:cubicBezTo>
                  <a:cubicBezTo>
                    <a:pt x="327025" y="213938"/>
                    <a:pt x="327025" y="213938"/>
                    <a:pt x="327025" y="312375"/>
                  </a:cubicBezTo>
                  <a:cubicBezTo>
                    <a:pt x="327025" y="324188"/>
                    <a:pt x="317795" y="333375"/>
                    <a:pt x="305927" y="333375"/>
                  </a:cubicBezTo>
                  <a:cubicBezTo>
                    <a:pt x="305927" y="333375"/>
                    <a:pt x="305927" y="333375"/>
                    <a:pt x="19779" y="333375"/>
                  </a:cubicBezTo>
                  <a:cubicBezTo>
                    <a:pt x="9230" y="333375"/>
                    <a:pt x="0" y="324188"/>
                    <a:pt x="0" y="312375"/>
                  </a:cubicBezTo>
                  <a:cubicBezTo>
                    <a:pt x="0" y="312375"/>
                    <a:pt x="0" y="312375"/>
                    <a:pt x="0" y="211313"/>
                  </a:cubicBezTo>
                  <a:cubicBezTo>
                    <a:pt x="0" y="202125"/>
                    <a:pt x="7912" y="194250"/>
                    <a:pt x="18461" y="194250"/>
                  </a:cubicBezTo>
                  <a:cubicBezTo>
                    <a:pt x="18461" y="194250"/>
                    <a:pt x="18461" y="194250"/>
                    <a:pt x="54064" y="194250"/>
                  </a:cubicBezTo>
                  <a:cubicBezTo>
                    <a:pt x="42197" y="174563"/>
                    <a:pt x="36922" y="153563"/>
                    <a:pt x="36922" y="129938"/>
                  </a:cubicBezTo>
                  <a:cubicBezTo>
                    <a:pt x="36922" y="57750"/>
                    <a:pt x="94942" y="0"/>
                    <a:pt x="16615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Arial"/>
                <a:ea typeface="微软雅黑"/>
                <a:sym typeface="Arial"/>
              </a:endParaRPr>
            </a:p>
          </p:txBody>
        </p:sp>
        <p:sp>
          <p:nvSpPr>
            <p:cNvPr id="54" name="矩形 53"/>
            <p:cNvSpPr/>
            <p:nvPr/>
          </p:nvSpPr>
          <p:spPr>
            <a:xfrm>
              <a:off x="2070926" y="2838158"/>
              <a:ext cx="1314784" cy="338554"/>
            </a:xfrm>
            <a:prstGeom prst="rect">
              <a:avLst/>
            </a:prstGeom>
          </p:spPr>
          <p:txBody>
            <a:bodyPr wrap="none">
              <a:spAutoFit/>
            </a:bodyPr>
            <a:lstStyle/>
            <a:p>
              <a:r>
                <a:rPr lang="en-US" altLang="zh-CN" sz="1600" dirty="0">
                  <a:solidFill>
                    <a:schemeClr val="bg1"/>
                  </a:solidFill>
                  <a:latin typeface="Arial"/>
                  <a:ea typeface="微软雅黑"/>
                  <a:sym typeface="Arial"/>
                </a:rPr>
                <a:t>Add title text</a:t>
              </a:r>
              <a:endParaRPr lang="zh-CN" altLang="en-US" sz="1600" dirty="0">
                <a:solidFill>
                  <a:schemeClr val="bg1"/>
                </a:solidFill>
                <a:latin typeface="Arial"/>
                <a:ea typeface="微软雅黑"/>
                <a:sym typeface="Arial"/>
              </a:endParaRPr>
            </a:p>
          </p:txBody>
        </p:sp>
        <p:sp>
          <p:nvSpPr>
            <p:cNvPr id="55" name="矩形 54"/>
            <p:cNvSpPr/>
            <p:nvPr/>
          </p:nvSpPr>
          <p:spPr>
            <a:xfrm>
              <a:off x="4244715" y="2838158"/>
              <a:ext cx="1314784" cy="338554"/>
            </a:xfrm>
            <a:prstGeom prst="rect">
              <a:avLst/>
            </a:prstGeom>
          </p:spPr>
          <p:txBody>
            <a:bodyPr wrap="none">
              <a:spAutoFit/>
            </a:bodyPr>
            <a:lstStyle/>
            <a:p>
              <a:r>
                <a:rPr lang="en-US" altLang="zh-CN" sz="1600" dirty="0">
                  <a:solidFill>
                    <a:schemeClr val="bg1"/>
                  </a:solidFill>
                  <a:latin typeface="Arial"/>
                  <a:ea typeface="微软雅黑"/>
                  <a:sym typeface="Arial"/>
                </a:rPr>
                <a:t>Add title text</a:t>
              </a:r>
              <a:endParaRPr lang="zh-CN" altLang="en-US" sz="1600" dirty="0">
                <a:solidFill>
                  <a:schemeClr val="bg1"/>
                </a:solidFill>
                <a:latin typeface="Arial"/>
                <a:ea typeface="微软雅黑"/>
                <a:sym typeface="Arial"/>
              </a:endParaRPr>
            </a:p>
          </p:txBody>
        </p:sp>
        <p:sp>
          <p:nvSpPr>
            <p:cNvPr id="56" name="矩形 55"/>
            <p:cNvSpPr/>
            <p:nvPr/>
          </p:nvSpPr>
          <p:spPr>
            <a:xfrm>
              <a:off x="6420899" y="2833432"/>
              <a:ext cx="1314784" cy="338554"/>
            </a:xfrm>
            <a:prstGeom prst="rect">
              <a:avLst/>
            </a:prstGeom>
          </p:spPr>
          <p:txBody>
            <a:bodyPr wrap="none">
              <a:spAutoFit/>
            </a:bodyPr>
            <a:lstStyle/>
            <a:p>
              <a:r>
                <a:rPr lang="en-US" altLang="zh-CN" sz="1600" dirty="0">
                  <a:solidFill>
                    <a:schemeClr val="bg1"/>
                  </a:solidFill>
                  <a:latin typeface="Arial"/>
                  <a:ea typeface="微软雅黑"/>
                  <a:sym typeface="Arial"/>
                </a:rPr>
                <a:t>Add title text</a:t>
              </a:r>
              <a:endParaRPr lang="zh-CN" altLang="en-US" sz="1600" dirty="0">
                <a:solidFill>
                  <a:schemeClr val="bg1"/>
                </a:solidFill>
                <a:latin typeface="Arial"/>
                <a:ea typeface="微软雅黑"/>
                <a:sym typeface="Arial"/>
              </a:endParaRPr>
            </a:p>
          </p:txBody>
        </p:sp>
        <p:sp>
          <p:nvSpPr>
            <p:cNvPr id="57" name="矩形 56"/>
            <p:cNvSpPr/>
            <p:nvPr/>
          </p:nvSpPr>
          <p:spPr>
            <a:xfrm>
              <a:off x="8488999" y="2799648"/>
              <a:ext cx="1314784" cy="338554"/>
            </a:xfrm>
            <a:prstGeom prst="rect">
              <a:avLst/>
            </a:prstGeom>
          </p:spPr>
          <p:txBody>
            <a:bodyPr wrap="none">
              <a:spAutoFit/>
            </a:bodyPr>
            <a:lstStyle/>
            <a:p>
              <a:r>
                <a:rPr lang="en-US" altLang="zh-CN" sz="1600" dirty="0">
                  <a:solidFill>
                    <a:schemeClr val="bg1"/>
                  </a:solidFill>
                  <a:latin typeface="Arial"/>
                  <a:ea typeface="微软雅黑"/>
                  <a:sym typeface="Arial"/>
                </a:rPr>
                <a:t>Add title text</a:t>
              </a:r>
              <a:endParaRPr lang="zh-CN" altLang="en-US" sz="1600" dirty="0">
                <a:solidFill>
                  <a:schemeClr val="bg1"/>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758014"/>
            <a:chOff x="1487838" y="728420"/>
            <a:chExt cx="3730932" cy="758014"/>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Overview</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42" name="组合 41"/>
          <p:cNvGrpSpPr/>
          <p:nvPr/>
        </p:nvGrpSpPr>
        <p:grpSpPr>
          <a:xfrm>
            <a:off x="6215108" y="1906907"/>
            <a:ext cx="4849887" cy="2645596"/>
            <a:chOff x="6096000" y="1906907"/>
            <a:chExt cx="4849887" cy="2645596"/>
          </a:xfrm>
        </p:grpSpPr>
        <p:sp>
          <p:nvSpPr>
            <p:cNvPr id="7" name="矩形 6"/>
            <p:cNvSpPr/>
            <p:nvPr/>
          </p:nvSpPr>
          <p:spPr>
            <a:xfrm>
              <a:off x="6096000" y="2884098"/>
              <a:ext cx="4849887" cy="1668405"/>
            </a:xfrm>
            <a:prstGeom prst="rect">
              <a:avLst/>
            </a:prstGeom>
          </p:spPr>
          <p:txBody>
            <a:bodyPr wrap="square">
              <a:spAutoFit/>
            </a:bodyPr>
            <a:lstStyle/>
            <a:p>
              <a:pPr indent="457200">
                <a:lnSpc>
                  <a:spcPct val="200000"/>
                </a:lnSpc>
              </a:pPr>
              <a:r>
                <a:rPr lang="en-US" altLang="zh-CN" dirty="0">
                  <a:solidFill>
                    <a:schemeClr val="tx1">
                      <a:lumMod val="65000"/>
                      <a:lumOff val="35000"/>
                    </a:schemeClr>
                  </a:solidFill>
                  <a:latin typeface="Arial"/>
                  <a:ea typeface="微软雅黑"/>
                  <a:sym typeface="Arial"/>
                </a:rPr>
                <a:t>We provide professional-quality free PowerPoint templates to help you with your business presentations - freeppt7.com</a:t>
              </a:r>
              <a:endParaRPr lang="zh-CN" altLang="en-US" dirty="0">
                <a:solidFill>
                  <a:schemeClr val="tx1">
                    <a:lumMod val="65000"/>
                    <a:lumOff val="35000"/>
                  </a:schemeClr>
                </a:solidFill>
                <a:latin typeface="Arial"/>
                <a:ea typeface="微软雅黑"/>
                <a:sym typeface="Arial"/>
              </a:endParaRPr>
            </a:p>
          </p:txBody>
        </p:sp>
        <p:sp>
          <p:nvSpPr>
            <p:cNvPr id="2" name="矩形 1"/>
            <p:cNvSpPr/>
            <p:nvPr/>
          </p:nvSpPr>
          <p:spPr>
            <a:xfrm>
              <a:off x="6096000" y="1906907"/>
              <a:ext cx="4745384" cy="496996"/>
            </a:xfrm>
            <a:prstGeom prst="rect">
              <a:avLst/>
            </a:prstGeom>
          </p:spPr>
          <p:txBody>
            <a:bodyPr wrap="square">
              <a:spAutoFit/>
            </a:bodyPr>
            <a:lstStyle/>
            <a:p>
              <a:pPr indent="457200">
                <a:lnSpc>
                  <a:spcPct val="150000"/>
                </a:lnSpc>
              </a:pPr>
              <a:r>
                <a:rPr lang="en-US" altLang="zh-CN" sz="2000" dirty="0">
                  <a:solidFill>
                    <a:srgbClr val="5F87DF"/>
                  </a:solidFill>
                  <a:latin typeface="Arial"/>
                  <a:ea typeface="微软雅黑"/>
                  <a:sym typeface="Arial"/>
                </a:rPr>
                <a:t>Add title text</a:t>
              </a:r>
              <a:endParaRPr lang="zh-CN" altLang="en-US" sz="2000" dirty="0">
                <a:solidFill>
                  <a:srgbClr val="5F87DF"/>
                </a:solidFill>
                <a:latin typeface="Arial"/>
                <a:ea typeface="微软雅黑"/>
                <a:sym typeface="Arial"/>
              </a:endParaRPr>
            </a:p>
          </p:txBody>
        </p:sp>
      </p:grpSp>
      <p:grpSp>
        <p:nvGrpSpPr>
          <p:cNvPr id="29" name="组合 28"/>
          <p:cNvGrpSpPr/>
          <p:nvPr/>
        </p:nvGrpSpPr>
        <p:grpSpPr>
          <a:xfrm>
            <a:off x="1500944" y="1756439"/>
            <a:ext cx="4490553" cy="3835170"/>
            <a:chOff x="7554236" y="1903433"/>
            <a:chExt cx="3791810" cy="3238407"/>
          </a:xfrm>
        </p:grpSpPr>
        <p:grpSp>
          <p:nvGrpSpPr>
            <p:cNvPr id="30" name="Group 12"/>
            <p:cNvGrpSpPr/>
            <p:nvPr/>
          </p:nvGrpSpPr>
          <p:grpSpPr>
            <a:xfrm>
              <a:off x="8549393" y="3544317"/>
              <a:ext cx="1801497" cy="1553016"/>
              <a:chOff x="8476198" y="3141240"/>
              <a:chExt cx="1708274" cy="1472651"/>
            </a:xfrm>
          </p:grpSpPr>
          <p:sp>
            <p:nvSpPr>
              <p:cNvPr id="40" name="Isosceles Triangle 4"/>
              <p:cNvSpPr/>
              <p:nvPr/>
            </p:nvSpPr>
            <p:spPr>
              <a:xfrm flipV="1">
                <a:off x="8476198" y="3141240"/>
                <a:ext cx="1708274" cy="1472651"/>
              </a:xfrm>
              <a:prstGeom prst="triangl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a:ea typeface="微软雅黑"/>
                  <a:cs typeface="+mn-ea"/>
                  <a:sym typeface="Arial"/>
                </a:endParaRPr>
              </a:p>
            </p:txBody>
          </p:sp>
          <p:sp>
            <p:nvSpPr>
              <p:cNvPr id="41"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a:ea typeface="微软雅黑"/>
                  <a:cs typeface="+mn-ea"/>
                  <a:sym typeface="Arial"/>
                </a:endParaRPr>
              </a:p>
            </p:txBody>
          </p:sp>
        </p:grpSp>
        <p:grpSp>
          <p:nvGrpSpPr>
            <p:cNvPr id="31" name="Group 7"/>
            <p:cNvGrpSpPr/>
            <p:nvPr/>
          </p:nvGrpSpPr>
          <p:grpSpPr>
            <a:xfrm>
              <a:off x="8549393" y="1903433"/>
              <a:ext cx="1801497" cy="1553016"/>
              <a:chOff x="8476198" y="1585268"/>
              <a:chExt cx="1708274" cy="1472651"/>
            </a:xfrm>
          </p:grpSpPr>
          <p:sp>
            <p:nvSpPr>
              <p:cNvPr id="38" name="Isosceles Triangle 3"/>
              <p:cNvSpPr/>
              <p:nvPr/>
            </p:nvSpPr>
            <p:spPr>
              <a:xfrm>
                <a:off x="8476198" y="1585268"/>
                <a:ext cx="1708274" cy="1472651"/>
              </a:xfrm>
              <a:prstGeom prst="triangl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a:ea typeface="微软雅黑"/>
                  <a:cs typeface="+mn-ea"/>
                  <a:sym typeface="Arial"/>
                </a:endParaRPr>
              </a:p>
            </p:txBody>
          </p:sp>
          <p:sp>
            <p:nvSpPr>
              <p:cNvPr id="39"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a:ea typeface="微软雅黑"/>
                  <a:cs typeface="+mn-ea"/>
                  <a:sym typeface="Arial"/>
                </a:endParaRPr>
              </a:p>
            </p:txBody>
          </p:sp>
        </p:grpSp>
        <p:grpSp>
          <p:nvGrpSpPr>
            <p:cNvPr id="32" name="Group 13"/>
            <p:cNvGrpSpPr/>
            <p:nvPr/>
          </p:nvGrpSpPr>
          <p:grpSpPr>
            <a:xfrm>
              <a:off x="9544549" y="3588824"/>
              <a:ext cx="1801497" cy="1553016"/>
              <a:chOff x="9419857" y="3183444"/>
              <a:chExt cx="1708274" cy="1472651"/>
            </a:xfrm>
          </p:grpSpPr>
          <p:sp>
            <p:nvSpPr>
              <p:cNvPr id="36" name="Isosceles Triangle 6"/>
              <p:cNvSpPr/>
              <p:nvPr/>
            </p:nvSpPr>
            <p:spPr>
              <a:xfrm>
                <a:off x="9419857" y="3183444"/>
                <a:ext cx="1708274" cy="1472651"/>
              </a:xfrm>
              <a:prstGeom prst="triangl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a:ea typeface="微软雅黑"/>
                  <a:cs typeface="+mn-ea"/>
                  <a:sym typeface="Arial"/>
                </a:endParaRPr>
              </a:p>
            </p:txBody>
          </p:sp>
          <p:sp>
            <p:nvSpPr>
              <p:cNvPr id="37"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a:ea typeface="微软雅黑"/>
                  <a:cs typeface="+mn-ea"/>
                  <a:sym typeface="Arial"/>
                </a:endParaRPr>
              </a:p>
            </p:txBody>
          </p:sp>
        </p:grpSp>
        <p:grpSp>
          <p:nvGrpSpPr>
            <p:cNvPr id="33" name="Group 14"/>
            <p:cNvGrpSpPr/>
            <p:nvPr/>
          </p:nvGrpSpPr>
          <p:grpSpPr>
            <a:xfrm>
              <a:off x="7554236" y="3588824"/>
              <a:ext cx="1801497" cy="1553016"/>
              <a:chOff x="7532538" y="3183444"/>
              <a:chExt cx="1708274" cy="1472651"/>
            </a:xfrm>
          </p:grpSpPr>
          <p:sp>
            <p:nvSpPr>
              <p:cNvPr id="34" name="Isosceles Triangle 5"/>
              <p:cNvSpPr/>
              <p:nvPr/>
            </p:nvSpPr>
            <p:spPr>
              <a:xfrm>
                <a:off x="7532538" y="3183444"/>
                <a:ext cx="1708274" cy="1472651"/>
              </a:xfrm>
              <a:prstGeom prst="triangle">
                <a:avLst/>
              </a:pr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a:ea typeface="微软雅黑"/>
                  <a:cs typeface="+mn-ea"/>
                  <a:sym typeface="Arial"/>
                </a:endParaRPr>
              </a:p>
            </p:txBody>
          </p:sp>
          <p:sp>
            <p:nvSpPr>
              <p:cNvPr id="35"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a:ea typeface="微软雅黑"/>
                  <a:cs typeface="+mn-ea"/>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21" y="1201191"/>
            <a:ext cx="5807867" cy="2581543"/>
            <a:chOff x="5472196" y="982887"/>
            <a:chExt cx="5807867" cy="2581543"/>
          </a:xfrm>
        </p:grpSpPr>
        <p:sp>
          <p:nvSpPr>
            <p:cNvPr id="3" name="文本框 2"/>
            <p:cNvSpPr txBox="1"/>
            <p:nvPr/>
          </p:nvSpPr>
          <p:spPr>
            <a:xfrm>
              <a:off x="5472196" y="2181325"/>
              <a:ext cx="5807867" cy="923330"/>
            </a:xfrm>
            <a:prstGeom prst="rect">
              <a:avLst/>
            </a:prstGeom>
            <a:noFill/>
          </p:spPr>
          <p:txBody>
            <a:bodyPr wrap="square" rtlCol="0">
              <a:spAutoFit/>
            </a:bodyPr>
            <a:lstStyle>
              <a:defPPr>
                <a:defRPr lang="zh-CN"/>
              </a:defPPr>
              <a:lvl1pPr algn="dist">
                <a:defRPr sz="6600">
                  <a:solidFill>
                    <a:srgbClr val="5F87DF"/>
                  </a:solidFill>
                  <a:latin typeface="字魂35号-经典雅黑" pitchFamily="2" charset="-122"/>
                  <a:ea typeface="字魂35号-经典雅黑" pitchFamily="2" charset="-122"/>
                </a:defRPr>
              </a:lvl1pPr>
            </a:lstStyle>
            <a:p>
              <a:pPr algn="l"/>
              <a:r>
                <a:rPr lang="en-US" altLang="zh-CN" sz="5400" dirty="0">
                  <a:sym typeface="Arial"/>
                </a:rPr>
                <a:t>Job Completion</a:t>
              </a:r>
              <a:endParaRPr lang="zh-CN" altLang="en-US" sz="5400" dirty="0">
                <a:sym typeface="Arial"/>
              </a:endParaRPr>
            </a:p>
          </p:txBody>
        </p:sp>
        <p:sp>
          <p:nvSpPr>
            <p:cNvPr id="4" name="矩形 3"/>
            <p:cNvSpPr/>
            <p:nvPr/>
          </p:nvSpPr>
          <p:spPr>
            <a:xfrm>
              <a:off x="5587945" y="3195098"/>
              <a:ext cx="5570931" cy="369332"/>
            </a:xfrm>
            <a:prstGeom prst="rect">
              <a:avLst/>
            </a:prstGeom>
          </p:spPr>
          <p:txBody>
            <a:bodyPr wrap="square">
              <a:spAutoFit/>
            </a:bodyPr>
            <a:lstStyle/>
            <a:p>
              <a:pPr algn="dist"/>
              <a:r>
                <a:rPr lang="en-US" altLang="zh-CN" dirty="0">
                  <a:solidFill>
                    <a:srgbClr val="5F87DF"/>
                  </a:solidFill>
                  <a:latin typeface="Arial"/>
                  <a:ea typeface="微软雅黑"/>
                  <a:sym typeface="Arial"/>
                </a:rPr>
                <a:t>Click here to add content, content to match the title. </a:t>
              </a:r>
              <a:endParaRPr lang="zh-CN" altLang="en-US" dirty="0">
                <a:solidFill>
                  <a:srgbClr val="5F87DF"/>
                </a:solidFill>
                <a:latin typeface="Arial"/>
                <a:ea typeface="微软雅黑"/>
                <a:sym typeface="Arial"/>
              </a:endParaRPr>
            </a:p>
          </p:txBody>
        </p:sp>
        <p:sp>
          <p:nvSpPr>
            <p:cNvPr id="6" name="文本框 5"/>
            <p:cNvSpPr txBox="1"/>
            <p:nvPr/>
          </p:nvSpPr>
          <p:spPr>
            <a:xfrm>
              <a:off x="5472196" y="982887"/>
              <a:ext cx="4452803" cy="1107996"/>
            </a:xfrm>
            <a:prstGeom prst="rect">
              <a:avLst/>
            </a:prstGeom>
            <a:noFill/>
          </p:spPr>
          <p:txBody>
            <a:bodyPr wrap="square" rtlCol="0">
              <a:spAutoFit/>
            </a:bodyPr>
            <a:lstStyle/>
            <a:p>
              <a:r>
                <a:rPr lang="en-US" altLang="zh-CN" sz="6600" dirty="0">
                  <a:solidFill>
                    <a:srgbClr val="5F87DF"/>
                  </a:solidFill>
                  <a:latin typeface="Arial"/>
                  <a:ea typeface="微软雅黑"/>
                  <a:sym typeface="Arial"/>
                </a:rPr>
                <a:t>02 </a:t>
              </a:r>
              <a:r>
                <a:rPr lang="en-US" altLang="zh-CN" sz="3600" dirty="0">
                  <a:solidFill>
                    <a:srgbClr val="5F87DF"/>
                  </a:solidFill>
                  <a:latin typeface="Arial"/>
                  <a:ea typeface="微软雅黑"/>
                  <a:sym typeface="Arial"/>
                </a:rPr>
                <a:t>Part Two</a:t>
              </a:r>
              <a:endParaRPr lang="zh-CN" altLang="en-US" sz="6600" dirty="0">
                <a:solidFill>
                  <a:srgbClr val="5F87DF"/>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141" y="772649"/>
            <a:ext cx="3730932" cy="758014"/>
            <a:chOff x="1487838" y="728420"/>
            <a:chExt cx="3730932" cy="758014"/>
          </a:xfrm>
        </p:grpSpPr>
        <p:sp>
          <p:nvSpPr>
            <p:cNvPr id="4" name="文本框 3"/>
            <p:cNvSpPr txBox="1"/>
            <p:nvPr/>
          </p:nvSpPr>
          <p:spPr>
            <a:xfrm>
              <a:off x="1487838" y="728420"/>
              <a:ext cx="2696704" cy="523220"/>
            </a:xfrm>
            <a:prstGeom prst="rect">
              <a:avLst/>
            </a:prstGeom>
            <a:noFill/>
          </p:spPr>
          <p:txBody>
            <a:bodyPr wrap="square" rtlCol="0">
              <a:spAutoFit/>
            </a:bodyPr>
            <a:lstStyle/>
            <a:p>
              <a:pPr algn="dist"/>
              <a:r>
                <a:rPr lang="en-US" altLang="zh-CN" sz="2800" dirty="0">
                  <a:solidFill>
                    <a:schemeClr val="tx1">
                      <a:lumMod val="65000"/>
                      <a:lumOff val="35000"/>
                    </a:schemeClr>
                  </a:solidFill>
                  <a:latin typeface="Arial"/>
                  <a:ea typeface="微软雅黑"/>
                  <a:sym typeface="Arial"/>
                </a:rPr>
                <a:t>Job Completion</a:t>
              </a:r>
              <a:endParaRPr lang="zh-CN" altLang="en-US" sz="2800" dirty="0">
                <a:solidFill>
                  <a:schemeClr val="tx1">
                    <a:lumMod val="65000"/>
                    <a:lumOff val="35000"/>
                  </a:schemeClr>
                </a:solidFill>
                <a:latin typeface="Arial"/>
                <a:ea typeface="微软雅黑"/>
                <a:sym typeface="Arial"/>
              </a:endParaRPr>
            </a:p>
          </p:txBody>
        </p:sp>
        <p:sp>
          <p:nvSpPr>
            <p:cNvPr id="5" name="矩形 4"/>
            <p:cNvSpPr/>
            <p:nvPr/>
          </p:nvSpPr>
          <p:spPr>
            <a:xfrm>
              <a:off x="1510140" y="1151278"/>
              <a:ext cx="3708630" cy="335156"/>
            </a:xfrm>
            <a:prstGeom prst="rect">
              <a:avLst/>
            </a:prstGeom>
          </p:spPr>
          <p:txBody>
            <a:bodyPr wrap="square">
              <a:spAutoFit/>
            </a:bodyPr>
            <a:lstStyle/>
            <a:p>
              <a:pPr>
                <a:lnSpc>
                  <a:spcPct val="150000"/>
                </a:lnSpc>
              </a:pPr>
              <a:r>
                <a:rPr lang="en-US" altLang="zh-CN" sz="1200" dirty="0">
                  <a:solidFill>
                    <a:schemeClr val="bg1">
                      <a:lumMod val="65000"/>
                    </a:schemeClr>
                  </a:solidFill>
                  <a:latin typeface="Arial"/>
                  <a:ea typeface="微软雅黑"/>
                  <a:sym typeface="Arial"/>
                </a:rPr>
                <a:t>Click here to add content, content to match the title. </a:t>
              </a:r>
              <a:endParaRPr lang="zh-CN" altLang="zh-CN" sz="1200" dirty="0">
                <a:solidFill>
                  <a:schemeClr val="bg1">
                    <a:lumMod val="65000"/>
                  </a:schemeClr>
                </a:solidFill>
                <a:latin typeface="Arial"/>
                <a:ea typeface="微软雅黑"/>
                <a:sym typeface="Arial"/>
              </a:endParaRPr>
            </a:p>
          </p:txBody>
        </p:sp>
      </p:grpSp>
      <p:grpSp>
        <p:nvGrpSpPr>
          <p:cNvPr id="14" name="组合 13"/>
          <p:cNvGrpSpPr/>
          <p:nvPr/>
        </p:nvGrpSpPr>
        <p:grpSpPr>
          <a:xfrm>
            <a:off x="1385003" y="2127418"/>
            <a:ext cx="4772065" cy="1375621"/>
            <a:chOff x="1385003" y="2127418"/>
            <a:chExt cx="4772065" cy="1375621"/>
          </a:xfrm>
        </p:grpSpPr>
        <p:sp>
          <p:nvSpPr>
            <p:cNvPr id="66" name="椭圆 1"/>
            <p:cNvSpPr/>
            <p:nvPr/>
          </p:nvSpPr>
          <p:spPr>
            <a:xfrm rot="1189682">
              <a:off x="1385003" y="2127418"/>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Arial"/>
                <a:ea typeface="微软雅黑"/>
                <a:sym typeface="Arial"/>
              </a:endParaRPr>
            </a:p>
          </p:txBody>
        </p:sp>
        <p:sp>
          <p:nvSpPr>
            <p:cNvPr id="6" name="矩形 5"/>
            <p:cNvSpPr/>
            <p:nvPr/>
          </p:nvSpPr>
          <p:spPr>
            <a:xfrm>
              <a:off x="1686141" y="2477672"/>
              <a:ext cx="845935" cy="646331"/>
            </a:xfrm>
            <a:prstGeom prst="rect">
              <a:avLst/>
            </a:prstGeom>
          </p:spPr>
          <p:txBody>
            <a:bodyPr wrap="square">
              <a:spAutoFit/>
            </a:bodyPr>
            <a:lstStyle/>
            <a:p>
              <a:pPr algn="ctr"/>
              <a:r>
                <a:rPr lang="en-US" altLang="zh-CN" dirty="0">
                  <a:solidFill>
                    <a:schemeClr val="bg1"/>
                  </a:solidFill>
                  <a:latin typeface="Arial"/>
                  <a:ea typeface="微软雅黑"/>
                  <a:sym typeface="Arial"/>
                </a:rPr>
                <a:t>Add text</a:t>
              </a:r>
              <a:endParaRPr lang="id-ID" altLang="zh-CN" dirty="0">
                <a:solidFill>
                  <a:schemeClr val="bg1"/>
                </a:solidFill>
                <a:latin typeface="Arial"/>
                <a:ea typeface="微软雅黑"/>
                <a:sym typeface="Arial"/>
              </a:endParaRPr>
            </a:p>
          </p:txBody>
        </p:sp>
        <p:grpSp>
          <p:nvGrpSpPr>
            <p:cNvPr id="7" name="组合 6"/>
            <p:cNvGrpSpPr/>
            <p:nvPr/>
          </p:nvGrpSpPr>
          <p:grpSpPr>
            <a:xfrm>
              <a:off x="2953780" y="2320382"/>
              <a:ext cx="3203288" cy="946815"/>
              <a:chOff x="3070495" y="2298144"/>
              <a:chExt cx="3203288" cy="946815"/>
            </a:xfrm>
          </p:grpSpPr>
          <p:sp>
            <p:nvSpPr>
              <p:cNvPr id="89" name="Text Placeholder 2"/>
              <p:cNvSpPr txBox="1"/>
              <p:nvPr/>
            </p:nvSpPr>
            <p:spPr>
              <a:xfrm>
                <a:off x="3115275" y="2298144"/>
                <a:ext cx="2349301" cy="405319"/>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r>
                  <a:rPr lang="en-US" altLang="zh-CN" sz="2000" dirty="0">
                    <a:solidFill>
                      <a:srgbClr val="514349"/>
                    </a:solidFill>
                    <a:latin typeface="Arial"/>
                    <a:ea typeface="微软雅黑"/>
                    <a:sym typeface="Arial"/>
                  </a:rPr>
                  <a:t>Add title text</a:t>
                </a:r>
                <a:endParaRPr lang="id-ID" sz="2000" dirty="0">
                  <a:solidFill>
                    <a:srgbClr val="514349"/>
                  </a:solidFill>
                  <a:latin typeface="Arial"/>
                  <a:ea typeface="微软雅黑"/>
                  <a:sym typeface="Arial"/>
                </a:endParaRPr>
              </a:p>
            </p:txBody>
          </p:sp>
          <p:sp>
            <p:nvSpPr>
              <p:cNvPr id="90" name="Rectangle 33"/>
              <p:cNvSpPr/>
              <p:nvPr/>
            </p:nvSpPr>
            <p:spPr>
              <a:xfrm>
                <a:off x="3070495" y="2632804"/>
                <a:ext cx="3203288" cy="612155"/>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a:ea typeface="微软雅黑"/>
                    <a:sym typeface="Arial"/>
                  </a:rPr>
                  <a:t>Click here to add text content, such as keywords, some brief introductions, etc.</a:t>
                </a:r>
                <a:endParaRPr lang="zh-CN" altLang="en-US" sz="700" dirty="0">
                  <a:solidFill>
                    <a:schemeClr val="tx1">
                      <a:lumMod val="65000"/>
                      <a:lumOff val="35000"/>
                    </a:schemeClr>
                  </a:solidFill>
                  <a:latin typeface="Arial"/>
                  <a:ea typeface="微软雅黑"/>
                  <a:cs typeface="Segoe UI Light" panose="020B0502040204020203" pitchFamily="34" charset="0"/>
                  <a:sym typeface="Arial"/>
                </a:endParaRPr>
              </a:p>
            </p:txBody>
          </p:sp>
        </p:grpSp>
      </p:grpSp>
      <p:grpSp>
        <p:nvGrpSpPr>
          <p:cNvPr id="15" name="组合 14"/>
          <p:cNvGrpSpPr/>
          <p:nvPr/>
        </p:nvGrpSpPr>
        <p:grpSpPr>
          <a:xfrm>
            <a:off x="1385003" y="3957805"/>
            <a:ext cx="4772065" cy="1375621"/>
            <a:chOff x="1385003" y="3876160"/>
            <a:chExt cx="4772065" cy="1375621"/>
          </a:xfrm>
        </p:grpSpPr>
        <p:sp>
          <p:nvSpPr>
            <p:cNvPr id="80" name="椭圆 1"/>
            <p:cNvSpPr/>
            <p:nvPr/>
          </p:nvSpPr>
          <p:spPr>
            <a:xfrm rot="1189682">
              <a:off x="1385003" y="3876160"/>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a:ea typeface="微软雅黑"/>
                <a:sym typeface="Arial"/>
              </a:endParaRPr>
            </a:p>
          </p:txBody>
        </p:sp>
        <p:sp>
          <p:nvSpPr>
            <p:cNvPr id="8" name="矩形 7"/>
            <p:cNvSpPr/>
            <p:nvPr/>
          </p:nvSpPr>
          <p:spPr>
            <a:xfrm>
              <a:off x="1686141" y="4230870"/>
              <a:ext cx="880788" cy="646331"/>
            </a:xfrm>
            <a:prstGeom prst="rect">
              <a:avLst/>
            </a:prstGeom>
          </p:spPr>
          <p:txBody>
            <a:bodyPr wrap="square">
              <a:spAutoFit/>
            </a:bodyPr>
            <a:lstStyle/>
            <a:p>
              <a:pPr algn="ctr"/>
              <a:r>
                <a:rPr lang="en-US" altLang="zh-CN" dirty="0">
                  <a:solidFill>
                    <a:schemeClr val="bg1"/>
                  </a:solidFill>
                  <a:latin typeface="Arial"/>
                  <a:ea typeface="微软雅黑"/>
                  <a:sym typeface="Arial"/>
                </a:rPr>
                <a:t>Add text</a:t>
              </a:r>
              <a:endParaRPr lang="id-ID" altLang="zh-CN" dirty="0">
                <a:solidFill>
                  <a:schemeClr val="bg1"/>
                </a:solidFill>
                <a:latin typeface="Arial"/>
                <a:ea typeface="微软雅黑"/>
                <a:sym typeface="Arial"/>
              </a:endParaRPr>
            </a:p>
          </p:txBody>
        </p:sp>
        <p:grpSp>
          <p:nvGrpSpPr>
            <p:cNvPr id="91" name="组合 90"/>
            <p:cNvGrpSpPr/>
            <p:nvPr/>
          </p:nvGrpSpPr>
          <p:grpSpPr>
            <a:xfrm>
              <a:off x="2953780" y="4104121"/>
              <a:ext cx="3203288" cy="946815"/>
              <a:chOff x="3070495" y="2298144"/>
              <a:chExt cx="3203288" cy="946815"/>
            </a:xfrm>
          </p:grpSpPr>
          <p:sp>
            <p:nvSpPr>
              <p:cNvPr id="92" name="Text Placeholder 2"/>
              <p:cNvSpPr txBox="1"/>
              <p:nvPr/>
            </p:nvSpPr>
            <p:spPr>
              <a:xfrm>
                <a:off x="3115275" y="2298144"/>
                <a:ext cx="2349301" cy="405319"/>
              </a:xfrm>
              <a:prstGeom prst="rect">
                <a:avLst/>
              </a:prstGeom>
            </p:spPr>
            <p:txBody>
              <a:bodyPr/>
              <a:lstStyle>
                <a:defPPr>
                  <a:defRPr lang="zh-CN"/>
                </a:defPPr>
                <a:lvl1pPr indent="0" defTabSz="1460500">
                  <a:lnSpc>
                    <a:spcPct val="90000"/>
                  </a:lnSpc>
                  <a:spcBef>
                    <a:spcPts val="1600"/>
                  </a:spcBef>
                  <a:buFont typeface="Arial" panose="020B0604020202020204" pitchFamily="34" charset="0"/>
                  <a:buNone/>
                  <a:defRPr sz="2000">
                    <a:solidFill>
                      <a:srgbClr val="514349"/>
                    </a:solidFill>
                    <a:latin typeface="字魂35号-经典雅黑" panose="02000000000000000000" pitchFamily="2" charset="-122"/>
                    <a:ea typeface="字魂35号-经典雅黑" panose="02000000000000000000" pitchFamily="2" charset="-122"/>
                  </a:defRPr>
                </a:lvl1pPr>
                <a:lvl2pPr marL="1095375" indent="-365125" defTabSz="1460500">
                  <a:lnSpc>
                    <a:spcPct val="90000"/>
                  </a:lnSpc>
                  <a:spcBef>
                    <a:spcPts val="800"/>
                  </a:spcBef>
                  <a:buFont typeface="Arial" panose="020B0604020202020204" pitchFamily="34" charset="0"/>
                  <a:buChar char="•"/>
                  <a:defRPr sz="3835"/>
                </a:lvl2pPr>
                <a:lvl3pPr marL="1826260" indent="-365125" defTabSz="1460500">
                  <a:lnSpc>
                    <a:spcPct val="90000"/>
                  </a:lnSpc>
                  <a:spcBef>
                    <a:spcPts val="800"/>
                  </a:spcBef>
                  <a:buFont typeface="Arial" panose="020B0604020202020204" pitchFamily="34" charset="0"/>
                  <a:buChar char="•"/>
                  <a:defRPr sz="3195"/>
                </a:lvl3pPr>
                <a:lvl4pPr marL="2556510" indent="-365125" defTabSz="1460500">
                  <a:lnSpc>
                    <a:spcPct val="90000"/>
                  </a:lnSpc>
                  <a:spcBef>
                    <a:spcPts val="800"/>
                  </a:spcBef>
                  <a:buFont typeface="Arial" panose="020B0604020202020204" pitchFamily="34" charset="0"/>
                  <a:buChar char="•"/>
                  <a:defRPr sz="2875"/>
                </a:lvl4pPr>
                <a:lvl5pPr marL="3286760" indent="-365125" defTabSz="1460500">
                  <a:lnSpc>
                    <a:spcPct val="90000"/>
                  </a:lnSpc>
                  <a:spcBef>
                    <a:spcPts val="800"/>
                  </a:spcBef>
                  <a:buFont typeface="Arial" panose="020B0604020202020204" pitchFamily="34" charset="0"/>
                  <a:buChar char="•"/>
                  <a:defRPr sz="2875"/>
                </a:lvl5pPr>
                <a:lvl6pPr marL="4017010" indent="-365125" defTabSz="1460500">
                  <a:lnSpc>
                    <a:spcPct val="90000"/>
                  </a:lnSpc>
                  <a:spcBef>
                    <a:spcPts val="800"/>
                  </a:spcBef>
                  <a:buFont typeface="Arial" panose="020B0604020202020204" pitchFamily="34" charset="0"/>
                  <a:buChar char="•"/>
                  <a:defRPr sz="2875"/>
                </a:lvl6pPr>
                <a:lvl7pPr marL="4747260" indent="-365125" defTabSz="1460500">
                  <a:lnSpc>
                    <a:spcPct val="90000"/>
                  </a:lnSpc>
                  <a:spcBef>
                    <a:spcPts val="800"/>
                  </a:spcBef>
                  <a:buFont typeface="Arial" panose="020B0604020202020204" pitchFamily="34" charset="0"/>
                  <a:buChar char="•"/>
                  <a:defRPr sz="2875"/>
                </a:lvl7pPr>
                <a:lvl8pPr marL="5478145" indent="-365125" defTabSz="1460500">
                  <a:lnSpc>
                    <a:spcPct val="90000"/>
                  </a:lnSpc>
                  <a:spcBef>
                    <a:spcPts val="800"/>
                  </a:spcBef>
                  <a:buFont typeface="Arial" panose="020B0604020202020204" pitchFamily="34" charset="0"/>
                  <a:buChar char="•"/>
                  <a:defRPr sz="2875"/>
                </a:lvl8pPr>
                <a:lvl9pPr marL="6208395" indent="-365125" defTabSz="1460500">
                  <a:lnSpc>
                    <a:spcPct val="90000"/>
                  </a:lnSpc>
                  <a:spcBef>
                    <a:spcPts val="800"/>
                  </a:spcBef>
                  <a:buFont typeface="Arial" panose="020B0604020202020204" pitchFamily="34" charset="0"/>
                  <a:buChar char="•"/>
                  <a:defRPr sz="2875"/>
                </a:lvl9pPr>
              </a:lstStyle>
              <a:p>
                <a:r>
                  <a:rPr lang="en-US" altLang="zh-CN" dirty="0">
                    <a:latin typeface="Arial"/>
                    <a:ea typeface="微软雅黑"/>
                    <a:sym typeface="Arial"/>
                  </a:rPr>
                  <a:t>Add title text</a:t>
                </a:r>
                <a:endParaRPr lang="id-ID" altLang="zh-CN" dirty="0">
                  <a:latin typeface="Arial"/>
                  <a:ea typeface="微软雅黑"/>
                  <a:sym typeface="Arial"/>
                </a:endParaRPr>
              </a:p>
            </p:txBody>
          </p:sp>
          <p:sp>
            <p:nvSpPr>
              <p:cNvPr id="93" name="Rectangle 33"/>
              <p:cNvSpPr/>
              <p:nvPr/>
            </p:nvSpPr>
            <p:spPr>
              <a:xfrm>
                <a:off x="3070495" y="2632804"/>
                <a:ext cx="3203288" cy="612155"/>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a:ea typeface="微软雅黑"/>
                    <a:sym typeface="Arial"/>
                  </a:rPr>
                  <a:t>Click here to add text content, such as keywords, some brief introductions, etc.</a:t>
                </a:r>
                <a:endParaRPr lang="zh-CN" altLang="en-US" sz="1200" dirty="0">
                  <a:solidFill>
                    <a:schemeClr val="tx1">
                      <a:lumMod val="65000"/>
                      <a:lumOff val="35000"/>
                    </a:schemeClr>
                  </a:solidFill>
                  <a:latin typeface="Arial"/>
                  <a:ea typeface="微软雅黑"/>
                  <a:sym typeface="Arial"/>
                </a:endParaRPr>
              </a:p>
            </p:txBody>
          </p:sp>
        </p:grpSp>
      </p:grpSp>
      <p:grpSp>
        <p:nvGrpSpPr>
          <p:cNvPr id="13" name="组合 12"/>
          <p:cNvGrpSpPr/>
          <p:nvPr/>
        </p:nvGrpSpPr>
        <p:grpSpPr>
          <a:xfrm>
            <a:off x="6412032" y="2107151"/>
            <a:ext cx="4766190" cy="1375621"/>
            <a:chOff x="6412032" y="2107151"/>
            <a:chExt cx="4766190" cy="1375621"/>
          </a:xfrm>
        </p:grpSpPr>
        <p:sp>
          <p:nvSpPr>
            <p:cNvPr id="73" name="椭圆 1"/>
            <p:cNvSpPr/>
            <p:nvPr/>
          </p:nvSpPr>
          <p:spPr>
            <a:xfrm rot="1189682">
              <a:off x="6412032" y="2107151"/>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Arial"/>
                <a:ea typeface="微软雅黑"/>
                <a:sym typeface="Arial"/>
              </a:endParaRPr>
            </a:p>
          </p:txBody>
        </p:sp>
        <p:sp>
          <p:nvSpPr>
            <p:cNvPr id="9" name="矩形 8"/>
            <p:cNvSpPr/>
            <p:nvPr/>
          </p:nvSpPr>
          <p:spPr>
            <a:xfrm>
              <a:off x="6762319" y="2458834"/>
              <a:ext cx="821871" cy="646331"/>
            </a:xfrm>
            <a:prstGeom prst="rect">
              <a:avLst/>
            </a:prstGeom>
          </p:spPr>
          <p:txBody>
            <a:bodyPr wrap="square">
              <a:spAutoFit/>
            </a:bodyPr>
            <a:lstStyle/>
            <a:p>
              <a:pPr algn="ctr"/>
              <a:r>
                <a:rPr lang="en-US" altLang="zh-CN" dirty="0">
                  <a:solidFill>
                    <a:schemeClr val="bg1"/>
                  </a:solidFill>
                  <a:latin typeface="Arial"/>
                  <a:ea typeface="微软雅黑"/>
                  <a:sym typeface="Arial"/>
                </a:rPr>
                <a:t>Add text</a:t>
              </a:r>
            </a:p>
          </p:txBody>
        </p:sp>
        <p:grpSp>
          <p:nvGrpSpPr>
            <p:cNvPr id="10" name="组合 9"/>
            <p:cNvGrpSpPr/>
            <p:nvPr/>
          </p:nvGrpSpPr>
          <p:grpSpPr>
            <a:xfrm>
              <a:off x="7974934" y="2316278"/>
              <a:ext cx="3203288" cy="946815"/>
              <a:chOff x="7974934" y="2316278"/>
              <a:chExt cx="3203288" cy="946815"/>
            </a:xfrm>
          </p:grpSpPr>
          <p:sp>
            <p:nvSpPr>
              <p:cNvPr id="95" name="Text Placeholder 2"/>
              <p:cNvSpPr txBox="1"/>
              <p:nvPr/>
            </p:nvSpPr>
            <p:spPr>
              <a:xfrm>
                <a:off x="8019714" y="2316278"/>
                <a:ext cx="2349301" cy="405319"/>
              </a:xfrm>
              <a:prstGeom prst="rect">
                <a:avLst/>
              </a:prstGeom>
            </p:spPr>
            <p:txBody>
              <a:bodyPr/>
              <a:lstStyle>
                <a:defPPr>
                  <a:defRPr lang="zh-CN"/>
                </a:defPPr>
                <a:lvl1pPr indent="0" defTabSz="1460500">
                  <a:lnSpc>
                    <a:spcPct val="90000"/>
                  </a:lnSpc>
                  <a:spcBef>
                    <a:spcPts val="1600"/>
                  </a:spcBef>
                  <a:buFont typeface="Arial" panose="020B0604020202020204" pitchFamily="34" charset="0"/>
                  <a:buNone/>
                  <a:defRPr sz="2000">
                    <a:solidFill>
                      <a:srgbClr val="514349"/>
                    </a:solidFill>
                    <a:latin typeface="字魂35号-经典雅黑" panose="02000000000000000000" pitchFamily="2" charset="-122"/>
                    <a:ea typeface="字魂35号-经典雅黑" panose="02000000000000000000" pitchFamily="2" charset="-122"/>
                  </a:defRPr>
                </a:lvl1pPr>
                <a:lvl2pPr marL="1095375" indent="-365125" defTabSz="1460500">
                  <a:lnSpc>
                    <a:spcPct val="90000"/>
                  </a:lnSpc>
                  <a:spcBef>
                    <a:spcPts val="800"/>
                  </a:spcBef>
                  <a:buFont typeface="Arial" panose="020B0604020202020204" pitchFamily="34" charset="0"/>
                  <a:buChar char="•"/>
                  <a:defRPr sz="3835"/>
                </a:lvl2pPr>
                <a:lvl3pPr marL="1826260" indent="-365125" defTabSz="1460500">
                  <a:lnSpc>
                    <a:spcPct val="90000"/>
                  </a:lnSpc>
                  <a:spcBef>
                    <a:spcPts val="800"/>
                  </a:spcBef>
                  <a:buFont typeface="Arial" panose="020B0604020202020204" pitchFamily="34" charset="0"/>
                  <a:buChar char="•"/>
                  <a:defRPr sz="3195"/>
                </a:lvl3pPr>
                <a:lvl4pPr marL="2556510" indent="-365125" defTabSz="1460500">
                  <a:lnSpc>
                    <a:spcPct val="90000"/>
                  </a:lnSpc>
                  <a:spcBef>
                    <a:spcPts val="800"/>
                  </a:spcBef>
                  <a:buFont typeface="Arial" panose="020B0604020202020204" pitchFamily="34" charset="0"/>
                  <a:buChar char="•"/>
                  <a:defRPr sz="2875"/>
                </a:lvl4pPr>
                <a:lvl5pPr marL="3286760" indent="-365125" defTabSz="1460500">
                  <a:lnSpc>
                    <a:spcPct val="90000"/>
                  </a:lnSpc>
                  <a:spcBef>
                    <a:spcPts val="800"/>
                  </a:spcBef>
                  <a:buFont typeface="Arial" panose="020B0604020202020204" pitchFamily="34" charset="0"/>
                  <a:buChar char="•"/>
                  <a:defRPr sz="2875"/>
                </a:lvl5pPr>
                <a:lvl6pPr marL="4017010" indent="-365125" defTabSz="1460500">
                  <a:lnSpc>
                    <a:spcPct val="90000"/>
                  </a:lnSpc>
                  <a:spcBef>
                    <a:spcPts val="800"/>
                  </a:spcBef>
                  <a:buFont typeface="Arial" panose="020B0604020202020204" pitchFamily="34" charset="0"/>
                  <a:buChar char="•"/>
                  <a:defRPr sz="2875"/>
                </a:lvl6pPr>
                <a:lvl7pPr marL="4747260" indent="-365125" defTabSz="1460500">
                  <a:lnSpc>
                    <a:spcPct val="90000"/>
                  </a:lnSpc>
                  <a:spcBef>
                    <a:spcPts val="800"/>
                  </a:spcBef>
                  <a:buFont typeface="Arial" panose="020B0604020202020204" pitchFamily="34" charset="0"/>
                  <a:buChar char="•"/>
                  <a:defRPr sz="2875"/>
                </a:lvl7pPr>
                <a:lvl8pPr marL="5478145" indent="-365125" defTabSz="1460500">
                  <a:lnSpc>
                    <a:spcPct val="90000"/>
                  </a:lnSpc>
                  <a:spcBef>
                    <a:spcPts val="800"/>
                  </a:spcBef>
                  <a:buFont typeface="Arial" panose="020B0604020202020204" pitchFamily="34" charset="0"/>
                  <a:buChar char="•"/>
                  <a:defRPr sz="2875"/>
                </a:lvl8pPr>
                <a:lvl9pPr marL="6208395" indent="-365125" defTabSz="1460500">
                  <a:lnSpc>
                    <a:spcPct val="90000"/>
                  </a:lnSpc>
                  <a:spcBef>
                    <a:spcPts val="800"/>
                  </a:spcBef>
                  <a:buFont typeface="Arial" panose="020B0604020202020204" pitchFamily="34" charset="0"/>
                  <a:buChar char="•"/>
                  <a:defRPr sz="2875"/>
                </a:lvl9pPr>
              </a:lstStyle>
              <a:p>
                <a:r>
                  <a:rPr lang="en-US" altLang="zh-CN" dirty="0">
                    <a:latin typeface="Arial"/>
                    <a:ea typeface="微软雅黑"/>
                    <a:sym typeface="Arial"/>
                  </a:rPr>
                  <a:t>Add title text</a:t>
                </a:r>
                <a:endParaRPr lang="id-ID" altLang="zh-CN" dirty="0">
                  <a:latin typeface="Arial"/>
                  <a:ea typeface="微软雅黑"/>
                  <a:sym typeface="Arial"/>
                </a:endParaRPr>
              </a:p>
            </p:txBody>
          </p:sp>
          <p:sp>
            <p:nvSpPr>
              <p:cNvPr id="96" name="Rectangle 33"/>
              <p:cNvSpPr/>
              <p:nvPr/>
            </p:nvSpPr>
            <p:spPr>
              <a:xfrm>
                <a:off x="7974934" y="2650938"/>
                <a:ext cx="3203288" cy="612155"/>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a:ea typeface="微软雅黑"/>
                    <a:sym typeface="Arial"/>
                  </a:rPr>
                  <a:t>Click here to add text content, such as keywords, some brief introductions, etc.</a:t>
                </a:r>
                <a:endParaRPr lang="zh-CN" altLang="en-US" sz="1200" dirty="0">
                  <a:solidFill>
                    <a:schemeClr val="tx1">
                      <a:lumMod val="65000"/>
                      <a:lumOff val="35000"/>
                    </a:schemeClr>
                  </a:solidFill>
                  <a:latin typeface="Arial"/>
                  <a:ea typeface="微软雅黑"/>
                  <a:sym typeface="Arial"/>
                </a:endParaRPr>
              </a:p>
            </p:txBody>
          </p:sp>
        </p:grpSp>
      </p:grpSp>
      <p:grpSp>
        <p:nvGrpSpPr>
          <p:cNvPr id="16" name="组合 15"/>
          <p:cNvGrpSpPr/>
          <p:nvPr/>
        </p:nvGrpSpPr>
        <p:grpSpPr>
          <a:xfrm>
            <a:off x="6412032" y="3937538"/>
            <a:ext cx="4766190" cy="1375621"/>
            <a:chOff x="6412032" y="3855893"/>
            <a:chExt cx="4766190" cy="1375621"/>
          </a:xfrm>
        </p:grpSpPr>
        <p:sp>
          <p:nvSpPr>
            <p:cNvPr id="87" name="椭圆 1"/>
            <p:cNvSpPr/>
            <p:nvPr/>
          </p:nvSpPr>
          <p:spPr>
            <a:xfrm rot="1189682">
              <a:off x="6412032" y="3855893"/>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solidFill>
              <a:srgbClr val="5F8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a:ea typeface="微软雅黑"/>
                <a:sym typeface="Arial"/>
              </a:endParaRPr>
            </a:p>
          </p:txBody>
        </p:sp>
        <p:grpSp>
          <p:nvGrpSpPr>
            <p:cNvPr id="12" name="组合 11"/>
            <p:cNvGrpSpPr/>
            <p:nvPr/>
          </p:nvGrpSpPr>
          <p:grpSpPr>
            <a:xfrm>
              <a:off x="6838581" y="4104121"/>
              <a:ext cx="4339641" cy="946815"/>
              <a:chOff x="6838581" y="4104121"/>
              <a:chExt cx="4339641" cy="946815"/>
            </a:xfrm>
          </p:grpSpPr>
          <p:grpSp>
            <p:nvGrpSpPr>
              <p:cNvPr id="97" name="组合 96"/>
              <p:cNvGrpSpPr/>
              <p:nvPr/>
            </p:nvGrpSpPr>
            <p:grpSpPr>
              <a:xfrm>
                <a:off x="7974934" y="4104121"/>
                <a:ext cx="3203288" cy="946815"/>
                <a:chOff x="7974934" y="2316278"/>
                <a:chExt cx="3203288" cy="946815"/>
              </a:xfrm>
            </p:grpSpPr>
            <p:sp>
              <p:nvSpPr>
                <p:cNvPr id="98" name="Text Placeholder 2"/>
                <p:cNvSpPr txBox="1"/>
                <p:nvPr/>
              </p:nvSpPr>
              <p:spPr>
                <a:xfrm>
                  <a:off x="8019714" y="2316278"/>
                  <a:ext cx="2349301" cy="405319"/>
                </a:xfrm>
                <a:prstGeom prst="rect">
                  <a:avLst/>
                </a:prstGeom>
              </p:spPr>
              <p:txBody>
                <a:bodyPr/>
                <a:lstStyle>
                  <a:defPPr>
                    <a:defRPr lang="zh-CN"/>
                  </a:defPPr>
                  <a:lvl1pPr indent="0" defTabSz="1460500">
                    <a:lnSpc>
                      <a:spcPct val="90000"/>
                    </a:lnSpc>
                    <a:spcBef>
                      <a:spcPts val="1600"/>
                    </a:spcBef>
                    <a:buFont typeface="Arial" panose="020B0604020202020204" pitchFamily="34" charset="0"/>
                    <a:buNone/>
                    <a:defRPr sz="2000">
                      <a:solidFill>
                        <a:srgbClr val="514349"/>
                      </a:solidFill>
                      <a:latin typeface="字魂35号-经典雅黑" panose="02000000000000000000" pitchFamily="2" charset="-122"/>
                      <a:ea typeface="字魂35号-经典雅黑" panose="02000000000000000000" pitchFamily="2" charset="-122"/>
                    </a:defRPr>
                  </a:lvl1pPr>
                  <a:lvl2pPr marL="1095375" indent="-365125" defTabSz="1460500">
                    <a:lnSpc>
                      <a:spcPct val="90000"/>
                    </a:lnSpc>
                    <a:spcBef>
                      <a:spcPts val="800"/>
                    </a:spcBef>
                    <a:buFont typeface="Arial" panose="020B0604020202020204" pitchFamily="34" charset="0"/>
                    <a:buChar char="•"/>
                    <a:defRPr sz="3835"/>
                  </a:lvl2pPr>
                  <a:lvl3pPr marL="1826260" indent="-365125" defTabSz="1460500">
                    <a:lnSpc>
                      <a:spcPct val="90000"/>
                    </a:lnSpc>
                    <a:spcBef>
                      <a:spcPts val="800"/>
                    </a:spcBef>
                    <a:buFont typeface="Arial" panose="020B0604020202020204" pitchFamily="34" charset="0"/>
                    <a:buChar char="•"/>
                    <a:defRPr sz="3195"/>
                  </a:lvl3pPr>
                  <a:lvl4pPr marL="2556510" indent="-365125" defTabSz="1460500">
                    <a:lnSpc>
                      <a:spcPct val="90000"/>
                    </a:lnSpc>
                    <a:spcBef>
                      <a:spcPts val="800"/>
                    </a:spcBef>
                    <a:buFont typeface="Arial" panose="020B0604020202020204" pitchFamily="34" charset="0"/>
                    <a:buChar char="•"/>
                    <a:defRPr sz="2875"/>
                  </a:lvl4pPr>
                  <a:lvl5pPr marL="3286760" indent="-365125" defTabSz="1460500">
                    <a:lnSpc>
                      <a:spcPct val="90000"/>
                    </a:lnSpc>
                    <a:spcBef>
                      <a:spcPts val="800"/>
                    </a:spcBef>
                    <a:buFont typeface="Arial" panose="020B0604020202020204" pitchFamily="34" charset="0"/>
                    <a:buChar char="•"/>
                    <a:defRPr sz="2875"/>
                  </a:lvl5pPr>
                  <a:lvl6pPr marL="4017010" indent="-365125" defTabSz="1460500">
                    <a:lnSpc>
                      <a:spcPct val="90000"/>
                    </a:lnSpc>
                    <a:spcBef>
                      <a:spcPts val="800"/>
                    </a:spcBef>
                    <a:buFont typeface="Arial" panose="020B0604020202020204" pitchFamily="34" charset="0"/>
                    <a:buChar char="•"/>
                    <a:defRPr sz="2875"/>
                  </a:lvl6pPr>
                  <a:lvl7pPr marL="4747260" indent="-365125" defTabSz="1460500">
                    <a:lnSpc>
                      <a:spcPct val="90000"/>
                    </a:lnSpc>
                    <a:spcBef>
                      <a:spcPts val="800"/>
                    </a:spcBef>
                    <a:buFont typeface="Arial" panose="020B0604020202020204" pitchFamily="34" charset="0"/>
                    <a:buChar char="•"/>
                    <a:defRPr sz="2875"/>
                  </a:lvl7pPr>
                  <a:lvl8pPr marL="5478145" indent="-365125" defTabSz="1460500">
                    <a:lnSpc>
                      <a:spcPct val="90000"/>
                    </a:lnSpc>
                    <a:spcBef>
                      <a:spcPts val="800"/>
                    </a:spcBef>
                    <a:buFont typeface="Arial" panose="020B0604020202020204" pitchFamily="34" charset="0"/>
                    <a:buChar char="•"/>
                    <a:defRPr sz="2875"/>
                  </a:lvl8pPr>
                  <a:lvl9pPr marL="6208395" indent="-365125" defTabSz="1460500">
                    <a:lnSpc>
                      <a:spcPct val="90000"/>
                    </a:lnSpc>
                    <a:spcBef>
                      <a:spcPts val="800"/>
                    </a:spcBef>
                    <a:buFont typeface="Arial" panose="020B0604020202020204" pitchFamily="34" charset="0"/>
                    <a:buChar char="•"/>
                    <a:defRPr sz="2875"/>
                  </a:lvl9pPr>
                </a:lstStyle>
                <a:p>
                  <a:r>
                    <a:rPr lang="en-US" altLang="zh-CN" dirty="0">
                      <a:latin typeface="Arial"/>
                      <a:ea typeface="微软雅黑"/>
                      <a:sym typeface="Arial"/>
                    </a:rPr>
                    <a:t>Add title text</a:t>
                  </a:r>
                  <a:endParaRPr lang="id-ID" altLang="zh-CN" dirty="0">
                    <a:latin typeface="Arial"/>
                    <a:ea typeface="微软雅黑"/>
                    <a:sym typeface="Arial"/>
                  </a:endParaRPr>
                </a:p>
              </p:txBody>
            </p:sp>
            <p:sp>
              <p:nvSpPr>
                <p:cNvPr id="99" name="Rectangle 33"/>
                <p:cNvSpPr/>
                <p:nvPr/>
              </p:nvSpPr>
              <p:spPr>
                <a:xfrm>
                  <a:off x="7974934" y="2650938"/>
                  <a:ext cx="3203288" cy="612155"/>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a:ea typeface="微软雅黑"/>
                      <a:sym typeface="Arial"/>
                    </a:rPr>
                    <a:t>Click here to add text content, such as keywords, some brief introductions, etc.</a:t>
                  </a:r>
                  <a:endParaRPr lang="zh-CN" altLang="en-US" sz="1200" dirty="0">
                    <a:solidFill>
                      <a:schemeClr val="tx1">
                        <a:lumMod val="65000"/>
                        <a:lumOff val="35000"/>
                      </a:schemeClr>
                    </a:solidFill>
                    <a:latin typeface="Arial"/>
                    <a:ea typeface="微软雅黑"/>
                    <a:sym typeface="Arial"/>
                  </a:endParaRPr>
                </a:p>
              </p:txBody>
            </p:sp>
          </p:grpSp>
          <p:sp>
            <p:nvSpPr>
              <p:cNvPr id="11" name="矩形 10"/>
              <p:cNvSpPr/>
              <p:nvPr/>
            </p:nvSpPr>
            <p:spPr>
              <a:xfrm>
                <a:off x="6838581" y="4247941"/>
                <a:ext cx="728899" cy="646331"/>
              </a:xfrm>
              <a:prstGeom prst="rect">
                <a:avLst/>
              </a:prstGeom>
            </p:spPr>
            <p:txBody>
              <a:bodyPr wrap="square">
                <a:spAutoFit/>
              </a:bodyPr>
              <a:lstStyle/>
              <a:p>
                <a:pPr algn="ctr"/>
                <a:r>
                  <a:rPr lang="en-US" altLang="zh-CN" dirty="0">
                    <a:solidFill>
                      <a:schemeClr val="bg1"/>
                    </a:solidFill>
                    <a:latin typeface="Arial"/>
                    <a:ea typeface="微软雅黑"/>
                    <a:sym typeface="Arial"/>
                  </a:rPr>
                  <a:t>Add text</a:t>
                </a:r>
                <a:endParaRPr lang="id-ID" altLang="zh-CN" dirty="0">
                  <a:solidFill>
                    <a:schemeClr val="bg1"/>
                  </a:solidFill>
                  <a:latin typeface="Arial"/>
                  <a:ea typeface="微软雅黑"/>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1185</Words>
  <Application>Microsoft Office PowerPoint</Application>
  <PresentationFormat>宽屏</PresentationFormat>
  <Paragraphs>158</Paragraphs>
  <Slides>25</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等线 Light</vt:lpstr>
      <vt:lpstr>微软雅黑</vt:lpstr>
      <vt:lpstr>字魂35号-经典雅黑</vt:lpstr>
      <vt:lpstr>Arial</vt:lpstr>
      <vt:lpstr>Calibri</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之灵</cp:lastModifiedBy>
  <cp:revision>137</cp:revision>
  <dcterms:created xsi:type="dcterms:W3CDTF">2019-12-17T10:25:00Z</dcterms:created>
  <dcterms:modified xsi:type="dcterms:W3CDTF">2023-06-09T02:47:35Z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F53384D390AF4124A75F7921149B576B_12</vt:lpwstr>
  </property>
  <property fmtid="{D5CDD505-2E9C-101B-9397-08002B2CF9AE}" pid="3" name="KSOProductBuildVer">
    <vt:lpwstr>2052-11.1.0.14309</vt:lpwstr>
  </property>
</Properties>
</file>